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F03E4-219E-A569-4F31-7A8023A6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22B20C-28BD-AB05-E9C8-11181079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3DDB7-B8C9-95B5-446F-B427FA9D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7C6947-B260-5BC9-74CD-27CF9697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A84CE-201F-18F5-11E9-9362E5A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F95D3-0967-FF92-45C2-BC85B823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43F322-BD3A-2C47-664A-DEFBBFE4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940339-73C4-92BB-8DB7-689B1C37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A095F-EEB5-DAC0-C56D-F42A8A1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FAEC8-0A8F-0CF6-CA93-AA8C81BA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F2E3AB-3F94-B02E-CDAA-E9211D4F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E034D0-8CB3-4B76-E65C-37D05E6A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CA37F-7016-6BD0-82E2-24BEF49B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2A057-1933-CBC5-AC5C-1BCEA047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75F7E-FEEE-CFB2-F412-9EA8DFCB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2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77843-4D7D-D751-68C0-D62BAC66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BD3BB-4EFF-17CB-CBF5-BD8BD973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733E6-B49A-C014-2677-EE7D7DA1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2DC6CA-2E97-CA7F-006E-FA3483D4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52C1D-FBE6-BDF6-129F-09F1486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2771-ACB3-0762-0072-FCDD358C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08607E-E068-AE11-3841-2B946D66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40B60-8D59-3C0F-8F93-65FEE86E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8C6BD-0C76-3A5F-B4DD-3753283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37033-9B9C-C1EF-B802-1959F58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32661-187D-6BDE-A95B-FC8E7E3C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042CB-E4AC-F7A9-06D6-0F98AFD7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740725-56AD-65E9-502A-2D06D660F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C72DA8-FCB2-4E4B-9140-B4F06260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DC6C7D-CE62-2D67-0229-57B51E0A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95ADD-C834-0563-AFA4-5C076BCD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3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493EA-3CC4-581E-46AF-EB06A488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3A7E1-1F1F-34B1-ABFB-0B60622F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DE0D-8A71-02CC-D11E-99E62286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6E1B3A-2C2D-7814-A61E-7546A73F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DCEA3-9AFD-CA36-17B6-8DAECD87E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3ACC67-A76C-1CF4-22C3-FDAE688F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1EA531-A20F-3297-EE32-895D5C58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882F60-DDC1-770F-FD98-83837F9E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7E145-E6EF-FC7E-25A6-BA9A8831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E03078-F3EB-2100-2C02-2BFBE21C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41B807-54D3-5EF7-8D7C-09D2D1B6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078281-7280-443F-3FA9-5115AE81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CDDF18-3ABF-637F-E9FD-BB638808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319A6B-8C7A-5B66-7B99-4B50891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303048-B472-CBF9-1674-E2108F71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4C834-82FF-D15D-CD1E-23C5A73F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87B9F-1855-7045-D262-4FBACC2C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C64A3-BC35-2EFB-E86F-0AD4AEB6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948F5-9E39-7DEE-5A2B-4385F132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C5DA01-BB18-54D6-6398-84F1211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8C5419-2BBB-B649-A487-ABFA5B62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F907F-EEE5-839A-01C9-817C51C5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51888E-4B5A-609C-28C1-D55CE9765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B3DD8B-88F7-7B68-45AB-84837595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C4D67C-FF33-84B5-5B88-F04023D4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0D2A2B-971E-4EA1-513D-B3A1326A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58AB18-FE2A-08FF-EFBC-630D047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008DAF-DD56-F6B5-9925-0DE7FBE4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CB6CA-8ABD-1769-EBDC-3CD09588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7ED11-405D-670C-2C57-D77360A61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96EF-0A27-4DF4-998C-A099A89EB339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1E72CB-CECF-F845-3F1D-9E3D97E2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DF8BB-4497-5A5B-ED56-E730851C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9DD-A523-466E-AB96-90B186B51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E03459-89F8-8703-129B-3DB45B127DEF}"/>
              </a:ext>
            </a:extLst>
          </p:cNvPr>
          <p:cNvSpPr/>
          <p:nvPr/>
        </p:nvSpPr>
        <p:spPr>
          <a:xfrm>
            <a:off x="757083" y="1170039"/>
            <a:ext cx="4552337" cy="4670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7695CD-CABA-F93B-098C-7AF79F5F506B}"/>
              </a:ext>
            </a:extLst>
          </p:cNvPr>
          <p:cNvSpPr/>
          <p:nvPr/>
        </p:nvSpPr>
        <p:spPr>
          <a:xfrm>
            <a:off x="1101212" y="1581764"/>
            <a:ext cx="1347020" cy="139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F715B45-7068-8345-B824-F340385D0CE7}"/>
              </a:ext>
            </a:extLst>
          </p:cNvPr>
          <p:cNvSpPr/>
          <p:nvPr/>
        </p:nvSpPr>
        <p:spPr>
          <a:xfrm>
            <a:off x="3633019" y="1622323"/>
            <a:ext cx="1347020" cy="139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C6C715-B943-DA63-C75C-F0396F71B553}"/>
              </a:ext>
            </a:extLst>
          </p:cNvPr>
          <p:cNvSpPr/>
          <p:nvPr/>
        </p:nvSpPr>
        <p:spPr>
          <a:xfrm>
            <a:off x="1101212" y="3837037"/>
            <a:ext cx="1347020" cy="139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8EE31E-0543-5F71-AE76-D1560ADA22CE}"/>
              </a:ext>
            </a:extLst>
          </p:cNvPr>
          <p:cNvSpPr/>
          <p:nvPr/>
        </p:nvSpPr>
        <p:spPr>
          <a:xfrm>
            <a:off x="3633019" y="3837037"/>
            <a:ext cx="1347020" cy="139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E43E4FA7-12B7-BBF6-6C3A-53964BE0D26C}"/>
              </a:ext>
            </a:extLst>
          </p:cNvPr>
          <p:cNvSpPr/>
          <p:nvPr/>
        </p:nvSpPr>
        <p:spPr>
          <a:xfrm>
            <a:off x="2440857" y="2904204"/>
            <a:ext cx="1184787" cy="104959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A4EB16-1AF5-CA21-82AE-6F2B2282031D}"/>
              </a:ext>
            </a:extLst>
          </p:cNvPr>
          <p:cNvSpPr/>
          <p:nvPr/>
        </p:nvSpPr>
        <p:spPr>
          <a:xfrm>
            <a:off x="6425380" y="1253613"/>
            <a:ext cx="4552337" cy="4670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369952B-CC58-687C-C1CC-45B69EACA496}"/>
              </a:ext>
            </a:extLst>
          </p:cNvPr>
          <p:cNvSpPr/>
          <p:nvPr/>
        </p:nvSpPr>
        <p:spPr>
          <a:xfrm>
            <a:off x="6769509" y="1665338"/>
            <a:ext cx="1347020" cy="139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ADAFC11-E849-E487-B605-0E03695054F9}"/>
              </a:ext>
            </a:extLst>
          </p:cNvPr>
          <p:cNvSpPr/>
          <p:nvPr/>
        </p:nvSpPr>
        <p:spPr>
          <a:xfrm>
            <a:off x="9301316" y="1705897"/>
            <a:ext cx="1347020" cy="139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529921D-9FA1-1F8F-6188-B70B7E8AFB68}"/>
              </a:ext>
            </a:extLst>
          </p:cNvPr>
          <p:cNvSpPr/>
          <p:nvPr/>
        </p:nvSpPr>
        <p:spPr>
          <a:xfrm>
            <a:off x="6769509" y="3920611"/>
            <a:ext cx="1347020" cy="139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A401A27-392E-BDD2-EE67-551C3427675A}"/>
              </a:ext>
            </a:extLst>
          </p:cNvPr>
          <p:cNvSpPr/>
          <p:nvPr/>
        </p:nvSpPr>
        <p:spPr>
          <a:xfrm>
            <a:off x="9301316" y="3920611"/>
            <a:ext cx="1347020" cy="139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A466E17B-5AD2-9E35-641D-0892662D35B2}"/>
              </a:ext>
            </a:extLst>
          </p:cNvPr>
          <p:cNvSpPr/>
          <p:nvPr/>
        </p:nvSpPr>
        <p:spPr>
          <a:xfrm>
            <a:off x="8109154" y="2987778"/>
            <a:ext cx="1184787" cy="10495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4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陳柏逢</dc:creator>
  <cp:lastModifiedBy>陳柏逢</cp:lastModifiedBy>
  <cp:revision>3</cp:revision>
  <dcterms:created xsi:type="dcterms:W3CDTF">2022-11-30T14:06:58Z</dcterms:created>
  <dcterms:modified xsi:type="dcterms:W3CDTF">2022-12-01T17:57:18Z</dcterms:modified>
</cp:coreProperties>
</file>