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29" autoAdjust="0"/>
  </p:normalViewPr>
  <p:slideViewPr>
    <p:cSldViewPr snapToGrid="0">
      <p:cViewPr varScale="1">
        <p:scale>
          <a:sx n="92" d="100"/>
          <a:sy n="92" d="100"/>
        </p:scale>
        <p:origin x="1278" y="90"/>
      </p:cViewPr>
      <p:guideLst/>
    </p:cSldViewPr>
  </p:slideViewPr>
  <p:notesTextViewPr>
    <p:cViewPr>
      <p:scale>
        <a:sx n="1" d="1"/>
        <a:sy n="1" d="1"/>
      </p:scale>
      <p:origin x="0" y="-1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48BAD-384E-47E7-9DED-D2CE6DDD7321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51802-1F6E-44D6-A682-F78D890A5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46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背景為從小對科技與程式設計充滿熱情，希望了解更多關於軟體如何運作的細節。這股熱情驅使我成為一名軟體工程研究生，專注於軟體開發和解決複雜的技術問題</a:t>
            </a:r>
          </a:p>
          <a:p>
            <a:endParaRPr lang="zh-TW" altLang="en-US" dirty="0"/>
          </a:p>
          <a:p>
            <a:r>
              <a:rPr lang="zh-TW" altLang="en-US" dirty="0"/>
              <a:t>髮色與髮型：這個人物有著藍色的短髮，頭髮鬆散但稍微向上翹，營造出年輕、活潑的感覺。髮型屬於比較常見的短髮造型，顯得清爽。</a:t>
            </a:r>
          </a:p>
          <a:p>
            <a:endParaRPr lang="zh-TW" altLang="en-US" dirty="0"/>
          </a:p>
          <a:p>
            <a:r>
              <a:rPr lang="zh-TW" altLang="en-US" dirty="0"/>
              <a:t>面部特徵：面部輪廓較為簡單，皮膚顏色偏白。人物的眼睛大而圓，瞳孔呈現出褐色，表情比較中立，顯得溫和無害。</a:t>
            </a:r>
          </a:p>
          <a:p>
            <a:endParaRPr lang="zh-TW" altLang="en-US" dirty="0"/>
          </a:p>
          <a:p>
            <a:r>
              <a:rPr lang="zh-TW" altLang="en-US" dirty="0"/>
              <a:t>服裝：他穿著一件灰色的外套，內搭白襯衫，並打了一條紫色條紋的領帶，服裝搭配典雅，給人一種學生或年輕專業人士的感覺。</a:t>
            </a:r>
          </a:p>
          <a:p>
            <a:r>
              <a:rPr lang="zh-TW" altLang="en-US" dirty="0"/>
              <a:t>請以</a:t>
            </a:r>
            <a:r>
              <a:rPr lang="en-US" altLang="zh-TW" dirty="0"/>
              <a:t>Booth</a:t>
            </a:r>
            <a:r>
              <a:rPr lang="zh-TW" altLang="en-US" dirty="0"/>
              <a:t>的畫風一致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51802-1F6E-44D6-A682-F78D890A50A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55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背景為在研究過程中，遇到了各種挑戰，無論是難以定位的</a:t>
            </a:r>
            <a:r>
              <a:rPr lang="en-US" altLang="zh-TW" dirty="0"/>
              <a:t>bug</a:t>
            </a:r>
            <a:r>
              <a:rPr lang="zh-TW" altLang="en-US" dirty="0"/>
              <a:t>，還是系統架構上的瓶頸，這些技術問題讓進度變得非常艱難。</a:t>
            </a:r>
          </a:p>
          <a:p>
            <a:endParaRPr lang="zh-TW" altLang="en-US" dirty="0"/>
          </a:p>
          <a:p>
            <a:r>
              <a:rPr lang="zh-TW" altLang="en-US" dirty="0"/>
              <a:t>人物和上面的右邊相同不要在做人物的改變了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51802-1F6E-44D6-A682-F78D890A50A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40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背景為了解決這些問題，我花了無數的時間進行測試、學習新的，並不斷重構我的程式碼，最終突破了這些技術，成功優化了系統，呈現努力的動作</a:t>
            </a:r>
          </a:p>
          <a:p>
            <a:endParaRPr lang="zh-TW" altLang="en-US" dirty="0"/>
          </a:p>
          <a:p>
            <a:r>
              <a:rPr lang="zh-TW" altLang="en-US" dirty="0"/>
              <a:t>髮色與髮型：這個角色有藍色的髮型，頭髮鬆散但略有向上翹起，營造出年輕、活潑的感覺。</a:t>
            </a:r>
          </a:p>
          <a:p>
            <a:endParaRPr lang="zh-TW" altLang="en-US" dirty="0"/>
          </a:p>
          <a:p>
            <a:r>
              <a:rPr lang="zh-TW" altLang="en-US" dirty="0"/>
              <a:t>臉部特徵：臉部近似簡單人物，膚色偏白。</a:t>
            </a:r>
          </a:p>
          <a:p>
            <a:endParaRPr lang="zh-TW" altLang="en-US" dirty="0"/>
          </a:p>
          <a:p>
            <a:r>
              <a:rPr lang="zh-TW" altLang="en-US" dirty="0"/>
              <a:t>服裝：他穿著一件灰色的裙子，內搭白色襯衫，並打了一條紫色條紋的領帶，服裝搭配優雅，給人一種學生或年輕專業人士的感覺。</a:t>
            </a:r>
          </a:p>
          <a:p>
            <a:r>
              <a:rPr lang="zh-TW" altLang="en-US" dirty="0"/>
              <a:t>請與</a:t>
            </a:r>
            <a:r>
              <a:rPr lang="en-US" altLang="zh-TW" dirty="0"/>
              <a:t>Booth</a:t>
            </a:r>
            <a:r>
              <a:rPr lang="zh-TW" altLang="en-US" dirty="0"/>
              <a:t>的畫風一致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51802-1F6E-44D6-A682-F78D890A50A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684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背景我成功解決了技術難題，並在專案中取得了明顯的進展，這讓我對軟體工程的熱情和信心更加堅定，呈現努力後成功的喜悅感</a:t>
            </a:r>
          </a:p>
          <a:p>
            <a:endParaRPr lang="zh-TW" altLang="en-US" dirty="0"/>
          </a:p>
          <a:p>
            <a:r>
              <a:rPr lang="zh-TW" altLang="en-US" dirty="0"/>
              <a:t>髮色與髮型：這個角色有藍色的髮型，頭髮鬆散但略有向上翹起，營造出年輕、活潑的感覺。</a:t>
            </a:r>
          </a:p>
          <a:p>
            <a:endParaRPr lang="zh-TW" altLang="en-US" dirty="0"/>
          </a:p>
          <a:p>
            <a:r>
              <a:rPr lang="zh-TW" altLang="en-US" dirty="0"/>
              <a:t>臉部特徵：臉部近似簡單人物，膚色偏白。</a:t>
            </a:r>
          </a:p>
          <a:p>
            <a:endParaRPr lang="zh-TW" altLang="en-US" dirty="0"/>
          </a:p>
          <a:p>
            <a:r>
              <a:rPr lang="zh-TW" altLang="en-US" dirty="0"/>
              <a:t>服裝：他穿著一件灰色的裙子，內搭白色襯衫，並打了一條紫色條紋的領帶，服裝搭配優雅，給人一種學生或年輕專業人士的感覺。</a:t>
            </a:r>
          </a:p>
          <a:p>
            <a:r>
              <a:rPr lang="zh-TW" altLang="en-US" dirty="0"/>
              <a:t>請與</a:t>
            </a:r>
            <a:r>
              <a:rPr lang="en-US" altLang="zh-TW" dirty="0"/>
              <a:t>Booth</a:t>
            </a:r>
            <a:r>
              <a:rPr lang="zh-TW" altLang="en-US" dirty="0"/>
              <a:t>的畫風一致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51802-1F6E-44D6-A682-F78D890A50A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286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背景為即使技術問題得到了初步解決，隨之而來的是如何更好地將我的解決方案應用到實際項目中，並且與團隊成員更好地協作，這帶來了新的挑戰，呈現壓力上身的感覺</a:t>
            </a:r>
          </a:p>
          <a:p>
            <a:endParaRPr lang="zh-TW" altLang="en-US" dirty="0"/>
          </a:p>
          <a:p>
            <a:r>
              <a:rPr lang="zh-TW" altLang="en-US" dirty="0"/>
              <a:t>髮色與髮型：這個角色有藍色的髮型，頭髮鬆散但略有向上翹起，營造出年輕、活潑的感覺。</a:t>
            </a:r>
          </a:p>
          <a:p>
            <a:endParaRPr lang="zh-TW" altLang="en-US" dirty="0"/>
          </a:p>
          <a:p>
            <a:r>
              <a:rPr lang="zh-TW" altLang="en-US" dirty="0"/>
              <a:t>臉部特徵：臉部近似簡單人物，膚色偏白。</a:t>
            </a:r>
          </a:p>
          <a:p>
            <a:endParaRPr lang="zh-TW" altLang="en-US" dirty="0"/>
          </a:p>
          <a:p>
            <a:r>
              <a:rPr lang="zh-TW" altLang="en-US" dirty="0"/>
              <a:t>服裝：他穿著一件灰色的裙子，內搭白色襯衫，並打了一條紫色條紋的領帶，服裝搭配優雅，給人一種學生或年輕專業人士的感覺。</a:t>
            </a:r>
          </a:p>
          <a:p>
            <a:r>
              <a:rPr lang="zh-TW" altLang="en-US" dirty="0"/>
              <a:t>請與</a:t>
            </a:r>
            <a:r>
              <a:rPr lang="en-US" altLang="zh-TW" dirty="0"/>
              <a:t>Booth</a:t>
            </a:r>
            <a:r>
              <a:rPr lang="zh-TW" altLang="en-US" dirty="0"/>
              <a:t>的畫風一致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51802-1F6E-44D6-A682-F78D890A50A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154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背景為在與團隊合作的過程中，我逐漸認識到，軟體工程不僅僅是解決技術問題，更重要的是如何把複雜的技術轉化成簡單易用的工具，讓更多人受益，呈現意外收穫的美好</a:t>
            </a:r>
          </a:p>
          <a:p>
            <a:endParaRPr lang="zh-TW" altLang="en-US" dirty="0"/>
          </a:p>
          <a:p>
            <a:r>
              <a:rPr lang="zh-TW" altLang="en-US" dirty="0"/>
              <a:t>髮色與髮型：這個角色有藍色的髮型，頭髮鬆散但略有向上翹起，營造出年輕、活潑的感覺。</a:t>
            </a:r>
          </a:p>
          <a:p>
            <a:endParaRPr lang="zh-TW" altLang="en-US" dirty="0"/>
          </a:p>
          <a:p>
            <a:r>
              <a:rPr lang="zh-TW" altLang="en-US" dirty="0"/>
              <a:t>臉部特徵：臉部近似簡單人物，膚色偏白。</a:t>
            </a:r>
          </a:p>
          <a:p>
            <a:endParaRPr lang="zh-TW" altLang="en-US" dirty="0"/>
          </a:p>
          <a:p>
            <a:r>
              <a:rPr lang="zh-TW" altLang="en-US" dirty="0"/>
              <a:t>服裝：他穿著一件灰色的裙子，內搭白色襯衫，並打了一條紫色條紋的領帶，服裝搭配優雅，給人一種學生或年輕專業人士的感覺。</a:t>
            </a:r>
          </a:p>
          <a:p>
            <a:r>
              <a:rPr lang="zh-TW" altLang="en-US" dirty="0"/>
              <a:t>請與</a:t>
            </a:r>
            <a:r>
              <a:rPr lang="en-US" altLang="zh-TW" dirty="0"/>
              <a:t>Booth</a:t>
            </a:r>
            <a:r>
              <a:rPr lang="zh-TW" altLang="en-US" dirty="0"/>
              <a:t>的畫風一致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51802-1F6E-44D6-A682-F78D890A50A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029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背景為最終，我決定將我的技術能力與分享精神結合，成為一名軟工研究生，並以虛擬偶像的形式分享軟體開發的知識，幫助更多人了解這個領域的奧妙與樂趣，呈現滿意的表情</a:t>
            </a:r>
          </a:p>
          <a:p>
            <a:endParaRPr lang="zh-TW" altLang="en-US" dirty="0"/>
          </a:p>
          <a:p>
            <a:r>
              <a:rPr lang="zh-TW" altLang="en-US" dirty="0"/>
              <a:t>髮色與髮型：這個角色有藍色的髮型，頭髮鬆散但略有向上翹起，營造出年輕、活潑的感覺。</a:t>
            </a:r>
          </a:p>
          <a:p>
            <a:endParaRPr lang="zh-TW" altLang="en-US" dirty="0"/>
          </a:p>
          <a:p>
            <a:r>
              <a:rPr lang="zh-TW" altLang="en-US" dirty="0"/>
              <a:t>臉部特徵：臉部近似簡單人物，膚色偏白。</a:t>
            </a:r>
          </a:p>
          <a:p>
            <a:endParaRPr lang="zh-TW" altLang="en-US" dirty="0"/>
          </a:p>
          <a:p>
            <a:r>
              <a:rPr lang="zh-TW" altLang="en-US" dirty="0"/>
              <a:t>服裝：他穿著一件灰色的裙子，內搭白色襯衫，並打了一條紫色條紋的領帶，服裝搭配優雅，給人一種學生或年輕專業人士的感覺。</a:t>
            </a:r>
          </a:p>
          <a:p>
            <a:r>
              <a:rPr lang="zh-TW" altLang="en-US" dirty="0"/>
              <a:t>請與</a:t>
            </a:r>
            <a:r>
              <a:rPr lang="en-US" altLang="zh-TW" dirty="0"/>
              <a:t>Booth</a:t>
            </a:r>
            <a:r>
              <a:rPr lang="zh-TW" altLang="en-US" dirty="0"/>
              <a:t>的畫風一致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51802-1F6E-44D6-A682-F78D890A50A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60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C11CB3-0071-4A19-861C-5240E28D1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E44A45-331F-4AC6-8AB3-E973C973B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3C9C68-9FCF-49F3-9CA6-0E07B2DC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E3EA1F-E9E1-4D0C-8291-4C1DC7A1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45806-E9B7-4E41-A446-A117677E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60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FEEF3-A788-4D01-8587-AA168DE1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9A2C3E-12B7-4A39-AC63-FEE21055A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C62BC5-9B9D-4007-914F-55BB74C7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557F31-A0DC-467B-A3F3-BDF64247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E0BAC9-0A3C-41B7-9CE5-D01D1F92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89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66F5F27-CA64-4A10-B1BC-5F8A50E07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29EC56-963E-4B42-9D1C-DC7C00C6B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56056E-7CC9-4BD1-B266-5FE0E78E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5FDE80-5168-416F-B9B6-A8AE630A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A1A231-8545-409B-A5FB-86334B65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25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23A762-B7B1-4A68-80BC-CFEA4951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908ED5-8D19-44E2-87F8-CCE3974D0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3D2AFA-C242-4877-8A88-3FE7ADAD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92E604-A357-465B-9BEE-BC00009F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53A475-1A54-466A-A18F-3DAED879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07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3370AB-3E4F-4214-9827-A538E251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0C2CBA-1316-48F6-89E1-F4E408234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D565C0-8B7C-4B2A-9844-677A1D1C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57A32E-D294-41D7-8058-7B60FE0F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1B55C9-B773-4A5A-9C95-C7B7A857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0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D95DF2-A3E5-4BB8-8457-43CFB7DF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A71AEF-F7E6-4791-9627-7C701ED94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C24C8C-E791-4E81-8F55-BC6614D4B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8D0E70-E988-40C9-9BC6-1D8884C2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C45F9C-3199-49A1-8EB5-E2AAD9B5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17766E-66AB-4E8A-958C-5B424054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02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6984BE-08A1-4F45-9CF5-A31C76D1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3F675A-AECD-4DF9-A489-55697DE6A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BCE414-A72A-4631-8019-466276461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CA87554-13D3-4C96-B67D-6BCD3ACF0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0119611-71F0-4D15-841A-5DC5ECC50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FBF672A-773A-4C82-B432-7C76D0A2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20D07ED-9CEC-4632-A6AB-3E787730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BBD53ED-2CA6-4CE4-89BD-B7452D3B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79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361D86-62D6-4280-A116-3FB21882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BCE5330-B105-4215-BB9A-50F29701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BA2AE98-ABD2-46A9-A6CF-052D34B8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4D38FF-BAFB-4D43-A1F4-B4D825D2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3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9A26D50-0618-49DD-9420-17F30197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40DE00-3DDB-444F-8556-EAE76B2E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E04B2C-6A81-40B4-A2C8-A7653E6D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63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5C673-2497-4867-A4A0-47281D51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E1CC81-FF0F-4E69-BC81-699F37D68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919991-92CC-4684-B379-5B1B236E4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CE4290-D6FD-405F-8DEB-4391B264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13C0CF-13D2-4FE0-82C8-1FB061B7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4B81A8-CD9A-4426-903F-C9B90E36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37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D6C96-0E0A-44CC-8AF5-C1741D45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875B66D-1F89-43D7-8A17-3410313F9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87643B-6C4B-4D29-B405-CC57FE47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D55FB8-C5A8-40D1-83F9-673ACAEA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00D2D9-C2F8-47CE-A313-29546942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C47FDA-C9CE-47CE-9F45-8984C8F1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36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CA8AC39-0A06-4124-B3A9-9DD53EA4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D922B7-EA4C-4C7F-8693-7CCD253F6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09C94A-BBEE-4A85-954C-FF679A8F8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01BA0-6145-4220-BB20-E24A3FFD92E2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CA2839-10A0-4ECE-B046-029112680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6087AC-F805-4A39-A839-3DAEF2D24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86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062AE0F-222B-44C2-A398-F1559C975C48}"/>
              </a:ext>
            </a:extLst>
          </p:cNvPr>
          <p:cNvSpPr txBox="1"/>
          <p:nvPr/>
        </p:nvSpPr>
        <p:spPr>
          <a:xfrm>
            <a:off x="581891" y="2587336"/>
            <a:ext cx="6380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自我介紹</a:t>
            </a:r>
            <a:endParaRPr lang="en-US" altLang="zh-TW" sz="4000" dirty="0">
              <a:latin typeface="新細明體-ExtB" panose="02020500000000000000" pitchFamily="18" charset="-120"/>
              <a:ea typeface="新細明體-ExtB" panose="02020500000000000000" pitchFamily="18" charset="-120"/>
            </a:endParaRPr>
          </a:p>
          <a:p>
            <a:pPr algn="ctr"/>
            <a:r>
              <a:rPr lang="en-US" altLang="zh-TW" sz="40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(</a:t>
            </a:r>
            <a:r>
              <a:rPr lang="en-US" altLang="zh-TW" sz="4000" dirty="0" err="1">
                <a:latin typeface="新細明體-ExtB" panose="02020500000000000000" pitchFamily="18" charset="-120"/>
                <a:ea typeface="新細明體-ExtB" panose="02020500000000000000" pitchFamily="18" charset="-120"/>
              </a:rPr>
              <a:t>nizima</a:t>
            </a:r>
            <a:r>
              <a:rPr lang="en-US" altLang="zh-TW" sz="40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 LIVE)</a:t>
            </a:r>
            <a:endParaRPr lang="zh-TW" altLang="en-US" sz="4000" dirty="0">
              <a:latin typeface="新細明體-ExtB" panose="02020500000000000000" pitchFamily="18" charset="-120"/>
              <a:ea typeface="新細明體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598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1.</a:t>
            </a:r>
            <a:r>
              <a:rPr lang="zh-TW" altLang="en-US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目標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D2C106E-0513-427A-B99A-77FC41884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6" y="959638"/>
            <a:ext cx="5794664" cy="57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2.</a:t>
            </a:r>
            <a:r>
              <a:rPr lang="zh-TW" altLang="en-US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阻礙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2154874-EE41-44E5-B90A-74C761DF0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6" y="959638"/>
            <a:ext cx="5700935" cy="570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3.</a:t>
            </a:r>
            <a:r>
              <a:rPr lang="zh-TW" altLang="en-US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努力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ECAA3EF-7FF0-4640-8236-FF34EC49E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5" y="917863"/>
            <a:ext cx="5836227" cy="583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5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4.</a:t>
            </a:r>
            <a:r>
              <a:rPr lang="zh-TW" altLang="en-US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結果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9F0BF80-0705-4E2C-B977-5D99A5403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6" y="959638"/>
            <a:ext cx="5794664" cy="57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6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5.</a:t>
            </a:r>
            <a:r>
              <a:rPr lang="zh-TW" altLang="en-US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意外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33D6555-DC6D-44C4-B067-136888970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6" y="959638"/>
            <a:ext cx="5794664" cy="57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9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6.</a:t>
            </a:r>
            <a:r>
              <a:rPr lang="zh-TW" altLang="en-US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轉彎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70CB57D-F5B0-4979-844B-178091FA6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2" y="959638"/>
            <a:ext cx="5805055" cy="58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7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7.</a:t>
            </a:r>
            <a:r>
              <a:rPr lang="zh-TW" altLang="en-US" sz="28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結局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5EBA31-8345-46FF-82E9-E33F92CD9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2" y="959638"/>
            <a:ext cx="5773882" cy="577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9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2951</TotalTime>
  <Words>911</Words>
  <Application>Microsoft Office PowerPoint</Application>
  <PresentationFormat>寬螢幕</PresentationFormat>
  <Paragraphs>67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新細明體-ExtB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Frank0703</dc:creator>
  <cp:lastModifiedBy>Frank0703</cp:lastModifiedBy>
  <cp:revision>13</cp:revision>
  <dcterms:created xsi:type="dcterms:W3CDTF">2024-10-12T07:17:36Z</dcterms:created>
  <dcterms:modified xsi:type="dcterms:W3CDTF">2024-10-17T09:02:32Z</dcterms:modified>
</cp:coreProperties>
</file>