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80404" autoAdjust="0"/>
  </p:normalViewPr>
  <p:slideViewPr>
    <p:cSldViewPr snapToGrid="0">
      <p:cViewPr varScale="1">
        <p:scale>
          <a:sx n="90" d="100"/>
          <a:sy n="90" d="100"/>
        </p:scale>
        <p:origin x="11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62639-03B6-4681-97A0-BD76DD2344A1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8533D-DFD4-4933-8586-6B19E1A2DC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6075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背景為我的目標是開發一套基於</a:t>
            </a:r>
            <a:r>
              <a:rPr lang="en-US" altLang="zh-TW" dirty="0"/>
              <a:t>AI</a:t>
            </a:r>
            <a:r>
              <a:rPr lang="zh-TW" altLang="en-US" dirty="0"/>
              <a:t>的創新模型，能夠學習並模擬人類的決策過程，讓機器能像人一樣進行複雜的思考。我希望藉由這項技術，為醫療、教育等領域帶</a:t>
            </a:r>
          </a:p>
          <a:p>
            <a:r>
              <a:rPr lang="zh-TW" altLang="en-US" dirty="0"/>
              <a:t>來重大改變，最終創造出一個能幫助人類解決複雜問題的</a:t>
            </a:r>
            <a:r>
              <a:rPr lang="en-US" altLang="zh-TW" dirty="0"/>
              <a:t>AI</a:t>
            </a:r>
            <a:r>
              <a:rPr lang="zh-TW" altLang="en-US" dirty="0"/>
              <a:t>平台。請加上一些數學</a:t>
            </a:r>
            <a:r>
              <a:rPr lang="en-US" altLang="zh-TW" dirty="0"/>
              <a:t>model</a:t>
            </a:r>
            <a:r>
              <a:rPr lang="zh-TW" altLang="en-US" dirty="0"/>
              <a:t>或程式碼在背景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8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在技術開發的過程中，困難接踵而至，尤其在</a:t>
            </a:r>
            <a:r>
              <a:rPr lang="en-US" altLang="zh-TW" dirty="0"/>
              <a:t>AI</a:t>
            </a:r>
            <a:r>
              <a:rPr lang="zh-TW" altLang="en-US" dirty="0"/>
              <a:t>模型的訓練與優化階段。數據不夠完善，模型表現不穩定，這導致結果經常不夠準確。這些失敗時刻讓我感到沮喪，甚至一度懷疑是否應該繼續下去在背景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en-US" altLang="zh-TW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2407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但每次遇到困難，我都提醒自己這是冒險的一部分。我開始優化數據集、調整模型架構，並研究成功案例中的關鍵技巧。每次的挫折都成為我的動力，最終我克服了技術難題，成功解決了模型訓練的主要問題為背景。</a:t>
            </a:r>
          </a:p>
          <a:p>
            <a:endParaRPr lang="zh-TW" altLang="en-US" dirty="0"/>
          </a:p>
          <a:p>
            <a:r>
              <a:rPr lang="zh-TW" altLang="en-US" dirty="0"/>
              <a:t>髮色與髮型：這個人物有著藍色的短髮，頭髮鬆散但稍微向上翹，營造出年輕、活潑的感覺。髮型屬於比較常見的短髮造型，顯得清爽。</a:t>
            </a:r>
          </a:p>
          <a:p>
            <a:endParaRPr lang="zh-TW" altLang="en-US" dirty="0"/>
          </a:p>
          <a:p>
            <a:r>
              <a:rPr lang="zh-TW" altLang="en-US" dirty="0"/>
              <a:t>面部特徵：面部輪廓較為簡單，皮膚顏色偏白。人物的眼睛大而圓，瞳孔呈現出褐色，表情比較中立，顯得溫和無害。</a:t>
            </a:r>
          </a:p>
          <a:p>
            <a:endParaRPr lang="zh-TW" altLang="en-US" dirty="0"/>
          </a:p>
          <a:p>
            <a:r>
              <a:rPr lang="zh-TW" altLang="en-US" dirty="0"/>
              <a:t>服裝：他穿著一件灰色的外套，內搭白襯衫，並打了一條紫色條紋的領帶，服裝搭配典雅，給人一種學生或年輕專業人士的感覺。</a:t>
            </a:r>
          </a:p>
          <a:p>
            <a:r>
              <a:rPr lang="zh-TW" altLang="en-US" dirty="0"/>
              <a:t>請以</a:t>
            </a:r>
            <a:r>
              <a:rPr lang="en-US" altLang="zh-TW" dirty="0"/>
              <a:t>Booth</a:t>
            </a:r>
            <a:r>
              <a:rPr lang="zh-TW" altLang="en-US" dirty="0"/>
              <a:t>的畫風一致</a:t>
            </a:r>
          </a:p>
          <a:p>
            <a:endParaRPr lang="zh-TW" altLang="en-US" dirty="0"/>
          </a:p>
          <a:p>
            <a:r>
              <a:rPr lang="zh-TW" altLang="en-US" dirty="0"/>
              <a:t>臉型偏向日本漫畫風格的</a:t>
            </a:r>
            <a:r>
              <a:rPr lang="en-US" altLang="zh-TW" dirty="0"/>
              <a:t>booth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76843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286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3154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6029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0951802-1F6E-44D6-A682-F78D890A50A2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7609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5CC918-B447-434E-B98E-5847BB49C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7FCC70-CC4E-4CB6-B2CF-9FDA5AC4D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08F018-0004-4322-AD0F-E6E740964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0427B34-CB13-41C7-B2F2-CED9BDC5B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FA962E-5B03-439A-928C-87366876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303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2F0018-7F8E-4206-A929-07CDC6B5F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B801E88-34C3-4545-A358-81F5614FE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FD716-8B99-4230-B55F-C8B88ECBB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A374743-76D9-4BF8-A60C-2F50B2636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0454594-6C11-4013-A666-A151E960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53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F760AC-E708-4605-85E2-7D0F424B3E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4BECF48-F3B6-4D47-82A8-C6AE92EDC2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15DE52A-093E-4116-A2FE-F61BA999B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553FE1-A5D9-4070-AA9C-378F491D4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8EFDDC-5B11-4543-8144-518625EDA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3123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BFCF4C-FB58-444C-B754-A594851E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7C475D-648F-4511-A6FE-04B04F755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11FCF8-D8F7-4914-920F-D63F2D97F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E1D3E8F-338D-4B4D-B411-5282866FF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DF3AD5-06B6-42D8-AEDF-66CCE658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8509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86B870-2B24-4658-9AEB-3C92E8E40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235018-E757-4630-8511-F466B9192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546C76-CF19-433D-9070-0A54A149F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9DC25F-827C-4564-AD0E-7FD815D53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C0653A6-68AA-4213-8D62-EAF9243D6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67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A74D77-9E6E-4FD1-97AD-0ADC1228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DE4E9B-689C-4373-B281-9636BE2119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D25EC10-0BDA-4ECA-AB8E-059AC3378E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3DAF127-0983-4C38-869C-C0A513FA9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14CBA6-CCE3-4CF4-8E13-D895EDBD8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CEAA8E5-79B3-445E-B8C3-29BD56CE6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21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F76B6-8DEC-4A74-A06A-BA0146321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F00F5C5-99A7-4F16-855A-F17036265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22BEB2-C9B4-4C14-8234-D17E84349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4A41162-A0AC-4211-940F-4B92208F9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8EA159A-F9D7-4F58-A7C3-6E5B65E422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E973E80-9141-48B7-A9D7-605A4541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520B07A-79F8-43E7-8013-632DD2AED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B997D8F-4F1C-4DE6-A82C-3E0C38ACA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9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04611-FD10-429D-89AA-73C259B64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D9009F3-A280-4DA8-ACC4-187DE217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8FD791E-F627-4DDB-AD69-F7639FDD1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9C3C73-9A1B-4A20-B40C-BF8E0726E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662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D8EED-F2A7-4221-9887-0DBB62EB3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0593B39-DC86-45A7-85EF-B4DB9C28D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D9056B2-6966-4CAF-94D1-2295A737E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7241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076DF-D16B-4600-9550-96C6A8DD7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CD3D667-FDE5-4F5D-9495-588EC1891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2F511E7-BEEF-4F51-BA0E-52C1908D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8060697-A92E-4178-A790-FCBB90D70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A8E3F57-A99A-4C4C-BF14-EE42AB99C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234440-6924-48D7-AC1A-200D5946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6183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E81694-0B93-4D65-9DA3-21597478A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E4D718-8CB0-4334-BB8A-FB8B57D7C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DC47463-53E7-4FE3-B60B-1657D111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8875DC5-6AFF-40C0-8C77-F81A0A3E1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F8A973-6D07-4F0C-97A0-280FEFC23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B60BB1E-F41B-40F0-929B-52083749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27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8575AAC-624C-4B52-ABD4-699B1E35D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22991-C57D-471F-8271-C419A1CFB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C839DD-8CBF-4E23-A0C7-7C039E950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90D7E-32D6-4894-AE08-7BBB3E610FC9}" type="datetimeFigureOut">
              <a:rPr lang="zh-TW" altLang="en-US" smtClean="0"/>
              <a:t>2024/10/17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2802D8A-77D4-418C-8190-43B6ADED2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72B55E-2BE2-4AF4-AFF8-2A716F492F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EC408-072F-4346-BD0A-D6AA5788A3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6052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E062AE0F-222B-44C2-A398-F1559C975C48}"/>
              </a:ext>
            </a:extLst>
          </p:cNvPr>
          <p:cNvSpPr txBox="1"/>
          <p:nvPr/>
        </p:nvSpPr>
        <p:spPr>
          <a:xfrm>
            <a:off x="581891" y="2587336"/>
            <a:ext cx="638001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4000" dirty="0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冒險故事</a:t>
            </a:r>
            <a:endParaRPr kumimoji="0" lang="en-US" altLang="zh-TW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(</a:t>
            </a:r>
            <a:r>
              <a:rPr lang="en-US" altLang="zh-TW" sz="4000" dirty="0" err="1">
                <a:solidFill>
                  <a:prstClr val="black"/>
                </a:solidFill>
                <a:latin typeface="新細明體-ExtB" panose="02020500000000000000" pitchFamily="18" charset="-120"/>
                <a:ea typeface="新細明體-ExtB" panose="02020500000000000000" pitchFamily="18" charset="-120"/>
              </a:rPr>
              <a:t>Animaze</a:t>
            </a: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)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新細明體-ExtB" panose="02020500000000000000" pitchFamily="18" charset="-120"/>
              <a:ea typeface="新細明體-ExtB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986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1.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目標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501AA7E-F459-4A67-BF46-4C2D8E044D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59638"/>
            <a:ext cx="5794664" cy="57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738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2.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阻礙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F0CDAED7-4242-49DF-A290-8CE1F135D0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36" y="990117"/>
            <a:ext cx="5665864" cy="566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967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3.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努力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27B94E2-724A-4FEF-A753-CAF30729A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28" y="959638"/>
            <a:ext cx="5792972" cy="579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2577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4.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結果</a:t>
            </a:r>
          </a:p>
        </p:txBody>
      </p:sp>
    </p:spTree>
    <p:extLst>
      <p:ext uri="{BB962C8B-B14F-4D97-AF65-F5344CB8AC3E}">
        <p14:creationId xmlns:p14="http://schemas.microsoft.com/office/powerpoint/2010/main" val="3687162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5.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意外</a:t>
            </a:r>
          </a:p>
        </p:txBody>
      </p:sp>
    </p:spTree>
    <p:extLst>
      <p:ext uri="{BB962C8B-B14F-4D97-AF65-F5344CB8AC3E}">
        <p14:creationId xmlns:p14="http://schemas.microsoft.com/office/powerpoint/2010/main" val="39407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6.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轉彎</a:t>
            </a:r>
          </a:p>
        </p:txBody>
      </p:sp>
    </p:spTree>
    <p:extLst>
      <p:ext uri="{BB962C8B-B14F-4D97-AF65-F5344CB8AC3E}">
        <p14:creationId xmlns:p14="http://schemas.microsoft.com/office/powerpoint/2010/main" val="1640576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46F869C5-E50C-496C-AD6E-62653B2A49D5}"/>
              </a:ext>
            </a:extLst>
          </p:cNvPr>
          <p:cNvSpPr txBox="1"/>
          <p:nvPr/>
        </p:nvSpPr>
        <p:spPr>
          <a:xfrm>
            <a:off x="301336" y="436418"/>
            <a:ext cx="51227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7.</a:t>
            </a:r>
            <a:r>
              <a:rPr kumimoji="0" lang="zh-TW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新細明體-ExtB" panose="02020500000000000000" pitchFamily="18" charset="-120"/>
                <a:ea typeface="新細明體-ExtB" panose="02020500000000000000" pitchFamily="18" charset="-120"/>
                <a:cs typeface="+mn-cs"/>
              </a:rPr>
              <a:t>結局</a:t>
            </a:r>
          </a:p>
        </p:txBody>
      </p:sp>
    </p:spTree>
    <p:extLst>
      <p:ext uri="{BB962C8B-B14F-4D97-AF65-F5344CB8AC3E}">
        <p14:creationId xmlns:p14="http://schemas.microsoft.com/office/powerpoint/2010/main" val="1220491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594</Words>
  <Application>Microsoft Office PowerPoint</Application>
  <PresentationFormat>寬螢幕</PresentationFormat>
  <Paragraphs>45</Paragraphs>
  <Slides>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新細明體-ExtB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cg</dc:creator>
  <cp:lastModifiedBy>Frank0703</cp:lastModifiedBy>
  <cp:revision>10</cp:revision>
  <dcterms:created xsi:type="dcterms:W3CDTF">2024-09-16T08:29:48Z</dcterms:created>
  <dcterms:modified xsi:type="dcterms:W3CDTF">2024-10-17T09:02:18Z</dcterms:modified>
</cp:coreProperties>
</file>