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B31-4D6A-4C5D-8B66-84BDE03DD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8D2595-8944-434C-96EF-E08CDD314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7CD340-7CE6-4C91-A935-F6241C59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3F656-3A20-4C83-9F11-AB6816D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3466B5-FBD5-49E2-8419-ED19C45A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6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E6575-9FB0-461B-8F07-B4F7C4BF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514D5B-B1B7-4DC7-8A9A-54673CE75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46D806-AD0B-4EC5-ABD1-B3A9BEEB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97FBD-7B43-4C32-B635-6A5C6348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0D6CD-C4F8-4F92-A6B4-C5A916F8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60645C-8D1D-4587-AB68-6441BFDF4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0D7C25-D2A5-4F6A-8A73-FD6666A0E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BF5321-AAB9-4B67-ABFE-3F527C50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ABF0F-CD0C-4970-A6C8-712F669A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F8652-06EB-473B-A467-4DA1BF4B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8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22660-2751-4C1A-BC26-220BE7CC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E4553-A33A-48B0-BC24-1B4C08A2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8FC36-8967-4491-A669-1EECDC57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2C8C8-0AB0-4030-B50E-021131D1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CA1FC6-1EC1-4B08-9CD5-0DED1839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68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0C30-60E4-45D6-9918-3E7EEABD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EAB70C-C2AF-4AE5-82D3-41BFF0D5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B3752-5FAC-4622-A034-E6DC23E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7385F2-1F61-4068-9DB4-BA0A6394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961273-15C1-4E4D-BC7F-1B585615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8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F3F37-8092-43CD-9B06-2E2C33B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52486-5FC0-4012-A15E-7BCBB5B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26C81E-11C6-4C59-B728-6A5D02615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F15FCB-27EC-450D-A4DF-FB7EF2AA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150553-CA2E-48E4-BA28-9893D1AB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65B6B9-13C3-42AB-8D90-4457731E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8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CC823-3F13-43E4-B599-FF331BFE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9CF210-FF7C-4334-B374-C2AD8BC3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8A68A0-4A3C-4136-B0F5-0D2D1D5B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518372-4903-47AB-B5DF-3758E85EB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72F7C7-A71D-4C0E-BB1C-70866F13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238099-80C6-43F8-B90B-0939FB1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C1BDF0-B242-4755-B1A0-C773868E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70A7D2-88B2-429B-B0A8-34C9641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2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C9CDE-77D2-46ED-8587-0FD927F7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1F444D-26D4-461F-BABF-D3518CC4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19368B-1AC6-4B78-BF3B-4372AA07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0FF671-EDDE-4E48-B1F8-FEAB1333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F5370D-32D5-47FC-99D6-F9400D35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853467-990A-46B1-971F-BFE04DA4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CA8711-CA6A-4F86-BBDE-B06A925E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84F45-A49C-415C-A2D2-4E7FD673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6A667-1670-414E-8904-88534C8D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ADE8ED-F567-46B3-9B46-AE66112F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6ADBB2-87BB-4684-8831-0B47B0D5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96133B-7591-4DD9-91D6-19AB540A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503367-147F-4B87-B214-551A22CB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0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B2450-7307-49AF-B52E-B5DBCC93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CE1B2B-BE00-4122-A932-6205A82A9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9F404E-FCF8-438B-BC69-A1D00824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9797EB-21A2-4EB2-BEBF-61C300AF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6E0AD7-0BB8-4477-88A2-7069324C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5FE7DB-3D74-4410-8729-6141062B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66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F9B211-CB91-49AD-B0F9-7463B6F8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56B3D-5E88-42AB-94C0-5D0A19E8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DEBF4A-5ECF-4F49-861E-AC303DACD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EBA93-6A8B-4847-A692-E319B883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7AFAA-F83F-44BC-9180-CB06E2B78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550718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自我介紹</a:t>
            </a:r>
            <a:endParaRPr lang="en-US" altLang="zh-TW" sz="4000" dirty="0"/>
          </a:p>
          <a:p>
            <a:pPr algn="ctr"/>
            <a:r>
              <a:rPr lang="en-US" altLang="zh-TW" sz="4000"/>
              <a:t>()</a:t>
            </a:r>
            <a:endParaRPr lang="zh-TW" altLang="en-US" sz="4000"/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1D6E0-4BC1-4A17-87A8-C24F197B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B14CE-3EA9-46D4-A649-66979E51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Frank0703</dc:creator>
  <cp:lastModifiedBy>Frank0703</cp:lastModifiedBy>
  <cp:revision>1</cp:revision>
  <dcterms:created xsi:type="dcterms:W3CDTF">2024-10-12T07:17:36Z</dcterms:created>
  <dcterms:modified xsi:type="dcterms:W3CDTF">2024-10-12T07:36:45Z</dcterms:modified>
</cp:coreProperties>
</file>