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29" autoAdjust="0"/>
  </p:normalViewPr>
  <p:slideViewPr>
    <p:cSldViewPr snapToGrid="0">
      <p:cViewPr varScale="1">
        <p:scale>
          <a:sx n="92" d="100"/>
          <a:sy n="92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0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07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82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916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91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37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4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77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5994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851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7501BA0-6145-4220-BB20-E24A3FFD92E2}" type="datetimeFigureOut">
              <a:rPr lang="zh-TW" altLang="en-US" smtClean="0"/>
              <a:t>2024/10/12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6B2F8F9-DF5B-4DDB-8915-1478D7FF7E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230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自我介紹</a:t>
            </a:r>
            <a:endParaRPr lang="en-US" altLang="zh-TW" sz="4000" dirty="0">
              <a:solidFill>
                <a:schemeClr val="bg1">
                  <a:lumMod val="95000"/>
                  <a:lumOff val="5000"/>
                </a:schemeClr>
              </a:solidFill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  <a:p>
            <a:pPr algn="ctr"/>
            <a:r>
              <a:rPr lang="en-US" altLang="zh-TW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(</a:t>
            </a:r>
            <a:r>
              <a:rPr lang="en-US" altLang="zh-TW" sz="4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nizima</a:t>
            </a:r>
            <a:r>
              <a:rPr lang="en-US" altLang="zh-TW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 LIVE)</a:t>
            </a:r>
            <a:endParaRPr lang="zh-TW" altLang="en-US" sz="4000" dirty="0">
              <a:solidFill>
                <a:schemeClr val="bg1">
                  <a:lumMod val="95000"/>
                  <a:lumOff val="5000"/>
                </a:schemeClr>
              </a:solidFill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1.</a:t>
            </a:r>
            <a:endParaRPr lang="zh-TW" altLang="en-US" sz="2800" dirty="0">
              <a:solidFill>
                <a:schemeClr val="bg1">
                  <a:lumMod val="95000"/>
                  <a:lumOff val="5000"/>
                </a:schemeClr>
              </a:solidFill>
              <a:latin typeface="新細明體-ExtB" panose="02020500000000000000" pitchFamily="18" charset="-120"/>
              <a:ea typeface="新細明體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2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812683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54</TotalTime>
  <Words>7</Words>
  <Application>Microsoft Office PowerPoint</Application>
  <PresentationFormat>寬螢幕</PresentationFormat>
  <Paragraphs>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新細明體-ExtB</vt:lpstr>
      <vt:lpstr>Arial</vt:lpstr>
      <vt:lpstr>Gill Sans MT</vt:lpstr>
      <vt:lpstr>包裹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Frank0703</dc:creator>
  <cp:lastModifiedBy>Frank0703</cp:lastModifiedBy>
  <cp:revision>4</cp:revision>
  <dcterms:created xsi:type="dcterms:W3CDTF">2024-10-12T07:17:36Z</dcterms:created>
  <dcterms:modified xsi:type="dcterms:W3CDTF">2024-10-12T08:54:38Z</dcterms:modified>
</cp:coreProperties>
</file>