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404" autoAdjust="0"/>
  </p:normalViewPr>
  <p:slideViewPr>
    <p:cSldViewPr snapToGrid="0">
      <p:cViewPr varScale="1">
        <p:scale>
          <a:sx n="90" d="100"/>
          <a:sy n="90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62639-03B6-4681-97A0-BD76DD2344A1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533D-DFD4-4933-8586-6B19E1A2D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背景為我的目標是開發一套基於</a:t>
            </a:r>
            <a:r>
              <a:rPr lang="en-US" altLang="zh-TW" dirty="0"/>
              <a:t>AI</a:t>
            </a:r>
            <a:r>
              <a:rPr lang="zh-TW" altLang="en-US" dirty="0"/>
              <a:t>的創新模型，能夠學習並模擬人類的決策過程，讓機器能像人一樣進行複雜的思考。我希望藉由這項技術，為醫療、教育等領域帶</a:t>
            </a:r>
          </a:p>
          <a:p>
            <a:r>
              <a:rPr lang="zh-TW" altLang="en-US" dirty="0"/>
              <a:t>來重大改變，最終創造出一個能幫助人類解決複雜問題的</a:t>
            </a:r>
            <a:r>
              <a:rPr lang="en-US" altLang="zh-TW" dirty="0"/>
              <a:t>AI</a:t>
            </a:r>
            <a:r>
              <a:rPr lang="zh-TW" altLang="en-US" dirty="0"/>
              <a:t>平台。請加上一些數學</a:t>
            </a:r>
            <a:r>
              <a:rPr lang="en-US" altLang="zh-TW" dirty="0"/>
              <a:t>model</a:t>
            </a:r>
            <a:r>
              <a:rPr lang="zh-TW" altLang="en-US" dirty="0"/>
              <a:t>或程式碼在背景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在技術開發的過程中，困難接踵而至，尤其在</a:t>
            </a:r>
            <a:r>
              <a:rPr lang="en-US" altLang="zh-TW" dirty="0"/>
              <a:t>AI</a:t>
            </a:r>
            <a:r>
              <a:rPr lang="zh-TW" altLang="en-US" dirty="0"/>
              <a:t>模型的訓練與優化階段。數據不夠完善，模型表現不穩定，這導致結果經常不夠準確。這些失敗時刻讓我感到沮喪，甚至一度懷疑是否應該繼續下去在背景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en-US" altLang="zh-TW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每次遇到困難，我都提醒自己這是冒險的一部分。我開始優化數據集、調整模型架構，並研究成功案例中的關鍵技巧。每次的挫折都成為我的動力，最終我克服了技術難題，成功解決了模型訓練的主要問題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經過不斷的努力，這套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模型終於被成功訓練出來。它在多個測試場景中表現穩定，準確度顯著提高，並且成功應用於醫療診斷系統，幫助醫生更快、更準確地做出決策</a:t>
            </a:r>
            <a:r>
              <a:rPr lang="zh-TW" altLang="en-US" dirty="0"/>
              <a:t>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然而，就在我以為一切順利時，新的挑戰出現了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——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市場需求的快速變化，以及如何讓這項技術被更多人接受和應用。技術再強大，若無法讓使用者感受到它的價值，也無法真正成功。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/>
              <a:t>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為了應對這些挑戰，我開始擴展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技術的應用範圍，不僅僅局限於醫療，還包括教育和娛樂產業。我重新思考了技術的潛力，並將它應用於智能教學系統和虛擬助手，讓更多人在日常生活中受益</a:t>
            </a:r>
            <a:r>
              <a:rPr lang="zh-TW" altLang="en-US" dirty="0"/>
              <a:t>為背景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最終，我將這場技術開發的冒險轉變成了一個惠及社會的解決方案。這套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模型已不僅僅是技術成果，它已經成為改變人們生活的力量。通過這段冒險，我成為了一位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技術的引導者，開啟了屬於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的全新篇章</a:t>
            </a:r>
            <a:r>
              <a:rPr lang="zh-TW" altLang="en-US" dirty="0"/>
              <a:t>為背景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冒險故事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(</a:t>
            </a:r>
            <a:r>
              <a:rPr lang="en-US" altLang="zh-TW" sz="4000" dirty="0" err="1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Animaze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1.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01AA7E-F459-4A67-BF46-4C2D8E04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CDAED7-4242-49DF-A290-8CE1F135D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90117"/>
            <a:ext cx="5665864" cy="56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3.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努力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7B94E2-724A-4FEF-A753-CAF30729A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8" y="959638"/>
            <a:ext cx="5792972" cy="57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4.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9151D6-AEC0-4AB1-BC15-A4F45F008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5.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意外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47159F-B223-4C00-9E35-757F3A52A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6.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轉彎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5512EB-4C53-4C0F-876A-1143AB11B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81404" cy="57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7.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B03E2F-C0A4-4655-9E9D-907593D25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4" y="959637"/>
            <a:ext cx="5770771" cy="57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1327</Words>
  <Application>Microsoft Office PowerPoint</Application>
  <PresentationFormat>寬螢幕</PresentationFormat>
  <Paragraphs>86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新細明體-ExtB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Frank0703</cp:lastModifiedBy>
  <cp:revision>15</cp:revision>
  <dcterms:created xsi:type="dcterms:W3CDTF">2024-09-16T08:29:48Z</dcterms:created>
  <dcterms:modified xsi:type="dcterms:W3CDTF">2024-10-19T04:59:04Z</dcterms:modified>
</cp:coreProperties>
</file>