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8BAD-384E-47E7-9DED-D2CE6DDD732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1802-1F6E-44D6-A682-F78D890A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6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背景為從小對科技與程式設計充滿熱情，希望了解更多關於軟體如何運作的細節。這股熱情驅使我成為一名軟體工程研究生，專注於軟體開發和解決複雜的技術問題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背景為在研究過程中，遇到了各種挑戰，無論是難以定位的</a:t>
            </a:r>
            <a:r>
              <a:rPr lang="en-US" altLang="zh-TW" dirty="0"/>
              <a:t>bug</a:t>
            </a:r>
            <a:r>
              <a:rPr lang="zh-TW" altLang="en-US" dirty="0"/>
              <a:t>，還是系統架構上的瓶頸，這些技術問題讓進度變得非常艱難。</a:t>
            </a:r>
          </a:p>
          <a:p>
            <a:endParaRPr lang="zh-TW" altLang="en-US" dirty="0"/>
          </a:p>
          <a:p>
            <a:r>
              <a:rPr lang="zh-TW" altLang="en-US" dirty="0"/>
              <a:t>人物和上面的右邊相同不要在做人物的改變了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背景為了解決這些問題，我花了無數的時間進行測試、學習新的，並不斷重構我的程式碼，最終突破了這些技術，成功優化了系統，呈現努力的動作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背景我成功解決了技術難題，並在專案中取得了明顯的進展，這讓我對軟體工程的熱情和信心更加堅定，呈現努力後成功的喜悅感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背景為即使技術問題得到了初步解決，隨之而來的是如何更好地將我的解決方案應用到實際項目中，並且與團隊成員更好地協作，這帶來了新的挑戰，呈現壓力上身的感覺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背景為在與團隊合作的過程中，我逐漸認識到，軟體工程不僅僅是解決技術問題，更重要的是如何把複雜的技術轉化成簡單易用的工具，讓更多人受益，呈現意外收穫的美好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背景為最終，我決定將我的技術能力與分享精神結合，成為一名軟工研究生，並以虛擬偶像的形式分享軟體開發的知識，幫助更多人了解這個領域的奧妙與樂趣，呈現滿意的表情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11CB3-0071-4A19-861C-5240E28D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E44A45-331F-4AC6-8AB3-E973C973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C9C68-9FCF-49F3-9CA6-0E07B2D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3EA1F-E9E1-4D0C-8291-4C1DC7A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45806-E9B7-4E41-A446-A117677E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EEF3-A788-4D01-8587-AA168DE1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9A2C3E-12B7-4A39-AC63-FEE21055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62BC5-9B9D-4007-914F-55BB74C7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57F31-A0DC-467B-A3F3-BDF64247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0BAC9-0A3C-41B7-9CE5-D01D1F92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6F5F27-CA64-4A10-B1BC-5F8A50E0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29EC56-963E-4B42-9D1C-DC7C00C6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6056E-7CC9-4BD1-B266-5FE0E78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FDE80-5168-416F-B9B6-A8AE630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1A231-8545-409B-A5FB-86334B6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A762-B7B1-4A68-80BC-CFEA4951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08ED5-8D19-44E2-87F8-CCE3974D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D2AFA-C242-4877-8A88-3FE7ADA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2E604-A357-465B-9BEE-BC00009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3A475-1A54-466A-A18F-3DAED87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7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370AB-3E4F-4214-9827-A538E251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0C2CBA-1316-48F6-89E1-F4E40823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565C0-8B7C-4B2A-9844-677A1D1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7A32E-D294-41D7-8058-7B60FE0F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B55C9-B773-4A5A-9C95-C7B7A85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5DF2-A3E5-4BB8-8457-43CFB7DF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1AEF-F7E6-4791-9627-7C701ED9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C24C8C-E791-4E81-8F55-BC6614D4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D0E70-E988-40C9-9BC6-1D8884C2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45F9C-3199-49A1-8EB5-E2AAD9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7766E-66AB-4E8A-958C-5B42405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984BE-08A1-4F45-9CF5-A31C76D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3F675A-AECD-4DF9-A489-55697DE6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BCE414-A72A-4631-8019-46627646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A87554-13D3-4C96-B67D-6BCD3ACF0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119611-71F0-4D15-841A-5DC5ECC5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BF672A-773A-4C82-B432-7C76D0A2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0D07ED-9CEC-4632-A6AB-3E787730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BD53ED-2CA6-4CE4-89BD-B7452D3B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61D86-62D6-4280-A116-3FB21882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E5330-B105-4215-BB9A-50F29701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A2AE98-ABD2-46A9-A6CF-052D34B8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4D38FF-BAFB-4D43-A1F4-B4D825D2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A26D50-0618-49DD-9420-17F3019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40DE00-3DDB-444F-8556-EAE76B2E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04B2C-6A81-40B4-A2C8-A7653E6D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5C673-2497-4867-A4A0-47281D51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1CC81-FF0F-4E69-BC81-699F37D6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919991-92CC-4684-B379-5B1B236E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E4290-D6FD-405F-8DEB-4391B264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3C0CF-13D2-4FE0-82C8-1FB061B7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4B81A8-CD9A-4426-903F-C9B90E3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D6C96-0E0A-44CC-8AF5-C1741D45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75B66D-1F89-43D7-8A17-3410313F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7643B-6C4B-4D29-B405-CC57FE47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D55FB8-C5A8-40D1-83F9-673ACAE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0D2D9-C2F8-47CE-A313-29546942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47FDA-C9CE-47CE-9F45-8984C8F1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A8AC39-0A06-4124-B3A9-9DD53EA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922B7-EA4C-4C7F-8693-7CCD253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9C94A-BBEE-4A85-954C-FF679A8F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1BA0-6145-4220-BB20-E24A3FFD92E2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A2839-10A0-4ECE-B046-029112680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087AC-F805-4A39-A839-3DAEF2D2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自我介紹</a:t>
            </a:r>
            <a:endParaRPr lang="en-US" altLang="zh-TW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  <a:p>
            <a:pPr algn="ctr"/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en-US" altLang="zh-TW" sz="4000" dirty="0" err="1">
                <a:latin typeface="新細明體-ExtB" panose="02020500000000000000" pitchFamily="18" charset="-120"/>
                <a:ea typeface="新細明體-ExtB" panose="02020500000000000000" pitchFamily="18" charset="-120"/>
              </a:rPr>
              <a:t>nizima</a:t>
            </a:r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 LIVE)</a:t>
            </a:r>
            <a:endParaRPr lang="zh-TW" altLang="en-US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1.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2C106E-0513-427A-B99A-77FC41884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2.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154874-EE41-44E5-B90A-74C761DF0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00935" cy="57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3.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努力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CAA3EF-7FF0-4640-8236-FF34EC49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917863"/>
            <a:ext cx="5836227" cy="58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4.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F0BF80-0705-4E2C-B977-5D99A5403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5.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意外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3D6555-DC6D-44C4-B067-136888970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6.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轉彎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0CB57D-F5B0-4979-844B-178091FA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959638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7.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5EBA31-8345-46FF-82E9-E33F92CD9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959638"/>
            <a:ext cx="5773882" cy="57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911</Words>
  <Application>Microsoft Office PowerPoint</Application>
  <PresentationFormat>寬螢幕</PresentationFormat>
  <Paragraphs>67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Frank0703</dc:creator>
  <cp:lastModifiedBy>Frank0703</cp:lastModifiedBy>
  <cp:revision>11</cp:revision>
  <dcterms:created xsi:type="dcterms:W3CDTF">2024-10-12T07:17:36Z</dcterms:created>
  <dcterms:modified xsi:type="dcterms:W3CDTF">2024-10-16T09:59:29Z</dcterms:modified>
</cp:coreProperties>
</file>