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61" r:id="rId4"/>
    <p:sldId id="262" r:id="rId5"/>
    <p:sldId id="263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80404" autoAdjust="0"/>
  </p:normalViewPr>
  <p:slideViewPr>
    <p:cSldViewPr snapToGrid="0">
      <p:cViewPr varScale="1">
        <p:scale>
          <a:sx n="90" d="100"/>
          <a:sy n="90" d="100"/>
        </p:scale>
        <p:origin x="11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D62639-03B6-4681-97A0-BD76DD2344A1}" type="datetimeFigureOut">
              <a:rPr lang="zh-TW" altLang="en-US" smtClean="0"/>
              <a:t>2024/10/16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88533D-DFD4-4933-8586-6B19E1A2DC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607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951802-1F6E-44D6-A682-F78D890A50A2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1558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951802-1F6E-44D6-A682-F78D890A50A2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2407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951802-1F6E-44D6-A682-F78D890A50A2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76843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951802-1F6E-44D6-A682-F78D890A50A2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02867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951802-1F6E-44D6-A682-F78D890A50A2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31549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951802-1F6E-44D6-A682-F78D890A50A2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60295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951802-1F6E-44D6-A682-F78D890A50A2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7609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5CC918-B447-434E-B98E-5847BB49C2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17FCC70-CC4E-4CB6-B2CF-9FDA5AC4D3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D08F018-0004-4322-AD0F-E6E740964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0427B34-CB13-41C7-B2F2-CED9BDC5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6FA962E-5B03-439A-928C-873668765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3035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2F0018-7F8E-4206-A929-07CDC6B5F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B801E88-34C3-4545-A358-81F5614FED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0AFD716-8B99-4230-B55F-C8B88ECBB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A374743-76D9-4BF8-A60C-2F50B2636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0454594-6C11-4013-A666-A151E960E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953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0F760AC-E708-4605-85E2-7D0F424B3E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4BECF48-F3B6-4D47-82A8-C6AE92EDC2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15DE52A-093E-4116-A2FE-F61BA999B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4553FE1-A5D9-4070-AA9C-378F491D4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28EFDDC-5B11-4543-8144-518625EDA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3123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BFCF4C-FB58-444C-B754-A594851E4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87C475D-648F-4511-A6FE-04B04F755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511FCF8-D8F7-4914-920F-D63F2D97F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E1D3E8F-338D-4B4D-B411-5282866FF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7DF3AD5-06B6-42D8-AEDF-66CCE6582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8509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86B870-2B24-4658-9AEB-3C92E8E40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0235018-E757-4630-8511-F466B9192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7546C76-CF19-433D-9070-0A54A149F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C9DC25F-827C-4564-AD0E-7FD815D53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C0653A6-68AA-4213-8D62-EAF9243D6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6775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A74D77-9E6E-4FD1-97AD-0ADC1228B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DE4E9B-689C-4373-B281-9636BE2119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D25EC10-0BDA-4ECA-AB8E-059AC3378E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3DAF127-0983-4C38-869C-C0A513FA9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014CBA6-CCE3-4CF4-8E13-D895EDBD8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CEAA8E5-79B3-445E-B8C3-29BD56CE6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8213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0F76B6-8DEC-4A74-A06A-BA0146321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F00F5C5-99A7-4F16-855A-F17036265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722BEB2-C9B4-4C14-8234-D17E843499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4A41162-A0AC-4211-940F-4B92208F9B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8EA159A-F9D7-4F58-A7C3-6E5B65E422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E973E80-9141-48B7-A9D7-605A45417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2024/10/16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520B07A-79F8-43E7-8013-632DD2AED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B997D8F-4F1C-4DE6-A82C-3E0C38ACA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9995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E04611-FD10-429D-89AA-73C259B64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D9009F3-A280-4DA8-ACC4-187DE2172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2024/10/16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8FD791E-F627-4DDB-AD69-F7639FDD1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E9C3C73-9A1B-4A20-B40C-BF8E0726E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6621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E1D8EED-F2A7-4221-9887-0DBB62EB3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2024/10/16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0593B39-DC86-45A7-85EF-B4DB9C28D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D9056B2-6966-4CAF-94D1-2295A737E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7241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3076DF-D16B-4600-9550-96C6A8DD7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CD3D667-FDE5-4F5D-9495-588EC1891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2F511E7-BEEF-4F51-BA0E-52C1908D56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8060697-A92E-4178-A790-FCBB90D70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A8E3F57-A99A-4C4C-BF14-EE42AB99C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9234440-6924-48D7-AC1A-200D5946B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6183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E81694-0B93-4D65-9DA3-21597478A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3E4D718-8CB0-4334-BB8A-FB8B57D7CD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DC47463-53E7-4FE3-B60B-1657D11127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8875DC5-6AFF-40C0-8C77-F81A0A3E1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4F8A973-6D07-4F0C-97A0-280FEFC23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B60BB1E-F41B-40F0-929B-520837498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8270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8575AAC-624C-4B52-ABD4-699B1E35D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6722991-C57D-471F-8271-C419A1CFB0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5C839DD-8CBF-4E23-A0C7-7C039E950B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90D7E-32D6-4894-AE08-7BBB3E610FC9}" type="datetimeFigureOut">
              <a:rPr lang="zh-TW" altLang="en-US" smtClean="0"/>
              <a:t>2024/10/16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2802D8A-77D4-418C-8190-43B6ADED2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072B55E-2BE2-4AF4-AFF8-2A716F492F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6052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E062AE0F-222B-44C2-A398-F1559C975C48}"/>
              </a:ext>
            </a:extLst>
          </p:cNvPr>
          <p:cNvSpPr txBox="1"/>
          <p:nvPr/>
        </p:nvSpPr>
        <p:spPr>
          <a:xfrm>
            <a:off x="581891" y="2587336"/>
            <a:ext cx="63800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4000" dirty="0">
                <a:solidFill>
                  <a:prstClr val="black"/>
                </a:solidFill>
                <a:latin typeface="新細明體-ExtB" panose="02020500000000000000" pitchFamily="18" charset="-120"/>
                <a:ea typeface="新細明體-ExtB" panose="02020500000000000000" pitchFamily="18" charset="-120"/>
              </a:rPr>
              <a:t>冒險故事</a:t>
            </a:r>
            <a:endParaRPr kumimoji="0" lang="en-US" altLang="zh-TW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新細明體-ExtB" panose="02020500000000000000" pitchFamily="18" charset="-120"/>
              <a:ea typeface="新細明體-ExtB" panose="02020500000000000000" pitchFamily="18" charset="-120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新細明體-ExtB" panose="02020500000000000000" pitchFamily="18" charset="-120"/>
                <a:ea typeface="新細明體-ExtB" panose="02020500000000000000" pitchFamily="18" charset="-120"/>
                <a:cs typeface="+mn-cs"/>
              </a:rPr>
              <a:t>(</a:t>
            </a:r>
            <a:r>
              <a:rPr lang="en-US" altLang="zh-TW" sz="4000" dirty="0" err="1">
                <a:solidFill>
                  <a:prstClr val="black"/>
                </a:solidFill>
                <a:latin typeface="新細明體-ExtB" panose="02020500000000000000" pitchFamily="18" charset="-120"/>
                <a:ea typeface="新細明體-ExtB" panose="02020500000000000000" pitchFamily="18" charset="-120"/>
              </a:rPr>
              <a:t>Animaze</a:t>
            </a:r>
            <a:r>
              <a:rPr kumimoji="0" lang="en-US" altLang="zh-TW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新細明體-ExtB" panose="02020500000000000000" pitchFamily="18" charset="-120"/>
                <a:ea typeface="新細明體-ExtB" panose="02020500000000000000" pitchFamily="18" charset="-120"/>
                <a:cs typeface="+mn-cs"/>
              </a:rPr>
              <a:t>)</a:t>
            </a:r>
            <a:endParaRPr kumimoji="0" lang="zh-TW" alt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新細明體-ExtB" panose="02020500000000000000" pitchFamily="18" charset="-120"/>
              <a:ea typeface="新細明體-ExtB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5986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46F869C5-E50C-496C-AD6E-62653B2A49D5}"/>
              </a:ext>
            </a:extLst>
          </p:cNvPr>
          <p:cNvSpPr txBox="1"/>
          <p:nvPr/>
        </p:nvSpPr>
        <p:spPr>
          <a:xfrm>
            <a:off x="301336" y="436418"/>
            <a:ext cx="5122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新細明體-ExtB" panose="02020500000000000000" pitchFamily="18" charset="-120"/>
                <a:ea typeface="新細明體-ExtB" panose="02020500000000000000" pitchFamily="18" charset="-120"/>
                <a:cs typeface="+mn-cs"/>
              </a:rPr>
              <a:t>1.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新細明體-ExtB" panose="02020500000000000000" pitchFamily="18" charset="-120"/>
                <a:ea typeface="新細明體-ExtB" panose="02020500000000000000" pitchFamily="18" charset="-120"/>
                <a:cs typeface="+mn-cs"/>
              </a:rPr>
              <a:t>目標</a:t>
            </a:r>
          </a:p>
        </p:txBody>
      </p:sp>
    </p:spTree>
    <p:extLst>
      <p:ext uri="{BB962C8B-B14F-4D97-AF65-F5344CB8AC3E}">
        <p14:creationId xmlns:p14="http://schemas.microsoft.com/office/powerpoint/2010/main" val="94873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46F869C5-E50C-496C-AD6E-62653B2A49D5}"/>
              </a:ext>
            </a:extLst>
          </p:cNvPr>
          <p:cNvSpPr txBox="1"/>
          <p:nvPr/>
        </p:nvSpPr>
        <p:spPr>
          <a:xfrm>
            <a:off x="301336" y="436418"/>
            <a:ext cx="5122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新細明體-ExtB" panose="02020500000000000000" pitchFamily="18" charset="-120"/>
                <a:ea typeface="新細明體-ExtB" panose="02020500000000000000" pitchFamily="18" charset="-120"/>
                <a:cs typeface="+mn-cs"/>
              </a:rPr>
              <a:t>2.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新細明體-ExtB" panose="02020500000000000000" pitchFamily="18" charset="-120"/>
                <a:ea typeface="新細明體-ExtB" panose="02020500000000000000" pitchFamily="18" charset="-120"/>
                <a:cs typeface="+mn-cs"/>
              </a:rPr>
              <a:t>阻礙</a:t>
            </a:r>
          </a:p>
        </p:txBody>
      </p:sp>
    </p:spTree>
    <p:extLst>
      <p:ext uri="{BB962C8B-B14F-4D97-AF65-F5344CB8AC3E}">
        <p14:creationId xmlns:p14="http://schemas.microsoft.com/office/powerpoint/2010/main" val="171696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46F869C5-E50C-496C-AD6E-62653B2A49D5}"/>
              </a:ext>
            </a:extLst>
          </p:cNvPr>
          <p:cNvSpPr txBox="1"/>
          <p:nvPr/>
        </p:nvSpPr>
        <p:spPr>
          <a:xfrm>
            <a:off x="301336" y="436418"/>
            <a:ext cx="5122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新細明體-ExtB" panose="02020500000000000000" pitchFamily="18" charset="-120"/>
                <a:ea typeface="新細明體-ExtB" panose="02020500000000000000" pitchFamily="18" charset="-120"/>
                <a:cs typeface="+mn-cs"/>
              </a:rPr>
              <a:t>3.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新細明體-ExtB" panose="02020500000000000000" pitchFamily="18" charset="-120"/>
                <a:ea typeface="新細明體-ExtB" panose="02020500000000000000" pitchFamily="18" charset="-120"/>
                <a:cs typeface="+mn-cs"/>
              </a:rPr>
              <a:t>努力</a:t>
            </a:r>
          </a:p>
        </p:txBody>
      </p:sp>
    </p:spTree>
    <p:extLst>
      <p:ext uri="{BB962C8B-B14F-4D97-AF65-F5344CB8AC3E}">
        <p14:creationId xmlns:p14="http://schemas.microsoft.com/office/powerpoint/2010/main" val="1079257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46F869C5-E50C-496C-AD6E-62653B2A49D5}"/>
              </a:ext>
            </a:extLst>
          </p:cNvPr>
          <p:cNvSpPr txBox="1"/>
          <p:nvPr/>
        </p:nvSpPr>
        <p:spPr>
          <a:xfrm>
            <a:off x="301336" y="436418"/>
            <a:ext cx="5122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新細明體-ExtB" panose="02020500000000000000" pitchFamily="18" charset="-120"/>
                <a:ea typeface="新細明體-ExtB" panose="02020500000000000000" pitchFamily="18" charset="-120"/>
                <a:cs typeface="+mn-cs"/>
              </a:rPr>
              <a:t>4.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新細明體-ExtB" panose="02020500000000000000" pitchFamily="18" charset="-120"/>
                <a:ea typeface="新細明體-ExtB" panose="02020500000000000000" pitchFamily="18" charset="-120"/>
                <a:cs typeface="+mn-cs"/>
              </a:rPr>
              <a:t>結果</a:t>
            </a:r>
          </a:p>
        </p:txBody>
      </p:sp>
    </p:spTree>
    <p:extLst>
      <p:ext uri="{BB962C8B-B14F-4D97-AF65-F5344CB8AC3E}">
        <p14:creationId xmlns:p14="http://schemas.microsoft.com/office/powerpoint/2010/main" val="3687162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46F869C5-E50C-496C-AD6E-62653B2A49D5}"/>
              </a:ext>
            </a:extLst>
          </p:cNvPr>
          <p:cNvSpPr txBox="1"/>
          <p:nvPr/>
        </p:nvSpPr>
        <p:spPr>
          <a:xfrm>
            <a:off x="301336" y="436418"/>
            <a:ext cx="5122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新細明體-ExtB" panose="02020500000000000000" pitchFamily="18" charset="-120"/>
                <a:ea typeface="新細明體-ExtB" panose="02020500000000000000" pitchFamily="18" charset="-120"/>
                <a:cs typeface="+mn-cs"/>
              </a:rPr>
              <a:t>5.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新細明體-ExtB" panose="02020500000000000000" pitchFamily="18" charset="-120"/>
                <a:ea typeface="新細明體-ExtB" panose="02020500000000000000" pitchFamily="18" charset="-120"/>
                <a:cs typeface="+mn-cs"/>
              </a:rPr>
              <a:t>意外</a:t>
            </a:r>
          </a:p>
        </p:txBody>
      </p:sp>
    </p:spTree>
    <p:extLst>
      <p:ext uri="{BB962C8B-B14F-4D97-AF65-F5344CB8AC3E}">
        <p14:creationId xmlns:p14="http://schemas.microsoft.com/office/powerpoint/2010/main" val="3940795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46F869C5-E50C-496C-AD6E-62653B2A49D5}"/>
              </a:ext>
            </a:extLst>
          </p:cNvPr>
          <p:cNvSpPr txBox="1"/>
          <p:nvPr/>
        </p:nvSpPr>
        <p:spPr>
          <a:xfrm>
            <a:off x="301336" y="436418"/>
            <a:ext cx="5122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新細明體-ExtB" panose="02020500000000000000" pitchFamily="18" charset="-120"/>
                <a:ea typeface="新細明體-ExtB" panose="02020500000000000000" pitchFamily="18" charset="-120"/>
                <a:cs typeface="+mn-cs"/>
              </a:rPr>
              <a:t>6.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新細明體-ExtB" panose="02020500000000000000" pitchFamily="18" charset="-120"/>
                <a:ea typeface="新細明體-ExtB" panose="02020500000000000000" pitchFamily="18" charset="-120"/>
                <a:cs typeface="+mn-cs"/>
              </a:rPr>
              <a:t>轉彎</a:t>
            </a:r>
          </a:p>
        </p:txBody>
      </p:sp>
    </p:spTree>
    <p:extLst>
      <p:ext uri="{BB962C8B-B14F-4D97-AF65-F5344CB8AC3E}">
        <p14:creationId xmlns:p14="http://schemas.microsoft.com/office/powerpoint/2010/main" val="1640576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46F869C5-E50C-496C-AD6E-62653B2A49D5}"/>
              </a:ext>
            </a:extLst>
          </p:cNvPr>
          <p:cNvSpPr txBox="1"/>
          <p:nvPr/>
        </p:nvSpPr>
        <p:spPr>
          <a:xfrm>
            <a:off x="301336" y="436418"/>
            <a:ext cx="5122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新細明體-ExtB" panose="02020500000000000000" pitchFamily="18" charset="-120"/>
                <a:ea typeface="新細明體-ExtB" panose="02020500000000000000" pitchFamily="18" charset="-120"/>
                <a:cs typeface="+mn-cs"/>
              </a:rPr>
              <a:t>7.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新細明體-ExtB" panose="02020500000000000000" pitchFamily="18" charset="-120"/>
                <a:ea typeface="新細明體-ExtB" panose="02020500000000000000" pitchFamily="18" charset="-120"/>
                <a:cs typeface="+mn-cs"/>
              </a:rPr>
              <a:t>結局</a:t>
            </a:r>
          </a:p>
        </p:txBody>
      </p:sp>
    </p:spTree>
    <p:extLst>
      <p:ext uri="{BB962C8B-B14F-4D97-AF65-F5344CB8AC3E}">
        <p14:creationId xmlns:p14="http://schemas.microsoft.com/office/powerpoint/2010/main" val="1220491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33</Words>
  <Application>Microsoft Office PowerPoint</Application>
  <PresentationFormat>寬螢幕</PresentationFormat>
  <Paragraphs>16</Paragraphs>
  <Slides>8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新細明體-ExtB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cg</dc:creator>
  <cp:lastModifiedBy>Frank0703</cp:lastModifiedBy>
  <cp:revision>5</cp:revision>
  <dcterms:created xsi:type="dcterms:W3CDTF">2024-09-16T08:29:48Z</dcterms:created>
  <dcterms:modified xsi:type="dcterms:W3CDTF">2024-10-16T10:06:06Z</dcterms:modified>
</cp:coreProperties>
</file>