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FD19-F4BF-4EEF-9177-44F0094EC80F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E5546-5AA8-46C2-874D-DEE9A2F4AA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校園故事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lang="en-US" altLang="zh-TW" sz="4000" dirty="0" err="1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寬螢幕</PresentationFormat>
  <Paragraphs>16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3</cp:revision>
  <dcterms:created xsi:type="dcterms:W3CDTF">2024-09-16T08:29:48Z</dcterms:created>
  <dcterms:modified xsi:type="dcterms:W3CDTF">2024-10-16T10:06:04Z</dcterms:modified>
</cp:coreProperties>
</file>