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CD947-675C-4AED-9483-212EC3C9484C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7E2CC-2950-40DE-A256-6D3F941B6B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48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5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8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28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15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02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60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62AE0F-222B-44C2-A398-F1559C975C48}"/>
              </a:ext>
            </a:extLst>
          </p:cNvPr>
          <p:cNvSpPr txBox="1"/>
          <p:nvPr/>
        </p:nvSpPr>
        <p:spPr>
          <a:xfrm>
            <a:off x="581891" y="2587336"/>
            <a:ext cx="6380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職場故事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細明體-ExtB" panose="02020500000000000000" pitchFamily="18" charset="-120"/>
              <a:ea typeface="新細明體-ExtB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(</a:t>
            </a:r>
            <a:r>
              <a:rPr kumimoji="0" lang="en-US" altLang="zh-TW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Animaze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)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細明體-ExtB" panose="02020500000000000000" pitchFamily="18" charset="-120"/>
              <a:ea typeface="新細明體-ExtB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9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1.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9487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2.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阻礙</a:t>
            </a:r>
          </a:p>
        </p:txBody>
      </p:sp>
    </p:spTree>
    <p:extLst>
      <p:ext uri="{BB962C8B-B14F-4D97-AF65-F5344CB8AC3E}">
        <p14:creationId xmlns:p14="http://schemas.microsoft.com/office/powerpoint/2010/main" val="17169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3.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107925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4.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68716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5.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394079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6.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164057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7.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122049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寬螢幕</PresentationFormat>
  <Paragraphs>16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新細明體-ExtB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Frank0703</cp:lastModifiedBy>
  <cp:revision>2</cp:revision>
  <dcterms:created xsi:type="dcterms:W3CDTF">2024-09-16T08:29:48Z</dcterms:created>
  <dcterms:modified xsi:type="dcterms:W3CDTF">2024-10-16T10:07:39Z</dcterms:modified>
</cp:coreProperties>
</file>