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04" r:id="rId5"/>
    <p:sldId id="380" r:id="rId6"/>
    <p:sldId id="377" r:id="rId7"/>
    <p:sldId id="379" r:id="rId8"/>
    <p:sldId id="355" r:id="rId9"/>
    <p:sldId id="392" r:id="rId10"/>
    <p:sldId id="382" r:id="rId11"/>
    <p:sldId id="395" r:id="rId12"/>
    <p:sldId id="383" r:id="rId13"/>
    <p:sldId id="393" r:id="rId14"/>
    <p:sldId id="384" r:id="rId15"/>
    <p:sldId id="396" r:id="rId16"/>
    <p:sldId id="385" r:id="rId17"/>
    <p:sldId id="386" r:id="rId18"/>
    <p:sldId id="397" r:id="rId19"/>
    <p:sldId id="387" r:id="rId20"/>
    <p:sldId id="388" r:id="rId21"/>
    <p:sldId id="389" r:id="rId22"/>
    <p:sldId id="391" r:id="rId23"/>
    <p:sldId id="394" r:id="rId24"/>
  </p:sldIdLst>
  <p:sldSz cx="9144000" cy="6858000" type="screen4x3"/>
  <p:notesSz cx="10233025" cy="71024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06225-6049-4ACB-ABCB-CBA913804700}" v="297" dt="2019-11-15T17:36:41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76229" autoAdjust="0"/>
  </p:normalViewPr>
  <p:slideViewPr>
    <p:cSldViewPr>
      <p:cViewPr varScale="1">
        <p:scale>
          <a:sx n="68" d="100"/>
          <a:sy n="68" d="100"/>
        </p:scale>
        <p:origin x="1485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96" y="-486"/>
      </p:cViewPr>
      <p:guideLst>
        <p:guide orient="horz" pos="2238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20.xml"/><Relationship Id="rId5" Type="http://schemas.openxmlformats.org/officeDocument/2006/relationships/slide" Target="slides/slide16.xml"/><Relationship Id="rId4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ia Dimitrova" userId="14e91bea-a3b4-4821-9b85-7aef3a4ea495" providerId="ADAL" clId="{1A006225-6049-4ACB-ABCB-CBA913804700}"/>
    <pc:docChg chg="undo custSel addSld delSld modSld">
      <pc:chgData name="Vania Dimitrova" userId="14e91bea-a3b4-4821-9b85-7aef3a4ea495" providerId="ADAL" clId="{1A006225-6049-4ACB-ABCB-CBA913804700}" dt="2019-11-18T01:09:28.354" v="944" actId="20577"/>
      <pc:docMkLst>
        <pc:docMk/>
      </pc:docMkLst>
      <pc:sldChg chg="modSp">
        <pc:chgData name="Vania Dimitrova" userId="14e91bea-a3b4-4821-9b85-7aef3a4ea495" providerId="ADAL" clId="{1A006225-6049-4ACB-ABCB-CBA913804700}" dt="2019-11-18T01:09:28.354" v="944" actId="20577"/>
        <pc:sldMkLst>
          <pc:docMk/>
          <pc:sldMk cId="0" sldId="304"/>
        </pc:sldMkLst>
        <pc:spChg chg="mod">
          <ac:chgData name="Vania Dimitrova" userId="14e91bea-a3b4-4821-9b85-7aef3a4ea495" providerId="ADAL" clId="{1A006225-6049-4ACB-ABCB-CBA913804700}" dt="2019-11-14T10:25:02.344" v="4" actId="6549"/>
          <ac:spMkLst>
            <pc:docMk/>
            <pc:sldMk cId="0" sldId="304"/>
            <ac:spMk id="4098" creationId="{27508232-290D-4744-8994-D17836F9270A}"/>
          </ac:spMkLst>
        </pc:spChg>
        <pc:spChg chg="mod">
          <ac:chgData name="Vania Dimitrova" userId="14e91bea-a3b4-4821-9b85-7aef3a4ea495" providerId="ADAL" clId="{1A006225-6049-4ACB-ABCB-CBA913804700}" dt="2019-11-18T01:09:28.354" v="944" actId="20577"/>
          <ac:spMkLst>
            <pc:docMk/>
            <pc:sldMk cId="0" sldId="304"/>
            <ac:spMk id="4099" creationId="{B00DF0D8-3DAD-478B-9C08-1062DF3E9C19}"/>
          </ac:spMkLst>
        </pc:spChg>
      </pc:sldChg>
      <pc:sldChg chg="delSp modSp">
        <pc:chgData name="Vania Dimitrova" userId="14e91bea-a3b4-4821-9b85-7aef3a4ea495" providerId="ADAL" clId="{1A006225-6049-4ACB-ABCB-CBA913804700}" dt="2019-11-15T02:30:38.388" v="190" actId="207"/>
        <pc:sldMkLst>
          <pc:docMk/>
          <pc:sldMk cId="0" sldId="323"/>
        </pc:sldMkLst>
        <pc:spChg chg="mod">
          <ac:chgData name="Vania Dimitrova" userId="14e91bea-a3b4-4821-9b85-7aef3a4ea495" providerId="ADAL" clId="{1A006225-6049-4ACB-ABCB-CBA913804700}" dt="2019-11-14T10:25:24.196" v="7" actId="1076"/>
          <ac:spMkLst>
            <pc:docMk/>
            <pc:sldMk cId="0" sldId="323"/>
            <ac:spMk id="8197" creationId="{90B704C3-3F0E-4905-BEC1-7B0CFA38B43E}"/>
          </ac:spMkLst>
        </pc:spChg>
        <pc:spChg chg="del">
          <ac:chgData name="Vania Dimitrova" userId="14e91bea-a3b4-4821-9b85-7aef3a4ea495" providerId="ADAL" clId="{1A006225-6049-4ACB-ABCB-CBA913804700}" dt="2019-11-14T10:25:26.573" v="8" actId="478"/>
          <ac:spMkLst>
            <pc:docMk/>
            <pc:sldMk cId="0" sldId="323"/>
            <ac:spMk id="8198" creationId="{90E86754-4233-4520-967E-29082AF5EC0D}"/>
          </ac:spMkLst>
        </pc:spChg>
        <pc:spChg chg="mod">
          <ac:chgData name="Vania Dimitrova" userId="14e91bea-a3b4-4821-9b85-7aef3a4ea495" providerId="ADAL" clId="{1A006225-6049-4ACB-ABCB-CBA913804700}" dt="2019-11-15T02:30:38.388" v="190" actId="207"/>
          <ac:spMkLst>
            <pc:docMk/>
            <pc:sldMk cId="0" sldId="323"/>
            <ac:spMk id="175108" creationId="{F4CDEA5B-05AA-4A77-B588-36C47D094D1F}"/>
          </ac:spMkLst>
        </pc:spChg>
      </pc:sldChg>
      <pc:sldChg chg="delSp modSp">
        <pc:chgData name="Vania Dimitrova" userId="14e91bea-a3b4-4821-9b85-7aef3a4ea495" providerId="ADAL" clId="{1A006225-6049-4ACB-ABCB-CBA913804700}" dt="2019-11-15T02:29:22.037" v="17" actId="1076"/>
        <pc:sldMkLst>
          <pc:docMk/>
          <pc:sldMk cId="0" sldId="325"/>
        </pc:sldMkLst>
        <pc:spChg chg="mod">
          <ac:chgData name="Vania Dimitrova" userId="14e91bea-a3b4-4821-9b85-7aef3a4ea495" providerId="ADAL" clId="{1A006225-6049-4ACB-ABCB-CBA913804700}" dt="2019-11-15T02:29:22.037" v="17" actId="1076"/>
          <ac:spMkLst>
            <pc:docMk/>
            <pc:sldMk cId="0" sldId="325"/>
            <ac:spMk id="12292" creationId="{0FE55A8B-DEE3-48F9-B52D-2CC0216ED1BB}"/>
          </ac:spMkLst>
        </pc:spChg>
        <pc:spChg chg="del">
          <ac:chgData name="Vania Dimitrova" userId="14e91bea-a3b4-4821-9b85-7aef3a4ea495" providerId="ADAL" clId="{1A006225-6049-4ACB-ABCB-CBA913804700}" dt="2019-11-15T02:29:18.135" v="16" actId="478"/>
          <ac:spMkLst>
            <pc:docMk/>
            <pc:sldMk cId="0" sldId="325"/>
            <ac:spMk id="12293" creationId="{DBFADD16-D06B-42E7-BF17-625C25974A4B}"/>
          </ac:spMkLst>
        </pc:spChg>
      </pc:sldChg>
      <pc:sldChg chg="delSp modSp modAnim">
        <pc:chgData name="Vania Dimitrova" userId="14e91bea-a3b4-4821-9b85-7aef3a4ea495" providerId="ADAL" clId="{1A006225-6049-4ACB-ABCB-CBA913804700}" dt="2019-11-15T17:36:34.213" v="913"/>
        <pc:sldMkLst>
          <pc:docMk/>
          <pc:sldMk cId="0" sldId="334"/>
        </pc:sldMkLst>
        <pc:spChg chg="mod">
          <ac:chgData name="Vania Dimitrova" userId="14e91bea-a3b4-4821-9b85-7aef3a4ea495" providerId="ADAL" clId="{1A006225-6049-4ACB-ABCB-CBA913804700}" dt="2019-11-15T02:33:08.789" v="321" actId="1076"/>
          <ac:spMkLst>
            <pc:docMk/>
            <pc:sldMk cId="0" sldId="334"/>
            <ac:spMk id="20492" creationId="{4422D3FA-E801-4952-986C-8AD87AF57E63}"/>
          </ac:spMkLst>
        </pc:spChg>
        <pc:spChg chg="del">
          <ac:chgData name="Vania Dimitrova" userId="14e91bea-a3b4-4821-9b85-7aef3a4ea495" providerId="ADAL" clId="{1A006225-6049-4ACB-ABCB-CBA913804700}" dt="2019-11-15T02:33:04.195" v="320" actId="478"/>
          <ac:spMkLst>
            <pc:docMk/>
            <pc:sldMk cId="0" sldId="334"/>
            <ac:spMk id="20493" creationId="{9DA3D3B8-BDD8-4688-8CA8-89009BC2C3DC}"/>
          </ac:spMkLst>
        </pc:spChg>
      </pc:sldChg>
      <pc:sldChg chg="modSp">
        <pc:chgData name="Vania Dimitrova" userId="14e91bea-a3b4-4821-9b85-7aef3a4ea495" providerId="ADAL" clId="{1A006225-6049-4ACB-ABCB-CBA913804700}" dt="2019-11-15T02:32:59.633" v="319" actId="1076"/>
        <pc:sldMkLst>
          <pc:docMk/>
          <pc:sldMk cId="0" sldId="342"/>
        </pc:sldMkLst>
        <pc:spChg chg="mod">
          <ac:chgData name="Vania Dimitrova" userId="14e91bea-a3b4-4821-9b85-7aef3a4ea495" providerId="ADAL" clId="{1A006225-6049-4ACB-ABCB-CBA913804700}" dt="2019-11-15T02:32:46.047" v="318" actId="20577"/>
          <ac:spMkLst>
            <pc:docMk/>
            <pc:sldMk cId="0" sldId="342"/>
            <ac:spMk id="18434" creationId="{A2D833A2-71F5-4C35-9E2F-C2E95FC4B8E8}"/>
          </ac:spMkLst>
        </pc:spChg>
        <pc:spChg chg="mod">
          <ac:chgData name="Vania Dimitrova" userId="14e91bea-a3b4-4821-9b85-7aef3a4ea495" providerId="ADAL" clId="{1A006225-6049-4ACB-ABCB-CBA913804700}" dt="2019-11-15T02:32:59.633" v="319" actId="1076"/>
          <ac:spMkLst>
            <pc:docMk/>
            <pc:sldMk cId="0" sldId="342"/>
            <ac:spMk id="18437" creationId="{B125312C-87A3-4AD2-A162-817B286ACEC4}"/>
          </ac:spMkLst>
        </pc:spChg>
      </pc:sldChg>
      <pc:sldChg chg="delSp modSp">
        <pc:chgData name="Vania Dimitrova" userId="14e91bea-a3b4-4821-9b85-7aef3a4ea495" providerId="ADAL" clId="{1A006225-6049-4ACB-ABCB-CBA913804700}" dt="2019-11-15T02:33:21.035" v="323" actId="1076"/>
        <pc:sldMkLst>
          <pc:docMk/>
          <pc:sldMk cId="0" sldId="347"/>
        </pc:sldMkLst>
        <pc:spChg chg="del">
          <ac:chgData name="Vania Dimitrova" userId="14e91bea-a3b4-4821-9b85-7aef3a4ea495" providerId="ADAL" clId="{1A006225-6049-4ACB-ABCB-CBA913804700}" dt="2019-11-15T02:33:16.114" v="322" actId="478"/>
          <ac:spMkLst>
            <pc:docMk/>
            <pc:sldMk cId="0" sldId="347"/>
            <ac:spMk id="22531" creationId="{F18F76EF-8AB7-4324-990B-4AAC730F1612}"/>
          </ac:spMkLst>
        </pc:spChg>
        <pc:spChg chg="mod">
          <ac:chgData name="Vania Dimitrova" userId="14e91bea-a3b4-4821-9b85-7aef3a4ea495" providerId="ADAL" clId="{1A006225-6049-4ACB-ABCB-CBA913804700}" dt="2019-11-15T02:33:21.035" v="323" actId="1076"/>
          <ac:spMkLst>
            <pc:docMk/>
            <pc:sldMk cId="0" sldId="347"/>
            <ac:spMk id="22532" creationId="{23FB0541-99C8-4C89-8D24-A9499AFC45DA}"/>
          </ac:spMkLst>
        </pc:spChg>
      </pc:sldChg>
      <pc:sldChg chg="delSp modSp">
        <pc:chgData name="Vania Dimitrova" userId="14e91bea-a3b4-4821-9b85-7aef3a4ea495" providerId="ADAL" clId="{1A006225-6049-4ACB-ABCB-CBA913804700}" dt="2019-11-15T02:43:12.064" v="744" actId="6549"/>
        <pc:sldMkLst>
          <pc:docMk/>
          <pc:sldMk cId="0" sldId="354"/>
        </pc:sldMkLst>
        <pc:spChg chg="del">
          <ac:chgData name="Vania Dimitrova" userId="14e91bea-a3b4-4821-9b85-7aef3a4ea495" providerId="ADAL" clId="{1A006225-6049-4ACB-ABCB-CBA913804700}" dt="2019-11-15T02:28:49.902" v="14" actId="478"/>
          <ac:spMkLst>
            <pc:docMk/>
            <pc:sldMk cId="0" sldId="354"/>
            <ac:spMk id="10252" creationId="{B41DE1AC-2F1D-4601-9BC1-EE19F3F6D4D3}"/>
          </ac:spMkLst>
        </pc:spChg>
        <pc:spChg chg="mod">
          <ac:chgData name="Vania Dimitrova" userId="14e91bea-a3b4-4821-9b85-7aef3a4ea495" providerId="ADAL" clId="{1A006225-6049-4ACB-ABCB-CBA913804700}" dt="2019-11-15T02:29:04.969" v="15" actId="1076"/>
          <ac:spMkLst>
            <pc:docMk/>
            <pc:sldMk cId="0" sldId="354"/>
            <ac:spMk id="10256" creationId="{C3E98A2D-EBBC-4902-B1DA-EFF53AC385CC}"/>
          </ac:spMkLst>
        </pc:spChg>
        <pc:spChg chg="mod">
          <ac:chgData name="Vania Dimitrova" userId="14e91bea-a3b4-4821-9b85-7aef3a4ea495" providerId="ADAL" clId="{1A006225-6049-4ACB-ABCB-CBA913804700}" dt="2019-11-15T02:43:12.064" v="744" actId="6549"/>
          <ac:spMkLst>
            <pc:docMk/>
            <pc:sldMk cId="0" sldId="354"/>
            <ac:spMk id="10261" creationId="{196739A8-D72F-44C7-8E76-7B11A09714BC}"/>
          </ac:spMkLst>
        </pc:spChg>
      </pc:sldChg>
      <pc:sldChg chg="delSp modSp modAnim">
        <pc:chgData name="Vania Dimitrova" userId="14e91bea-a3b4-4821-9b85-7aef3a4ea495" providerId="ADAL" clId="{1A006225-6049-4ACB-ABCB-CBA913804700}" dt="2019-11-15T02:37:26.893" v="424"/>
        <pc:sldMkLst>
          <pc:docMk/>
          <pc:sldMk cId="0" sldId="355"/>
        </pc:sldMkLst>
        <pc:spChg chg="mod">
          <ac:chgData name="Vania Dimitrova" userId="14e91bea-a3b4-4821-9b85-7aef3a4ea495" providerId="ADAL" clId="{1A006225-6049-4ACB-ABCB-CBA913804700}" dt="2019-11-15T02:30:59.056" v="226" actId="20577"/>
          <ac:spMkLst>
            <pc:docMk/>
            <pc:sldMk cId="0" sldId="355"/>
            <ac:spMk id="14338" creationId="{8F141E02-E30A-4F22-9BDC-B812AC26FAF4}"/>
          </ac:spMkLst>
        </pc:spChg>
        <pc:spChg chg="del">
          <ac:chgData name="Vania Dimitrova" userId="14e91bea-a3b4-4821-9b85-7aef3a4ea495" providerId="ADAL" clId="{1A006225-6049-4ACB-ABCB-CBA913804700}" dt="2019-11-15T02:29:33.708" v="18" actId="478"/>
          <ac:spMkLst>
            <pc:docMk/>
            <pc:sldMk cId="0" sldId="355"/>
            <ac:spMk id="14341" creationId="{C60B13A4-E33C-4999-A251-B2CDC952ABC2}"/>
          </ac:spMkLst>
        </pc:spChg>
        <pc:spChg chg="mod">
          <ac:chgData name="Vania Dimitrova" userId="14e91bea-a3b4-4821-9b85-7aef3a4ea495" providerId="ADAL" clId="{1A006225-6049-4ACB-ABCB-CBA913804700}" dt="2019-11-15T02:31:26.631" v="232" actId="1035"/>
          <ac:spMkLst>
            <pc:docMk/>
            <pc:sldMk cId="0" sldId="355"/>
            <ac:spMk id="14342" creationId="{C811B677-8518-4876-A384-BECE3C46C5C1}"/>
          </ac:spMkLst>
        </pc:spChg>
      </pc:sldChg>
      <pc:sldChg chg="add">
        <pc:chgData name="Vania Dimitrova" userId="14e91bea-a3b4-4821-9b85-7aef3a4ea495" providerId="ADAL" clId="{1A006225-6049-4ACB-ABCB-CBA913804700}" dt="2019-11-15T02:35:12.149" v="390"/>
        <pc:sldMkLst>
          <pc:docMk/>
          <pc:sldMk cId="1367317726" sldId="356"/>
        </pc:sldMkLst>
        <pc:spChg chg="mod">
          <ac:chgData name="Vania Dimitrova" userId="14e91bea-a3b4-4821-9b85-7aef3a4ea495" providerId="ADAL" clId="{1A006225-6049-4ACB-ABCB-CBA913804700}" dt="2019-11-15T08:38:35.583" v="754" actId="14100"/>
          <ac:spMkLst>
            <pc:docMk/>
            <pc:sldMk cId="1367317726" sldId="356"/>
            <ac:spMk id="16386" creationId="{452D407C-916F-43D4-8BF3-5B7A1DA7D2E5}"/>
          </ac:spMkLst>
        </pc:spChg>
        <pc:spChg chg="mod">
          <ac:chgData name="Vania Dimitrova" userId="14e91bea-a3b4-4821-9b85-7aef3a4ea495" providerId="ADAL" clId="{1A006225-6049-4ACB-ABCB-CBA913804700}" dt="2019-11-15T08:37:40.263" v="747" actId="115"/>
          <ac:spMkLst>
            <pc:docMk/>
            <pc:sldMk cId="1367317726" sldId="356"/>
            <ac:spMk id="16387" creationId="{870BE1AE-E20C-46AE-8825-358985E9D813}"/>
          </ac:spMkLst>
        </pc:spChg>
        <pc:spChg chg="del">
          <ac:chgData name="Vania Dimitrova" userId="14e91bea-a3b4-4821-9b85-7aef3a4ea495" providerId="ADAL" clId="{1A006225-6049-4ACB-ABCB-CBA913804700}" dt="2019-11-15T02:31:31.978" v="233" actId="478"/>
          <ac:spMkLst>
            <pc:docMk/>
            <pc:sldMk cId="1367317726" sldId="356"/>
            <ac:spMk id="16388" creationId="{582B4480-63D7-45CD-8143-0BBE70AF9787}"/>
          </ac:spMkLst>
        </pc:spChg>
        <pc:spChg chg="mod">
          <ac:chgData name="Vania Dimitrova" userId="14e91bea-a3b4-4821-9b85-7aef3a4ea495" providerId="ADAL" clId="{1A006225-6049-4ACB-ABCB-CBA913804700}" dt="2019-11-15T02:31:36.281" v="234" actId="1076"/>
          <ac:spMkLst>
            <pc:docMk/>
            <pc:sldMk cId="1367317726" sldId="356"/>
            <ac:spMk id="16389" creationId="{D7819398-8647-47A2-9F82-C04F403D29B9}"/>
          </ac:spMkLst>
        </pc:spChg>
        <pc:picChg chg="add mod">
          <ac:chgData name="Vania Dimitrova" userId="14e91bea-a3b4-4821-9b85-7aef3a4ea495" providerId="ADAL" clId="{1A006225-6049-4ACB-ABCB-CBA913804700}" dt="2019-11-15T08:39:12.129" v="756" actId="14100"/>
          <ac:picMkLst>
            <pc:docMk/>
            <pc:sldMk cId="1367317726" sldId="356"/>
            <ac:picMk id="3" creationId="{B2643DF2-7D02-44A6-B705-D866535E5100}"/>
          </ac:picMkLst>
        </pc:picChg>
      </pc:sldChg>
      <pc:sldChg chg="delSp modSp">
        <pc:chgData name="Vania Dimitrova" userId="14e91bea-a3b4-4821-9b85-7aef3a4ea495" providerId="ADAL" clId="{1A006225-6049-4ACB-ABCB-CBA913804700}" dt="2019-11-15T02:28:32.994" v="13" actId="20577"/>
        <pc:sldMkLst>
          <pc:docMk/>
          <pc:sldMk cId="0" sldId="361"/>
        </pc:sldMkLst>
        <pc:spChg chg="mod">
          <ac:chgData name="Vania Dimitrova" userId="14e91bea-a3b4-4821-9b85-7aef3a4ea495" providerId="ADAL" clId="{1A006225-6049-4ACB-ABCB-CBA913804700}" dt="2019-11-15T02:28:32.994" v="13" actId="20577"/>
          <ac:spMkLst>
            <pc:docMk/>
            <pc:sldMk cId="0" sldId="361"/>
            <ac:spMk id="6146" creationId="{D81DCF55-CA3F-4013-A465-5F763E896FDF}"/>
          </ac:spMkLst>
        </pc:spChg>
        <pc:spChg chg="mod">
          <ac:chgData name="Vania Dimitrova" userId="14e91bea-a3b4-4821-9b85-7aef3a4ea495" providerId="ADAL" clId="{1A006225-6049-4ACB-ABCB-CBA913804700}" dt="2019-11-14T10:25:16.729" v="6" actId="1076"/>
          <ac:spMkLst>
            <pc:docMk/>
            <pc:sldMk cId="0" sldId="361"/>
            <ac:spMk id="6148" creationId="{37C56202-F5E7-4D09-A4EB-10A523B7F1BA}"/>
          </ac:spMkLst>
        </pc:spChg>
        <pc:spChg chg="del">
          <ac:chgData name="Vania Dimitrova" userId="14e91bea-a3b4-4821-9b85-7aef3a4ea495" providerId="ADAL" clId="{1A006225-6049-4ACB-ABCB-CBA913804700}" dt="2019-11-14T10:25:12.684" v="5" actId="478"/>
          <ac:spMkLst>
            <pc:docMk/>
            <pc:sldMk cId="0" sldId="361"/>
            <ac:spMk id="6149" creationId="{04EC22BB-10FA-4AE3-B762-4ED161C29F1E}"/>
          </ac:spMkLst>
        </pc:spChg>
      </pc:sldChg>
      <pc:sldChg chg="addSp delSp modSp delAnim modAnim">
        <pc:chgData name="Vania Dimitrova" userId="14e91bea-a3b4-4821-9b85-7aef3a4ea495" providerId="ADAL" clId="{1A006225-6049-4ACB-ABCB-CBA913804700}" dt="2019-11-15T08:43:04.009" v="888" actId="1037"/>
        <pc:sldMkLst>
          <pc:docMk/>
          <pc:sldMk cId="0" sldId="362"/>
        </pc:sldMkLst>
        <pc:spChg chg="mod">
          <ac:chgData name="Vania Dimitrova" userId="14e91bea-a3b4-4821-9b85-7aef3a4ea495" providerId="ADAL" clId="{1A006225-6049-4ACB-ABCB-CBA913804700}" dt="2019-11-15T08:42:57.698" v="884" actId="1076"/>
          <ac:spMkLst>
            <pc:docMk/>
            <pc:sldMk cId="0" sldId="362"/>
            <ac:spMk id="26627" creationId="{ABCA63BF-3D6A-4514-93E7-0032986CA62F}"/>
          </ac:spMkLst>
        </pc:spChg>
        <pc:spChg chg="mod">
          <ac:chgData name="Vania Dimitrova" userId="14e91bea-a3b4-4821-9b85-7aef3a4ea495" providerId="ADAL" clId="{1A006225-6049-4ACB-ABCB-CBA913804700}" dt="2019-11-15T02:35:49.120" v="419" actId="1076"/>
          <ac:spMkLst>
            <pc:docMk/>
            <pc:sldMk cId="0" sldId="362"/>
            <ac:spMk id="26629" creationId="{2724F2C0-58C3-4B00-9677-169147940638}"/>
          </ac:spMkLst>
        </pc:spChg>
        <pc:spChg chg="del">
          <ac:chgData name="Vania Dimitrova" userId="14e91bea-a3b4-4821-9b85-7aef3a4ea495" providerId="ADAL" clId="{1A006225-6049-4ACB-ABCB-CBA913804700}" dt="2019-11-14T10:25:42.239" v="9" actId="478"/>
          <ac:spMkLst>
            <pc:docMk/>
            <pc:sldMk cId="0" sldId="362"/>
            <ac:spMk id="26630" creationId="{C5DCAC43-783E-4188-8A9C-871F39BC94F1}"/>
          </ac:spMkLst>
        </pc:spChg>
        <pc:spChg chg="mod">
          <ac:chgData name="Vania Dimitrova" userId="14e91bea-a3b4-4821-9b85-7aef3a4ea495" providerId="ADAL" clId="{1A006225-6049-4ACB-ABCB-CBA913804700}" dt="2019-11-15T02:35:56.242" v="421" actId="1076"/>
          <ac:spMkLst>
            <pc:docMk/>
            <pc:sldMk cId="0" sldId="362"/>
            <ac:spMk id="175108" creationId="{E9DC70F8-BD76-4323-B8BB-A5D0C4B84E30}"/>
          </ac:spMkLst>
        </pc:spChg>
        <pc:picChg chg="add del">
          <ac:chgData name="Vania Dimitrova" userId="14e91bea-a3b4-4821-9b85-7aef3a4ea495" providerId="ADAL" clId="{1A006225-6049-4ACB-ABCB-CBA913804700}" dt="2019-11-15T08:39:55.714" v="766" actId="478"/>
          <ac:picMkLst>
            <pc:docMk/>
            <pc:sldMk cId="0" sldId="362"/>
            <ac:picMk id="6" creationId="{40E4C3BA-A335-49B9-B8AD-97F5C2A71757}"/>
          </ac:picMkLst>
        </pc:picChg>
        <pc:picChg chg="add mod">
          <ac:chgData name="Vania Dimitrova" userId="14e91bea-a3b4-4821-9b85-7aef3a4ea495" providerId="ADAL" clId="{1A006225-6049-4ACB-ABCB-CBA913804700}" dt="2019-11-15T08:43:04.009" v="888" actId="1037"/>
          <ac:picMkLst>
            <pc:docMk/>
            <pc:sldMk cId="0" sldId="362"/>
            <ac:picMk id="7" creationId="{ABBA6144-777F-400F-8870-5F9329729325}"/>
          </ac:picMkLst>
        </pc:picChg>
      </pc:sldChg>
      <pc:sldChg chg="addSp delSp modSp add modAnim">
        <pc:chgData name="Vania Dimitrova" userId="14e91bea-a3b4-4821-9b85-7aef3a4ea495" providerId="ADAL" clId="{1A006225-6049-4ACB-ABCB-CBA913804700}" dt="2019-11-15T17:36:41.078" v="922"/>
        <pc:sldMkLst>
          <pc:docMk/>
          <pc:sldMk cId="2934408284" sldId="363"/>
        </pc:sldMkLst>
        <pc:spChg chg="mod">
          <ac:chgData name="Vania Dimitrova" userId="14e91bea-a3b4-4821-9b85-7aef3a4ea495" providerId="ADAL" clId="{1A006225-6049-4ACB-ABCB-CBA913804700}" dt="2019-11-15T02:40:04.266" v="583" actId="20577"/>
          <ac:spMkLst>
            <pc:docMk/>
            <pc:sldMk cId="2934408284" sldId="363"/>
            <ac:spMk id="6" creationId="{D2A2BE27-DAA1-4F1E-9D76-52FC7B239F46}"/>
          </ac:spMkLst>
        </pc:spChg>
        <pc:spChg chg="mod">
          <ac:chgData name="Vania Dimitrova" userId="14e91bea-a3b4-4821-9b85-7aef3a4ea495" providerId="ADAL" clId="{1A006225-6049-4ACB-ABCB-CBA913804700}" dt="2019-11-15T02:39:26.404" v="515" actId="1076"/>
          <ac:spMkLst>
            <pc:docMk/>
            <pc:sldMk cId="2934408284" sldId="363"/>
            <ac:spMk id="9" creationId="{03E93CBC-A15F-4690-8D30-8D1C5F323679}"/>
          </ac:spMkLst>
        </pc:spChg>
        <pc:spChg chg="mod">
          <ac:chgData name="Vania Dimitrova" userId="14e91bea-a3b4-4821-9b85-7aef3a4ea495" providerId="ADAL" clId="{1A006225-6049-4ACB-ABCB-CBA913804700}" dt="2019-11-15T02:40:33.627" v="628" actId="20577"/>
          <ac:spMkLst>
            <pc:docMk/>
            <pc:sldMk cId="2934408284" sldId="363"/>
            <ac:spMk id="12" creationId="{17F25D53-8BAA-42EE-8910-FDE1E98297FD}"/>
          </ac:spMkLst>
        </pc:spChg>
        <pc:spChg chg="mod">
          <ac:chgData name="Vania Dimitrova" userId="14e91bea-a3b4-4821-9b85-7aef3a4ea495" providerId="ADAL" clId="{1A006225-6049-4ACB-ABCB-CBA913804700}" dt="2019-11-15T02:38:53.014" v="469" actId="6549"/>
          <ac:spMkLst>
            <pc:docMk/>
            <pc:sldMk cId="2934408284" sldId="363"/>
            <ac:spMk id="15" creationId="{B0187274-645A-42B1-87DB-7DE768DFA95B}"/>
          </ac:spMkLst>
        </pc:spChg>
        <pc:spChg chg="mod">
          <ac:chgData name="Vania Dimitrova" userId="14e91bea-a3b4-4821-9b85-7aef3a4ea495" providerId="ADAL" clId="{1A006225-6049-4ACB-ABCB-CBA913804700}" dt="2019-11-15T02:41:02.076" v="680" actId="20577"/>
          <ac:spMkLst>
            <pc:docMk/>
            <pc:sldMk cId="2934408284" sldId="363"/>
            <ac:spMk id="18" creationId="{F48F4C18-CDD8-465F-9982-798DB3F03A08}"/>
          </ac:spMkLst>
        </pc:spChg>
        <pc:spChg chg="add">
          <ac:chgData name="Vania Dimitrova" userId="14e91bea-a3b4-4821-9b85-7aef3a4ea495" providerId="ADAL" clId="{1A006225-6049-4ACB-ABCB-CBA913804700}" dt="2019-11-15T02:38:24.873" v="428"/>
          <ac:spMkLst>
            <pc:docMk/>
            <pc:sldMk cId="2934408284" sldId="363"/>
            <ac:spMk id="19" creationId="{41214D0F-4850-412F-BFC6-4251CA5E31B7}"/>
          </ac:spMkLst>
        </pc:spChg>
        <pc:spChg chg="add">
          <ac:chgData name="Vania Dimitrova" userId="14e91bea-a3b4-4821-9b85-7aef3a4ea495" providerId="ADAL" clId="{1A006225-6049-4ACB-ABCB-CBA913804700}" dt="2019-11-15T02:38:24.873" v="428"/>
          <ac:spMkLst>
            <pc:docMk/>
            <pc:sldMk cId="2934408284" sldId="363"/>
            <ac:spMk id="20" creationId="{7C9B7249-0262-41C1-929B-EE50DB2BC351}"/>
          </ac:spMkLst>
        </pc:spChg>
        <pc:spChg chg="add">
          <ac:chgData name="Vania Dimitrova" userId="14e91bea-a3b4-4821-9b85-7aef3a4ea495" providerId="ADAL" clId="{1A006225-6049-4ACB-ABCB-CBA913804700}" dt="2019-11-15T02:38:24.873" v="428"/>
          <ac:spMkLst>
            <pc:docMk/>
            <pc:sldMk cId="2934408284" sldId="363"/>
            <ac:spMk id="21" creationId="{A1F94864-7A56-43DB-9AD2-0D2888C023D5}"/>
          </ac:spMkLst>
        </pc:spChg>
        <pc:spChg chg="add">
          <ac:chgData name="Vania Dimitrova" userId="14e91bea-a3b4-4821-9b85-7aef3a4ea495" providerId="ADAL" clId="{1A006225-6049-4ACB-ABCB-CBA913804700}" dt="2019-11-15T02:38:24.873" v="428"/>
          <ac:spMkLst>
            <pc:docMk/>
            <pc:sldMk cId="2934408284" sldId="363"/>
            <ac:spMk id="22" creationId="{8DBCB89D-D4FF-46E0-B2AE-EE206B671B3F}"/>
          </ac:spMkLst>
        </pc:spChg>
        <pc:spChg chg="add">
          <ac:chgData name="Vania Dimitrova" userId="14e91bea-a3b4-4821-9b85-7aef3a4ea495" providerId="ADAL" clId="{1A006225-6049-4ACB-ABCB-CBA913804700}" dt="2019-11-15T02:41:28.139" v="682"/>
          <ac:spMkLst>
            <pc:docMk/>
            <pc:sldMk cId="2934408284" sldId="363"/>
            <ac:spMk id="23" creationId="{EC3FC285-2DD3-4992-B12A-1F2CE553778C}"/>
          </ac:spMkLst>
        </pc:spChg>
        <pc:grpChg chg="add">
          <ac:chgData name="Vania Dimitrova" userId="14e91bea-a3b4-4821-9b85-7aef3a4ea495" providerId="ADAL" clId="{1A006225-6049-4ACB-ABCB-CBA913804700}" dt="2019-11-15T02:38:24.873" v="428"/>
          <ac:grpSpMkLst>
            <pc:docMk/>
            <pc:sldMk cId="2934408284" sldId="363"/>
            <ac:grpSpMk id="4" creationId="{0D0981AB-EE04-4457-A5BE-731FD93CB1D4}"/>
          </ac:grpSpMkLst>
        </pc:grpChg>
        <pc:grpChg chg="add mod">
          <ac:chgData name="Vania Dimitrova" userId="14e91bea-a3b4-4821-9b85-7aef3a4ea495" providerId="ADAL" clId="{1A006225-6049-4ACB-ABCB-CBA913804700}" dt="2019-11-15T02:39:26.404" v="515" actId="1076"/>
          <ac:grpSpMkLst>
            <pc:docMk/>
            <pc:sldMk cId="2934408284" sldId="363"/>
            <ac:grpSpMk id="7" creationId="{0C102FD1-F31B-4274-AB45-DBF3C4FA1FE8}"/>
          </ac:grpSpMkLst>
        </pc:grpChg>
        <pc:grpChg chg="add">
          <ac:chgData name="Vania Dimitrova" userId="14e91bea-a3b4-4821-9b85-7aef3a4ea495" providerId="ADAL" clId="{1A006225-6049-4ACB-ABCB-CBA913804700}" dt="2019-11-15T02:38:24.873" v="428"/>
          <ac:grpSpMkLst>
            <pc:docMk/>
            <pc:sldMk cId="2934408284" sldId="363"/>
            <ac:grpSpMk id="10" creationId="{46689BCF-01E3-4EC7-B13A-6BD71EA6036C}"/>
          </ac:grpSpMkLst>
        </pc:grpChg>
        <pc:grpChg chg="add">
          <ac:chgData name="Vania Dimitrova" userId="14e91bea-a3b4-4821-9b85-7aef3a4ea495" providerId="ADAL" clId="{1A006225-6049-4ACB-ABCB-CBA913804700}" dt="2019-11-15T02:38:24.873" v="428"/>
          <ac:grpSpMkLst>
            <pc:docMk/>
            <pc:sldMk cId="2934408284" sldId="363"/>
            <ac:grpSpMk id="13" creationId="{DD8403BB-D1D5-4889-8AAC-4B7A515120DF}"/>
          </ac:grpSpMkLst>
        </pc:grpChg>
        <pc:grpChg chg="add">
          <ac:chgData name="Vania Dimitrova" userId="14e91bea-a3b4-4821-9b85-7aef3a4ea495" providerId="ADAL" clId="{1A006225-6049-4ACB-ABCB-CBA913804700}" dt="2019-11-15T02:38:24.873" v="428"/>
          <ac:grpSpMkLst>
            <pc:docMk/>
            <pc:sldMk cId="2934408284" sldId="363"/>
            <ac:grpSpMk id="16" creationId="{4C6F8942-C033-4B99-A922-FDD7F5F81C89}"/>
          </ac:grpSpMkLst>
        </pc:grpChg>
        <pc:picChg chg="del mod">
          <ac:chgData name="Vania Dimitrova" userId="14e91bea-a3b4-4821-9b85-7aef3a4ea495" providerId="ADAL" clId="{1A006225-6049-4ACB-ABCB-CBA913804700}" dt="2019-11-15T02:38:23.992" v="427" actId="478"/>
          <ac:picMkLst>
            <pc:docMk/>
            <pc:sldMk cId="2934408284" sldId="363"/>
            <ac:picMk id="24580" creationId="{A8C20306-BDB2-45DD-8884-A9E28B63BF79}"/>
          </ac:picMkLst>
        </pc:picChg>
      </pc:sldChg>
      <pc:sldChg chg="addSp delSp modSp add modAnim">
        <pc:chgData name="Vania Dimitrova" userId="14e91bea-a3b4-4821-9b85-7aef3a4ea495" providerId="ADAL" clId="{1A006225-6049-4ACB-ABCB-CBA913804700}" dt="2019-11-15T17:36:04.510" v="904"/>
        <pc:sldMkLst>
          <pc:docMk/>
          <pc:sldMk cId="8568746" sldId="364"/>
        </pc:sldMkLst>
        <pc:spChg chg="add mod">
          <ac:chgData name="Vania Dimitrova" userId="14e91bea-a3b4-4821-9b85-7aef3a4ea495" providerId="ADAL" clId="{1A006225-6049-4ACB-ABCB-CBA913804700}" dt="2019-11-15T08:42:05.386" v="873" actId="1076"/>
          <ac:spMkLst>
            <pc:docMk/>
            <pc:sldMk cId="8568746" sldId="364"/>
            <ac:spMk id="37" creationId="{BE85E91C-E0E1-4EA7-97EC-F308B53EE296}"/>
          </ac:spMkLst>
        </pc:spChg>
        <pc:spChg chg="mod">
          <ac:chgData name="Vania Dimitrova" userId="14e91bea-a3b4-4821-9b85-7aef3a4ea495" providerId="ADAL" clId="{1A006225-6049-4ACB-ABCB-CBA913804700}" dt="2019-11-15T09:17:58.593" v="903" actId="20577"/>
          <ac:spMkLst>
            <pc:docMk/>
            <pc:sldMk cId="8568746" sldId="364"/>
            <ac:spMk id="10242" creationId="{B7D027C8-9003-41AB-8560-F7B52E1B61C9}"/>
          </ac:spMkLst>
        </pc:spChg>
        <pc:grpChg chg="del">
          <ac:chgData name="Vania Dimitrova" userId="14e91bea-a3b4-4821-9b85-7aef3a4ea495" providerId="ADAL" clId="{1A006225-6049-4ACB-ABCB-CBA913804700}" dt="2019-11-15T08:40:54.465" v="810" actId="478"/>
          <ac:grpSpMkLst>
            <pc:docMk/>
            <pc:sldMk cId="8568746" sldId="364"/>
            <ac:grpSpMk id="8208" creationId="{608A83E5-5A7C-410D-B6EB-42EC01126E26}"/>
          </ac:grpSpMkLst>
        </pc:grpChg>
        <pc:picChg chg="add mod">
          <ac:chgData name="Vania Dimitrova" userId="14e91bea-a3b4-4821-9b85-7aef3a4ea495" providerId="ADAL" clId="{1A006225-6049-4ACB-ABCB-CBA913804700}" dt="2019-11-15T08:42:01.462" v="872" actId="1076"/>
          <ac:picMkLst>
            <pc:docMk/>
            <pc:sldMk cId="8568746" sldId="364"/>
            <ac:picMk id="36" creationId="{BF8D453C-05BB-45F6-A4B3-3A4613BF767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636380E-F97C-45D0-834D-E2BB712F36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79" rIns="94760" bIns="473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 User Adaptive Intelligent Systems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00FB500-406F-4561-A52B-8908DEF8B82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79" rIns="94760" bIns="473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21893449-4E28-4834-88C6-04949E56401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79" rIns="94760" bIns="473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issued by Lydia Lau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C31B65C1-464C-4452-AAA2-A5D55E84BC6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5288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79" rIns="94760" bIns="473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AE7542-C9FB-4968-9360-3BC28DFEF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D3EAB36-5E3B-4A3B-BE65-4B69AF95F3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79" rIns="94760" bIns="473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1D9BD1E-692C-4C12-896C-5B87F8810F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9138" y="0"/>
            <a:ext cx="4433887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79" rIns="94760" bIns="473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C33E7B2-069C-4D2C-84FC-144006DC7A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4988"/>
            <a:ext cx="3546475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57BBAA5-ED5C-4C53-A6B7-FBDE8DE0173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5700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79" rIns="94760" bIns="47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48DB97B-5639-4058-9241-B21573747A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6875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79" rIns="94760" bIns="473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issued by Lydia Lau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8B089B1-0FAB-4C8F-9322-61DEE87D7B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138" y="6746875"/>
            <a:ext cx="4433887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79" rIns="94760" bIns="473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42B1F28-ED3C-4F1B-AD7E-1565EF0BCA2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2D10D1C6-CBC3-4D5E-8314-8CAD630B1A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81282659-6449-4853-9ED5-1B392FAE7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4D95D36B-004C-42D2-BAA6-DC1334038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8350" indent="-293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2688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5763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0425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76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48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20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2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CF3692F-0BF3-4106-B7D3-97E5D10E556E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5" name="Footer Placeholder 4">
            <a:extLst>
              <a:ext uri="{FF2B5EF4-FFF2-40B4-BE49-F238E27FC236}">
                <a16:creationId xmlns:a16="http://schemas.microsoft.com/office/drawing/2014/main" id="{409DE73E-6614-4973-AF9E-858B2DC2E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8350" indent="-293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2688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5763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0425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76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48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20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2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issued by Lydia Lau</a:t>
            </a:r>
          </a:p>
        </p:txBody>
      </p:sp>
      <p:sp>
        <p:nvSpPr>
          <p:cNvPr id="5126" name="Header Placeholder 5">
            <a:extLst>
              <a:ext uri="{FF2B5EF4-FFF2-40B4-BE49-F238E27FC236}">
                <a16:creationId xmlns:a16="http://schemas.microsoft.com/office/drawing/2014/main" id="{CF7DDD45-644D-408B-9D06-0AC454882A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8350" indent="-293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2688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5763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0425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76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48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20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2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COMP3771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DDA1D7AD-67CA-4EDA-97AA-3FDD98481A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A91CF787-92AF-4B5F-AAD7-4E4606CB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3556" name="Header Placeholder 3">
            <a:extLst>
              <a:ext uri="{FF2B5EF4-FFF2-40B4-BE49-F238E27FC236}">
                <a16:creationId xmlns:a16="http://schemas.microsoft.com/office/drawing/2014/main" id="{D7694669-FED4-4DD5-8287-315F1A58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COMP3771</a:t>
            </a:r>
          </a:p>
        </p:txBody>
      </p:sp>
      <p:sp>
        <p:nvSpPr>
          <p:cNvPr id="23557" name="Footer Placeholder 4">
            <a:extLst>
              <a:ext uri="{FF2B5EF4-FFF2-40B4-BE49-F238E27FC236}">
                <a16:creationId xmlns:a16="http://schemas.microsoft.com/office/drawing/2014/main" id="{D621A91E-AA1F-485C-83F1-1DFBE537E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issued by Lydia Lau</a:t>
            </a:r>
          </a:p>
        </p:txBody>
      </p:sp>
      <p:sp>
        <p:nvSpPr>
          <p:cNvPr id="23558" name="Slide Number Placeholder 5">
            <a:extLst>
              <a:ext uri="{FF2B5EF4-FFF2-40B4-BE49-F238E27FC236}">
                <a16:creationId xmlns:a16="http://schemas.microsoft.com/office/drawing/2014/main" id="{577CAB77-085B-498B-B2F1-EADE669C7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97B1DE-8FD2-40DC-9BA1-0944508289B7}" type="slidenum">
              <a:rPr lang="en-GB" altLang="en-US" sz="1200" smtClean="0"/>
              <a:pPr/>
              <a:t>10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460691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DDA1D7AD-67CA-4EDA-97AA-3FDD98481A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A91CF787-92AF-4B5F-AAD7-4E4606CB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3556" name="Header Placeholder 3">
            <a:extLst>
              <a:ext uri="{FF2B5EF4-FFF2-40B4-BE49-F238E27FC236}">
                <a16:creationId xmlns:a16="http://schemas.microsoft.com/office/drawing/2014/main" id="{D7694669-FED4-4DD5-8287-315F1A58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COMP3771</a:t>
            </a:r>
          </a:p>
        </p:txBody>
      </p:sp>
      <p:sp>
        <p:nvSpPr>
          <p:cNvPr id="23557" name="Footer Placeholder 4">
            <a:extLst>
              <a:ext uri="{FF2B5EF4-FFF2-40B4-BE49-F238E27FC236}">
                <a16:creationId xmlns:a16="http://schemas.microsoft.com/office/drawing/2014/main" id="{D621A91E-AA1F-485C-83F1-1DFBE537E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issued by Lydia Lau</a:t>
            </a:r>
          </a:p>
        </p:txBody>
      </p:sp>
      <p:sp>
        <p:nvSpPr>
          <p:cNvPr id="23558" name="Slide Number Placeholder 5">
            <a:extLst>
              <a:ext uri="{FF2B5EF4-FFF2-40B4-BE49-F238E27FC236}">
                <a16:creationId xmlns:a16="http://schemas.microsoft.com/office/drawing/2014/main" id="{577CAB77-085B-498B-B2F1-EADE669C7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97B1DE-8FD2-40DC-9BA1-0944508289B7}" type="slidenum">
              <a:rPr lang="en-GB" altLang="en-US" sz="1200" smtClean="0"/>
              <a:pPr/>
              <a:t>11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748331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DDA1D7AD-67CA-4EDA-97AA-3FDD98481A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A91CF787-92AF-4B5F-AAD7-4E4606CB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3556" name="Header Placeholder 3">
            <a:extLst>
              <a:ext uri="{FF2B5EF4-FFF2-40B4-BE49-F238E27FC236}">
                <a16:creationId xmlns:a16="http://schemas.microsoft.com/office/drawing/2014/main" id="{D7694669-FED4-4DD5-8287-315F1A58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COMP3771</a:t>
            </a:r>
          </a:p>
        </p:txBody>
      </p:sp>
      <p:sp>
        <p:nvSpPr>
          <p:cNvPr id="23557" name="Footer Placeholder 4">
            <a:extLst>
              <a:ext uri="{FF2B5EF4-FFF2-40B4-BE49-F238E27FC236}">
                <a16:creationId xmlns:a16="http://schemas.microsoft.com/office/drawing/2014/main" id="{D621A91E-AA1F-485C-83F1-1DFBE537E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issued by Lydia Lau</a:t>
            </a:r>
          </a:p>
        </p:txBody>
      </p:sp>
      <p:sp>
        <p:nvSpPr>
          <p:cNvPr id="23558" name="Slide Number Placeholder 5">
            <a:extLst>
              <a:ext uri="{FF2B5EF4-FFF2-40B4-BE49-F238E27FC236}">
                <a16:creationId xmlns:a16="http://schemas.microsoft.com/office/drawing/2014/main" id="{577CAB77-085B-498B-B2F1-EADE669C7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97B1DE-8FD2-40DC-9BA1-0944508289B7}" type="slidenum">
              <a:rPr lang="en-GB" altLang="en-US" sz="1200" smtClean="0"/>
              <a:pPr/>
              <a:t>12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572989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DDA1D7AD-67CA-4EDA-97AA-3FDD98481A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A91CF787-92AF-4B5F-AAD7-4E4606CB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3556" name="Header Placeholder 3">
            <a:extLst>
              <a:ext uri="{FF2B5EF4-FFF2-40B4-BE49-F238E27FC236}">
                <a16:creationId xmlns:a16="http://schemas.microsoft.com/office/drawing/2014/main" id="{D7694669-FED4-4DD5-8287-315F1A58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COMP3771</a:t>
            </a:r>
          </a:p>
        </p:txBody>
      </p:sp>
      <p:sp>
        <p:nvSpPr>
          <p:cNvPr id="23557" name="Footer Placeholder 4">
            <a:extLst>
              <a:ext uri="{FF2B5EF4-FFF2-40B4-BE49-F238E27FC236}">
                <a16:creationId xmlns:a16="http://schemas.microsoft.com/office/drawing/2014/main" id="{D621A91E-AA1F-485C-83F1-1DFBE537E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issued by Lydia Lau</a:t>
            </a:r>
          </a:p>
        </p:txBody>
      </p:sp>
      <p:sp>
        <p:nvSpPr>
          <p:cNvPr id="23558" name="Slide Number Placeholder 5">
            <a:extLst>
              <a:ext uri="{FF2B5EF4-FFF2-40B4-BE49-F238E27FC236}">
                <a16:creationId xmlns:a16="http://schemas.microsoft.com/office/drawing/2014/main" id="{577CAB77-085B-498B-B2F1-EADE669C7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97B1DE-8FD2-40DC-9BA1-0944508289B7}" type="slidenum">
              <a:rPr lang="en-GB" altLang="en-US" sz="1200" smtClean="0"/>
              <a:pPr/>
              <a:t>13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668886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DDA1D7AD-67CA-4EDA-97AA-3FDD98481A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A91CF787-92AF-4B5F-AAD7-4E4606CB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3556" name="Header Placeholder 3">
            <a:extLst>
              <a:ext uri="{FF2B5EF4-FFF2-40B4-BE49-F238E27FC236}">
                <a16:creationId xmlns:a16="http://schemas.microsoft.com/office/drawing/2014/main" id="{D7694669-FED4-4DD5-8287-315F1A58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COMP3771</a:t>
            </a:r>
          </a:p>
        </p:txBody>
      </p:sp>
      <p:sp>
        <p:nvSpPr>
          <p:cNvPr id="23557" name="Footer Placeholder 4">
            <a:extLst>
              <a:ext uri="{FF2B5EF4-FFF2-40B4-BE49-F238E27FC236}">
                <a16:creationId xmlns:a16="http://schemas.microsoft.com/office/drawing/2014/main" id="{D621A91E-AA1F-485C-83F1-1DFBE537E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issued by Lydia Lau</a:t>
            </a:r>
          </a:p>
        </p:txBody>
      </p:sp>
      <p:sp>
        <p:nvSpPr>
          <p:cNvPr id="23558" name="Slide Number Placeholder 5">
            <a:extLst>
              <a:ext uri="{FF2B5EF4-FFF2-40B4-BE49-F238E27FC236}">
                <a16:creationId xmlns:a16="http://schemas.microsoft.com/office/drawing/2014/main" id="{577CAB77-085B-498B-B2F1-EADE669C7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97B1DE-8FD2-40DC-9BA1-0944508289B7}" type="slidenum">
              <a:rPr lang="en-GB" altLang="en-US" sz="1200" smtClean="0"/>
              <a:pPr/>
              <a:t>14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632358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9489F74-AD28-466F-902B-84D6D1F829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8350" indent="-293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2688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5763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0425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76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48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20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2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C4DE91-1B02-43C9-A1B3-57F392CB00BB}" type="slidenum">
              <a:rPr lang="en-GB" altLang="en-US" smtClean="0"/>
              <a:pPr>
                <a:spcBef>
                  <a:spcPct val="0"/>
                </a:spcBef>
              </a:pPr>
              <a:t>15</a:t>
            </a:fld>
            <a:endParaRPr lang="en-GB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BBAB99F-B835-47B9-B56A-233EB44E86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6525"/>
          </a:xfrm>
          <a:solidFill>
            <a:srgbClr val="FFFFFF"/>
          </a:solidFill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AAFEA55-BA4F-4386-AA6F-87E070CD2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5025"/>
            <a:ext cx="7505700" cy="32019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315" tIns="45158" rIns="90315" bIns="45158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2977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9489F74-AD28-466F-902B-84D6D1F829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8350" indent="-293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2688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5763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0425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76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48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20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2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C4DE91-1B02-43C9-A1B3-57F392CB00BB}" type="slidenum">
              <a:rPr lang="en-GB" altLang="en-US" smtClean="0"/>
              <a:pPr>
                <a:spcBef>
                  <a:spcPct val="0"/>
                </a:spcBef>
              </a:pPr>
              <a:t>16</a:t>
            </a:fld>
            <a:endParaRPr lang="en-GB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BBAB99F-B835-47B9-B56A-233EB44E86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6525"/>
          </a:xfrm>
          <a:solidFill>
            <a:srgbClr val="FFFFFF"/>
          </a:solidFill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AAFEA55-BA4F-4386-AA6F-87E070CD2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5025"/>
            <a:ext cx="7505700" cy="32019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315" tIns="45158" rIns="90315" bIns="45158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8814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DDA1D7AD-67CA-4EDA-97AA-3FDD98481A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A91CF787-92AF-4B5F-AAD7-4E4606CB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3556" name="Header Placeholder 3">
            <a:extLst>
              <a:ext uri="{FF2B5EF4-FFF2-40B4-BE49-F238E27FC236}">
                <a16:creationId xmlns:a16="http://schemas.microsoft.com/office/drawing/2014/main" id="{D7694669-FED4-4DD5-8287-315F1A58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COMP3771</a:t>
            </a:r>
          </a:p>
        </p:txBody>
      </p:sp>
      <p:sp>
        <p:nvSpPr>
          <p:cNvPr id="23557" name="Footer Placeholder 4">
            <a:extLst>
              <a:ext uri="{FF2B5EF4-FFF2-40B4-BE49-F238E27FC236}">
                <a16:creationId xmlns:a16="http://schemas.microsoft.com/office/drawing/2014/main" id="{D621A91E-AA1F-485C-83F1-1DFBE537E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issued by Lydia Lau</a:t>
            </a:r>
          </a:p>
        </p:txBody>
      </p:sp>
      <p:sp>
        <p:nvSpPr>
          <p:cNvPr id="23558" name="Slide Number Placeholder 5">
            <a:extLst>
              <a:ext uri="{FF2B5EF4-FFF2-40B4-BE49-F238E27FC236}">
                <a16:creationId xmlns:a16="http://schemas.microsoft.com/office/drawing/2014/main" id="{577CAB77-085B-498B-B2F1-EADE669C7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97B1DE-8FD2-40DC-9BA1-0944508289B7}" type="slidenum">
              <a:rPr lang="en-GB" altLang="en-US" sz="1200" smtClean="0"/>
              <a:pPr/>
              <a:t>17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950671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9489F74-AD28-466F-902B-84D6D1F829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8350" indent="-293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2688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5763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0425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76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48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20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2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C4DE91-1B02-43C9-A1B3-57F392CB00BB}" type="slidenum">
              <a:rPr lang="en-GB" altLang="en-US" smtClean="0"/>
              <a:pPr>
                <a:spcBef>
                  <a:spcPct val="0"/>
                </a:spcBef>
              </a:pPr>
              <a:t>18</a:t>
            </a:fld>
            <a:endParaRPr lang="en-GB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BBAB99F-B835-47B9-B56A-233EB44E86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6525"/>
          </a:xfrm>
          <a:solidFill>
            <a:srgbClr val="FFFFFF"/>
          </a:solidFill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AAFEA55-BA4F-4386-AA6F-87E070CD2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5025"/>
            <a:ext cx="7505700" cy="32019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315" tIns="45158" rIns="90315" bIns="45158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5895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9489F74-AD28-466F-902B-84D6D1F829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8350" indent="-293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2688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5763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0425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76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48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20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2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C4DE91-1B02-43C9-A1B3-57F392CB00BB}" type="slidenum">
              <a:rPr lang="en-GB" altLang="en-US" smtClean="0"/>
              <a:pPr>
                <a:spcBef>
                  <a:spcPct val="0"/>
                </a:spcBef>
              </a:pPr>
              <a:t>19</a:t>
            </a:fld>
            <a:endParaRPr lang="en-GB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BBAB99F-B835-47B9-B56A-233EB44E86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6525"/>
          </a:xfrm>
          <a:solidFill>
            <a:srgbClr val="FFFFFF"/>
          </a:solidFill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AAFEA55-BA4F-4386-AA6F-87E070CD2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5025"/>
            <a:ext cx="7505700" cy="32019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315" tIns="45158" rIns="90315" bIns="45158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46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DADBAF-5C1C-412B-82B6-18FBA972E0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8350" indent="-293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2688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5763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0425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76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48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20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2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A4E056-B9D6-48D0-AFC9-75592401F40E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F4BD1AD-89FA-4FE7-850E-5E7CF45896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6525"/>
          </a:xfrm>
          <a:solidFill>
            <a:srgbClr val="FFFFFF"/>
          </a:solidFill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CAD6EF0-0A88-4A22-8CAC-F40EED950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5025"/>
            <a:ext cx="7505700" cy="32019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315" tIns="45158" rIns="90315" bIns="45158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195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FDADBAF-5C1C-412B-82B6-18FBA972E0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8350" indent="-293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2688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5763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0425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76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48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20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2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A4E056-B9D6-48D0-AFC9-75592401F40E}" type="slidenum">
              <a:rPr lang="en-GB" altLang="en-US" smtClean="0"/>
              <a:pPr>
                <a:spcBef>
                  <a:spcPct val="0"/>
                </a:spcBef>
              </a:pPr>
              <a:t>20</a:t>
            </a:fld>
            <a:endParaRPr lang="en-GB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F4BD1AD-89FA-4FE7-850E-5E7CF45896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6525"/>
          </a:xfrm>
          <a:solidFill>
            <a:srgbClr val="FFFFFF"/>
          </a:solidFill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CAD6EF0-0A88-4A22-8CAC-F40EED950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5025"/>
            <a:ext cx="7505700" cy="32019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315" tIns="45158" rIns="90315" bIns="45158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00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22C39BA-E229-483E-80A8-5514F6E5D8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8350" indent="-293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2688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5763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0425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76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48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20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2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381E4BA-139F-48DA-A69B-11DBB4998BFA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22F4818-5DCE-40B8-9BA5-C58C4B794A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6525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23CEF67-CCC6-45D2-BBE1-9E528D272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5025"/>
            <a:ext cx="7505700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15" tIns="45158" rIns="90315" bIns="45158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263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202A80AA-5400-4BA3-8A22-6CBF37F20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8350" indent="-293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2688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5763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0425" indent="-2349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76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48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20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225" indent="-234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FD82138-30F6-485A-81F0-8846D6E16F9D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50E9FEE-05EC-4F56-8BEF-BA2E3243DF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6525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14486B0-268E-4A8F-B9F8-06F103FBA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5025"/>
            <a:ext cx="7505700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15" tIns="45158" rIns="90315" bIns="45158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73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2E1F801C-881B-4D05-8C2B-5B4CC7EED4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21CDFC01-6B1F-4334-9CBE-FA8E2AF15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5364" name="Header Placeholder 3">
            <a:extLst>
              <a:ext uri="{FF2B5EF4-FFF2-40B4-BE49-F238E27FC236}">
                <a16:creationId xmlns:a16="http://schemas.microsoft.com/office/drawing/2014/main" id="{4410F94D-3E09-490F-897B-BA0717DD3D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COMP3771</a:t>
            </a:r>
          </a:p>
        </p:txBody>
      </p:sp>
      <p:sp>
        <p:nvSpPr>
          <p:cNvPr id="15365" name="Footer Placeholder 4">
            <a:extLst>
              <a:ext uri="{FF2B5EF4-FFF2-40B4-BE49-F238E27FC236}">
                <a16:creationId xmlns:a16="http://schemas.microsoft.com/office/drawing/2014/main" id="{6DD619AC-DD7C-4AD7-8BF0-B31DDA6692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issued by Lydia Lau</a:t>
            </a:r>
          </a:p>
        </p:txBody>
      </p:sp>
      <p:sp>
        <p:nvSpPr>
          <p:cNvPr id="15366" name="Slide Number Placeholder 5">
            <a:extLst>
              <a:ext uri="{FF2B5EF4-FFF2-40B4-BE49-F238E27FC236}">
                <a16:creationId xmlns:a16="http://schemas.microsoft.com/office/drawing/2014/main" id="{2C389406-9831-41FB-92BC-1FC5C5CF94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F47AD7-C9BF-4F3C-A2EC-3864D3F95AB4}" type="slidenum">
              <a:rPr lang="en-GB" altLang="en-US" sz="1200" smtClean="0"/>
              <a:pPr/>
              <a:t>5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DDA1D7AD-67CA-4EDA-97AA-3FDD98481A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A91CF787-92AF-4B5F-AAD7-4E4606CB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3556" name="Header Placeholder 3">
            <a:extLst>
              <a:ext uri="{FF2B5EF4-FFF2-40B4-BE49-F238E27FC236}">
                <a16:creationId xmlns:a16="http://schemas.microsoft.com/office/drawing/2014/main" id="{D7694669-FED4-4DD5-8287-315F1A58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COMP3771</a:t>
            </a:r>
          </a:p>
        </p:txBody>
      </p:sp>
      <p:sp>
        <p:nvSpPr>
          <p:cNvPr id="23557" name="Footer Placeholder 4">
            <a:extLst>
              <a:ext uri="{FF2B5EF4-FFF2-40B4-BE49-F238E27FC236}">
                <a16:creationId xmlns:a16="http://schemas.microsoft.com/office/drawing/2014/main" id="{D621A91E-AA1F-485C-83F1-1DFBE537E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issued by Lydia Lau</a:t>
            </a:r>
          </a:p>
        </p:txBody>
      </p:sp>
      <p:sp>
        <p:nvSpPr>
          <p:cNvPr id="23558" name="Slide Number Placeholder 5">
            <a:extLst>
              <a:ext uri="{FF2B5EF4-FFF2-40B4-BE49-F238E27FC236}">
                <a16:creationId xmlns:a16="http://schemas.microsoft.com/office/drawing/2014/main" id="{577CAB77-085B-498B-B2F1-EADE669C7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97B1DE-8FD2-40DC-9BA1-0944508289B7}" type="slidenum">
              <a:rPr lang="en-GB" altLang="en-US" sz="1200" smtClean="0"/>
              <a:pPr/>
              <a:t>6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84187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DDA1D7AD-67CA-4EDA-97AA-3FDD98481A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A91CF787-92AF-4B5F-AAD7-4E4606CB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3556" name="Header Placeholder 3">
            <a:extLst>
              <a:ext uri="{FF2B5EF4-FFF2-40B4-BE49-F238E27FC236}">
                <a16:creationId xmlns:a16="http://schemas.microsoft.com/office/drawing/2014/main" id="{D7694669-FED4-4DD5-8287-315F1A58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COMP3771</a:t>
            </a:r>
          </a:p>
        </p:txBody>
      </p:sp>
      <p:sp>
        <p:nvSpPr>
          <p:cNvPr id="23557" name="Footer Placeholder 4">
            <a:extLst>
              <a:ext uri="{FF2B5EF4-FFF2-40B4-BE49-F238E27FC236}">
                <a16:creationId xmlns:a16="http://schemas.microsoft.com/office/drawing/2014/main" id="{D621A91E-AA1F-485C-83F1-1DFBE537E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issued by Lydia Lau</a:t>
            </a:r>
          </a:p>
        </p:txBody>
      </p:sp>
      <p:sp>
        <p:nvSpPr>
          <p:cNvPr id="23558" name="Slide Number Placeholder 5">
            <a:extLst>
              <a:ext uri="{FF2B5EF4-FFF2-40B4-BE49-F238E27FC236}">
                <a16:creationId xmlns:a16="http://schemas.microsoft.com/office/drawing/2014/main" id="{577CAB77-085B-498B-B2F1-EADE669C7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97B1DE-8FD2-40DC-9BA1-0944508289B7}" type="slidenum">
              <a:rPr lang="en-GB" altLang="en-US" sz="1200" smtClean="0"/>
              <a:pPr/>
              <a:t>7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97440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DDA1D7AD-67CA-4EDA-97AA-3FDD98481A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A91CF787-92AF-4B5F-AAD7-4E4606CB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3556" name="Header Placeholder 3">
            <a:extLst>
              <a:ext uri="{FF2B5EF4-FFF2-40B4-BE49-F238E27FC236}">
                <a16:creationId xmlns:a16="http://schemas.microsoft.com/office/drawing/2014/main" id="{D7694669-FED4-4DD5-8287-315F1A58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COMP3771</a:t>
            </a:r>
          </a:p>
        </p:txBody>
      </p:sp>
      <p:sp>
        <p:nvSpPr>
          <p:cNvPr id="23557" name="Footer Placeholder 4">
            <a:extLst>
              <a:ext uri="{FF2B5EF4-FFF2-40B4-BE49-F238E27FC236}">
                <a16:creationId xmlns:a16="http://schemas.microsoft.com/office/drawing/2014/main" id="{D621A91E-AA1F-485C-83F1-1DFBE537E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issued by Lydia Lau</a:t>
            </a:r>
          </a:p>
        </p:txBody>
      </p:sp>
      <p:sp>
        <p:nvSpPr>
          <p:cNvPr id="23558" name="Slide Number Placeholder 5">
            <a:extLst>
              <a:ext uri="{FF2B5EF4-FFF2-40B4-BE49-F238E27FC236}">
                <a16:creationId xmlns:a16="http://schemas.microsoft.com/office/drawing/2014/main" id="{577CAB77-085B-498B-B2F1-EADE669C7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97B1DE-8FD2-40DC-9BA1-0944508289B7}" type="slidenum">
              <a:rPr lang="en-GB" altLang="en-US" sz="1200" smtClean="0"/>
              <a:pPr/>
              <a:t>8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58484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DDA1D7AD-67CA-4EDA-97AA-3FDD98481A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A91CF787-92AF-4B5F-AAD7-4E4606CB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3556" name="Header Placeholder 3">
            <a:extLst>
              <a:ext uri="{FF2B5EF4-FFF2-40B4-BE49-F238E27FC236}">
                <a16:creationId xmlns:a16="http://schemas.microsoft.com/office/drawing/2014/main" id="{D7694669-FED4-4DD5-8287-315F1A58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COMP3771</a:t>
            </a:r>
          </a:p>
        </p:txBody>
      </p:sp>
      <p:sp>
        <p:nvSpPr>
          <p:cNvPr id="23557" name="Footer Placeholder 4">
            <a:extLst>
              <a:ext uri="{FF2B5EF4-FFF2-40B4-BE49-F238E27FC236}">
                <a16:creationId xmlns:a16="http://schemas.microsoft.com/office/drawing/2014/main" id="{D621A91E-AA1F-485C-83F1-1DFBE537E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issued by Lydia Lau</a:t>
            </a:r>
          </a:p>
        </p:txBody>
      </p:sp>
      <p:sp>
        <p:nvSpPr>
          <p:cNvPr id="23558" name="Slide Number Placeholder 5">
            <a:extLst>
              <a:ext uri="{FF2B5EF4-FFF2-40B4-BE49-F238E27FC236}">
                <a16:creationId xmlns:a16="http://schemas.microsoft.com/office/drawing/2014/main" id="{577CAB77-085B-498B-B2F1-EADE669C7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97B1DE-8FD2-40DC-9BA1-0944508289B7}" type="slidenum">
              <a:rPr lang="en-GB" altLang="en-US" sz="1200" smtClean="0"/>
              <a:pPr/>
              <a:t>9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08373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A8D4B4-44AE-4AB6-A557-F5E2C87A5A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EA3C22-B6F4-4C09-B70E-8F811FAD63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3A337D-8FB5-45B1-8615-F480EB71FB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46686-A7BA-4A7F-A649-59E1F1DFAA2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9587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F56975-E8D6-49FB-BEF7-D44521F108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7C0945-E92E-4134-8A3C-0D7B196E62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15BC20-82BD-493F-9D3C-8348FC9B6E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77917-5C0D-4202-8693-0E079FAD2D2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704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4450"/>
            <a:ext cx="1943100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4450"/>
            <a:ext cx="5676900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E04838-E47F-425D-98D8-61A75560D8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61A828-C874-4CF1-AABE-3981760B99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236A7B-7608-4226-86C6-E381A4D1E8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8D8F4-D544-4E55-AE2B-FDBA552B835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1194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BB5DC6-6A05-4279-9210-7E89030634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DFF815-72FD-46AE-8EC7-1C55BA6DB7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BD677F-CE1A-4805-A25D-8F7D38FCB7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39D49-40EC-4C4F-9598-54910289A35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90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E37056-B40E-45C6-8B80-423F273784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B6CC25-EA81-48C8-84DC-B9F84112FA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3A38C3-8200-472F-9563-59F009C318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7756E-78B0-450F-B640-F93761C48F2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86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F9E191-F7AC-48E7-ADDF-DA72D49126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0E035-9781-434C-BFA4-61A302CD90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42CB3A-5DDE-4253-85B8-130272E2F8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7BB11-55E6-4168-9B78-F939D6C2D2C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463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760B253-2E1F-4CDD-A128-2737F9DC42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2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2E4228-73E5-4216-A19D-4768CE24B5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C8CF448-A162-41F4-B600-3DBD05123D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E6529-4E86-4756-91CF-F1792E46CAA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271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4DEEF5-46F7-4049-BD4E-BA43E9F71F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2EB3972-759B-4E56-B50D-2BC5BE6B97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CDFCAE-48AB-4618-BD55-5902903120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9060B-5AAE-41C0-A555-A1E24A8347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182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AA5513D-12B1-413D-A538-B342E0B707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2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37EEB98-08E7-44E0-B78B-8456E0D412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17895E-EBDC-4488-B3CB-36D5E0F0E4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9421A-E739-40D1-AA0B-D025E00FEFC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869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F9563-9A45-4BB1-8D12-0188D5260E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7A3D4-00D2-474D-AEDC-24F9DE6AC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9DF57-CD5D-4771-A084-FF7D7988C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1FFAD-6ED2-4FED-A14C-B242EAC17A2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4738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60263A-1FA4-4843-B6D5-AA56A943D7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2A6A3-EEC3-40DB-91DD-2CB7CCBCBC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454B1-4E3C-4A96-BF7F-690461F2AA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5BE36-AC45-4216-9A2E-2048DA3A34E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455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9478E26-6A98-4D50-8587-85A224554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F2E9790-2026-4DC0-9A74-63D38B5E3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FEE322C-4CA0-45F9-AA12-32C0DB40B3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Topic 2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BB97D1C-AAD4-446E-82D1-072E772710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D26F0A0-1A05-403B-BDB1-ABE0DCF906A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EEE38F2-9A2B-4983-9572-6F9EB9ACE1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7508232-290D-4744-8994-D17836F927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User </a:t>
            </a:r>
            <a:r>
              <a:rPr lang="en-GB" altLang="en-US" sz="4000" dirty="0"/>
              <a:t>Adaptive Intelligent Systems </a:t>
            </a:r>
            <a:endParaRPr lang="en-GB" altLang="en-US" sz="4000" b="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00DF0D8-3DAD-478B-9C08-1062DF3E9C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1520" y="2492896"/>
            <a:ext cx="8425308" cy="35004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3600" b="1" dirty="0"/>
          </a:p>
          <a:p>
            <a:pPr eaLnBrk="1" hangingPunct="1">
              <a:lnSpc>
                <a:spcPct val="90000"/>
              </a:lnSpc>
            </a:pPr>
            <a:r>
              <a:rPr lang="en-GB" altLang="en-US" sz="3600" dirty="0" smtClean="0"/>
              <a:t>General </a:t>
            </a:r>
            <a:r>
              <a:rPr lang="en-GB" altLang="en-US" sz="3600" dirty="0"/>
              <a:t>Schema of User-adaptive </a:t>
            </a:r>
            <a:r>
              <a:rPr lang="en-GB" altLang="en-US" sz="3600" dirty="0" smtClean="0"/>
              <a:t>Systems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3600" dirty="0" smtClean="0"/>
              <a:t>(Practical Tasks)</a:t>
            </a:r>
            <a:endParaRPr lang="en-GB" altLang="en-US" sz="2000" dirty="0"/>
          </a:p>
          <a:p>
            <a:pPr eaLnBrk="1" hangingPunct="1">
              <a:lnSpc>
                <a:spcPct val="90000"/>
              </a:lnSpc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Vania Dimitrova</a:t>
            </a:r>
            <a:br>
              <a:rPr lang="en-GB" altLang="en-US" sz="2800" dirty="0"/>
            </a:br>
            <a:r>
              <a:rPr lang="en-GB" altLang="en-US" sz="2800" dirty="0"/>
              <a:t>School of Computing, University of Leeds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>
            <a:extLst>
              <a:ext uri="{FF2B5EF4-FFF2-40B4-BE49-F238E27FC236}">
                <a16:creationId xmlns:a16="http://schemas.microsoft.com/office/drawing/2014/main" id="{1DA2765E-D0A8-4FFB-83AF-3EAA526BF4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20430"/>
            <a:ext cx="7416824" cy="835927"/>
          </a:xfrm>
        </p:spPr>
        <p:txBody>
          <a:bodyPr/>
          <a:lstStyle/>
          <a:p>
            <a:r>
              <a:rPr lang="en-GB" altLang="en-US" dirty="0" smtClean="0"/>
              <a:t>Task 2: </a:t>
            </a:r>
            <a:r>
              <a:rPr lang="en-GB" altLang="en-US" cap="small" dirty="0" err="1"/>
              <a:t>AgentSalon</a:t>
            </a:r>
            <a:endParaRPr lang="en-GB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56357"/>
            <a:ext cx="80268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800" dirty="0"/>
              <a:t>Note the main purpose of the system</a:t>
            </a:r>
            <a:r>
              <a:rPr lang="en-GB" sz="2800" dirty="0" smtClean="0"/>
              <a:t>.</a:t>
            </a:r>
          </a:p>
          <a:p>
            <a:pPr lvl="0"/>
            <a:endParaRPr lang="en-GB" sz="2800" dirty="0"/>
          </a:p>
          <a:p>
            <a:pPr lvl="0"/>
            <a:r>
              <a:rPr lang="en-GB" sz="2800" dirty="0"/>
              <a:t>Outline the general schema of the system:</a:t>
            </a:r>
          </a:p>
          <a:p>
            <a:pPr lvl="1"/>
            <a:r>
              <a:rPr lang="en-GB" sz="2800" dirty="0"/>
              <a:t>What information about the user is collected?</a:t>
            </a:r>
          </a:p>
          <a:p>
            <a:pPr lvl="1"/>
            <a:r>
              <a:rPr lang="en-GB" sz="2800" dirty="0"/>
              <a:t>How is this information acquired and sorted?</a:t>
            </a:r>
          </a:p>
          <a:p>
            <a:pPr lvl="1"/>
            <a:r>
              <a:rPr lang="en-GB" sz="2800" dirty="0"/>
              <a:t>What is include in the user model?</a:t>
            </a:r>
          </a:p>
          <a:p>
            <a:pPr lvl="1"/>
            <a:r>
              <a:rPr lang="en-GB" sz="2800" dirty="0"/>
              <a:t>How is the user model applied?</a:t>
            </a:r>
          </a:p>
          <a:p>
            <a:pPr lvl="1"/>
            <a:r>
              <a:rPr lang="en-GB" sz="2800" dirty="0"/>
              <a:t>What adaptive features are offered</a:t>
            </a:r>
            <a:r>
              <a:rPr lang="en-GB" sz="2800" dirty="0" smtClean="0"/>
              <a:t>?</a:t>
            </a:r>
          </a:p>
          <a:p>
            <a:pPr lvl="1"/>
            <a:endParaRPr lang="en-GB" sz="2800" dirty="0"/>
          </a:p>
          <a:p>
            <a:pPr lvl="0"/>
            <a:r>
              <a:rPr lang="en-GB" sz="2800" dirty="0"/>
              <a:t>Identify recent scenarios where similar systems can be used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520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359" y="3212976"/>
            <a:ext cx="6514799" cy="3409676"/>
          </a:xfrm>
          <a:prstGeom prst="rect">
            <a:avLst/>
          </a:prstGeom>
        </p:spPr>
      </p:pic>
      <p:sp>
        <p:nvSpPr>
          <p:cNvPr id="22531" name="Title 1">
            <a:extLst>
              <a:ext uri="{FF2B5EF4-FFF2-40B4-BE49-F238E27FC236}">
                <a16:creationId xmlns:a16="http://schemas.microsoft.com/office/drawing/2014/main" id="{1DA2765E-D0A8-4FFB-83AF-3EAA526BF4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5616" y="-99392"/>
            <a:ext cx="6867123" cy="1034828"/>
          </a:xfrm>
        </p:spPr>
        <p:txBody>
          <a:bodyPr/>
          <a:lstStyle/>
          <a:p>
            <a:r>
              <a:rPr lang="en-GB" altLang="en-US" cap="small" dirty="0" smtClean="0"/>
              <a:t>AgentSalon</a:t>
            </a:r>
            <a:r>
              <a:rPr lang="en-GB" altLang="en-US" dirty="0" smtClean="0"/>
              <a:t> system</a:t>
            </a:r>
            <a:endParaRPr lang="en-GB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2" y="963996"/>
            <a:ext cx="3757990" cy="321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1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>
            <a:extLst>
              <a:ext uri="{FF2B5EF4-FFF2-40B4-BE49-F238E27FC236}">
                <a16:creationId xmlns:a16="http://schemas.microsoft.com/office/drawing/2014/main" id="{1DA2765E-D0A8-4FFB-83AF-3EAA526BF4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71800" y="20430"/>
            <a:ext cx="5472608" cy="1034828"/>
          </a:xfrm>
        </p:spPr>
        <p:txBody>
          <a:bodyPr/>
          <a:lstStyle/>
          <a:p>
            <a:r>
              <a:rPr lang="en-GB" altLang="en-US" dirty="0" smtClean="0"/>
              <a:t>Discussion: </a:t>
            </a:r>
            <a:r>
              <a:rPr lang="en-GB" altLang="en-US" cap="small" dirty="0" smtClean="0"/>
              <a:t>AgentSalon</a:t>
            </a:r>
            <a:endParaRPr lang="en-GB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564904"/>
            <a:ext cx="80268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dirty="0" smtClean="0"/>
              <a:t>What adaptation is offered to the user?</a:t>
            </a:r>
          </a:p>
          <a:p>
            <a:pPr marL="342900" indent="-342900">
              <a:buFontTx/>
              <a:buChar char="-"/>
            </a:pPr>
            <a:endParaRPr lang="en-GB" dirty="0" smtClean="0"/>
          </a:p>
          <a:p>
            <a:pPr marL="342900" indent="-342900">
              <a:buFontTx/>
              <a:buChar char="-"/>
            </a:pPr>
            <a:r>
              <a:rPr lang="en-GB" dirty="0" smtClean="0"/>
              <a:t>Do you see any concerns with regard to the adaptation?</a:t>
            </a:r>
          </a:p>
          <a:p>
            <a:pPr marL="342900" indent="-342900">
              <a:buFontTx/>
              <a:buChar char="-"/>
            </a:pPr>
            <a:endParaRPr lang="en-GB" dirty="0" smtClean="0"/>
          </a:p>
          <a:p>
            <a:pPr marL="342900" indent="-342900">
              <a:buFontTx/>
              <a:buChar char="-"/>
            </a:pPr>
            <a:r>
              <a:rPr lang="en-GB" dirty="0" smtClean="0"/>
              <a:t>Can you give examples of contemporary systems which are similar to </a:t>
            </a:r>
            <a:r>
              <a:rPr lang="en-GB" altLang="en-US" cap="small" dirty="0" smtClean="0"/>
              <a:t>AgentSalon</a:t>
            </a:r>
            <a:r>
              <a:rPr lang="en-GB" dirty="0" smtClean="0"/>
              <a:t>?</a:t>
            </a:r>
          </a:p>
          <a:p>
            <a:pPr marL="800100" lvl="1" indent="-342900">
              <a:buFontTx/>
              <a:buChar char="-"/>
            </a:pPr>
            <a:endParaRPr lang="en-GB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760DF-C812-4A34-8232-F6CA3D6E04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30954"/>
            <a:ext cx="729953" cy="729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31"/>
            <a:ext cx="2699792" cy="23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8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>
            <a:extLst>
              <a:ext uri="{FF2B5EF4-FFF2-40B4-BE49-F238E27FC236}">
                <a16:creationId xmlns:a16="http://schemas.microsoft.com/office/drawing/2014/main" id="{1DA2765E-D0A8-4FFB-83AF-3EAA526BF4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20430"/>
            <a:ext cx="7416824" cy="1034828"/>
          </a:xfrm>
        </p:spPr>
        <p:txBody>
          <a:bodyPr/>
          <a:lstStyle/>
          <a:p>
            <a:r>
              <a:rPr lang="en-GB" altLang="en-US" dirty="0" smtClean="0"/>
              <a:t>Discussion: </a:t>
            </a:r>
            <a:r>
              <a:rPr lang="en-GB" altLang="en-US" cap="small" dirty="0" smtClean="0"/>
              <a:t>AgentSalon</a:t>
            </a:r>
            <a:endParaRPr lang="en-GB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0268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dirty="0" smtClean="0"/>
              <a:t>What adaptation is offered to the user?</a:t>
            </a:r>
          </a:p>
          <a:p>
            <a:pPr marL="800100" lvl="1" indent="-342900">
              <a:buFontTx/>
              <a:buChar char="-"/>
            </a:pPr>
            <a:r>
              <a:rPr lang="en-GB" i="1" dirty="0" smtClean="0">
                <a:solidFill>
                  <a:srgbClr val="0070C0"/>
                </a:solidFill>
              </a:rPr>
              <a:t>Who to speak to</a:t>
            </a:r>
          </a:p>
          <a:p>
            <a:pPr marL="800100" lvl="1" indent="-342900">
              <a:buFontTx/>
              <a:buChar char="-"/>
            </a:pPr>
            <a:r>
              <a:rPr lang="en-GB" i="1" dirty="0" smtClean="0">
                <a:solidFill>
                  <a:srgbClr val="0070C0"/>
                </a:solidFill>
              </a:rPr>
              <a:t>What to talk about (common/relevant topic)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Do you see any concerns with regard to the adaptation?</a:t>
            </a:r>
          </a:p>
          <a:p>
            <a:pPr marL="800100" lvl="1" indent="-342900">
              <a:buFontTx/>
              <a:buChar char="-"/>
            </a:pPr>
            <a:r>
              <a:rPr lang="en-GB" i="1" dirty="0" smtClean="0">
                <a:solidFill>
                  <a:srgbClr val="0070C0"/>
                </a:solidFill>
              </a:rPr>
              <a:t>Appropriateness of suggested person</a:t>
            </a:r>
          </a:p>
          <a:p>
            <a:pPr marL="800100" lvl="1" indent="-342900">
              <a:buFontTx/>
              <a:buChar char="-"/>
            </a:pPr>
            <a:r>
              <a:rPr lang="en-GB" i="1" dirty="0" smtClean="0">
                <a:solidFill>
                  <a:srgbClr val="0070C0"/>
                </a:solidFill>
              </a:rPr>
              <a:t>Not natural, could be obtrusive</a:t>
            </a:r>
          </a:p>
          <a:p>
            <a:pPr marL="800100" lvl="1" indent="-342900">
              <a:buFontTx/>
              <a:buChar char="-"/>
            </a:pPr>
            <a:r>
              <a:rPr lang="en-GB" i="1" dirty="0" smtClean="0">
                <a:solidFill>
                  <a:srgbClr val="0070C0"/>
                </a:solidFill>
              </a:rPr>
              <a:t>Reliability of the data about the user/privacy</a:t>
            </a:r>
          </a:p>
          <a:p>
            <a:pPr marL="800100" lvl="1" indent="-342900">
              <a:buFontTx/>
              <a:buChar char="-"/>
            </a:pPr>
            <a:r>
              <a:rPr lang="en-GB" i="1" dirty="0" smtClean="0">
                <a:solidFill>
                  <a:srgbClr val="0070C0"/>
                </a:solidFill>
              </a:rPr>
              <a:t>Topics - reliability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Can you give examples of contemporary systems which are similar to </a:t>
            </a:r>
            <a:r>
              <a:rPr lang="en-GB" altLang="en-US" cap="small" dirty="0" smtClean="0"/>
              <a:t>AgentSalon</a:t>
            </a:r>
            <a:r>
              <a:rPr lang="en-GB" dirty="0" smtClean="0"/>
              <a:t>?</a:t>
            </a:r>
          </a:p>
          <a:p>
            <a:pPr marL="800100" lvl="1" indent="-342900">
              <a:buFontTx/>
              <a:buChar char="-"/>
            </a:pPr>
            <a:r>
              <a:rPr lang="en-GB" i="1" dirty="0" smtClean="0">
                <a:solidFill>
                  <a:srgbClr val="0070C0"/>
                </a:solidFill>
              </a:rPr>
              <a:t>Conference navigator (career fairs/fundraisers)</a:t>
            </a:r>
          </a:p>
          <a:p>
            <a:pPr marL="800100" lvl="1" indent="-342900">
              <a:buFontTx/>
              <a:buChar char="-"/>
            </a:pPr>
            <a:r>
              <a:rPr lang="en-GB" i="1" dirty="0" smtClean="0">
                <a:solidFill>
                  <a:srgbClr val="0070C0"/>
                </a:solidFill>
              </a:rPr>
              <a:t>Dating apps</a:t>
            </a:r>
          </a:p>
          <a:p>
            <a:pPr marL="800100" lvl="1" indent="-342900">
              <a:buFontTx/>
              <a:buChar char="-"/>
            </a:pPr>
            <a:r>
              <a:rPr lang="en-GB" i="1" dirty="0" smtClean="0">
                <a:solidFill>
                  <a:srgbClr val="0070C0"/>
                </a:solidFill>
              </a:rPr>
              <a:t>Social media – connections</a:t>
            </a:r>
          </a:p>
          <a:p>
            <a:pPr marL="800100" lvl="1" indent="-342900">
              <a:buFontTx/>
              <a:buChar char="-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678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>
            <a:extLst>
              <a:ext uri="{FF2B5EF4-FFF2-40B4-BE49-F238E27FC236}">
                <a16:creationId xmlns:a16="http://schemas.microsoft.com/office/drawing/2014/main" id="{1DA2765E-D0A8-4FFB-83AF-3EAA526BF4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232255" y="30132"/>
            <a:ext cx="9610526" cy="1034828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GB" altLang="en-US" dirty="0" smtClean="0"/>
              <a:t>Task 3:</a:t>
            </a:r>
            <a:br>
              <a:rPr lang="en-GB" altLang="en-US" dirty="0" smtClean="0"/>
            </a:br>
            <a:r>
              <a:rPr lang="en-GB" altLang="en-US" dirty="0" smtClean="0"/>
              <a:t>Compare </a:t>
            </a:r>
            <a:r>
              <a:rPr lang="en-GB" altLang="en-US" dirty="0"/>
              <a:t>LILSYS and </a:t>
            </a:r>
            <a:r>
              <a:rPr lang="en-GB" altLang="en-US" cap="small" dirty="0"/>
              <a:t>AgentSalon</a:t>
            </a:r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1589FA3-8970-4041-9CAA-BA3F27E9C5F0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225886"/>
            <a:ext cx="7704856" cy="1656184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GB" altLang="en-US" sz="2800" kern="0" dirty="0" smtClean="0"/>
              <a:t>Identify </a:t>
            </a:r>
            <a:r>
              <a:rPr lang="en-GB" altLang="en-US" sz="2800" kern="0" dirty="0"/>
              <a:t>three </a:t>
            </a:r>
            <a:r>
              <a:rPr lang="en-GB" altLang="en-US" sz="2800" b="1" kern="0" dirty="0"/>
              <a:t>similar</a:t>
            </a:r>
            <a:r>
              <a:rPr lang="en-GB" altLang="en-US" sz="2800" kern="0" dirty="0"/>
              <a:t> things about </a:t>
            </a:r>
            <a:r>
              <a:rPr lang="en-GB" altLang="en-US" sz="2800" kern="0" dirty="0" smtClean="0"/>
              <a:t>both systems</a:t>
            </a:r>
          </a:p>
          <a:p>
            <a:pPr eaLnBrk="1" hangingPunct="1">
              <a:defRPr/>
            </a:pPr>
            <a:r>
              <a:rPr lang="en-GB" altLang="en-US" sz="2800" kern="0" dirty="0"/>
              <a:t>Identify three things where the systems </a:t>
            </a:r>
            <a:r>
              <a:rPr lang="en-GB" altLang="en-US" sz="2800" b="1" kern="0" dirty="0"/>
              <a:t>differ</a:t>
            </a:r>
            <a:endParaRPr lang="en-GB" altLang="en-US" sz="2400" b="1" dirty="0"/>
          </a:p>
          <a:p>
            <a:pPr marL="0" indent="0" eaLnBrk="1" hangingPunct="1">
              <a:buNone/>
              <a:defRPr/>
            </a:pPr>
            <a:endParaRPr lang="en-GB" altLang="en-US" sz="2800" kern="0" dirty="0"/>
          </a:p>
          <a:p>
            <a:pPr marL="0" indent="0" eaLnBrk="1" hangingPunct="1">
              <a:buNone/>
              <a:defRPr/>
            </a:pPr>
            <a:endParaRPr lang="en-GB" altLang="en-US" sz="2800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870521"/>
            <a:ext cx="3528392" cy="3819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008" y="2870521"/>
            <a:ext cx="4414670" cy="378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24DCFF2-A248-47D8-8212-7BFC5F102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36631"/>
            <a:ext cx="3887787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Similarities</a:t>
            </a:r>
            <a:endParaRPr lang="en-GB" altLang="en-US" sz="4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24DCFF2-A248-47D8-8212-7BFC5F102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587" y="36536"/>
            <a:ext cx="38877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00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en-US" sz="4000" kern="0" dirty="0" smtClean="0"/>
              <a:t>Differences</a:t>
            </a:r>
            <a:endParaRPr lang="en-GB" altLang="en-US" sz="4000" kern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5760DF-C812-4A34-8232-F6CA3D6E04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30954"/>
            <a:ext cx="729953" cy="7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24DCFF2-A248-47D8-8212-7BFC5F102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36631"/>
            <a:ext cx="3887787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Similarities</a:t>
            </a:r>
            <a:endParaRPr lang="en-GB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14871" y="1420050"/>
            <a:ext cx="345638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0070C0"/>
                </a:solidFill>
              </a:rPr>
              <a:t>People interaction related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24DCFF2-A248-47D8-8212-7BFC5F102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587" y="36536"/>
            <a:ext cx="38877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00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en-US" sz="4000" kern="0" dirty="0" smtClean="0"/>
              <a:t>Differences</a:t>
            </a:r>
            <a:endParaRPr lang="en-GB" altLang="en-US" sz="40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176910" y="1051435"/>
            <a:ext cx="432048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0070C0"/>
                </a:solidFill>
              </a:rPr>
              <a:t>LILSYS discourages</a:t>
            </a:r>
          </a:p>
          <a:p>
            <a:r>
              <a:rPr lang="en-GB" i="1" dirty="0" smtClean="0">
                <a:solidFill>
                  <a:srgbClr val="0070C0"/>
                </a:solidFill>
              </a:rPr>
              <a:t>AGENTSALON encourages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871" y="2428162"/>
            <a:ext cx="37475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0070C0"/>
                </a:solidFill>
              </a:rPr>
              <a:t>Both require data processing</a:t>
            </a:r>
            <a:endParaRPr lang="en-GB" i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9307" y="1900843"/>
            <a:ext cx="489718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0070C0"/>
                </a:solidFill>
              </a:rPr>
              <a:t>LILSYS needs information about the real world, while AgentSalon uses only information about the user</a:t>
            </a:r>
            <a:endParaRPr lang="en-GB" i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30909" y="3152619"/>
            <a:ext cx="56597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0070C0"/>
                </a:solidFill>
              </a:rPr>
              <a:t>In AgentSalon focus is on adaptation</a:t>
            </a:r>
          </a:p>
          <a:p>
            <a:r>
              <a:rPr lang="en-GB" i="1" dirty="0" smtClean="0">
                <a:solidFill>
                  <a:srgbClr val="0070C0"/>
                </a:solidFill>
              </a:rPr>
              <a:t>LILISYS the focus is on user model</a:t>
            </a:r>
            <a:endParaRPr lang="en-GB" i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831" y="3189441"/>
            <a:ext cx="41240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0070C0"/>
                </a:solidFill>
              </a:rPr>
              <a:t>Increase efficiency of user tasks</a:t>
            </a:r>
            <a:endParaRPr lang="en-GB" i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83835" y="4089228"/>
            <a:ext cx="4954089" cy="1200329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0070C0"/>
                </a:solidFill>
              </a:rPr>
              <a:t>LILSYS adapts others’ behaviour, </a:t>
            </a:r>
          </a:p>
          <a:p>
            <a:r>
              <a:rPr lang="en-GB" i="1" dirty="0" smtClean="0">
                <a:solidFill>
                  <a:srgbClr val="0070C0"/>
                </a:solidFill>
              </a:rPr>
              <a:t>while AGENTSALON adapts</a:t>
            </a:r>
            <a:br>
              <a:rPr lang="en-GB" i="1" dirty="0" smtClean="0">
                <a:solidFill>
                  <a:srgbClr val="0070C0"/>
                </a:solidFill>
              </a:rPr>
            </a:br>
            <a:r>
              <a:rPr lang="en-GB" i="1" dirty="0" smtClean="0">
                <a:solidFill>
                  <a:srgbClr val="0070C0"/>
                </a:solidFill>
              </a:rPr>
              <a:t>the user’s behaviour</a:t>
            </a:r>
            <a:endParaRPr lang="en-GB" i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5028" y="5397193"/>
            <a:ext cx="4180950" cy="1200329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70C0"/>
                </a:solidFill>
              </a:rPr>
              <a:t>AGENTSALON requires user input whereas LILSYS is all automatic sensors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3983616"/>
            <a:ext cx="367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0070C0"/>
                </a:solidFill>
              </a:rPr>
              <a:t>Both systems use explicit information from the user</a:t>
            </a:r>
            <a:endParaRPr lang="en-GB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>
            <a:extLst>
              <a:ext uri="{FF2B5EF4-FFF2-40B4-BE49-F238E27FC236}">
                <a16:creationId xmlns:a16="http://schemas.microsoft.com/office/drawing/2014/main" id="{1DA2765E-D0A8-4FFB-83AF-3EAA526BF4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640" y="0"/>
            <a:ext cx="6336704" cy="1034828"/>
          </a:xfrm>
        </p:spPr>
        <p:txBody>
          <a:bodyPr/>
          <a:lstStyle/>
          <a:p>
            <a:r>
              <a:rPr lang="en-GB" altLang="en-US" dirty="0" smtClean="0"/>
              <a:t>Task 4: System Design </a:t>
            </a:r>
            <a:endParaRPr lang="en-GB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0268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University of Leeds is (hypothetically) considering developing a module recommender to aid students in choosing which modules to study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You are part of the team responsible for the design of the system. Following the general architecture of user-adaptive systems, draw the architecture of the module recommender.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Briefly </a:t>
            </a:r>
            <a:r>
              <a:rPr lang="en-GB" dirty="0"/>
              <a:t>outline: 	</a:t>
            </a:r>
          </a:p>
          <a:p>
            <a:r>
              <a:rPr lang="en-GB" dirty="0"/>
              <a:t>- What user data will be collected and how?</a:t>
            </a:r>
          </a:p>
          <a:p>
            <a:r>
              <a:rPr lang="en-GB" dirty="0"/>
              <a:t>- How will the user model be acquired?</a:t>
            </a:r>
          </a:p>
          <a:p>
            <a:r>
              <a:rPr lang="en-GB" dirty="0"/>
              <a:t>- What will be included in the user model?</a:t>
            </a:r>
          </a:p>
          <a:p>
            <a:r>
              <a:rPr lang="en-GB" dirty="0"/>
              <a:t>- How will the user model be applied to filter news?</a:t>
            </a:r>
          </a:p>
          <a:p>
            <a:r>
              <a:rPr lang="en-GB" dirty="0"/>
              <a:t>- How will the filtered news be provided to the user?</a:t>
            </a:r>
            <a:endParaRPr lang="en-GB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760DF-C812-4A34-8232-F6CA3D6E04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30954"/>
            <a:ext cx="729953" cy="7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8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24DCFF2-A248-47D8-8212-7BFC5F102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4080"/>
            <a:ext cx="8424936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User-adaptive Module Recommender</a:t>
            </a:r>
            <a:br>
              <a:rPr lang="en-GB" altLang="en-US" sz="4000" dirty="0" smtClean="0"/>
            </a:br>
            <a:r>
              <a:rPr lang="en-GB" altLang="en-US" sz="2400" b="0" dirty="0" smtClean="0">
                <a:solidFill>
                  <a:srgbClr val="C00000"/>
                </a:solidFill>
              </a:rPr>
              <a:t>replace the text in the rectangles with your answers</a:t>
            </a:r>
            <a:endParaRPr lang="en-GB" altLang="en-US" sz="2400" b="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5696" y="1301279"/>
            <a:ext cx="54006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What will be stored in the user model</a:t>
            </a:r>
          </a:p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5589240"/>
            <a:ext cx="41764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What information about the user be collected and how?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60279" y="5588242"/>
            <a:ext cx="41764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How will the interaction be adapted to the user?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22511" y="3140968"/>
            <a:ext cx="417646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How will the information about the user be processed to extract the user model?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829269" y="3140968"/>
            <a:ext cx="417646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How will the user model be applied to decide what and how to adapt?</a:t>
            </a:r>
            <a:endParaRPr lang="en-GB" dirty="0"/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V="1">
            <a:off x="2410743" y="4341297"/>
            <a:ext cx="0" cy="1175935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" idx="2"/>
          </p:cNvCxnSpPr>
          <p:nvPr/>
        </p:nvCxnSpPr>
        <p:spPr>
          <a:xfrm flipV="1">
            <a:off x="2410743" y="2132276"/>
            <a:ext cx="2125253" cy="1008693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09954" y="2168404"/>
            <a:ext cx="2381505" cy="936436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91459" y="4341297"/>
            <a:ext cx="0" cy="1175935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790" y="509076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5760DF-C812-4A34-8232-F6CA3D6E04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30954"/>
            <a:ext cx="729953" cy="7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1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24DCFF2-A248-47D8-8212-7BFC5F102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68560" y="-72425"/>
            <a:ext cx="9143999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Example 2</a:t>
            </a:r>
            <a:br>
              <a:rPr lang="en-GB" altLang="en-US" sz="4000" dirty="0" smtClean="0"/>
            </a:br>
            <a:r>
              <a:rPr lang="en-GB" altLang="en-US" sz="4000" dirty="0" smtClean="0"/>
              <a:t>User-adaptive Module Recommender</a:t>
            </a:r>
            <a:endParaRPr lang="en-GB" altLang="en-US" sz="2400" b="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5696" y="1301279"/>
            <a:ext cx="54006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Profile of the user with the list of their interests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-11429" y="5588242"/>
            <a:ext cx="49434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course, year, modules done so far</a:t>
            </a:r>
          </a:p>
          <a:p>
            <a:pPr algn="ctr"/>
            <a:r>
              <a:rPr lang="en-GB" dirty="0" smtClean="0"/>
              <a:t>Asking the user to indicate their interests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3227" y="5570002"/>
            <a:ext cx="417646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Provide a list with modules that are tailored to the user’s interests?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22511" y="3140968"/>
            <a:ext cx="41764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Process the data, some form of rules, use explicit data too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829269" y="3140968"/>
            <a:ext cx="417646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Matching between the profile and the module meta-data to do positive and negative filtering</a:t>
            </a:r>
            <a:endParaRPr lang="en-GB" dirty="0"/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V="1">
            <a:off x="2410743" y="3971965"/>
            <a:ext cx="0" cy="1545268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410743" y="2168404"/>
            <a:ext cx="2088232" cy="972566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09954" y="2168404"/>
            <a:ext cx="2381505" cy="936436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91459" y="4341297"/>
            <a:ext cx="0" cy="1175935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32536" y="508518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515719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8975" y="8070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96343" y="2659868"/>
            <a:ext cx="481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4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69715" y="26793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5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012239" y="2151379"/>
            <a:ext cx="2131763" cy="946916"/>
            <a:chOff x="6124747" y="2168633"/>
            <a:chExt cx="3039480" cy="946916"/>
          </a:xfrm>
        </p:grpSpPr>
        <p:sp>
          <p:nvSpPr>
            <p:cNvPr id="23" name="Down Arrow 22">
              <a:extLst>
                <a:ext uri="{FF2B5EF4-FFF2-40B4-BE49-F238E27FC236}">
                  <a16:creationId xmlns:a16="http://schemas.microsoft.com/office/drawing/2014/main" id="{4BDB4C56-0E2C-479F-BB4B-0EB5B0786EED}"/>
                </a:ext>
              </a:extLst>
            </p:cNvPr>
            <p:cNvSpPr/>
            <p:nvPr/>
          </p:nvSpPr>
          <p:spPr>
            <a:xfrm rot="849933">
              <a:off x="6124747" y="2194022"/>
              <a:ext cx="503238" cy="921527"/>
            </a:xfrm>
            <a:prstGeom prst="down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96E888-E838-4E9B-AFFD-3927298A5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1935" y="2168633"/>
              <a:ext cx="2652292" cy="70788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 dirty="0" smtClean="0">
                  <a:solidFill>
                    <a:srgbClr val="C00000"/>
                  </a:solidFill>
                </a:rPr>
                <a:t>Meta-data about modules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F96E888-E838-4E9B-AFFD-3927298A5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795" y="1442518"/>
            <a:ext cx="1860204" cy="70788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 smtClean="0">
                <a:solidFill>
                  <a:srgbClr val="C00000"/>
                </a:solidFill>
              </a:rPr>
              <a:t>Taxonomy of subject topics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65760DF-C812-4A34-8232-F6CA3D6E04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30954"/>
            <a:ext cx="729953" cy="7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FF937B1-DD54-43D4-8D81-6475B8A4E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In </a:t>
            </a:r>
            <a:r>
              <a:rPr lang="en-GB" altLang="en-US" sz="4000" dirty="0" smtClean="0"/>
              <a:t>Topic 1</a:t>
            </a:r>
            <a:endParaRPr lang="en-GB" altLang="en-US" sz="4000" dirty="0"/>
          </a:p>
        </p:txBody>
      </p:sp>
      <p:sp>
        <p:nvSpPr>
          <p:cNvPr id="8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9EFCD5A-F5B9-4E3B-A563-050A88CBA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064500" cy="3240087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dirty="0"/>
              <a:t>General schema of a user-adaptive system</a:t>
            </a:r>
          </a:p>
          <a:p>
            <a:pPr lvl="1" eaLnBrk="1" hangingPunct="1">
              <a:lnSpc>
                <a:spcPct val="150000"/>
              </a:lnSpc>
            </a:pPr>
            <a:r>
              <a:rPr lang="en-GB" altLang="en-US"/>
              <a:t>This schema will be referred to regularly in this </a:t>
            </a:r>
            <a:r>
              <a:rPr lang="en-GB" altLang="en-US" smtClean="0"/>
              <a:t>module</a:t>
            </a:r>
            <a:endParaRPr lang="en-GB" altLang="en-US"/>
          </a:p>
          <a:p>
            <a:pPr eaLnBrk="1" hangingPunct="1">
              <a:lnSpc>
                <a:spcPct val="150000"/>
              </a:lnSpc>
            </a:pPr>
            <a:r>
              <a:rPr lang="en-GB" altLang="en-US" dirty="0"/>
              <a:t>Examples of user-adaptive features</a:t>
            </a: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F4CDEA5B-05AA-4A77-B588-36C47D094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581525"/>
            <a:ext cx="79914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solidFill>
                  <a:srgbClr val="990000"/>
                </a:solidFill>
              </a:rPr>
              <a:t>Main reading:</a:t>
            </a:r>
            <a:r>
              <a:rPr lang="en-GB" altLang="en-US" sz="2400" dirty="0"/>
              <a:t> Jameson, A. (2009). Adaptive interfaces and agents. </a:t>
            </a:r>
            <a:r>
              <a:rPr lang="en-GB" altLang="en-US" sz="2400" i="1" dirty="0"/>
              <a:t>Human-Computer Interaction: Design Issues, Solutions, and Applications</a:t>
            </a:r>
            <a:r>
              <a:rPr lang="en-GB" altLang="en-US" sz="2400" dirty="0"/>
              <a:t>, </a:t>
            </a:r>
            <a:r>
              <a:rPr lang="en-GB" altLang="en-US" sz="2400" i="1" dirty="0"/>
              <a:t>105</a:t>
            </a:r>
            <a:r>
              <a:rPr lang="en-GB" altLang="en-US" sz="2400" dirty="0"/>
              <a:t>, 105-130 (</a:t>
            </a:r>
            <a:r>
              <a:rPr lang="en-GB" altLang="en-US" sz="2400" dirty="0">
                <a:solidFill>
                  <a:srgbClr val="CC3300"/>
                </a:solidFill>
              </a:rPr>
              <a:t>available on Minerva, this lecture refers to pages 1-15 from the paper</a:t>
            </a:r>
            <a:r>
              <a:rPr lang="en-GB" altLang="en-US" sz="2400" dirty="0"/>
              <a:t>)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5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FF937B1-DD54-43D4-8D81-6475B8A4E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584" y="115888"/>
            <a:ext cx="7486154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Summary Topic 1: </a:t>
            </a:r>
            <a:br>
              <a:rPr lang="en-GB" altLang="en-US" sz="4000" dirty="0" smtClean="0"/>
            </a:br>
            <a:r>
              <a:rPr lang="en-GB" altLang="en-US" sz="4000" dirty="0" smtClean="0"/>
              <a:t>You should be able to</a:t>
            </a:r>
            <a:endParaRPr lang="en-GB" altLang="en-US" sz="4000" dirty="0"/>
          </a:p>
        </p:txBody>
      </p:sp>
      <p:sp>
        <p:nvSpPr>
          <p:cNvPr id="8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9EFCD5A-F5B9-4E3B-A563-050A88CBA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387" y="1772816"/>
            <a:ext cx="9145016" cy="3240087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sz="2800" dirty="0" smtClean="0"/>
              <a:t>Understand the general </a:t>
            </a:r>
            <a:r>
              <a:rPr lang="en-GB" altLang="en-US" sz="2800" dirty="0"/>
              <a:t>schema of a user-adaptive </a:t>
            </a:r>
            <a:r>
              <a:rPr lang="en-GB" altLang="en-US" sz="2800" dirty="0" smtClean="0"/>
              <a:t>systems</a:t>
            </a:r>
            <a:endParaRPr lang="en-GB" altLang="en-US" sz="2800" dirty="0"/>
          </a:p>
          <a:p>
            <a:pPr lvl="1" eaLnBrk="1" hangingPunct="1">
              <a:lnSpc>
                <a:spcPct val="150000"/>
              </a:lnSpc>
            </a:pPr>
            <a:r>
              <a:rPr lang="en-GB" altLang="en-US" sz="2400" dirty="0"/>
              <a:t>This schema will be referred to regularly in this </a:t>
            </a:r>
            <a:r>
              <a:rPr lang="en-GB" altLang="en-US" sz="2400" dirty="0" smtClean="0"/>
              <a:t>module</a:t>
            </a:r>
            <a:endParaRPr lang="en-GB" altLang="en-US" sz="2400" dirty="0"/>
          </a:p>
          <a:p>
            <a:pPr eaLnBrk="1" hangingPunct="1">
              <a:lnSpc>
                <a:spcPct val="150000"/>
              </a:lnSpc>
            </a:pPr>
            <a:r>
              <a:rPr lang="en-GB" altLang="en-US" sz="2800" dirty="0" smtClean="0"/>
              <a:t>Apply the schema to practical scenarios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2800" dirty="0" smtClean="0"/>
              <a:t>Reason about the importance of each of the components of the schema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507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7D027C8-9003-41AB-8560-F7B52E1B6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6984899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Which component is the most important and why?</a:t>
            </a:r>
            <a:endParaRPr lang="en-GB" altLang="en-US" sz="4000" dirty="0"/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3656BE9A-FBA6-49A6-9AED-879C7E6BFD44}"/>
              </a:ext>
            </a:extLst>
          </p:cNvPr>
          <p:cNvGrpSpPr>
            <a:grpSpLocks/>
          </p:cNvGrpSpPr>
          <p:nvPr/>
        </p:nvGrpSpPr>
        <p:grpSpPr bwMode="auto">
          <a:xfrm>
            <a:off x="3311525" y="1339850"/>
            <a:ext cx="2233613" cy="863600"/>
            <a:chOff x="2086" y="1253"/>
            <a:chExt cx="1407" cy="544"/>
          </a:xfrm>
          <a:solidFill>
            <a:schemeClr val="bg1">
              <a:lumMod val="85000"/>
            </a:schemeClr>
          </a:solidFill>
        </p:grpSpPr>
        <p:sp>
          <p:nvSpPr>
            <p:cNvPr id="10275" name="AutoShape 24">
              <a:extLst>
                <a:ext uri="{FF2B5EF4-FFF2-40B4-BE49-F238E27FC236}">
                  <a16:creationId xmlns:a16="http://schemas.microsoft.com/office/drawing/2014/main" id="{A6E9C293-23E9-4388-8294-097C20CA5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1253"/>
              <a:ext cx="1406" cy="544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76" name="Text Box 25">
              <a:extLst>
                <a:ext uri="{FF2B5EF4-FFF2-40B4-BE49-F238E27FC236}">
                  <a16:creationId xmlns:a16="http://schemas.microsoft.com/office/drawing/2014/main" id="{1114B749-DF2C-42AC-9949-598385112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7" y="1456"/>
              <a:ext cx="1406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/>
                <a:t>USER MODEL</a:t>
              </a:r>
              <a:endParaRPr lang="en-US" altLang="en-US" sz="2000"/>
            </a:p>
          </p:txBody>
        </p:sp>
      </p:grpSp>
      <p:grpSp>
        <p:nvGrpSpPr>
          <p:cNvPr id="3" name="Group 41">
            <a:extLst>
              <a:ext uri="{FF2B5EF4-FFF2-40B4-BE49-F238E27FC236}">
                <a16:creationId xmlns:a16="http://schemas.microsoft.com/office/drawing/2014/main" id="{3161308A-583C-4E9E-B03F-592200A16DD3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2744788"/>
            <a:ext cx="2232025" cy="936625"/>
            <a:chOff x="657" y="2160"/>
            <a:chExt cx="1406" cy="590"/>
          </a:xfrm>
          <a:solidFill>
            <a:schemeClr val="bg1">
              <a:lumMod val="85000"/>
            </a:schemeClr>
          </a:solidFill>
        </p:grpSpPr>
        <p:sp>
          <p:nvSpPr>
            <p:cNvPr id="10273" name="AutoShape 26">
              <a:extLst>
                <a:ext uri="{FF2B5EF4-FFF2-40B4-BE49-F238E27FC236}">
                  <a16:creationId xmlns:a16="http://schemas.microsoft.com/office/drawing/2014/main" id="{FE5702C7-B1B4-4BEE-A621-1F20BB332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2160"/>
              <a:ext cx="1361" cy="59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74" name="Text Box 28">
              <a:extLst>
                <a:ext uri="{FF2B5EF4-FFF2-40B4-BE49-F238E27FC236}">
                  <a16:creationId xmlns:a16="http://schemas.microsoft.com/office/drawing/2014/main" id="{37365114-7D84-4966-92C4-67A25F593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234"/>
              <a:ext cx="1406" cy="4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/>
                <a:t>USER MODEL</a:t>
              </a:r>
              <a:br>
                <a:rPr lang="en-GB" altLang="en-US" sz="2000"/>
              </a:br>
              <a:r>
                <a:rPr lang="en-GB" altLang="en-US" sz="2000"/>
                <a:t>ACQUISITION</a:t>
              </a:r>
              <a:endParaRPr lang="en-US" altLang="en-US" sz="2000"/>
            </a:p>
          </p:txBody>
        </p:sp>
      </p:grpSp>
      <p:grpSp>
        <p:nvGrpSpPr>
          <p:cNvPr id="4" name="Group 42">
            <a:extLst>
              <a:ext uri="{FF2B5EF4-FFF2-40B4-BE49-F238E27FC236}">
                <a16:creationId xmlns:a16="http://schemas.microsoft.com/office/drawing/2014/main" id="{7C8C9033-D8A8-4749-ADA1-3E43664EE9CB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2743200"/>
            <a:ext cx="2232025" cy="936625"/>
            <a:chOff x="3560" y="2115"/>
            <a:chExt cx="1406" cy="590"/>
          </a:xfrm>
          <a:solidFill>
            <a:schemeClr val="bg1">
              <a:lumMod val="85000"/>
            </a:schemeClr>
          </a:solidFill>
        </p:grpSpPr>
        <p:sp>
          <p:nvSpPr>
            <p:cNvPr id="10271" name="AutoShape 31">
              <a:extLst>
                <a:ext uri="{FF2B5EF4-FFF2-40B4-BE49-F238E27FC236}">
                  <a16:creationId xmlns:a16="http://schemas.microsoft.com/office/drawing/2014/main" id="{FA7E8BC5-0AB9-4A0B-8834-ADFE91747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115"/>
              <a:ext cx="1361" cy="59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72" name="Text Box 32">
              <a:extLst>
                <a:ext uri="{FF2B5EF4-FFF2-40B4-BE49-F238E27FC236}">
                  <a16:creationId xmlns:a16="http://schemas.microsoft.com/office/drawing/2014/main" id="{A797DC56-B639-46ED-AA93-CCF30FD27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189"/>
              <a:ext cx="1406" cy="4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 dirty="0"/>
                <a:t>USER MODEL</a:t>
              </a:r>
              <a:br>
                <a:rPr lang="en-GB" altLang="en-US" sz="2000" dirty="0"/>
              </a:br>
              <a:r>
                <a:rPr lang="en-GB" altLang="en-US" sz="2000" dirty="0"/>
                <a:t>APPLICATION</a:t>
              </a:r>
              <a:endParaRPr lang="en-US" altLang="en-US" sz="2000" dirty="0"/>
            </a:p>
          </p:txBody>
        </p:sp>
      </p:grpSp>
      <p:grpSp>
        <p:nvGrpSpPr>
          <p:cNvPr id="5" name="Group 43">
            <a:extLst>
              <a:ext uri="{FF2B5EF4-FFF2-40B4-BE49-F238E27FC236}">
                <a16:creationId xmlns:a16="http://schemas.microsoft.com/office/drawing/2014/main" id="{59EC38EF-BF9A-4951-90B8-161BCF72FA85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508500"/>
            <a:ext cx="4248150" cy="776288"/>
            <a:chOff x="113" y="3249"/>
            <a:chExt cx="2676" cy="408"/>
          </a:xfrm>
          <a:solidFill>
            <a:schemeClr val="bg1">
              <a:lumMod val="85000"/>
            </a:schemeClr>
          </a:solidFill>
        </p:grpSpPr>
        <p:sp>
          <p:nvSpPr>
            <p:cNvPr id="10269" name="Oval 33">
              <a:extLst>
                <a:ext uri="{FF2B5EF4-FFF2-40B4-BE49-F238E27FC236}">
                  <a16:creationId xmlns:a16="http://schemas.microsoft.com/office/drawing/2014/main" id="{8B5C22DE-0D93-478D-973A-05E8A655A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249"/>
              <a:ext cx="2676" cy="4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70" name="Text Box 34">
              <a:extLst>
                <a:ext uri="{FF2B5EF4-FFF2-40B4-BE49-F238E27FC236}">
                  <a16:creationId xmlns:a16="http://schemas.microsoft.com/office/drawing/2014/main" id="{77441298-89C2-4A33-83E4-09516AFE0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" y="3334"/>
              <a:ext cx="1987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/>
                <a:t>INFORMATION ABOUT </a:t>
              </a:r>
              <a:r>
                <a:rPr lang="en-GB" altLang="en-US" sz="2000" b="1"/>
                <a:t>U</a:t>
              </a:r>
              <a:endParaRPr lang="en-US" altLang="en-US" sz="2000" b="1"/>
            </a:p>
          </p:txBody>
        </p:sp>
      </p:grpSp>
      <p:grpSp>
        <p:nvGrpSpPr>
          <p:cNvPr id="6" name="Group 44">
            <a:extLst>
              <a:ext uri="{FF2B5EF4-FFF2-40B4-BE49-F238E27FC236}">
                <a16:creationId xmlns:a16="http://schemas.microsoft.com/office/drawing/2014/main" id="{2517C58C-790B-48A5-AC3A-B063A134DB95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4508500"/>
            <a:ext cx="4248150" cy="690563"/>
            <a:chOff x="3009" y="3249"/>
            <a:chExt cx="2676" cy="408"/>
          </a:xfrm>
          <a:solidFill>
            <a:schemeClr val="bg1">
              <a:lumMod val="85000"/>
            </a:schemeClr>
          </a:solidFill>
        </p:grpSpPr>
        <p:sp>
          <p:nvSpPr>
            <p:cNvPr id="10267" name="Oval 38">
              <a:extLst>
                <a:ext uri="{FF2B5EF4-FFF2-40B4-BE49-F238E27FC236}">
                  <a16:creationId xmlns:a16="http://schemas.microsoft.com/office/drawing/2014/main" id="{8A8B5CC1-86EB-43AD-993A-3EED1E236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3249"/>
              <a:ext cx="2676" cy="4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68" name="Text Box 39">
              <a:extLst>
                <a:ext uri="{FF2B5EF4-FFF2-40B4-BE49-F238E27FC236}">
                  <a16:creationId xmlns:a16="http://schemas.microsoft.com/office/drawing/2014/main" id="{57FEF70C-B2E6-4A6C-A3C3-E22436F17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3328"/>
              <a:ext cx="1346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/>
                <a:t>ADAPTING TO </a:t>
              </a:r>
              <a:r>
                <a:rPr lang="en-GB" altLang="en-US" sz="2000" b="1"/>
                <a:t>U</a:t>
              </a:r>
              <a:endParaRPr lang="en-US" altLang="en-US" sz="2000" b="1"/>
            </a:p>
          </p:txBody>
        </p:sp>
      </p:grpSp>
      <p:sp>
        <p:nvSpPr>
          <p:cNvPr id="134189" name="Line 45">
            <a:extLst>
              <a:ext uri="{FF2B5EF4-FFF2-40B4-BE49-F238E27FC236}">
                <a16:creationId xmlns:a16="http://schemas.microsoft.com/office/drawing/2014/main" id="{8F760809-2663-4993-9F20-3A11BFF9FE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9975" y="3643313"/>
            <a:ext cx="0" cy="865187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90" name="Line 46">
            <a:extLst>
              <a:ext uri="{FF2B5EF4-FFF2-40B4-BE49-F238E27FC236}">
                <a16:creationId xmlns:a16="http://schemas.microsoft.com/office/drawing/2014/main" id="{3ADB31AD-C4C5-466C-B319-5FAF48D638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2203450"/>
            <a:ext cx="19431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91" name="Line 47">
            <a:extLst>
              <a:ext uri="{FF2B5EF4-FFF2-40B4-BE49-F238E27FC236}">
                <a16:creationId xmlns:a16="http://schemas.microsoft.com/office/drawing/2014/main" id="{66DB440D-995C-495A-8EC4-D4D7B7CBD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2203450"/>
            <a:ext cx="2089150" cy="50482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93" name="Line 49">
            <a:extLst>
              <a:ext uri="{FF2B5EF4-FFF2-40B4-BE49-F238E27FC236}">
                <a16:creationId xmlns:a16="http://schemas.microsoft.com/office/drawing/2014/main" id="{A880C8C8-AAB0-455B-8EFC-C8AB9F858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643313"/>
            <a:ext cx="0" cy="8651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65760DF-C812-4A34-8232-F6CA3D6E04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30954"/>
            <a:ext cx="729953" cy="7299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74D93BC-20CA-4D3A-8907-1BD119933C0A}"/>
              </a:ext>
            </a:extLst>
          </p:cNvPr>
          <p:cNvSpPr txBox="1"/>
          <p:nvPr/>
        </p:nvSpPr>
        <p:spPr>
          <a:xfrm>
            <a:off x="935779" y="5612239"/>
            <a:ext cx="686758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800000"/>
                </a:solidFill>
              </a:rPr>
              <a:t>Compare with the answers in the </a:t>
            </a:r>
            <a:r>
              <a:rPr lang="en-GB" sz="2800" dirty="0" err="1" smtClean="0">
                <a:solidFill>
                  <a:srgbClr val="800000"/>
                </a:solidFill>
              </a:rPr>
              <a:t>padlet</a:t>
            </a:r>
            <a:r>
              <a:rPr lang="en-GB" sz="2800" dirty="0" smtClean="0">
                <a:solidFill>
                  <a:srgbClr val="800000"/>
                </a:solidFill>
              </a:rPr>
              <a:t> board:</a:t>
            </a:r>
          </a:p>
          <a:p>
            <a:r>
              <a:rPr lang="en-GB" b="1" dirty="0" smtClean="0">
                <a:solidFill>
                  <a:srgbClr val="800000"/>
                </a:solidFill>
              </a:rPr>
              <a:t>                       bit.ly/comp3771-topic1</a:t>
            </a:r>
            <a:endParaRPr lang="en-GB" b="1" dirty="0">
              <a:solidFill>
                <a:srgbClr val="800000"/>
              </a:solidFill>
            </a:endParaRPr>
          </a:p>
          <a:p>
            <a:r>
              <a:rPr lang="en-GB" sz="2000" dirty="0" smtClean="0">
                <a:solidFill>
                  <a:srgbClr val="800000"/>
                </a:solidFill>
              </a:rPr>
              <a:t>                               Password: user-adaptive</a:t>
            </a:r>
            <a:endParaRPr lang="en-GB" sz="2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1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E29A07-7AA3-446A-9A0D-958BD2FA1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785225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Practical Tasks</a:t>
            </a:r>
            <a:endParaRPr lang="en-GB" altLang="en-US" sz="4000" dirty="0"/>
          </a:p>
        </p:txBody>
      </p:sp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F309FF3-356F-4169-B50F-B6CF08DDB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838619"/>
            <a:ext cx="8785225" cy="50498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b="1" dirty="0" smtClean="0"/>
              <a:t>Read pages 1-15 from (Jameson, 2009)</a:t>
            </a:r>
          </a:p>
          <a:p>
            <a:pPr eaLnBrk="1" hangingPunct="1">
              <a:lnSpc>
                <a:spcPct val="80000"/>
              </a:lnSpc>
            </a:pPr>
            <a:endParaRPr lang="en-GB" altLang="en-US" b="1" dirty="0" smtClean="0"/>
          </a:p>
          <a:p>
            <a:pPr eaLnBrk="1" hangingPunct="1">
              <a:lnSpc>
                <a:spcPct val="80000"/>
              </a:lnSpc>
            </a:pPr>
            <a:r>
              <a:rPr lang="en-GB" altLang="en-US" b="1" dirty="0" smtClean="0"/>
              <a:t>Complete the practical tasks – available from Minerva</a:t>
            </a:r>
          </a:p>
          <a:p>
            <a:pPr eaLnBrk="1" hangingPunct="1">
              <a:lnSpc>
                <a:spcPct val="80000"/>
              </a:lnSpc>
            </a:pPr>
            <a:endParaRPr lang="en-GB" altLang="en-US" b="1" dirty="0" smtClean="0"/>
          </a:p>
          <a:p>
            <a:pPr eaLnBrk="1" hangingPunct="1">
              <a:lnSpc>
                <a:spcPct val="80000"/>
              </a:lnSpc>
            </a:pPr>
            <a:r>
              <a:rPr lang="en-GB" altLang="en-US" b="1" dirty="0" smtClean="0"/>
              <a:t>Prepare to discuss your solutions at the lectures on 4 October</a:t>
            </a:r>
            <a:endParaRPr lang="en-GB" altLang="en-US" dirty="0"/>
          </a:p>
        </p:txBody>
      </p:sp>
      <p:pic>
        <p:nvPicPr>
          <p:cNvPr id="2" name="Picture 1" descr="Self Study - Western CP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266" y="24263"/>
            <a:ext cx="812449" cy="81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4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F141E02-E30A-4F22-9BDC-B812AC26F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0763" cy="1143000"/>
          </a:xfrm>
        </p:spPr>
        <p:txBody>
          <a:bodyPr/>
          <a:lstStyle/>
          <a:p>
            <a:r>
              <a:rPr lang="en-GB" altLang="en-US" sz="4000" dirty="0" smtClean="0"/>
              <a:t>Example user-adaptive systems </a:t>
            </a:r>
            <a:r>
              <a:rPr lang="en-GB" altLang="en-US" sz="4000" dirty="0"/>
              <a:t>(Jameson, 2009)</a:t>
            </a:r>
            <a:endParaRPr lang="en-GB" alt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49E494-EBAF-4728-83C6-A9ACCDC94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4013" y="1636713"/>
            <a:ext cx="4027487" cy="461168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GB" altLang="en-US" b="1" dirty="0"/>
              <a:t>Supporting system use</a:t>
            </a:r>
          </a:p>
          <a:p>
            <a:pPr eaLnBrk="1" hangingPunct="1">
              <a:defRPr/>
            </a:pPr>
            <a:r>
              <a:rPr lang="en-GB" altLang="en-US" dirty="0"/>
              <a:t>Taking over parts of routine tasks</a:t>
            </a:r>
          </a:p>
          <a:p>
            <a:pPr eaLnBrk="1" hangingPunct="1">
              <a:defRPr/>
            </a:pPr>
            <a:r>
              <a:rPr lang="en-GB" altLang="en-US" dirty="0"/>
              <a:t>Adapting the interface</a:t>
            </a:r>
            <a:endParaRPr lang="en-GB" altLang="en-US" sz="2000" dirty="0"/>
          </a:p>
          <a:p>
            <a:pPr eaLnBrk="1" hangingPunct="1">
              <a:defRPr/>
            </a:pPr>
            <a:r>
              <a:rPr lang="en-GB" altLang="en-US" dirty="0"/>
              <a:t>Helping with system use</a:t>
            </a:r>
          </a:p>
          <a:p>
            <a:pPr eaLnBrk="1" hangingPunct="1">
              <a:defRPr/>
            </a:pPr>
            <a:r>
              <a:rPr lang="en-GB" altLang="en-US" dirty="0"/>
              <a:t>Mediating interaction with the real world</a:t>
            </a:r>
          </a:p>
          <a:p>
            <a:pPr eaLnBrk="1" hangingPunct="1">
              <a:defRPr/>
            </a:pPr>
            <a:r>
              <a:rPr lang="en-GB" altLang="en-US" dirty="0"/>
              <a:t>Controlling a dialogue</a:t>
            </a:r>
            <a:endParaRPr lang="en-GB" altLang="en-US" b="1" dirty="0"/>
          </a:p>
          <a:p>
            <a:pPr>
              <a:defRPr/>
            </a:pPr>
            <a:endParaRPr lang="en-GB" dirty="0"/>
          </a:p>
        </p:txBody>
      </p:sp>
      <p:sp>
        <p:nvSpPr>
          <p:cNvPr id="12292" name="Content Placeholder 7">
            <a:extLst>
              <a:ext uri="{FF2B5EF4-FFF2-40B4-BE49-F238E27FC236}">
                <a16:creationId xmlns:a16="http://schemas.microsoft.com/office/drawing/2014/main" id="{ED6ACA23-9807-4E75-B3A5-8152286E7F2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851400" y="1636713"/>
            <a:ext cx="4100513" cy="46116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b="1" dirty="0"/>
              <a:t>Supporting information acquisition</a:t>
            </a:r>
          </a:p>
          <a:p>
            <a:pPr eaLnBrk="1" hangingPunct="1"/>
            <a:r>
              <a:rPr lang="en-GB" altLang="en-US" dirty="0"/>
              <a:t>Helping users to find information</a:t>
            </a:r>
          </a:p>
          <a:p>
            <a:pPr eaLnBrk="1" hangingPunct="1"/>
            <a:r>
              <a:rPr lang="en-GB" altLang="en-US" dirty="0"/>
              <a:t>Recommending products</a:t>
            </a:r>
          </a:p>
          <a:p>
            <a:pPr eaLnBrk="1" hangingPunct="1"/>
            <a:r>
              <a:rPr lang="en-GB" altLang="en-US" dirty="0"/>
              <a:t>Tailoring information presentation</a:t>
            </a:r>
          </a:p>
          <a:p>
            <a:pPr eaLnBrk="1" hangingPunct="1"/>
            <a:r>
              <a:rPr lang="en-GB" altLang="en-US" dirty="0"/>
              <a:t>Supporting collaboration </a:t>
            </a:r>
          </a:p>
          <a:p>
            <a:pPr eaLnBrk="1" hangingPunct="1"/>
            <a:r>
              <a:rPr lang="en-GB" altLang="en-US" dirty="0"/>
              <a:t>Supporting learning</a:t>
            </a:r>
          </a:p>
          <a:p>
            <a:endParaRPr lang="en-GB" altLang="en-US" dirty="0"/>
          </a:p>
        </p:txBody>
      </p:sp>
      <p:sp>
        <p:nvSpPr>
          <p:cNvPr id="2" name="Right Arrow 1"/>
          <p:cNvSpPr/>
          <p:nvPr/>
        </p:nvSpPr>
        <p:spPr>
          <a:xfrm>
            <a:off x="310930" y="4509120"/>
            <a:ext cx="401563" cy="64807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4886185" y="4941168"/>
            <a:ext cx="401563" cy="64807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>
            <a:extLst>
              <a:ext uri="{FF2B5EF4-FFF2-40B4-BE49-F238E27FC236}">
                <a16:creationId xmlns:a16="http://schemas.microsoft.com/office/drawing/2014/main" id="{1DA2765E-D0A8-4FFB-83AF-3EAA526BF4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20430"/>
            <a:ext cx="7416824" cy="835927"/>
          </a:xfrm>
        </p:spPr>
        <p:txBody>
          <a:bodyPr/>
          <a:lstStyle/>
          <a:p>
            <a:r>
              <a:rPr lang="en-GB" altLang="en-US" dirty="0" smtClean="0"/>
              <a:t>Task 1: </a:t>
            </a:r>
            <a:r>
              <a:rPr lang="en-GB" altLang="en-US" cap="small" dirty="0" err="1" smtClean="0"/>
              <a:t>Lilsys</a:t>
            </a:r>
            <a:endParaRPr lang="en-GB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56357"/>
            <a:ext cx="80268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800" dirty="0"/>
              <a:t>Note the main purpose of the system</a:t>
            </a:r>
            <a:r>
              <a:rPr lang="en-GB" sz="2800" dirty="0" smtClean="0"/>
              <a:t>.</a:t>
            </a:r>
          </a:p>
          <a:p>
            <a:pPr lvl="0"/>
            <a:endParaRPr lang="en-GB" sz="2800" dirty="0"/>
          </a:p>
          <a:p>
            <a:pPr lvl="0"/>
            <a:r>
              <a:rPr lang="en-GB" sz="2800" dirty="0"/>
              <a:t>Outline the general schema of the system:</a:t>
            </a:r>
          </a:p>
          <a:p>
            <a:pPr lvl="1"/>
            <a:r>
              <a:rPr lang="en-GB" sz="2800" dirty="0"/>
              <a:t>What information about the user is collected?</a:t>
            </a:r>
          </a:p>
          <a:p>
            <a:pPr lvl="1"/>
            <a:r>
              <a:rPr lang="en-GB" sz="2800" dirty="0"/>
              <a:t>How is this information acquired and sorted?</a:t>
            </a:r>
          </a:p>
          <a:p>
            <a:pPr lvl="1"/>
            <a:r>
              <a:rPr lang="en-GB" sz="2800" dirty="0"/>
              <a:t>What is include in the user model?</a:t>
            </a:r>
          </a:p>
          <a:p>
            <a:pPr lvl="1"/>
            <a:r>
              <a:rPr lang="en-GB" sz="2800" dirty="0"/>
              <a:t>How is the user model applied?</a:t>
            </a:r>
          </a:p>
          <a:p>
            <a:pPr lvl="1"/>
            <a:r>
              <a:rPr lang="en-GB" sz="2800" dirty="0"/>
              <a:t>What adaptive features are offered</a:t>
            </a:r>
            <a:r>
              <a:rPr lang="en-GB" sz="2800" dirty="0" smtClean="0"/>
              <a:t>?</a:t>
            </a:r>
          </a:p>
          <a:p>
            <a:pPr lvl="1"/>
            <a:endParaRPr lang="en-GB" sz="2800" dirty="0"/>
          </a:p>
          <a:p>
            <a:pPr lvl="0"/>
            <a:r>
              <a:rPr lang="en-GB" sz="2800" dirty="0"/>
              <a:t>Identify recent scenarios where similar systems can be used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96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>
            <a:extLst>
              <a:ext uri="{FF2B5EF4-FFF2-40B4-BE49-F238E27FC236}">
                <a16:creationId xmlns:a16="http://schemas.microsoft.com/office/drawing/2014/main" id="{1DA2765E-D0A8-4FFB-83AF-3EAA526BF4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5616" y="-99392"/>
            <a:ext cx="6867123" cy="1034828"/>
          </a:xfrm>
        </p:spPr>
        <p:txBody>
          <a:bodyPr/>
          <a:lstStyle/>
          <a:p>
            <a:r>
              <a:rPr lang="en-GB" altLang="en-US" dirty="0" smtClean="0"/>
              <a:t>LILSYS’ system</a:t>
            </a:r>
            <a:endParaRPr lang="en-GB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3608"/>
            <a:ext cx="3528392" cy="38194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935436"/>
            <a:ext cx="604149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1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>
            <a:extLst>
              <a:ext uri="{FF2B5EF4-FFF2-40B4-BE49-F238E27FC236}">
                <a16:creationId xmlns:a16="http://schemas.microsoft.com/office/drawing/2014/main" id="{1DA2765E-D0A8-4FFB-83AF-3EAA526BF4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20430"/>
            <a:ext cx="7416824" cy="835927"/>
          </a:xfrm>
        </p:spPr>
        <p:txBody>
          <a:bodyPr/>
          <a:lstStyle/>
          <a:p>
            <a:r>
              <a:rPr lang="en-GB" altLang="en-US" dirty="0" smtClean="0"/>
              <a:t>Discussion: </a:t>
            </a:r>
            <a:r>
              <a:rPr lang="en-GB" altLang="en-US" cap="small" dirty="0" smtClean="0"/>
              <a:t>Lilsys</a:t>
            </a:r>
            <a:endParaRPr lang="en-GB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204864"/>
            <a:ext cx="80268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dirty="0" smtClean="0"/>
              <a:t>What information is collected about the user?</a:t>
            </a:r>
          </a:p>
          <a:p>
            <a:pPr marL="342900" indent="-342900">
              <a:buFontTx/>
              <a:buChar char="-"/>
            </a:pPr>
            <a:endParaRPr lang="en-GB" dirty="0" smtClean="0"/>
          </a:p>
          <a:p>
            <a:pPr marL="342900" indent="-342900">
              <a:buFontTx/>
              <a:buChar char="-"/>
            </a:pPr>
            <a:r>
              <a:rPr lang="en-GB" dirty="0" smtClean="0"/>
              <a:t>Do you see any concerns with regard to the information collected about the user?</a:t>
            </a:r>
          </a:p>
          <a:p>
            <a:pPr marL="342900" indent="-342900">
              <a:buFontTx/>
              <a:buChar char="-"/>
            </a:pPr>
            <a:endParaRPr lang="en-GB" dirty="0" smtClean="0"/>
          </a:p>
          <a:p>
            <a:pPr marL="342900" indent="-342900">
              <a:buFontTx/>
              <a:buChar char="-"/>
            </a:pPr>
            <a:r>
              <a:rPr lang="en-GB" dirty="0" smtClean="0"/>
              <a:t>Can you give examples of contemporary systems which are similar </a:t>
            </a:r>
            <a:r>
              <a:rPr lang="en-GB" dirty="0"/>
              <a:t>to </a:t>
            </a:r>
            <a:r>
              <a:rPr lang="en-GB" cap="small" dirty="0" err="1" smtClean="0"/>
              <a:t>Lilsys</a:t>
            </a:r>
            <a:r>
              <a:rPr lang="en-GB" dirty="0" smtClean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760DF-C812-4A34-8232-F6CA3D6E04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30954"/>
            <a:ext cx="729953" cy="729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-8990"/>
            <a:ext cx="1942902" cy="21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>
            <a:extLst>
              <a:ext uri="{FF2B5EF4-FFF2-40B4-BE49-F238E27FC236}">
                <a16:creationId xmlns:a16="http://schemas.microsoft.com/office/drawing/2014/main" id="{1DA2765E-D0A8-4FFB-83AF-3EAA526BF4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20430"/>
            <a:ext cx="7416824" cy="835927"/>
          </a:xfrm>
        </p:spPr>
        <p:txBody>
          <a:bodyPr/>
          <a:lstStyle/>
          <a:p>
            <a:r>
              <a:rPr lang="en-GB" altLang="en-US" dirty="0" smtClean="0"/>
              <a:t>Discussion: </a:t>
            </a:r>
            <a:r>
              <a:rPr lang="en-GB" altLang="en-US" cap="small" dirty="0" smtClean="0"/>
              <a:t>Lilsys</a:t>
            </a:r>
            <a:endParaRPr lang="en-GB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802680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dirty="0" smtClean="0"/>
              <a:t>What information is collected about the user?</a:t>
            </a:r>
          </a:p>
          <a:p>
            <a:pPr marL="800100" lvl="1" indent="-342900">
              <a:buFontTx/>
              <a:buChar char="-"/>
            </a:pPr>
            <a:r>
              <a:rPr lang="en-GB" i="1" dirty="0" smtClean="0">
                <a:solidFill>
                  <a:srgbClr val="0070C0"/>
                </a:solidFill>
              </a:rPr>
              <a:t>Physical </a:t>
            </a:r>
            <a:r>
              <a:rPr lang="en-GB" i="1" dirty="0" err="1" smtClean="0">
                <a:solidFill>
                  <a:srgbClr val="0070C0"/>
                </a:solidFill>
              </a:rPr>
              <a:t>env</a:t>
            </a:r>
            <a:r>
              <a:rPr lang="en-GB" i="1" dirty="0" smtClean="0">
                <a:solidFill>
                  <a:srgbClr val="0070C0"/>
                </a:solidFill>
              </a:rPr>
              <a:t>. - Sensors movement in the room, door</a:t>
            </a:r>
          </a:p>
          <a:p>
            <a:pPr marL="800100" lvl="1" indent="-342900">
              <a:buFontTx/>
              <a:buChar char="-"/>
            </a:pPr>
            <a:r>
              <a:rPr lang="en-GB" i="1" dirty="0" smtClean="0">
                <a:solidFill>
                  <a:srgbClr val="0070C0"/>
                </a:solidFill>
              </a:rPr>
              <a:t>User act - Keyword/mouse activity/phone</a:t>
            </a:r>
          </a:p>
          <a:p>
            <a:pPr marL="800100" lvl="1" indent="-342900">
              <a:buFontTx/>
              <a:buChar char="-"/>
            </a:pPr>
            <a:r>
              <a:rPr lang="en-GB" i="1" dirty="0" smtClean="0">
                <a:solidFill>
                  <a:srgbClr val="0070C0"/>
                </a:solidFill>
              </a:rPr>
              <a:t>Records – Calendar</a:t>
            </a:r>
          </a:p>
          <a:p>
            <a:pPr marL="800100" lvl="1" indent="-342900">
              <a:buFontTx/>
              <a:buChar char="-"/>
            </a:pPr>
            <a:r>
              <a:rPr lang="en-GB" i="1" dirty="0" smtClean="0">
                <a:solidFill>
                  <a:srgbClr val="0070C0"/>
                </a:solidFill>
              </a:rPr>
              <a:t>Explicit – on/off, inactive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Do you see any concerns with regard to the information collected about the user?</a:t>
            </a:r>
          </a:p>
          <a:p>
            <a:pPr marL="800100" lvl="1" indent="-342900">
              <a:buFontTx/>
              <a:buChar char="-"/>
            </a:pPr>
            <a:r>
              <a:rPr lang="en-GB" i="1" dirty="0" smtClean="0">
                <a:solidFill>
                  <a:srgbClr val="0070C0"/>
                </a:solidFill>
              </a:rPr>
              <a:t>Privacy ethics</a:t>
            </a:r>
          </a:p>
          <a:p>
            <a:pPr marL="800100" lvl="1" indent="-342900">
              <a:buFontTx/>
              <a:buChar char="-"/>
            </a:pPr>
            <a:r>
              <a:rPr lang="en-GB" i="1" dirty="0" smtClean="0">
                <a:solidFill>
                  <a:srgbClr val="0070C0"/>
                </a:solidFill>
              </a:rPr>
              <a:t>Reliability (latency)</a:t>
            </a:r>
          </a:p>
          <a:p>
            <a:pPr marL="800100" lvl="1" indent="-342900">
              <a:buFontTx/>
              <a:buChar char="-"/>
            </a:pPr>
            <a:r>
              <a:rPr lang="en-GB" i="1" dirty="0" smtClean="0">
                <a:solidFill>
                  <a:srgbClr val="0070C0"/>
                </a:solidFill>
              </a:rPr>
              <a:t>Transparency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Can you give examples of contemporary systems which are similar </a:t>
            </a:r>
            <a:r>
              <a:rPr lang="en-GB" dirty="0"/>
              <a:t>to </a:t>
            </a:r>
            <a:r>
              <a:rPr lang="en-GB" cap="small" dirty="0" smtClean="0"/>
              <a:t>Lilsys</a:t>
            </a:r>
            <a:r>
              <a:rPr lang="en-GB" dirty="0" smtClean="0"/>
              <a:t>?</a:t>
            </a:r>
          </a:p>
          <a:p>
            <a:pPr marL="800100" lvl="1" indent="-342900">
              <a:buFontTx/>
              <a:buChar char="-"/>
            </a:pPr>
            <a:r>
              <a:rPr lang="en-GB" i="1" dirty="0" smtClean="0">
                <a:solidFill>
                  <a:srgbClr val="0070C0"/>
                </a:solidFill>
              </a:rPr>
              <a:t>Teams (availability)</a:t>
            </a:r>
          </a:p>
          <a:p>
            <a:pPr marL="800100" lvl="1" indent="-342900">
              <a:buFontTx/>
              <a:buChar char="-"/>
            </a:pPr>
            <a:r>
              <a:rPr lang="en-GB" i="1" dirty="0" smtClean="0">
                <a:solidFill>
                  <a:srgbClr val="0070C0"/>
                </a:solidFill>
              </a:rPr>
              <a:t>Emergency cars (smart cars)</a:t>
            </a:r>
          </a:p>
          <a:p>
            <a:pPr marL="800100" lvl="1" indent="-342900">
              <a:buFontTx/>
              <a:buChar char="-"/>
            </a:pPr>
            <a:r>
              <a:rPr lang="en-GB" i="1" dirty="0" smtClean="0">
                <a:solidFill>
                  <a:srgbClr val="0070C0"/>
                </a:solidFill>
              </a:rPr>
              <a:t>Virtual environment (activity)</a:t>
            </a:r>
          </a:p>
          <a:p>
            <a:pPr marL="800100" lvl="1" indent="-342900">
              <a:buFontTx/>
              <a:buChar char="-"/>
            </a:pPr>
            <a:r>
              <a:rPr lang="en-GB" i="1" dirty="0" smtClean="0">
                <a:solidFill>
                  <a:srgbClr val="0070C0"/>
                </a:solidFill>
              </a:rPr>
              <a:t>Smart classroom</a:t>
            </a:r>
          </a:p>
        </p:txBody>
      </p:sp>
    </p:spTree>
    <p:extLst>
      <p:ext uri="{BB962C8B-B14F-4D97-AF65-F5344CB8AC3E}">
        <p14:creationId xmlns:p14="http://schemas.microsoft.com/office/powerpoint/2010/main" val="143974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F4D367793F3344AD6ED816DCC7E530" ma:contentTypeVersion="15" ma:contentTypeDescription="Create a new document." ma:contentTypeScope="" ma:versionID="5ddac4238a6c47a2abd5d8092b1aa6a5">
  <xsd:schema xmlns:xsd="http://www.w3.org/2001/XMLSchema" xmlns:xs="http://www.w3.org/2001/XMLSchema" xmlns:p="http://schemas.microsoft.com/office/2006/metadata/properties" xmlns:ns3="c36f296c-48d7-41bd-a62f-0203a8637f59" xmlns:ns4="6f2ffaec-f1d7-4835-9d23-fd5dbfb3f3ea" targetNamespace="http://schemas.microsoft.com/office/2006/metadata/properties" ma:root="true" ma:fieldsID="36d9253537fa237aeb7d0f17f70dc0ae" ns3:_="" ns4:_="">
    <xsd:import namespace="c36f296c-48d7-41bd-a62f-0203a8637f59"/>
    <xsd:import namespace="6f2ffaec-f1d7-4835-9d23-fd5dbfb3f3e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f296c-48d7-41bd-a62f-0203a8637f5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ffaec-f1d7-4835-9d23-fd5dbfb3f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4C9AB7-111E-4A44-A432-E4C4F6B8B1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6f296c-48d7-41bd-a62f-0203a8637f59"/>
    <ds:schemaRef ds:uri="6f2ffaec-f1d7-4835-9d23-fd5dbfb3f3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3B01CE-8219-470B-A8DE-1CFE65A26207}">
  <ds:schemaRefs>
    <ds:schemaRef ds:uri="http://schemas.openxmlformats.org/package/2006/metadata/core-properties"/>
    <ds:schemaRef ds:uri="http://purl.org/dc/terms/"/>
    <ds:schemaRef ds:uri="c36f296c-48d7-41bd-a62f-0203a8637f59"/>
    <ds:schemaRef ds:uri="http://schemas.microsoft.com/office/2006/documentManagement/types"/>
    <ds:schemaRef ds:uri="http://schemas.microsoft.com/office/2006/metadata/properties"/>
    <ds:schemaRef ds:uri="6f2ffaec-f1d7-4835-9d23-fd5dbfb3f3ea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3ADE95A-81CD-4122-8A3F-F9B13D7FE1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5861</TotalTime>
  <Words>1088</Words>
  <Application>Microsoft Office PowerPoint</Application>
  <PresentationFormat>On-screen Show (4:3)</PresentationFormat>
  <Paragraphs>203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Times New Roman</vt:lpstr>
      <vt:lpstr>Default Design</vt:lpstr>
      <vt:lpstr>User Adaptive Intelligent Systems </vt:lpstr>
      <vt:lpstr>In Topic 1</vt:lpstr>
      <vt:lpstr>Which component is the most important and why?</vt:lpstr>
      <vt:lpstr>Practical Tasks</vt:lpstr>
      <vt:lpstr>Example user-adaptive systems (Jameson, 2009)</vt:lpstr>
      <vt:lpstr>Task 1: Lilsys</vt:lpstr>
      <vt:lpstr>LILSYS’ system</vt:lpstr>
      <vt:lpstr>Discussion: Lilsys</vt:lpstr>
      <vt:lpstr>Discussion: Lilsys</vt:lpstr>
      <vt:lpstr>Task 2: AgentSalon</vt:lpstr>
      <vt:lpstr>AgentSalon system</vt:lpstr>
      <vt:lpstr>Discussion: AgentSalon</vt:lpstr>
      <vt:lpstr>Discussion: AgentSalon</vt:lpstr>
      <vt:lpstr>Task 3: Compare LILSYS and AgentSalon</vt:lpstr>
      <vt:lpstr>Similarities</vt:lpstr>
      <vt:lpstr>Similarities</vt:lpstr>
      <vt:lpstr>Task 4: System Design </vt:lpstr>
      <vt:lpstr>User-adaptive Module Recommender replace the text in the rectangles with your answers</vt:lpstr>
      <vt:lpstr>Example 2 User-adaptive Module Recommender</vt:lpstr>
      <vt:lpstr>Summary Topic 1:  You should be able to</vt:lpstr>
    </vt:vector>
  </TitlesOfParts>
  <Company>School of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Human-Computer Interaction GI13</dc:title>
  <dc:creator>vania</dc:creator>
  <cp:lastModifiedBy>Vania Dimitrova</cp:lastModifiedBy>
  <cp:revision>445</cp:revision>
  <cp:lastPrinted>2018-01-17T15:12:44Z</cp:lastPrinted>
  <dcterms:created xsi:type="dcterms:W3CDTF">2003-10-13T15:10:42Z</dcterms:created>
  <dcterms:modified xsi:type="dcterms:W3CDTF">2022-10-04T17:10:13Z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0x0101002EF4D367793F3344AD6ED816DCC7E530</vt:lpwstr>
  </property>
</Properties>
</file>