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7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1.png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6340" y="0"/>
            <a:ext cx="9799320" cy="981075"/>
          </a:xfrm>
        </p:spPr>
        <p:txBody>
          <a:bodyPr/>
          <a:p>
            <a:r>
              <a:rPr lang="en-US" altLang="zh-CN"/>
              <a:t>T</a:t>
            </a:r>
            <a:r>
              <a:rPr lang="en-US" altLang="zh-CN"/>
              <a:t>he whole model follow the procedure of this diagram</a:t>
            </a:r>
            <a:endParaRPr lang="en-US" altLang="zh-CN"/>
          </a:p>
        </p:txBody>
      </p:sp>
      <p:pic>
        <p:nvPicPr>
          <p:cNvPr id="5" name="图片 4" descr="prototype.drawi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640" y="676910"/>
            <a:ext cx="7004685" cy="60363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rocess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060" y="1618615"/>
            <a:ext cx="10593705" cy="41421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03270" y="586740"/>
            <a:ext cx="5299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Internal execution process of the system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1795" y="344805"/>
            <a:ext cx="5419725" cy="5594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Interface model</a:t>
            </a:r>
            <a:endParaRPr lang="en-US" altLang="zh-CN"/>
          </a:p>
        </p:txBody>
      </p:sp>
      <p:pic>
        <p:nvPicPr>
          <p:cNvPr id="6" name="图片 5" descr="interfa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3060" y="165735"/>
            <a:ext cx="6201410" cy="65271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1795" y="344805"/>
            <a:ext cx="5419725" cy="5594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Interface model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51130" y="9677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For example, after the user fills in</a:t>
            </a:r>
            <a:endParaRPr lang="en-US" altLang="zh-CN"/>
          </a:p>
        </p:txBody>
      </p:sp>
      <p:pic>
        <p:nvPicPr>
          <p:cNvPr id="3" name="图片 2" descr="fil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6045" y="566420"/>
            <a:ext cx="5438775" cy="57245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1305" y="1318895"/>
            <a:ext cx="5419725" cy="5594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As a result: </a:t>
            </a:r>
            <a:endParaRPr lang="en-US" altLang="zh-CN"/>
          </a:p>
          <a:p>
            <a:r>
              <a:rPr lang="en-US" altLang="zh-CN"/>
              <a:t>recommendation page</a:t>
            </a:r>
            <a:endParaRPr lang="en-US" altLang="zh-CN"/>
          </a:p>
        </p:txBody>
      </p:sp>
      <p:pic>
        <p:nvPicPr>
          <p:cNvPr id="3" name="图片 2" descr="fi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1860" y="345440"/>
            <a:ext cx="5892800" cy="65125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1305" y="1318895"/>
            <a:ext cx="4100830" cy="2406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An example of web page:</a:t>
            </a:r>
            <a:endParaRPr lang="en-US" altLang="zh-CN"/>
          </a:p>
          <a:p>
            <a:r>
              <a:rPr lang="en-US" altLang="zh-CN"/>
              <a:t>Because I can't get the map and location information in the UK, I use a third-party service in China.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7865" y="142875"/>
            <a:ext cx="6057900" cy="65722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83640" y="1592580"/>
            <a:ext cx="4100830" cy="2406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And there is an result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3640" y="1998345"/>
            <a:ext cx="9667875" cy="24955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COMMONDATA" val="eyJoZGlkIjoiMzI0NTM3NTBkZTYzMGM5MWZmNGQzNWQyZDhmMmU5YTk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</Words>
  <Application>WPS 演示</Application>
  <PresentationFormat>宽屏</PresentationFormat>
  <Paragraphs>18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肖杨</cp:lastModifiedBy>
  <cp:revision>170</cp:revision>
  <dcterms:created xsi:type="dcterms:W3CDTF">2019-06-19T02:08:00Z</dcterms:created>
  <dcterms:modified xsi:type="dcterms:W3CDTF">2022-11-16T03:54:19Z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6E9AEA155FC84CF69AA29CCA32376477</vt:lpwstr>
  </property>
</Properties>
</file>