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4" r:id="rId5"/>
    <p:sldId id="323" r:id="rId6"/>
    <p:sldId id="339" r:id="rId7"/>
    <p:sldId id="336" r:id="rId8"/>
    <p:sldId id="368" r:id="rId9"/>
    <p:sldId id="361" r:id="rId10"/>
    <p:sldId id="354" r:id="rId11"/>
    <p:sldId id="355" r:id="rId12"/>
    <p:sldId id="367" r:id="rId13"/>
    <p:sldId id="369" r:id="rId14"/>
    <p:sldId id="370" r:id="rId15"/>
    <p:sldId id="371" r:id="rId16"/>
    <p:sldId id="372" r:id="rId17"/>
    <p:sldId id="373" r:id="rId18"/>
    <p:sldId id="374" r:id="rId19"/>
    <p:sldId id="375" r:id="rId20"/>
  </p:sldIdLst>
  <p:sldSz cx="9144000" cy="6858000" type="screen4x3"/>
  <p:notesSz cx="9926638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6" autoAdjust="0"/>
    <p:restoredTop sz="90015" autoAdjust="0"/>
  </p:normalViewPr>
  <p:slideViewPr>
    <p:cSldViewPr>
      <p:cViewPr varScale="1">
        <p:scale>
          <a:sx n="80" d="100"/>
          <a:sy n="80" d="100"/>
        </p:scale>
        <p:origin x="16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96" y="-48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0" Type="http://schemas.openxmlformats.org/officeDocument/2006/relationships/slide" Target="slides/slide13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a Dimitrova" userId="14e91bea-a3b4-4821-9b85-7aef3a4ea495" providerId="ADAL" clId="{CB0F75E1-67D4-4047-A771-2289879AF491}"/>
    <pc:docChg chg="modSld">
      <pc:chgData name="Vania Dimitrova" userId="14e91bea-a3b4-4821-9b85-7aef3a4ea495" providerId="ADAL" clId="{CB0F75E1-67D4-4047-A771-2289879AF491}" dt="2020-02-11T18:23:43.323" v="10" actId="20577"/>
      <pc:docMkLst>
        <pc:docMk/>
      </pc:docMkLst>
      <pc:sldChg chg="modSp">
        <pc:chgData name="Vania Dimitrova" userId="14e91bea-a3b4-4821-9b85-7aef3a4ea495" providerId="ADAL" clId="{CB0F75E1-67D4-4047-A771-2289879AF491}" dt="2020-02-11T18:23:26.249" v="6" actId="20577"/>
        <pc:sldMkLst>
          <pc:docMk/>
          <pc:sldMk cId="0" sldId="304"/>
        </pc:sldMkLst>
        <pc:spChg chg="mod">
          <ac:chgData name="Vania Dimitrova" userId="14e91bea-a3b4-4821-9b85-7aef3a4ea495" providerId="ADAL" clId="{CB0F75E1-67D4-4047-A771-2289879AF491}" dt="2020-02-11T18:23:26.249" v="6" actId="20577"/>
          <ac:spMkLst>
            <pc:docMk/>
            <pc:sldMk cId="0" sldId="304"/>
            <ac:spMk id="4098" creationId="{FAB0EA33-8551-4A3B-8AD9-6F8AFFE38E64}"/>
          </ac:spMkLst>
        </pc:spChg>
        <pc:spChg chg="mod">
          <ac:chgData name="Vania Dimitrova" userId="14e91bea-a3b4-4821-9b85-7aef3a4ea495" providerId="ADAL" clId="{CB0F75E1-67D4-4047-A771-2289879AF491}" dt="2020-02-11T18:23:18.968" v="2" actId="20577"/>
          <ac:spMkLst>
            <pc:docMk/>
            <pc:sldMk cId="0" sldId="304"/>
            <ac:spMk id="4099" creationId="{33C15C95-EBA2-441B-8AEE-B1FFEF39F9D6}"/>
          </ac:spMkLst>
        </pc:spChg>
      </pc:sldChg>
      <pc:sldChg chg="modSp">
        <pc:chgData name="Vania Dimitrova" userId="14e91bea-a3b4-4821-9b85-7aef3a4ea495" providerId="ADAL" clId="{CB0F75E1-67D4-4047-A771-2289879AF491}" dt="2020-02-11T18:23:43.323" v="10" actId="20577"/>
        <pc:sldMkLst>
          <pc:docMk/>
          <pc:sldMk cId="0" sldId="323"/>
        </pc:sldMkLst>
        <pc:spChg chg="mod">
          <ac:chgData name="Vania Dimitrova" userId="14e91bea-a3b4-4821-9b85-7aef3a4ea495" providerId="ADAL" clId="{CB0F75E1-67D4-4047-A771-2289879AF491}" dt="2020-02-11T18:23:43.323" v="10" actId="20577"/>
          <ac:spMkLst>
            <pc:docMk/>
            <pc:sldMk cId="0" sldId="323"/>
            <ac:spMk id="6153" creationId="{E35ABCD6-7C40-4930-A993-EDF43059C42B}"/>
          </ac:spMkLst>
        </pc:spChg>
      </pc:sldChg>
    </pc:docChg>
  </pc:docChgLst>
  <pc:docChgLst>
    <pc:chgData name="Vania Dimitrova" userId="14e91bea-a3b4-4821-9b85-7aef3a4ea495" providerId="ADAL" clId="{5744AE9E-BA58-435D-80E2-4F56A9D8C579}"/>
    <pc:docChg chg="undo custSel addSld delSld modSld">
      <pc:chgData name="Vania Dimitrova" userId="14e91bea-a3b4-4821-9b85-7aef3a4ea495" providerId="ADAL" clId="{5744AE9E-BA58-435D-80E2-4F56A9D8C579}" dt="2019-11-18T17:19:46.645" v="2446" actId="20577"/>
      <pc:docMkLst>
        <pc:docMk/>
      </pc:docMkLst>
      <pc:sldChg chg="modSp">
        <pc:chgData name="Vania Dimitrova" userId="14e91bea-a3b4-4821-9b85-7aef3a4ea495" providerId="ADAL" clId="{5744AE9E-BA58-435D-80E2-4F56A9D8C579}" dt="2019-11-18T17:10:44.815" v="2411" actId="20577"/>
        <pc:sldMkLst>
          <pc:docMk/>
          <pc:sldMk cId="0" sldId="304"/>
        </pc:sldMkLst>
        <pc:spChg chg="mod">
          <ac:chgData name="Vania Dimitrova" userId="14e91bea-a3b4-4821-9b85-7aef3a4ea495" providerId="ADAL" clId="{5744AE9E-BA58-435D-80E2-4F56A9D8C579}" dt="2019-11-18T17:10:44.815" v="2411" actId="20577"/>
          <ac:spMkLst>
            <pc:docMk/>
            <pc:sldMk cId="0" sldId="304"/>
            <ac:spMk id="4098" creationId="{FAB0EA33-8551-4A3B-8AD9-6F8AFFE38E64}"/>
          </ac:spMkLst>
        </pc:spChg>
        <pc:spChg chg="mod">
          <ac:chgData name="Vania Dimitrova" userId="14e91bea-a3b4-4821-9b85-7aef3a4ea495" providerId="ADAL" clId="{5744AE9E-BA58-435D-80E2-4F56A9D8C579}" dt="2019-11-18T07:57:13.435" v="23" actId="20577"/>
          <ac:spMkLst>
            <pc:docMk/>
            <pc:sldMk cId="0" sldId="304"/>
            <ac:spMk id="4099" creationId="{33C15C95-EBA2-441B-8AEE-B1FFEF39F9D6}"/>
          </ac:spMkLst>
        </pc:spChg>
      </pc:sldChg>
      <pc:sldChg chg="delSp modSp modAnim">
        <pc:chgData name="Vania Dimitrova" userId="14e91bea-a3b4-4821-9b85-7aef3a4ea495" providerId="ADAL" clId="{5744AE9E-BA58-435D-80E2-4F56A9D8C579}" dt="2019-11-18T17:12:23.922" v="2421"/>
        <pc:sldMkLst>
          <pc:docMk/>
          <pc:sldMk cId="0" sldId="323"/>
        </pc:sldMkLst>
        <pc:spChg chg="del">
          <ac:chgData name="Vania Dimitrova" userId="14e91bea-a3b4-4821-9b85-7aef3a4ea495" providerId="ADAL" clId="{5744AE9E-BA58-435D-80E2-4F56A9D8C579}" dt="2019-11-18T10:36:18.788" v="24" actId="478"/>
          <ac:spMkLst>
            <pc:docMk/>
            <pc:sldMk cId="0" sldId="323"/>
            <ac:spMk id="6148" creationId="{B445D4B5-5B24-4AFF-95DF-FE21FA3CE26E}"/>
          </ac:spMkLst>
        </pc:spChg>
        <pc:spChg chg="del">
          <ac:chgData name="Vania Dimitrova" userId="14e91bea-a3b4-4821-9b85-7aef3a4ea495" providerId="ADAL" clId="{5744AE9E-BA58-435D-80E2-4F56A9D8C579}" dt="2019-11-18T10:36:23.135" v="25" actId="478"/>
          <ac:spMkLst>
            <pc:docMk/>
            <pc:sldMk cId="0" sldId="323"/>
            <ac:spMk id="6149" creationId="{E2459181-0CE5-4EDA-A90B-953834A251F7}"/>
          </ac:spMkLst>
        </pc:spChg>
        <pc:spChg chg="mod">
          <ac:chgData name="Vania Dimitrova" userId="14e91bea-a3b4-4821-9b85-7aef3a4ea495" providerId="ADAL" clId="{5744AE9E-BA58-435D-80E2-4F56A9D8C579}" dt="2019-11-18T10:36:32.135" v="26" actId="1076"/>
          <ac:spMkLst>
            <pc:docMk/>
            <pc:sldMk cId="0" sldId="323"/>
            <ac:spMk id="6151" creationId="{840687C0-290D-44D5-A8F4-3C2FBA2762C0}"/>
          </ac:spMkLst>
        </pc:spChg>
      </pc:sldChg>
      <pc:sldChg chg="addSp delSp modSp">
        <pc:chgData name="Vania Dimitrova" userId="14e91bea-a3b4-4821-9b85-7aef3a4ea495" providerId="ADAL" clId="{5744AE9E-BA58-435D-80E2-4F56A9D8C579}" dt="2019-11-18T15:04:51.508" v="85" actId="6549"/>
        <pc:sldMkLst>
          <pc:docMk/>
          <pc:sldMk cId="0" sldId="336"/>
        </pc:sldMkLst>
        <pc:spChg chg="add del mod">
          <ac:chgData name="Vania Dimitrova" userId="14e91bea-a3b4-4821-9b85-7aef3a4ea495" providerId="ADAL" clId="{5744AE9E-BA58-435D-80E2-4F56A9D8C579}" dt="2019-11-18T10:38:37.415" v="33" actId="478"/>
          <ac:spMkLst>
            <pc:docMk/>
            <pc:sldMk cId="0" sldId="336"/>
            <ac:spMk id="2" creationId="{D6242200-1FB2-45BE-A6AD-F17411974DFE}"/>
          </ac:spMkLst>
        </pc:spChg>
        <pc:spChg chg="add">
          <ac:chgData name="Vania Dimitrova" userId="14e91bea-a3b4-4821-9b85-7aef3a4ea495" providerId="ADAL" clId="{5744AE9E-BA58-435D-80E2-4F56A9D8C579}" dt="2019-11-18T10:38:48.163" v="34"/>
          <ac:spMkLst>
            <pc:docMk/>
            <pc:sldMk cId="0" sldId="336"/>
            <ac:spMk id="8" creationId="{FE81F7AC-A298-4A87-B04B-3F51776E6A84}"/>
          </ac:spMkLst>
        </pc:spChg>
        <pc:spChg chg="add mod">
          <ac:chgData name="Vania Dimitrova" userId="14e91bea-a3b4-4821-9b85-7aef3a4ea495" providerId="ADAL" clId="{5744AE9E-BA58-435D-80E2-4F56A9D8C579}" dt="2019-11-18T15:04:51.508" v="85" actId="6549"/>
          <ac:spMkLst>
            <pc:docMk/>
            <pc:sldMk cId="0" sldId="336"/>
            <ac:spMk id="9" creationId="{D2C96E16-D912-4C85-B239-748EE15FD5ED}"/>
          </ac:spMkLst>
        </pc:spChg>
        <pc:spChg chg="del mod">
          <ac:chgData name="Vania Dimitrova" userId="14e91bea-a3b4-4821-9b85-7aef3a4ea495" providerId="ADAL" clId="{5744AE9E-BA58-435D-80E2-4F56A9D8C579}" dt="2019-11-18T15:01:43.208" v="37" actId="478"/>
          <ac:spMkLst>
            <pc:docMk/>
            <pc:sldMk cId="0" sldId="336"/>
            <ac:spMk id="4102" creationId="{5DF0E5DB-09E8-468E-8F28-2410420FCD5A}"/>
          </ac:spMkLst>
        </pc:spChg>
        <pc:spChg chg="del">
          <ac:chgData name="Vania Dimitrova" userId="14e91bea-a3b4-4821-9b85-7aef3a4ea495" providerId="ADAL" clId="{5744AE9E-BA58-435D-80E2-4F56A9D8C579}" dt="2019-11-18T10:38:34.552" v="32" actId="478"/>
          <ac:spMkLst>
            <pc:docMk/>
            <pc:sldMk cId="0" sldId="336"/>
            <ac:spMk id="10242" creationId="{B3D34F2A-4351-47C2-97C9-98CCF1E3C8FB}"/>
          </ac:spMkLst>
        </pc:spChg>
        <pc:spChg chg="del">
          <ac:chgData name="Vania Dimitrova" userId="14e91bea-a3b4-4821-9b85-7aef3a4ea495" providerId="ADAL" clId="{5744AE9E-BA58-435D-80E2-4F56A9D8C579}" dt="2019-11-18T10:37:25.064" v="31" actId="478"/>
          <ac:spMkLst>
            <pc:docMk/>
            <pc:sldMk cId="0" sldId="336"/>
            <ac:spMk id="10243" creationId="{C37D364B-57BC-434D-A0D6-0A0D1BE5E722}"/>
          </ac:spMkLst>
        </pc:spChg>
        <pc:spChg chg="del">
          <ac:chgData name="Vania Dimitrova" userId="14e91bea-a3b4-4821-9b85-7aef3a4ea495" providerId="ADAL" clId="{5744AE9E-BA58-435D-80E2-4F56A9D8C579}" dt="2019-11-18T10:37:18.275" v="30" actId="478"/>
          <ac:spMkLst>
            <pc:docMk/>
            <pc:sldMk cId="0" sldId="336"/>
            <ac:spMk id="10245" creationId="{B926875C-5777-41B9-AC7F-D68A5167F21F}"/>
          </ac:spMkLst>
        </pc:spChg>
        <pc:spChg chg="mod">
          <ac:chgData name="Vania Dimitrova" userId="14e91bea-a3b4-4821-9b85-7aef3a4ea495" providerId="ADAL" clId="{5744AE9E-BA58-435D-80E2-4F56A9D8C579}" dt="2019-11-18T10:37:14.849" v="29" actId="1076"/>
          <ac:spMkLst>
            <pc:docMk/>
            <pc:sldMk cId="0" sldId="336"/>
            <ac:spMk id="10246" creationId="{8194E853-FA06-459A-8BF5-989D8D268ECB}"/>
          </ac:spMkLst>
        </pc:spChg>
      </pc:sldChg>
      <pc:sldChg chg="delSp modSp">
        <pc:chgData name="Vania Dimitrova" userId="14e91bea-a3b4-4821-9b85-7aef3a4ea495" providerId="ADAL" clId="{5744AE9E-BA58-435D-80E2-4F56A9D8C579}" dt="2019-11-18T10:36:56.253" v="28" actId="1076"/>
        <pc:sldMkLst>
          <pc:docMk/>
          <pc:sldMk cId="0" sldId="339"/>
        </pc:sldMkLst>
        <pc:spChg chg="del">
          <ac:chgData name="Vania Dimitrova" userId="14e91bea-a3b4-4821-9b85-7aef3a4ea495" providerId="ADAL" clId="{5744AE9E-BA58-435D-80E2-4F56A9D8C579}" dt="2019-11-18T10:36:49.282" v="27" actId="478"/>
          <ac:spMkLst>
            <pc:docMk/>
            <pc:sldMk cId="0" sldId="339"/>
            <ac:spMk id="8204" creationId="{66BC403F-A650-4954-A08E-491899A0B8E7}"/>
          </ac:spMkLst>
        </pc:spChg>
        <pc:spChg chg="del">
          <ac:chgData name="Vania Dimitrova" userId="14e91bea-a3b4-4821-9b85-7aef3a4ea495" providerId="ADAL" clId="{5744AE9E-BA58-435D-80E2-4F56A9D8C579}" dt="2019-11-18T10:36:49.282" v="27" actId="478"/>
          <ac:spMkLst>
            <pc:docMk/>
            <pc:sldMk cId="0" sldId="339"/>
            <ac:spMk id="8205" creationId="{8FDB8528-638F-4EC1-B67A-FB97202092AC}"/>
          </ac:spMkLst>
        </pc:spChg>
        <pc:spChg chg="mod">
          <ac:chgData name="Vania Dimitrova" userId="14e91bea-a3b4-4821-9b85-7aef3a4ea495" providerId="ADAL" clId="{5744AE9E-BA58-435D-80E2-4F56A9D8C579}" dt="2019-11-18T10:36:56.253" v="28" actId="1076"/>
          <ac:spMkLst>
            <pc:docMk/>
            <pc:sldMk cId="0" sldId="339"/>
            <ac:spMk id="8206" creationId="{063B652D-F2EA-4A21-A98B-E85FB7D6D506}"/>
          </ac:spMkLst>
        </pc:spChg>
      </pc:sldChg>
      <pc:sldChg chg="addSp delSp modSp modAnim">
        <pc:chgData name="Vania Dimitrova" userId="14e91bea-a3b4-4821-9b85-7aef3a4ea495" providerId="ADAL" clId="{5744AE9E-BA58-435D-80E2-4F56A9D8C579}" dt="2019-11-18T17:11:53.670" v="2416" actId="478"/>
        <pc:sldMkLst>
          <pc:docMk/>
          <pc:sldMk cId="0" sldId="342"/>
        </pc:sldMkLst>
        <pc:spChg chg="mod">
          <ac:chgData name="Vania Dimitrova" userId="14e91bea-a3b4-4821-9b85-7aef3a4ea495" providerId="ADAL" clId="{5744AE9E-BA58-435D-80E2-4F56A9D8C579}" dt="2019-11-18T15:05:55.499" v="94" actId="14100"/>
          <ac:spMkLst>
            <pc:docMk/>
            <pc:sldMk cId="0" sldId="342"/>
            <ac:spMk id="2" creationId="{0EBA556C-D7E5-4B7B-A38C-D7E01C80665E}"/>
          </ac:spMkLst>
        </pc:spChg>
        <pc:spChg chg="add mod">
          <ac:chgData name="Vania Dimitrova" userId="14e91bea-a3b4-4821-9b85-7aef3a4ea495" providerId="ADAL" clId="{5744AE9E-BA58-435D-80E2-4F56A9D8C579}" dt="2019-11-18T15:12:34.884" v="225" actId="164"/>
          <ac:spMkLst>
            <pc:docMk/>
            <pc:sldMk cId="0" sldId="342"/>
            <ac:spMk id="3" creationId="{24C6A979-C9C9-4667-9E8C-8C527C3EF958}"/>
          </ac:spMkLst>
        </pc:spChg>
        <pc:spChg chg="add mod">
          <ac:chgData name="Vania Dimitrova" userId="14e91bea-a3b4-4821-9b85-7aef3a4ea495" providerId="ADAL" clId="{5744AE9E-BA58-435D-80E2-4F56A9D8C579}" dt="2019-11-18T15:12:42.660" v="226" actId="164"/>
          <ac:spMkLst>
            <pc:docMk/>
            <pc:sldMk cId="0" sldId="342"/>
            <ac:spMk id="4" creationId="{47877FB1-DA1A-4C8C-8104-A473B269B0E4}"/>
          </ac:spMkLst>
        </pc:spChg>
        <pc:spChg chg="add mod">
          <ac:chgData name="Vania Dimitrova" userId="14e91bea-a3b4-4821-9b85-7aef3a4ea495" providerId="ADAL" clId="{5744AE9E-BA58-435D-80E2-4F56A9D8C579}" dt="2019-11-18T15:12:53.764" v="228" actId="1076"/>
          <ac:spMkLst>
            <pc:docMk/>
            <pc:sldMk cId="0" sldId="342"/>
            <ac:spMk id="5" creationId="{6CFDB088-0824-4A24-8FAB-F46BFFBAADBE}"/>
          </ac:spMkLst>
        </pc:spChg>
        <pc:spChg chg="add mod">
          <ac:chgData name="Vania Dimitrova" userId="14e91bea-a3b4-4821-9b85-7aef3a4ea495" providerId="ADAL" clId="{5744AE9E-BA58-435D-80E2-4F56A9D8C579}" dt="2019-11-18T15:12:49.006" v="227" actId="1076"/>
          <ac:spMkLst>
            <pc:docMk/>
            <pc:sldMk cId="0" sldId="342"/>
            <ac:spMk id="9" creationId="{5199227A-3FC2-415C-B9A8-1499641076E6}"/>
          </ac:spMkLst>
        </pc:spChg>
        <pc:spChg chg="add mod">
          <ac:chgData name="Vania Dimitrova" userId="14e91bea-a3b4-4821-9b85-7aef3a4ea495" providerId="ADAL" clId="{5744AE9E-BA58-435D-80E2-4F56A9D8C579}" dt="2019-11-18T15:12:59.810" v="229" actId="1076"/>
          <ac:spMkLst>
            <pc:docMk/>
            <pc:sldMk cId="0" sldId="342"/>
            <ac:spMk id="12" creationId="{438F884E-370E-4BFF-B0D1-9BA677035633}"/>
          </ac:spMkLst>
        </pc:spChg>
        <pc:spChg chg="add mod">
          <ac:chgData name="Vania Dimitrova" userId="14e91bea-a3b4-4821-9b85-7aef3a4ea495" providerId="ADAL" clId="{5744AE9E-BA58-435D-80E2-4F56A9D8C579}" dt="2019-11-18T15:12:34.884" v="225" actId="164"/>
          <ac:spMkLst>
            <pc:docMk/>
            <pc:sldMk cId="0" sldId="342"/>
            <ac:spMk id="13" creationId="{8E348334-B76E-46E2-8CC8-35ACC8A57ABA}"/>
          </ac:spMkLst>
        </pc:spChg>
        <pc:spChg chg="add mod">
          <ac:chgData name="Vania Dimitrova" userId="14e91bea-a3b4-4821-9b85-7aef3a4ea495" providerId="ADAL" clId="{5744AE9E-BA58-435D-80E2-4F56A9D8C579}" dt="2019-11-18T15:12:42.660" v="226" actId="164"/>
          <ac:spMkLst>
            <pc:docMk/>
            <pc:sldMk cId="0" sldId="342"/>
            <ac:spMk id="14" creationId="{79592852-E0D5-4170-AA7C-758E41E4C309}"/>
          </ac:spMkLst>
        </pc:spChg>
        <pc:spChg chg="del">
          <ac:chgData name="Vania Dimitrova" userId="14e91bea-a3b4-4821-9b85-7aef3a4ea495" providerId="ADAL" clId="{5744AE9E-BA58-435D-80E2-4F56A9D8C579}" dt="2019-11-18T15:05:06.657" v="86" actId="478"/>
          <ac:spMkLst>
            <pc:docMk/>
            <pc:sldMk cId="0" sldId="342"/>
            <ac:spMk id="12292" creationId="{3268DCAC-BC92-4034-A051-353728E66558}"/>
          </ac:spMkLst>
        </pc:spChg>
        <pc:spChg chg="del">
          <ac:chgData name="Vania Dimitrova" userId="14e91bea-a3b4-4821-9b85-7aef3a4ea495" providerId="ADAL" clId="{5744AE9E-BA58-435D-80E2-4F56A9D8C579}" dt="2019-11-18T15:05:10.776" v="87" actId="478"/>
          <ac:spMkLst>
            <pc:docMk/>
            <pc:sldMk cId="0" sldId="342"/>
            <ac:spMk id="12293" creationId="{51FF11D4-D003-471C-8CA3-8A3511A07E15}"/>
          </ac:spMkLst>
        </pc:spChg>
        <pc:spChg chg="mod">
          <ac:chgData name="Vania Dimitrova" userId="14e91bea-a3b4-4821-9b85-7aef3a4ea495" providerId="ADAL" clId="{5744AE9E-BA58-435D-80E2-4F56A9D8C579}" dt="2019-11-18T15:05:19.047" v="88" actId="1076"/>
          <ac:spMkLst>
            <pc:docMk/>
            <pc:sldMk cId="0" sldId="342"/>
            <ac:spMk id="12294" creationId="{7131640A-3BD8-45FE-BB21-D7EA99BD9AC3}"/>
          </ac:spMkLst>
        </pc:spChg>
        <pc:grpChg chg="add del mod">
          <ac:chgData name="Vania Dimitrova" userId="14e91bea-a3b4-4821-9b85-7aef3a4ea495" providerId="ADAL" clId="{5744AE9E-BA58-435D-80E2-4F56A9D8C579}" dt="2019-11-18T17:11:53.670" v="2416" actId="478"/>
          <ac:grpSpMkLst>
            <pc:docMk/>
            <pc:sldMk cId="0" sldId="342"/>
            <ac:grpSpMk id="6" creationId="{42650207-ADFB-43D4-AE2A-40144B0202E1}"/>
          </ac:grpSpMkLst>
        </pc:grpChg>
        <pc:grpChg chg="add del mod">
          <ac:chgData name="Vania Dimitrova" userId="14e91bea-a3b4-4821-9b85-7aef3a4ea495" providerId="ADAL" clId="{5744AE9E-BA58-435D-80E2-4F56A9D8C579}" dt="2019-11-18T17:11:53.670" v="2416" actId="478"/>
          <ac:grpSpMkLst>
            <pc:docMk/>
            <pc:sldMk cId="0" sldId="342"/>
            <ac:grpSpMk id="7" creationId="{0D26B331-64BF-44CA-A29B-963C3EA7BC27}"/>
          </ac:grpSpMkLst>
        </pc:grpChg>
        <pc:picChg chg="add mod">
          <ac:chgData name="Vania Dimitrova" userId="14e91bea-a3b4-4821-9b85-7aef3a4ea495" providerId="ADAL" clId="{5744AE9E-BA58-435D-80E2-4F56A9D8C579}" dt="2019-11-18T15:07:25.385" v="106" actId="1076"/>
          <ac:picMkLst>
            <pc:docMk/>
            <pc:sldMk cId="0" sldId="342"/>
            <ac:picMk id="10" creationId="{B3D634F8-D88F-44F8-A5DD-47D6E9FD3318}"/>
          </ac:picMkLst>
        </pc:picChg>
      </pc:sldChg>
      <pc:sldChg chg="delSp modSp modNotesTx">
        <pc:chgData name="Vania Dimitrova" userId="14e91bea-a3b4-4821-9b85-7aef3a4ea495" providerId="ADAL" clId="{5744AE9E-BA58-435D-80E2-4F56A9D8C579}" dt="2019-11-18T15:23:03.530" v="443" actId="1036"/>
        <pc:sldMkLst>
          <pc:docMk/>
          <pc:sldMk cId="0" sldId="343"/>
        </pc:sldMkLst>
        <pc:spChg chg="mod">
          <ac:chgData name="Vania Dimitrova" userId="14e91bea-a3b4-4821-9b85-7aef3a4ea495" providerId="ADAL" clId="{5744AE9E-BA58-435D-80E2-4F56A9D8C579}" dt="2019-11-18T15:22:45.756" v="437" actId="20577"/>
          <ac:spMkLst>
            <pc:docMk/>
            <pc:sldMk cId="0" sldId="343"/>
            <ac:spMk id="14338" creationId="{3535CA98-E241-415D-A3A0-3D0AC9B69FF2}"/>
          </ac:spMkLst>
        </pc:spChg>
        <pc:spChg chg="del">
          <ac:chgData name="Vania Dimitrova" userId="14e91bea-a3b4-4821-9b85-7aef3a4ea495" providerId="ADAL" clId="{5744AE9E-BA58-435D-80E2-4F56A9D8C579}" dt="2019-11-18T15:14:37.141" v="231" actId="478"/>
          <ac:spMkLst>
            <pc:docMk/>
            <pc:sldMk cId="0" sldId="343"/>
            <ac:spMk id="14339" creationId="{79D14CFA-5B20-4984-B9EA-9A7F260FB601}"/>
          </ac:spMkLst>
        </pc:spChg>
        <pc:spChg chg="del">
          <ac:chgData name="Vania Dimitrova" userId="14e91bea-a3b4-4821-9b85-7aef3a4ea495" providerId="ADAL" clId="{5744AE9E-BA58-435D-80E2-4F56A9D8C579}" dt="2019-11-18T15:14:40.597" v="232" actId="478"/>
          <ac:spMkLst>
            <pc:docMk/>
            <pc:sldMk cId="0" sldId="343"/>
            <ac:spMk id="14374" creationId="{CEA0BB64-12FA-4D8E-B3A3-C1AC148E08CD}"/>
          </ac:spMkLst>
        </pc:spChg>
        <pc:spChg chg="mod">
          <ac:chgData name="Vania Dimitrova" userId="14e91bea-a3b4-4821-9b85-7aef3a4ea495" providerId="ADAL" clId="{5744AE9E-BA58-435D-80E2-4F56A9D8C579}" dt="2019-11-18T15:22:56.544" v="440" actId="1035"/>
          <ac:spMkLst>
            <pc:docMk/>
            <pc:sldMk cId="0" sldId="343"/>
            <ac:spMk id="14375" creationId="{73F78B01-CC39-40F5-945E-0EB12E7BF13F}"/>
          </ac:spMkLst>
        </pc:spChg>
        <pc:graphicFrameChg chg="mod">
          <ac:chgData name="Vania Dimitrova" userId="14e91bea-a3b4-4821-9b85-7aef3a4ea495" providerId="ADAL" clId="{5744AE9E-BA58-435D-80E2-4F56A9D8C579}" dt="2019-11-18T15:23:03.530" v="443" actId="1036"/>
          <ac:graphicFrameMkLst>
            <pc:docMk/>
            <pc:sldMk cId="0" sldId="343"/>
            <ac:graphicFrameMk id="423940" creationId="{39EA20A1-9556-4E9D-A216-A35EF31B9B01}"/>
          </ac:graphicFrameMkLst>
        </pc:graphicFrameChg>
      </pc:sldChg>
      <pc:sldChg chg="del">
        <pc:chgData name="Vania Dimitrova" userId="14e91bea-a3b4-4821-9b85-7aef3a4ea495" providerId="ADAL" clId="{5744AE9E-BA58-435D-80E2-4F56A9D8C579}" dt="2019-11-18T15:38:01.873" v="515" actId="2696"/>
        <pc:sldMkLst>
          <pc:docMk/>
          <pc:sldMk cId="0" sldId="345"/>
        </pc:sldMkLst>
      </pc:sldChg>
      <pc:sldChg chg="del">
        <pc:chgData name="Vania Dimitrova" userId="14e91bea-a3b4-4821-9b85-7aef3a4ea495" providerId="ADAL" clId="{5744AE9E-BA58-435D-80E2-4F56A9D8C579}" dt="2019-11-18T15:38:08.101" v="517" actId="2696"/>
        <pc:sldMkLst>
          <pc:docMk/>
          <pc:sldMk cId="0" sldId="352"/>
        </pc:sldMkLst>
      </pc:sldChg>
      <pc:sldChg chg="del">
        <pc:chgData name="Vania Dimitrova" userId="14e91bea-a3b4-4821-9b85-7aef3a4ea495" providerId="ADAL" clId="{5744AE9E-BA58-435D-80E2-4F56A9D8C579}" dt="2019-11-18T15:38:03.425" v="516" actId="2696"/>
        <pc:sldMkLst>
          <pc:docMk/>
          <pc:sldMk cId="0" sldId="353"/>
        </pc:sldMkLst>
      </pc:sldChg>
      <pc:sldChg chg="delSp modSp modAnim modNotesTx">
        <pc:chgData name="Vania Dimitrova" userId="14e91bea-a3b4-4821-9b85-7aef3a4ea495" providerId="ADAL" clId="{5744AE9E-BA58-435D-80E2-4F56A9D8C579}" dt="2019-11-18T17:13:45.709" v="2427"/>
        <pc:sldMkLst>
          <pc:docMk/>
          <pc:sldMk cId="0" sldId="354"/>
        </pc:sldMkLst>
        <pc:spChg chg="mod">
          <ac:chgData name="Vania Dimitrova" userId="14e91bea-a3b4-4821-9b85-7aef3a4ea495" providerId="ADAL" clId="{5744AE9E-BA58-435D-80E2-4F56A9D8C579}" dt="2019-11-18T16:08:53.295" v="1196" actId="20577"/>
          <ac:spMkLst>
            <pc:docMk/>
            <pc:sldMk cId="0" sldId="354"/>
            <ac:spMk id="16386" creationId="{A90456F9-9E2D-4F87-BCBE-334BCD604CFB}"/>
          </ac:spMkLst>
        </pc:spChg>
        <pc:spChg chg="del">
          <ac:chgData name="Vania Dimitrova" userId="14e91bea-a3b4-4821-9b85-7aef3a4ea495" providerId="ADAL" clId="{5744AE9E-BA58-435D-80E2-4F56A9D8C579}" dt="2019-11-18T15:25:51.603" v="445" actId="478"/>
          <ac:spMkLst>
            <pc:docMk/>
            <pc:sldMk cId="0" sldId="354"/>
            <ac:spMk id="16388" creationId="{9BB1E45E-D1C9-41CE-A56B-6FC827C352A5}"/>
          </ac:spMkLst>
        </pc:spChg>
        <pc:spChg chg="del">
          <ac:chgData name="Vania Dimitrova" userId="14e91bea-a3b4-4821-9b85-7aef3a4ea495" providerId="ADAL" clId="{5744AE9E-BA58-435D-80E2-4F56A9D8C579}" dt="2019-11-18T15:25:51.603" v="445" actId="478"/>
          <ac:spMkLst>
            <pc:docMk/>
            <pc:sldMk cId="0" sldId="354"/>
            <ac:spMk id="16389" creationId="{8D268499-2B88-4412-961D-6A17812B5F45}"/>
          </ac:spMkLst>
        </pc:spChg>
        <pc:spChg chg="mod">
          <ac:chgData name="Vania Dimitrova" userId="14e91bea-a3b4-4821-9b85-7aef3a4ea495" providerId="ADAL" clId="{5744AE9E-BA58-435D-80E2-4F56A9D8C579}" dt="2019-11-18T15:25:57.079" v="446" actId="1076"/>
          <ac:spMkLst>
            <pc:docMk/>
            <pc:sldMk cId="0" sldId="354"/>
            <ac:spMk id="16390" creationId="{0598DF1F-DAB3-4230-AFC4-CF5759DE32BB}"/>
          </ac:spMkLst>
        </pc:spChg>
        <pc:spChg chg="mod">
          <ac:chgData name="Vania Dimitrova" userId="14e91bea-a3b4-4821-9b85-7aef3a4ea495" providerId="ADAL" clId="{5744AE9E-BA58-435D-80E2-4F56A9D8C579}" dt="2019-11-18T15:26:15.502" v="450" actId="14100"/>
          <ac:spMkLst>
            <pc:docMk/>
            <pc:sldMk cId="0" sldId="354"/>
            <ac:spMk id="417795" creationId="{4675BBEE-3700-463A-9608-B0EF9953C2F1}"/>
          </ac:spMkLst>
        </pc:spChg>
      </pc:sldChg>
      <pc:sldChg chg="addSp delSp modSp modAnim">
        <pc:chgData name="Vania Dimitrova" userId="14e91bea-a3b4-4821-9b85-7aef3a4ea495" providerId="ADAL" clId="{5744AE9E-BA58-435D-80E2-4F56A9D8C579}" dt="2019-11-18T16:09:01.676" v="1208" actId="20577"/>
        <pc:sldMkLst>
          <pc:docMk/>
          <pc:sldMk cId="0" sldId="355"/>
        </pc:sldMkLst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7" creationId="{12A04B66-B71B-491F-B22C-7670F0C6A690}"/>
          </ac:spMkLst>
        </pc:spChg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9" creationId="{B71644FC-9D63-4D16-A549-DDA58BAD5D23}"/>
          </ac:spMkLst>
        </pc:spChg>
        <pc:spChg chg="add del">
          <ac:chgData name="Vania Dimitrova" userId="14e91bea-a3b4-4821-9b85-7aef3a4ea495" providerId="ADAL" clId="{5744AE9E-BA58-435D-80E2-4F56A9D8C579}" dt="2019-11-18T15:38:33.032" v="520"/>
          <ac:spMkLst>
            <pc:docMk/>
            <pc:sldMk cId="0" sldId="355"/>
            <ac:spMk id="10" creationId="{74FC4400-B8EA-40FB-91E0-71FDD7ADAA46}"/>
          </ac:spMkLst>
        </pc:spChg>
        <pc:spChg chg="del">
          <ac:chgData name="Vania Dimitrova" userId="14e91bea-a3b4-4821-9b85-7aef3a4ea495" providerId="ADAL" clId="{5744AE9E-BA58-435D-80E2-4F56A9D8C579}" dt="2019-11-18T15:26:45.184" v="452" actId="478"/>
          <ac:spMkLst>
            <pc:docMk/>
            <pc:sldMk cId="0" sldId="355"/>
            <ac:spMk id="18435" creationId="{FEAFB02E-7781-49E3-AAAA-C12759DBAA29}"/>
          </ac:spMkLst>
        </pc:spChg>
        <pc:spChg chg="del">
          <ac:chgData name="Vania Dimitrova" userId="14e91bea-a3b4-4821-9b85-7aef3a4ea495" providerId="ADAL" clId="{5744AE9E-BA58-435D-80E2-4F56A9D8C579}" dt="2019-11-18T15:26:45.184" v="452" actId="478"/>
          <ac:spMkLst>
            <pc:docMk/>
            <pc:sldMk cId="0" sldId="355"/>
            <ac:spMk id="18436" creationId="{0A1EF30B-AF73-4B3C-A8C5-EEF55FC63F92}"/>
          </ac:spMkLst>
        </pc:spChg>
        <pc:spChg chg="mod">
          <ac:chgData name="Vania Dimitrova" userId="14e91bea-a3b4-4821-9b85-7aef3a4ea495" providerId="ADAL" clId="{5744AE9E-BA58-435D-80E2-4F56A9D8C579}" dt="2019-11-18T15:27:27.326" v="453" actId="1076"/>
          <ac:spMkLst>
            <pc:docMk/>
            <pc:sldMk cId="0" sldId="355"/>
            <ac:spMk id="18437" creationId="{4864F6F2-3FD6-446E-8847-64C1F718C705}"/>
          </ac:spMkLst>
        </pc:spChg>
        <pc:spChg chg="mod">
          <ac:chgData name="Vania Dimitrova" userId="14e91bea-a3b4-4821-9b85-7aef3a4ea495" providerId="ADAL" clId="{5744AE9E-BA58-435D-80E2-4F56A9D8C579}" dt="2019-11-18T16:09:01.676" v="1208" actId="20577"/>
          <ac:spMkLst>
            <pc:docMk/>
            <pc:sldMk cId="0" sldId="355"/>
            <ac:spMk id="18438" creationId="{DF5868C6-06F5-4DEB-8ECD-FDE6A65E9EBF}"/>
          </ac:spMkLst>
        </pc:spChg>
        <pc:spChg chg="mod">
          <ac:chgData name="Vania Dimitrova" userId="14e91bea-a3b4-4821-9b85-7aef3a4ea495" providerId="ADAL" clId="{5744AE9E-BA58-435D-80E2-4F56A9D8C579}" dt="2019-11-18T15:27:49.365" v="460" actId="14100"/>
          <ac:spMkLst>
            <pc:docMk/>
            <pc:sldMk cId="0" sldId="355"/>
            <ac:spMk id="419843" creationId="{DDF3CF67-B1AC-4506-BC9A-4FCA4A44E98E}"/>
          </ac:spMkLst>
        </pc:spChg>
        <pc:picChg chg="add del">
          <ac:chgData name="Vania Dimitrova" userId="14e91bea-a3b4-4821-9b85-7aef3a4ea495" providerId="ADAL" clId="{5744AE9E-BA58-435D-80E2-4F56A9D8C579}" dt="2019-11-18T15:38:33.032" v="520"/>
          <ac:picMkLst>
            <pc:docMk/>
            <pc:sldMk cId="0" sldId="355"/>
            <ac:picMk id="8" creationId="{ADCBA441-8E69-4E96-8B40-17C0D1293639}"/>
          </ac:picMkLst>
        </pc:picChg>
      </pc:sldChg>
      <pc:sldChg chg="del">
        <pc:chgData name="Vania Dimitrova" userId="14e91bea-a3b4-4821-9b85-7aef3a4ea495" providerId="ADAL" clId="{5744AE9E-BA58-435D-80E2-4F56A9D8C579}" dt="2019-11-18T15:38:14.360" v="518" actId="2696"/>
        <pc:sldMkLst>
          <pc:docMk/>
          <pc:sldMk cId="0" sldId="356"/>
        </pc:sldMkLst>
      </pc:sldChg>
      <pc:sldChg chg="delSp modSp add delAnim modAnim">
        <pc:chgData name="Vania Dimitrova" userId="14e91bea-a3b4-4821-9b85-7aef3a4ea495" providerId="ADAL" clId="{5744AE9E-BA58-435D-80E2-4F56A9D8C579}" dt="2019-11-18T17:12:42.219" v="2422"/>
        <pc:sldMkLst>
          <pc:docMk/>
          <pc:sldMk cId="76602756" sldId="357"/>
        </pc:sldMkLst>
        <pc:spChg chg="mod">
          <ac:chgData name="Vania Dimitrova" userId="14e91bea-a3b4-4821-9b85-7aef3a4ea495" providerId="ADAL" clId="{5744AE9E-BA58-435D-80E2-4F56A9D8C579}" dt="2019-11-18T15:17:57.077" v="413" actId="20577"/>
          <ac:spMkLst>
            <pc:docMk/>
            <pc:sldMk cId="76602756" sldId="357"/>
            <ac:spMk id="2" creationId="{0EBA556C-D7E5-4B7B-A38C-D7E01C80665E}"/>
          </ac:spMkLst>
        </pc:spChg>
        <pc:spChg chg="del">
          <ac:chgData name="Vania Dimitrova" userId="14e91bea-a3b4-4821-9b85-7aef3a4ea495" providerId="ADAL" clId="{5744AE9E-BA58-435D-80E2-4F56A9D8C579}" dt="2019-11-18T15:18:04.225" v="415" actId="478"/>
          <ac:spMkLst>
            <pc:docMk/>
            <pc:sldMk cId="76602756" sldId="357"/>
            <ac:spMk id="5" creationId="{6CFDB088-0824-4A24-8FAB-F46BFFBAADBE}"/>
          </ac:spMkLst>
        </pc:spChg>
        <pc:spChg chg="del">
          <ac:chgData name="Vania Dimitrova" userId="14e91bea-a3b4-4821-9b85-7aef3a4ea495" providerId="ADAL" clId="{5744AE9E-BA58-435D-80E2-4F56A9D8C579}" dt="2019-11-18T15:18:01.128" v="414" actId="478"/>
          <ac:spMkLst>
            <pc:docMk/>
            <pc:sldMk cId="76602756" sldId="357"/>
            <ac:spMk id="9" creationId="{5199227A-3FC2-415C-B9A8-1499641076E6}"/>
          </ac:spMkLst>
        </pc:spChg>
        <pc:spChg chg="del">
          <ac:chgData name="Vania Dimitrova" userId="14e91bea-a3b4-4821-9b85-7aef3a4ea495" providerId="ADAL" clId="{5744AE9E-BA58-435D-80E2-4F56A9D8C579}" dt="2019-11-18T15:18:04.225" v="415" actId="478"/>
          <ac:spMkLst>
            <pc:docMk/>
            <pc:sldMk cId="76602756" sldId="357"/>
            <ac:spMk id="12" creationId="{438F884E-370E-4BFF-B0D1-9BA677035633}"/>
          </ac:spMkLst>
        </pc:spChg>
        <pc:spChg chg="mod">
          <ac:chgData name="Vania Dimitrova" userId="14e91bea-a3b4-4821-9b85-7aef3a4ea495" providerId="ADAL" clId="{5744AE9E-BA58-435D-80E2-4F56A9D8C579}" dt="2019-11-18T15:15:36.221" v="244" actId="20577"/>
          <ac:spMkLst>
            <pc:docMk/>
            <pc:sldMk cId="76602756" sldId="357"/>
            <ac:spMk id="12290" creationId="{6183077A-7372-45C6-A39A-8B32C7EEF8D2}"/>
          </ac:spMkLst>
        </pc:spChg>
        <pc:grpChg chg="del mod">
          <ac:chgData name="Vania Dimitrova" userId="14e91bea-a3b4-4821-9b85-7aef3a4ea495" providerId="ADAL" clId="{5744AE9E-BA58-435D-80E2-4F56A9D8C579}" dt="2019-11-18T15:21:20.802" v="417" actId="478"/>
          <ac:grpSpMkLst>
            <pc:docMk/>
            <pc:sldMk cId="76602756" sldId="357"/>
            <ac:grpSpMk id="6" creationId="{42650207-ADFB-43D4-AE2A-40144B0202E1}"/>
          </ac:grpSpMkLst>
        </pc:grpChg>
        <pc:grpChg chg="del">
          <ac:chgData name="Vania Dimitrova" userId="14e91bea-a3b4-4821-9b85-7aef3a4ea495" providerId="ADAL" clId="{5744AE9E-BA58-435D-80E2-4F56A9D8C579}" dt="2019-11-18T15:21:20.802" v="417" actId="478"/>
          <ac:grpSpMkLst>
            <pc:docMk/>
            <pc:sldMk cId="76602756" sldId="357"/>
            <ac:grpSpMk id="7" creationId="{0D26B331-64BF-44CA-A29B-963C3EA7BC27}"/>
          </ac:grpSpMkLst>
        </pc:grpChg>
        <pc:picChg chg="del">
          <ac:chgData name="Vania Dimitrova" userId="14e91bea-a3b4-4821-9b85-7aef3a4ea495" providerId="ADAL" clId="{5744AE9E-BA58-435D-80E2-4F56A9D8C579}" dt="2019-11-18T15:18:01.128" v="414" actId="478"/>
          <ac:picMkLst>
            <pc:docMk/>
            <pc:sldMk cId="76602756" sldId="357"/>
            <ac:picMk id="10" creationId="{B3D634F8-D88F-44F8-A5DD-47D6E9FD3318}"/>
          </ac:picMkLst>
        </pc:picChg>
      </pc:sldChg>
      <pc:sldChg chg="addSp delSp modSp add modAnim">
        <pc:chgData name="Vania Dimitrova" userId="14e91bea-a3b4-4821-9b85-7aef3a4ea495" providerId="ADAL" clId="{5744AE9E-BA58-435D-80E2-4F56A9D8C579}" dt="2019-11-18T17:13:01.269" v="2424"/>
        <pc:sldMkLst>
          <pc:docMk/>
          <pc:sldMk cId="2652200834" sldId="358"/>
        </pc:sldMkLst>
        <pc:spChg chg="add del mod">
          <ac:chgData name="Vania Dimitrova" userId="14e91bea-a3b4-4821-9b85-7aef3a4ea495" providerId="ADAL" clId="{5744AE9E-BA58-435D-80E2-4F56A9D8C579}" dt="2019-11-18T15:37:19.066" v="478" actId="478"/>
          <ac:spMkLst>
            <pc:docMk/>
            <pc:sldMk cId="2652200834" sldId="358"/>
            <ac:spMk id="2" creationId="{78D1CB57-69A2-48B0-9076-3C7BB28D2724}"/>
          </ac:spMkLst>
        </pc:spChg>
        <pc:spChg chg="add mod">
          <ac:chgData name="Vania Dimitrova" userId="14e91bea-a3b4-4821-9b85-7aef3a4ea495" providerId="ADAL" clId="{5744AE9E-BA58-435D-80E2-4F56A9D8C579}" dt="2019-11-18T15:37:42.011" v="512" actId="20577"/>
          <ac:spMkLst>
            <pc:docMk/>
            <pc:sldMk cId="2652200834" sldId="358"/>
            <ac:spMk id="6" creationId="{2BD37837-C1EE-4011-85F8-0DBE34B5BFC6}"/>
          </ac:spMkLst>
        </pc:spChg>
        <pc:spChg chg="add mod">
          <ac:chgData name="Vania Dimitrova" userId="14e91bea-a3b4-4821-9b85-7aef3a4ea495" providerId="ADAL" clId="{5744AE9E-BA58-435D-80E2-4F56A9D8C579}" dt="2019-11-18T15:37:27.555" v="480" actId="1076"/>
          <ac:spMkLst>
            <pc:docMk/>
            <pc:sldMk cId="2652200834" sldId="358"/>
            <ac:spMk id="8" creationId="{9D2FCF2F-A3D6-41AC-AA4E-70E9564BB33F}"/>
          </ac:spMkLst>
        </pc:spChg>
        <pc:spChg chg="add mod">
          <ac:chgData name="Vania Dimitrova" userId="14e91bea-a3b4-4821-9b85-7aef3a4ea495" providerId="ADAL" clId="{5744AE9E-BA58-435D-80E2-4F56A9D8C579}" dt="2019-11-18T15:37:27.555" v="480" actId="1076"/>
          <ac:spMkLst>
            <pc:docMk/>
            <pc:sldMk cId="2652200834" sldId="358"/>
            <ac:spMk id="9" creationId="{AE3A180F-DE97-42F2-90D8-6A08AA4F4CB9}"/>
          </ac:spMkLst>
        </pc:spChg>
        <pc:spChg chg="mod">
          <ac:chgData name="Vania Dimitrova" userId="14e91bea-a3b4-4821-9b85-7aef3a4ea495" providerId="ADAL" clId="{5744AE9E-BA58-435D-80E2-4F56A9D8C579}" dt="2019-11-18T15:36:48.581" v="475" actId="20577"/>
          <ac:spMkLst>
            <pc:docMk/>
            <pc:sldMk cId="2652200834" sldId="358"/>
            <ac:spMk id="16386" creationId="{A90456F9-9E2D-4F87-BCBE-334BCD604CFB}"/>
          </ac:spMkLst>
        </pc:spChg>
        <pc:spChg chg="del mod">
          <ac:chgData name="Vania Dimitrova" userId="14e91bea-a3b4-4821-9b85-7aef3a4ea495" providerId="ADAL" clId="{5744AE9E-BA58-435D-80E2-4F56A9D8C579}" dt="2019-11-18T15:37:14.785" v="477" actId="478"/>
          <ac:spMkLst>
            <pc:docMk/>
            <pc:sldMk cId="2652200834" sldId="358"/>
            <ac:spMk id="417795" creationId="{4675BBEE-3700-463A-9608-B0EF9953C2F1}"/>
          </ac:spMkLst>
        </pc:spChg>
        <pc:picChg chg="add mod">
          <ac:chgData name="Vania Dimitrova" userId="14e91bea-a3b4-4821-9b85-7aef3a4ea495" providerId="ADAL" clId="{5744AE9E-BA58-435D-80E2-4F56A9D8C579}" dt="2019-11-18T15:37:51.623" v="514" actId="1076"/>
          <ac:picMkLst>
            <pc:docMk/>
            <pc:sldMk cId="2652200834" sldId="358"/>
            <ac:picMk id="7" creationId="{B1A81313-74D2-4281-BBF8-0BFBBCB1D8A9}"/>
          </ac:picMkLst>
        </pc:picChg>
      </pc:sldChg>
      <pc:sldChg chg="addSp delSp modSp add modAnim">
        <pc:chgData name="Vania Dimitrova" userId="14e91bea-a3b4-4821-9b85-7aef3a4ea495" providerId="ADAL" clId="{5744AE9E-BA58-435D-80E2-4F56A9D8C579}" dt="2019-11-18T17:14:27.392" v="2430"/>
        <pc:sldMkLst>
          <pc:docMk/>
          <pc:sldMk cId="1607966672" sldId="359"/>
        </pc:sldMkLst>
        <pc:spChg chg="add del mod">
          <ac:chgData name="Vania Dimitrova" userId="14e91bea-a3b4-4821-9b85-7aef3a4ea495" providerId="ADAL" clId="{5744AE9E-BA58-435D-80E2-4F56A9D8C579}" dt="2019-11-18T16:11:23.203" v="1400" actId="478"/>
          <ac:spMkLst>
            <pc:docMk/>
            <pc:sldMk cId="1607966672" sldId="359"/>
            <ac:spMk id="2" creationId="{2758ABC3-7D49-421D-99DA-2A6D53638048}"/>
          </ac:spMkLst>
        </pc:spChg>
        <pc:spChg chg="add mod">
          <ac:chgData name="Vania Dimitrova" userId="14e91bea-a3b4-4821-9b85-7aef3a4ea495" providerId="ADAL" clId="{5744AE9E-BA58-435D-80E2-4F56A9D8C579}" dt="2019-11-18T16:27:12.148" v="1435" actId="1076"/>
          <ac:spMkLst>
            <pc:docMk/>
            <pc:sldMk cId="1607966672" sldId="359"/>
            <ac:spMk id="5" creationId="{EEA28E2F-F483-4261-B1F2-268EC2BB3D2B}"/>
          </ac:spMkLst>
        </pc:spChg>
        <pc:spChg chg="add mod">
          <ac:chgData name="Vania Dimitrova" userId="14e91bea-a3b4-4821-9b85-7aef3a4ea495" providerId="ADAL" clId="{5744AE9E-BA58-435D-80E2-4F56A9D8C579}" dt="2019-11-18T17:14:23.595" v="2429" actId="164"/>
          <ac:spMkLst>
            <pc:docMk/>
            <pc:sldMk cId="1607966672" sldId="359"/>
            <ac:spMk id="13" creationId="{FA95F246-8FA0-4A7C-97F7-7AEDBDABA024}"/>
          </ac:spMkLst>
        </pc:spChg>
        <pc:spChg chg="mod">
          <ac:chgData name="Vania Dimitrova" userId="14e91bea-a3b4-4821-9b85-7aef3a4ea495" providerId="ADAL" clId="{5744AE9E-BA58-435D-80E2-4F56A9D8C579}" dt="2019-11-18T16:52:35.819" v="1786" actId="20577"/>
          <ac:spMkLst>
            <pc:docMk/>
            <pc:sldMk cId="1607966672" sldId="359"/>
            <ac:spMk id="18438" creationId="{DF5868C6-06F5-4DEB-8ECD-FDE6A65E9EBF}"/>
          </ac:spMkLst>
        </pc:spChg>
        <pc:spChg chg="del mod">
          <ac:chgData name="Vania Dimitrova" userId="14e91bea-a3b4-4821-9b85-7aef3a4ea495" providerId="ADAL" clId="{5744AE9E-BA58-435D-80E2-4F56A9D8C579}" dt="2019-11-18T16:11:20.197" v="1399" actId="478"/>
          <ac:spMkLst>
            <pc:docMk/>
            <pc:sldMk cId="1607966672" sldId="359"/>
            <ac:spMk id="419843" creationId="{DDF3CF67-B1AC-4506-BC9A-4FCA4A44E98E}"/>
          </ac:spMkLst>
        </pc:spChg>
        <pc:grpChg chg="add mod">
          <ac:chgData name="Vania Dimitrova" userId="14e91bea-a3b4-4821-9b85-7aef3a4ea495" providerId="ADAL" clId="{5744AE9E-BA58-435D-80E2-4F56A9D8C579}" dt="2019-11-18T17:14:23.595" v="2429" actId="164"/>
          <ac:grpSpMkLst>
            <pc:docMk/>
            <pc:sldMk cId="1607966672" sldId="359"/>
            <ac:grpSpMk id="14" creationId="{9F1C063F-229C-42A8-A157-C5FE396724C4}"/>
          </ac:grpSpMkLst>
        </pc:grpChg>
        <pc:picChg chg="add del mod">
          <ac:chgData name="Vania Dimitrova" userId="14e91bea-a3b4-4821-9b85-7aef3a4ea495" providerId="ADAL" clId="{5744AE9E-BA58-435D-80E2-4F56A9D8C579}" dt="2019-11-18T16:14:26.610" v="1404" actId="478"/>
          <ac:picMkLst>
            <pc:docMk/>
            <pc:sldMk cId="1607966672" sldId="359"/>
            <ac:picMk id="3" creationId="{90117409-2D8B-4003-B920-97CB9657254B}"/>
          </ac:picMkLst>
        </pc:picChg>
        <pc:picChg chg="add mod">
          <ac:chgData name="Vania Dimitrova" userId="14e91bea-a3b4-4821-9b85-7aef3a4ea495" providerId="ADAL" clId="{5744AE9E-BA58-435D-80E2-4F56A9D8C579}" dt="2019-11-18T16:27:07.826" v="1434" actId="1076"/>
          <ac:picMkLst>
            <pc:docMk/>
            <pc:sldMk cId="1607966672" sldId="359"/>
            <ac:picMk id="4" creationId="{298029D7-914B-4702-AACC-4938D4572738}"/>
          </ac:picMkLst>
        </pc:picChg>
        <pc:picChg chg="add del mod">
          <ac:chgData name="Vania Dimitrova" userId="14e91bea-a3b4-4821-9b85-7aef3a4ea495" providerId="ADAL" clId="{5744AE9E-BA58-435D-80E2-4F56A9D8C579}" dt="2019-11-18T16:24:55.024" v="1423" actId="478"/>
          <ac:picMkLst>
            <pc:docMk/>
            <pc:sldMk cId="1607966672" sldId="359"/>
            <ac:picMk id="6" creationId="{D429C7C4-351C-42DA-902C-55E54E8139C4}"/>
          </ac:picMkLst>
        </pc:picChg>
        <pc:picChg chg="add mod">
          <ac:chgData name="Vania Dimitrova" userId="14e91bea-a3b4-4821-9b85-7aef3a4ea495" providerId="ADAL" clId="{5744AE9E-BA58-435D-80E2-4F56A9D8C579}" dt="2019-11-18T17:14:23.595" v="2429" actId="164"/>
          <ac:picMkLst>
            <pc:docMk/>
            <pc:sldMk cId="1607966672" sldId="359"/>
            <ac:picMk id="9" creationId="{F0B01557-2F0A-401F-B8EC-7CDC8ABF98C3}"/>
          </ac:picMkLst>
        </pc:picChg>
        <pc:picChg chg="add mod modCrop">
          <ac:chgData name="Vania Dimitrova" userId="14e91bea-a3b4-4821-9b85-7aef3a4ea495" providerId="ADAL" clId="{5744AE9E-BA58-435D-80E2-4F56A9D8C579}" dt="2019-11-18T17:14:23.595" v="2429" actId="164"/>
          <ac:picMkLst>
            <pc:docMk/>
            <pc:sldMk cId="1607966672" sldId="359"/>
            <ac:picMk id="10" creationId="{E515C3C0-3466-4CA6-AE7D-5A8B01432996}"/>
          </ac:picMkLst>
        </pc:picChg>
        <pc:cxnChg chg="add del mod">
          <ac:chgData name="Vania Dimitrova" userId="14e91bea-a3b4-4821-9b85-7aef3a4ea495" providerId="ADAL" clId="{5744AE9E-BA58-435D-80E2-4F56A9D8C579}" dt="2019-11-18T16:25:07.010" v="1425" actId="11529"/>
          <ac:cxnSpMkLst>
            <pc:docMk/>
            <pc:sldMk cId="1607966672" sldId="359"/>
            <ac:cxnSpMk id="8" creationId="{9C701D4C-46B3-4215-8AC0-9B82D1AADC1D}"/>
          </ac:cxnSpMkLst>
        </pc:cxnChg>
        <pc:cxnChg chg="add mod">
          <ac:chgData name="Vania Dimitrova" userId="14e91bea-a3b4-4821-9b85-7aef3a4ea495" providerId="ADAL" clId="{5744AE9E-BA58-435D-80E2-4F56A9D8C579}" dt="2019-11-18T17:14:23.595" v="2429" actId="164"/>
          <ac:cxnSpMkLst>
            <pc:docMk/>
            <pc:sldMk cId="1607966672" sldId="359"/>
            <ac:cxnSpMk id="12" creationId="{6B6F4C42-E6A5-4372-B718-14D499B38D88}"/>
          </ac:cxnSpMkLst>
        </pc:cxnChg>
      </pc:sldChg>
      <pc:sldChg chg="addSp delSp modSp add modAnim">
        <pc:chgData name="Vania Dimitrova" userId="14e91bea-a3b4-4821-9b85-7aef3a4ea495" providerId="ADAL" clId="{5744AE9E-BA58-435D-80E2-4F56A9D8C579}" dt="2019-11-18T17:15:15.631" v="2432"/>
        <pc:sldMkLst>
          <pc:docMk/>
          <pc:sldMk cId="2510592303" sldId="360"/>
        </pc:sldMkLst>
        <pc:spChg chg="add del mod">
          <ac:chgData name="Vania Dimitrova" userId="14e91bea-a3b4-4821-9b85-7aef3a4ea495" providerId="ADAL" clId="{5744AE9E-BA58-435D-80E2-4F56A9D8C579}" dt="2019-11-18T16:52:54.255" v="1798" actId="478"/>
          <ac:spMkLst>
            <pc:docMk/>
            <pc:sldMk cId="2510592303" sldId="360"/>
            <ac:spMk id="2" creationId="{DF2C511A-E104-46ED-AD6C-3A853C046894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5" creationId="{67304A99-1FB8-40CB-8DE5-A977172B2C2A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5" creationId="{2AE23F87-0B3D-4644-8C83-01CEE816E107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6" creationId="{CA3E25E0-8C19-4F75-AB12-40FB9203CDAC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28" creationId="{F6D37D59-BE7B-4BD8-8C86-0E145A523FB8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29" creationId="{ED6A980A-D9BF-48B6-A325-4D7942DAB010}"/>
          </ac:spMkLst>
        </pc:spChg>
        <pc:spChg chg="add del">
          <ac:chgData name="Vania Dimitrova" userId="14e91bea-a3b4-4821-9b85-7aef3a4ea495" providerId="ADAL" clId="{5744AE9E-BA58-435D-80E2-4F56A9D8C579}" dt="2019-11-18T17:01:44.372" v="1953"/>
          <ac:spMkLst>
            <pc:docMk/>
            <pc:sldMk cId="2510592303" sldId="360"/>
            <ac:spMk id="32" creationId="{2A6F6348-2274-49E6-88C4-8CD3FB0ABD92}"/>
          </ac:spMkLst>
        </pc:spChg>
        <pc:spChg chg="add">
          <ac:chgData name="Vania Dimitrova" userId="14e91bea-a3b4-4821-9b85-7aef3a4ea495" providerId="ADAL" clId="{5744AE9E-BA58-435D-80E2-4F56A9D8C579}" dt="2019-11-18T16:53:12.108" v="1801"/>
          <ac:spMkLst>
            <pc:docMk/>
            <pc:sldMk cId="2510592303" sldId="360"/>
            <ac:spMk id="33" creationId="{6EA04FE5-F61C-41DE-9C5B-0C1E562642E6}"/>
          </ac:spMkLst>
        </pc:spChg>
        <pc:spChg chg="add del mod">
          <ac:chgData name="Vania Dimitrova" userId="14e91bea-a3b4-4821-9b85-7aef3a4ea495" providerId="ADAL" clId="{5744AE9E-BA58-435D-80E2-4F56A9D8C579}" dt="2019-11-18T16:54:00.544" v="1809" actId="478"/>
          <ac:spMkLst>
            <pc:docMk/>
            <pc:sldMk cId="2510592303" sldId="360"/>
            <ac:spMk id="34" creationId="{F67C224D-E27B-4C53-896D-94B36333F333}"/>
          </ac:spMkLst>
        </pc:spChg>
        <pc:spChg chg="add mod">
          <ac:chgData name="Vania Dimitrova" userId="14e91bea-a3b4-4821-9b85-7aef3a4ea495" providerId="ADAL" clId="{5744AE9E-BA58-435D-80E2-4F56A9D8C579}" dt="2019-11-18T17:15:12.324" v="2431" actId="164"/>
          <ac:spMkLst>
            <pc:docMk/>
            <pc:sldMk cId="2510592303" sldId="360"/>
            <ac:spMk id="38" creationId="{E0E767D0-E732-45ED-B595-998A81F1D73E}"/>
          </ac:spMkLst>
        </pc:spChg>
        <pc:spChg chg="mod">
          <ac:chgData name="Vania Dimitrova" userId="14e91bea-a3b4-4821-9b85-7aef3a4ea495" providerId="ADAL" clId="{5744AE9E-BA58-435D-80E2-4F56A9D8C579}" dt="2019-11-18T16:58:43.129" v="1897" actId="1076"/>
          <ac:spMkLst>
            <pc:docMk/>
            <pc:sldMk cId="2510592303" sldId="360"/>
            <ac:spMk id="18438" creationId="{DF5868C6-06F5-4DEB-8ECD-FDE6A65E9EBF}"/>
          </ac:spMkLst>
        </pc:spChg>
        <pc:spChg chg="del">
          <ac:chgData name="Vania Dimitrova" userId="14e91bea-a3b4-4821-9b85-7aef3a4ea495" providerId="ADAL" clId="{5744AE9E-BA58-435D-80E2-4F56A9D8C579}" dt="2019-11-18T16:52:51.167" v="1797" actId="478"/>
          <ac:spMkLst>
            <pc:docMk/>
            <pc:sldMk cId="2510592303" sldId="360"/>
            <ac:spMk id="419843" creationId="{DDF3CF67-B1AC-4506-BC9A-4FCA4A44E98E}"/>
          </ac:spMkLst>
        </pc:spChg>
        <pc:grpChg chg="add">
          <ac:chgData name="Vania Dimitrova" userId="14e91bea-a3b4-4821-9b85-7aef3a4ea495" providerId="ADAL" clId="{5744AE9E-BA58-435D-80E2-4F56A9D8C579}" dt="2019-11-18T16:53:12.108" v="1801"/>
          <ac:grpSpMkLst>
            <pc:docMk/>
            <pc:sldMk cId="2510592303" sldId="360"/>
            <ac:grpSpMk id="6" creationId="{F71F74D1-E2FE-434D-AE41-4A462F17893B}"/>
          </ac:grpSpMkLst>
        </pc:grpChg>
        <pc:grpChg chg="add mod">
          <ac:chgData name="Vania Dimitrova" userId="14e91bea-a3b4-4821-9b85-7aef3a4ea495" providerId="ADAL" clId="{5744AE9E-BA58-435D-80E2-4F56A9D8C579}" dt="2019-11-18T17:15:12.324" v="2431" actId="164"/>
          <ac:grpSpMkLst>
            <pc:docMk/>
            <pc:sldMk cId="2510592303" sldId="360"/>
            <ac:grpSpMk id="36" creationId="{D8D52CD6-C896-418D-98E6-1DD78CEE073A}"/>
          </ac:grpSpMkLst>
        </pc:grpChg>
        <pc:picChg chg="add mod">
          <ac:chgData name="Vania Dimitrova" userId="14e91bea-a3b4-4821-9b85-7aef3a4ea495" providerId="ADAL" clId="{5744AE9E-BA58-435D-80E2-4F56A9D8C579}" dt="2019-11-18T16:57:02.461" v="1885" actId="1038"/>
          <ac:picMkLst>
            <pc:docMk/>
            <pc:sldMk cId="2510592303" sldId="360"/>
            <ac:picMk id="24" creationId="{24E2880F-15E6-4696-B2DC-4B1ACB6EE8A9}"/>
          </ac:picMkLst>
        </pc:picChg>
        <pc:picChg chg="add del">
          <ac:chgData name="Vania Dimitrova" userId="14e91bea-a3b4-4821-9b85-7aef3a4ea495" providerId="ADAL" clId="{5744AE9E-BA58-435D-80E2-4F56A9D8C579}" dt="2019-11-18T16:58:09.536" v="1890"/>
          <ac:picMkLst>
            <pc:docMk/>
            <pc:sldMk cId="2510592303" sldId="360"/>
            <ac:picMk id="40" creationId="{7ECFE657-62B1-48EA-A526-41A20A1E545E}"/>
          </ac:picMkLst>
        </pc:picChg>
        <pc:picChg chg="add del">
          <ac:chgData name="Vania Dimitrova" userId="14e91bea-a3b4-4821-9b85-7aef3a4ea495" providerId="ADAL" clId="{5744AE9E-BA58-435D-80E2-4F56A9D8C579}" dt="2019-11-18T16:58:30.533" v="1892"/>
          <ac:picMkLst>
            <pc:docMk/>
            <pc:sldMk cId="2510592303" sldId="360"/>
            <ac:picMk id="41" creationId="{2834B5C6-9AF8-41CC-BE32-06B971A3D2EA}"/>
          </ac:picMkLst>
        </pc:pic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4" creationId="{6DB7E7F6-CD85-47D7-B9DE-7643B44826C7}"/>
          </ac:cxnSpMkLst>
        </pc:cxnChg>
        <pc:cxnChg chg="add">
          <ac:chgData name="Vania Dimitrova" userId="14e91bea-a3b4-4821-9b85-7aef3a4ea495" providerId="ADAL" clId="{5744AE9E-BA58-435D-80E2-4F56A9D8C579}" dt="2019-11-18T16:53:12.108" v="1801"/>
          <ac:cxnSpMkLst>
            <pc:docMk/>
            <pc:sldMk cId="2510592303" sldId="360"/>
            <ac:cxnSpMk id="27" creationId="{76543A09-5D2A-4F68-A9DB-15965A05A741}"/>
          </ac:cxnSpMkLst>
        </pc:cxn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30" creationId="{EB2259DB-0D95-4A4D-86DF-6626ABFA5EB9}"/>
          </ac:cxnSpMkLst>
        </pc:cxnChg>
        <pc:cxnChg chg="add mod">
          <ac:chgData name="Vania Dimitrova" userId="14e91bea-a3b4-4821-9b85-7aef3a4ea495" providerId="ADAL" clId="{5744AE9E-BA58-435D-80E2-4F56A9D8C579}" dt="2019-11-18T17:15:12.324" v="2431" actId="164"/>
          <ac:cxnSpMkLst>
            <pc:docMk/>
            <pc:sldMk cId="2510592303" sldId="360"/>
            <ac:cxnSpMk id="31" creationId="{3467D349-97D2-4DA4-ACC8-5DD27BE86497}"/>
          </ac:cxnSpMkLst>
        </pc:cxnChg>
      </pc:sldChg>
      <pc:sldChg chg="modSp add modAnim">
        <pc:chgData name="Vania Dimitrova" userId="14e91bea-a3b4-4821-9b85-7aef3a4ea495" providerId="ADAL" clId="{5744AE9E-BA58-435D-80E2-4F56A9D8C579}" dt="2019-11-18T17:13:08.307" v="2425"/>
        <pc:sldMkLst>
          <pc:docMk/>
          <pc:sldMk cId="255866811" sldId="361"/>
        </pc:sldMkLst>
        <pc:spChg chg="mod">
          <ac:chgData name="Vania Dimitrova" userId="14e91bea-a3b4-4821-9b85-7aef3a4ea495" providerId="ADAL" clId="{5744AE9E-BA58-435D-80E2-4F56A9D8C579}" dt="2019-11-18T16:07:54.387" v="1161" actId="403"/>
          <ac:spMkLst>
            <pc:docMk/>
            <pc:sldMk cId="255866811" sldId="361"/>
            <ac:spMk id="16386" creationId="{A90456F9-9E2D-4F87-BCBE-334BCD604CFB}"/>
          </ac:spMkLst>
        </pc:spChg>
        <pc:spChg chg="mod">
          <ac:chgData name="Vania Dimitrova" userId="14e91bea-a3b4-4821-9b85-7aef3a4ea495" providerId="ADAL" clId="{5744AE9E-BA58-435D-80E2-4F56A9D8C579}" dt="2019-11-18T16:08:25.405" v="1184" actId="14100"/>
          <ac:spMkLst>
            <pc:docMk/>
            <pc:sldMk cId="255866811" sldId="361"/>
            <ac:spMk id="417795" creationId="{4675BBEE-3700-463A-9608-B0EF9953C2F1}"/>
          </ac:spMkLst>
        </pc:spChg>
      </pc:sldChg>
      <pc:sldChg chg="modSp add modAnim">
        <pc:chgData name="Vania Dimitrova" userId="14e91bea-a3b4-4821-9b85-7aef3a4ea495" providerId="ADAL" clId="{5744AE9E-BA58-435D-80E2-4F56A9D8C579}" dt="2019-11-18T17:13:57.853" v="2428"/>
        <pc:sldMkLst>
          <pc:docMk/>
          <pc:sldMk cId="2490679807" sldId="362"/>
        </pc:sldMkLst>
        <pc:spChg chg="mod">
          <ac:chgData name="Vania Dimitrova" userId="14e91bea-a3b4-4821-9b85-7aef3a4ea495" providerId="ADAL" clId="{5744AE9E-BA58-435D-80E2-4F56A9D8C579}" dt="2019-11-18T16:09:22.515" v="1228" actId="20577"/>
          <ac:spMkLst>
            <pc:docMk/>
            <pc:sldMk cId="2490679807" sldId="362"/>
            <ac:spMk id="16386" creationId="{A90456F9-9E2D-4F87-BCBE-334BCD604CFB}"/>
          </ac:spMkLst>
        </pc:spChg>
        <pc:spChg chg="mod">
          <ac:chgData name="Vania Dimitrova" userId="14e91bea-a3b4-4821-9b85-7aef3a4ea495" providerId="ADAL" clId="{5744AE9E-BA58-435D-80E2-4F56A9D8C579}" dt="2019-11-18T16:10:38.497" v="1363" actId="20577"/>
          <ac:spMkLst>
            <pc:docMk/>
            <pc:sldMk cId="2490679807" sldId="362"/>
            <ac:spMk id="417795" creationId="{4675BBEE-3700-463A-9608-B0EF9953C2F1}"/>
          </ac:spMkLst>
        </pc:spChg>
      </pc:sldChg>
      <pc:sldChg chg="addSp delSp modSp add">
        <pc:chgData name="Vania Dimitrova" userId="14e91bea-a3b4-4821-9b85-7aef3a4ea495" providerId="ADAL" clId="{5744AE9E-BA58-435D-80E2-4F56A9D8C579}" dt="2019-11-18T16:53:00.724" v="1800" actId="1076"/>
        <pc:sldMkLst>
          <pc:docMk/>
          <pc:sldMk cId="3166776118" sldId="363"/>
        </pc:sldMkLst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2" creationId="{4795CB4D-5890-4C1F-9FDE-2AFB7DB4FA09}"/>
          </ac:spMkLst>
        </pc:spChg>
        <pc:spChg chg="add del">
          <ac:chgData name="Vania Dimitrova" userId="14e91bea-a3b4-4821-9b85-7aef3a4ea495" providerId="ADAL" clId="{5744AE9E-BA58-435D-80E2-4F56A9D8C579}" dt="2019-11-18T16:39:32.346" v="1499"/>
          <ac:spMkLst>
            <pc:docMk/>
            <pc:sldMk cId="3166776118" sldId="363"/>
            <ac:spMk id="7" creationId="{CF1C54F8-0D2F-4AC8-87AF-04227B69E8C7}"/>
          </ac:spMkLst>
        </pc:spChg>
        <pc:spChg chg="add del">
          <ac:chgData name="Vania Dimitrova" userId="14e91bea-a3b4-4821-9b85-7aef3a4ea495" providerId="ADAL" clId="{5744AE9E-BA58-435D-80E2-4F56A9D8C579}" dt="2019-11-18T16:39:32.101" v="1498"/>
          <ac:spMkLst>
            <pc:docMk/>
            <pc:sldMk cId="3166776118" sldId="363"/>
            <ac:spMk id="8" creationId="{9B293D0F-E437-45E3-997D-551BC06F2D32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9" creationId="{6AFC12D3-C28F-481A-8A40-F94535E58B53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0" creationId="{780F08A7-8D38-47EF-9868-537FBF34EB85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1" creationId="{A7ACBFBD-94DC-4942-82F3-A73612AF51AB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2" creationId="{953998B2-90F4-45CD-938F-42158A187F51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3" creationId="{7891DCC6-05FE-40AD-BCFA-1548B41C987A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4" creationId="{D974E14E-9AB2-4FC8-8ADD-99C50556762D}"/>
          </ac:spMkLst>
        </pc:spChg>
        <pc:spChg chg="add mod">
          <ac:chgData name="Vania Dimitrova" userId="14e91bea-a3b4-4821-9b85-7aef3a4ea495" providerId="ADAL" clId="{5744AE9E-BA58-435D-80E2-4F56A9D8C579}" dt="2019-11-18T16:42:12.189" v="1553" actId="164"/>
          <ac:spMkLst>
            <pc:docMk/>
            <pc:sldMk cId="3166776118" sldId="363"/>
            <ac:spMk id="15" creationId="{6C24BC39-1348-4127-8A26-A991899175F9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1" creationId="{D270EAA3-806C-41C7-A662-B0C4FF57BACC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5" creationId="{D4CE8362-FD04-49B9-AF5A-E8E18BE3DDC7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8" creationId="{BD08E6C0-0C13-4E62-B6E7-A2F80A8A09B0}"/>
          </ac:spMkLst>
        </pc:spChg>
        <pc:spChg chg="add mod">
          <ac:chgData name="Vania Dimitrova" userId="14e91bea-a3b4-4821-9b85-7aef3a4ea495" providerId="ADAL" clId="{5744AE9E-BA58-435D-80E2-4F56A9D8C579}" dt="2019-11-18T16:50:02.868" v="1694" actId="1038"/>
          <ac:spMkLst>
            <pc:docMk/>
            <pc:sldMk cId="3166776118" sldId="363"/>
            <ac:spMk id="39" creationId="{203F80DA-BEC9-4D07-B4F9-6FFD8EDD85CB}"/>
          </ac:spMkLst>
        </pc:spChg>
        <pc:spChg chg="mod">
          <ac:chgData name="Vania Dimitrova" userId="14e91bea-a3b4-4821-9b85-7aef3a4ea495" providerId="ADAL" clId="{5744AE9E-BA58-435D-80E2-4F56A9D8C579}" dt="2019-11-18T16:52:40.762" v="1791" actId="20577"/>
          <ac:spMkLst>
            <pc:docMk/>
            <pc:sldMk cId="3166776118" sldId="363"/>
            <ac:spMk id="18438" creationId="{DF5868C6-06F5-4DEB-8ECD-FDE6A65E9EBF}"/>
          </ac:spMkLst>
        </pc:spChg>
        <pc:spChg chg="add mod">
          <ac:chgData name="Vania Dimitrova" userId="14e91bea-a3b4-4821-9b85-7aef3a4ea495" providerId="ADAL" clId="{5744AE9E-BA58-435D-80E2-4F56A9D8C579}" dt="2019-11-18T16:49:47.863" v="1683" actId="1038"/>
          <ac:spMkLst>
            <pc:docMk/>
            <pc:sldMk cId="3166776118" sldId="363"/>
            <ac:spMk id="18439" creationId="{104DE286-8CB5-4120-98D2-89CDC91B5BF3}"/>
          </ac:spMkLst>
        </pc:spChg>
        <pc:spChg chg="add mod">
          <ac:chgData name="Vania Dimitrova" userId="14e91bea-a3b4-4821-9b85-7aef3a4ea495" providerId="ADAL" clId="{5744AE9E-BA58-435D-80E2-4F56A9D8C579}" dt="2019-11-18T16:51:29.076" v="1753" actId="1076"/>
          <ac:spMkLst>
            <pc:docMk/>
            <pc:sldMk cId="3166776118" sldId="363"/>
            <ac:spMk id="18440" creationId="{677DE338-8712-4416-90B7-504B1F0ECAC1}"/>
          </ac:spMkLst>
        </pc:spChg>
        <pc:grpChg chg="add mod">
          <ac:chgData name="Vania Dimitrova" userId="14e91bea-a3b4-4821-9b85-7aef3a4ea495" providerId="ADAL" clId="{5744AE9E-BA58-435D-80E2-4F56A9D8C579}" dt="2019-11-18T16:42:22.595" v="1554" actId="1076"/>
          <ac:grpSpMkLst>
            <pc:docMk/>
            <pc:sldMk cId="3166776118" sldId="363"/>
            <ac:grpSpMk id="24" creationId="{18F3F722-1CD0-4C49-88F6-22C242873746}"/>
          </ac:grpSpMkLst>
        </pc:grpChg>
        <pc:picChg chg="del mod">
          <ac:chgData name="Vania Dimitrova" userId="14e91bea-a3b4-4821-9b85-7aef3a4ea495" providerId="ADAL" clId="{5744AE9E-BA58-435D-80E2-4F56A9D8C579}" dt="2019-11-18T16:38:46.238" v="1487" actId="478"/>
          <ac:picMkLst>
            <pc:docMk/>
            <pc:sldMk cId="3166776118" sldId="363"/>
            <ac:picMk id="3" creationId="{90117409-2D8B-4003-B920-97CB9657254B}"/>
          </ac:picMkLst>
        </pc:picChg>
        <pc:picChg chg="add del mod">
          <ac:chgData name="Vania Dimitrova" userId="14e91bea-a3b4-4821-9b85-7aef3a4ea495" providerId="ADAL" clId="{5744AE9E-BA58-435D-80E2-4F56A9D8C579}" dt="2019-11-18T16:45:36.459" v="1555" actId="478"/>
          <ac:picMkLst>
            <pc:docMk/>
            <pc:sldMk cId="3166776118" sldId="363"/>
            <ac:picMk id="5" creationId="{104B6AB7-27DB-4A92-95D6-D592C00ECC4F}"/>
          </ac:picMkLst>
        </pc:picChg>
        <pc:picChg chg="add mod">
          <ac:chgData name="Vania Dimitrova" userId="14e91bea-a3b4-4821-9b85-7aef3a4ea495" providerId="ADAL" clId="{5744AE9E-BA58-435D-80E2-4F56A9D8C579}" dt="2019-11-18T16:53:00.724" v="1800" actId="1076"/>
          <ac:picMkLst>
            <pc:docMk/>
            <pc:sldMk cId="3166776118" sldId="363"/>
            <ac:picMk id="27" creationId="{3A147A0D-CF44-4DCA-A382-89CDAF8D0B62}"/>
          </ac:picMkLst>
        </pc:picChg>
        <pc:picChg chg="add del">
          <ac:chgData name="Vania Dimitrova" userId="14e91bea-a3b4-4821-9b85-7aef3a4ea495" providerId="ADAL" clId="{5744AE9E-BA58-435D-80E2-4F56A9D8C579}" dt="2019-11-18T16:46:27.099" v="1591"/>
          <ac:picMkLst>
            <pc:docMk/>
            <pc:sldMk cId="3166776118" sldId="363"/>
            <ac:picMk id="18432" creationId="{5442205B-77A0-4083-B8E4-95C67D1F6A04}"/>
          </ac:picMkLst>
        </pc:pic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6" creationId="{808BDB26-5CB9-4F78-BD23-EAA437583D70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18" creationId="{D20392D2-8413-4A2C-A84F-FFB59A344C49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19" creationId="{37C696BA-EFF7-4898-A645-D2F118629576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1" creationId="{FA334493-19D6-4FAC-A79A-93A7C565188C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2" creationId="{EF2BC4CF-EAC8-4430-87FC-A9A62ABB2AD8}"/>
          </ac:cxnSpMkLst>
        </pc:cxnChg>
        <pc:cxnChg chg="add del">
          <ac:chgData name="Vania Dimitrova" userId="14e91bea-a3b4-4821-9b85-7aef3a4ea495" providerId="ADAL" clId="{5744AE9E-BA58-435D-80E2-4F56A9D8C579}" dt="2019-11-18T16:41:14.030" v="1539" actId="478"/>
          <ac:cxnSpMkLst>
            <pc:docMk/>
            <pc:sldMk cId="3166776118" sldId="363"/>
            <ac:cxnSpMk id="25" creationId="{A1D18EA8-0988-4960-A0D7-6A1F58022C9F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6" creationId="{8D9B5534-A104-4AEC-B921-32E0C4ACF768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8" creationId="{6816E562-B3B6-410D-BD00-D78AFA63B3BE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29" creationId="{1CA544F1-B79A-4128-8943-5FC5A9F8586A}"/>
          </ac:cxnSpMkLst>
        </pc:cxnChg>
        <pc:cxnChg chg="add mod">
          <ac:chgData name="Vania Dimitrova" userId="14e91bea-a3b4-4821-9b85-7aef3a4ea495" providerId="ADAL" clId="{5744AE9E-BA58-435D-80E2-4F56A9D8C579}" dt="2019-11-18T16:42:12.189" v="1553" actId="164"/>
          <ac:cxnSpMkLst>
            <pc:docMk/>
            <pc:sldMk cId="3166776118" sldId="363"/>
            <ac:cxnSpMk id="30" creationId="{C79880FD-7857-4015-BDF4-064D20B749F2}"/>
          </ac:cxnSpMkLst>
        </pc:cxnChg>
        <pc:cxnChg chg="add del mod">
          <ac:chgData name="Vania Dimitrova" userId="14e91bea-a3b4-4821-9b85-7aef3a4ea495" providerId="ADAL" clId="{5744AE9E-BA58-435D-80E2-4F56A9D8C579}" dt="2019-11-18T16:48:52.224" v="1671" actId="478"/>
          <ac:cxnSpMkLst>
            <pc:docMk/>
            <pc:sldMk cId="3166776118" sldId="363"/>
            <ac:cxnSpMk id="42" creationId="{75B3C1F1-7AA7-4F6E-A761-35FD76215449}"/>
          </ac:cxnSpMkLst>
        </pc:cxnChg>
        <pc:cxnChg chg="add del">
          <ac:chgData name="Vania Dimitrova" userId="14e91bea-a3b4-4821-9b85-7aef3a4ea495" providerId="ADAL" clId="{5744AE9E-BA58-435D-80E2-4F56A9D8C579}" dt="2019-11-18T16:49:03.677" v="1674"/>
          <ac:cxnSpMkLst>
            <pc:docMk/>
            <pc:sldMk cId="3166776118" sldId="363"/>
            <ac:cxnSpMk id="43" creationId="{212E1A94-BE65-403E-A90D-D222054D5B68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44" creationId="{5EC364CC-EC74-4E3C-BB35-198609C4770C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18434" creationId="{0B0564AF-8CA4-4552-939B-1B054BDC2CC0}"/>
          </ac:cxnSpMkLst>
        </pc:cxnChg>
        <pc:cxnChg chg="add mod">
          <ac:chgData name="Vania Dimitrova" userId="14e91bea-a3b4-4821-9b85-7aef3a4ea495" providerId="ADAL" clId="{5744AE9E-BA58-435D-80E2-4F56A9D8C579}" dt="2019-11-18T16:50:02.868" v="1694" actId="1038"/>
          <ac:cxnSpMkLst>
            <pc:docMk/>
            <pc:sldMk cId="3166776118" sldId="363"/>
            <ac:cxnSpMk id="18436" creationId="{ACFF635E-F361-4343-A653-BFA9B862250B}"/>
          </ac:cxnSpMkLst>
        </pc:cxnChg>
      </pc:sldChg>
      <pc:sldChg chg="add del">
        <pc:chgData name="Vania Dimitrova" userId="14e91bea-a3b4-4821-9b85-7aef3a4ea495" providerId="ADAL" clId="{5744AE9E-BA58-435D-80E2-4F56A9D8C579}" dt="2019-11-18T16:14:33.771" v="1406" actId="2696"/>
        <pc:sldMkLst>
          <pc:docMk/>
          <pc:sldMk cId="1220269926" sldId="364"/>
        </pc:sldMkLst>
      </pc:sldChg>
      <pc:sldChg chg="modSp add modAnim modNotesTx">
        <pc:chgData name="Vania Dimitrova" userId="14e91bea-a3b4-4821-9b85-7aef3a4ea495" providerId="ADAL" clId="{5744AE9E-BA58-435D-80E2-4F56A9D8C579}" dt="2019-11-18T17:19:46.645" v="2446" actId="20577"/>
        <pc:sldMkLst>
          <pc:docMk/>
          <pc:sldMk cId="3155365466" sldId="364"/>
        </pc:sldMkLst>
        <pc:spChg chg="mod">
          <ac:chgData name="Vania Dimitrova" userId="14e91bea-a3b4-4821-9b85-7aef3a4ea495" providerId="ADAL" clId="{5744AE9E-BA58-435D-80E2-4F56A9D8C579}" dt="2019-11-18T17:10:15.404" v="2407" actId="1076"/>
          <ac:spMkLst>
            <pc:docMk/>
            <pc:sldMk cId="3155365466" sldId="364"/>
            <ac:spMk id="18438" creationId="{DF5868C6-06F5-4DEB-8ECD-FDE6A65E9EBF}"/>
          </ac:spMkLst>
        </pc:spChg>
        <pc:spChg chg="mod">
          <ac:chgData name="Vania Dimitrova" userId="14e91bea-a3b4-4821-9b85-7aef3a4ea495" providerId="ADAL" clId="{5744AE9E-BA58-435D-80E2-4F56A9D8C579}" dt="2019-11-18T17:19:46.645" v="2446" actId="20577"/>
          <ac:spMkLst>
            <pc:docMk/>
            <pc:sldMk cId="3155365466" sldId="364"/>
            <ac:spMk id="419843" creationId="{DDF3CF67-B1AC-4506-BC9A-4FCA4A44E98E}"/>
          </ac:spMkLst>
        </pc:spChg>
      </pc:sldChg>
      <pc:sldChg chg="addSp delSp modSp add">
        <pc:chgData name="Vania Dimitrova" userId="14e91bea-a3b4-4821-9b85-7aef3a4ea495" providerId="ADAL" clId="{5744AE9E-BA58-435D-80E2-4F56A9D8C579}" dt="2019-11-18T17:15:37.442" v="2435" actId="207"/>
        <pc:sldMkLst>
          <pc:docMk/>
          <pc:sldMk cId="4176485570" sldId="365"/>
        </pc:sldMkLst>
        <pc:spChg chg="add del">
          <ac:chgData name="Vania Dimitrova" userId="14e91bea-a3b4-4821-9b85-7aef3a4ea495" providerId="ADAL" clId="{5744AE9E-BA58-435D-80E2-4F56A9D8C579}" dt="2019-11-18T17:01:38.201" v="1951" actId="478"/>
          <ac:spMkLst>
            <pc:docMk/>
            <pc:sldMk cId="4176485570" sldId="365"/>
            <ac:spMk id="5" creationId="{67304A99-1FB8-40CB-8DE5-A977172B2C2A}"/>
          </ac:spMkLst>
        </pc:spChg>
        <pc:spChg chg="mod">
          <ac:chgData name="Vania Dimitrova" userId="14e91bea-a3b4-4821-9b85-7aef3a4ea495" providerId="ADAL" clId="{5744AE9E-BA58-435D-80E2-4F56A9D8C579}" dt="2019-11-18T17:15:31.268" v="2434" actId="207"/>
          <ac:spMkLst>
            <pc:docMk/>
            <pc:sldMk cId="4176485570" sldId="365"/>
            <ac:spMk id="25" creationId="{2AE23F87-0B3D-4644-8C83-01CEE816E107}"/>
          </ac:spMkLst>
        </pc:spChg>
        <pc:spChg chg="mod">
          <ac:chgData name="Vania Dimitrova" userId="14e91bea-a3b4-4821-9b85-7aef3a4ea495" providerId="ADAL" clId="{5744AE9E-BA58-435D-80E2-4F56A9D8C579}" dt="2019-11-18T17:15:37.442" v="2435" actId="207"/>
          <ac:spMkLst>
            <pc:docMk/>
            <pc:sldMk cId="4176485570" sldId="365"/>
            <ac:spMk id="26" creationId="{CA3E25E0-8C19-4F75-AB12-40FB9203CDAC}"/>
          </ac:spMkLst>
        </pc:spChg>
        <pc:spChg chg="mod">
          <ac:chgData name="Vania Dimitrova" userId="14e91bea-a3b4-4821-9b85-7aef3a4ea495" providerId="ADAL" clId="{5744AE9E-BA58-435D-80E2-4F56A9D8C579}" dt="2019-11-18T17:03:48.858" v="1992" actId="1035"/>
          <ac:spMkLst>
            <pc:docMk/>
            <pc:sldMk cId="4176485570" sldId="365"/>
            <ac:spMk id="28" creationId="{F6D37D59-BE7B-4BD8-8C86-0E145A523FB8}"/>
          </ac:spMkLst>
        </pc:spChg>
        <pc:spChg chg="mod">
          <ac:chgData name="Vania Dimitrova" userId="14e91bea-a3b4-4821-9b85-7aef3a4ea495" providerId="ADAL" clId="{5744AE9E-BA58-435D-80E2-4F56A9D8C579}" dt="2019-11-18T17:03:48.858" v="1992" actId="1035"/>
          <ac:spMkLst>
            <pc:docMk/>
            <pc:sldMk cId="4176485570" sldId="365"/>
            <ac:spMk id="29" creationId="{ED6A980A-D9BF-48B6-A325-4D7942DAB010}"/>
          </ac:spMkLst>
        </pc:spChg>
        <pc:spChg chg="del">
          <ac:chgData name="Vania Dimitrova" userId="14e91bea-a3b4-4821-9b85-7aef3a4ea495" providerId="ADAL" clId="{5744AE9E-BA58-435D-80E2-4F56A9D8C579}" dt="2019-11-18T16:59:57.594" v="1900" actId="478"/>
          <ac:spMkLst>
            <pc:docMk/>
            <pc:sldMk cId="4176485570" sldId="365"/>
            <ac:spMk id="32" creationId="{2A6F6348-2274-49E6-88C4-8CD3FB0ABD92}"/>
          </ac:spMkLst>
        </pc:spChg>
        <pc:spChg chg="add del mod">
          <ac:chgData name="Vania Dimitrova" userId="14e91bea-a3b4-4821-9b85-7aef3a4ea495" providerId="ADAL" clId="{5744AE9E-BA58-435D-80E2-4F56A9D8C579}" dt="2019-11-18T17:01:38.201" v="1951" actId="478"/>
          <ac:spMkLst>
            <pc:docMk/>
            <pc:sldMk cId="4176485570" sldId="365"/>
            <ac:spMk id="38" creationId="{E0E767D0-E732-45ED-B595-998A81F1D73E}"/>
          </ac:spMkLst>
        </pc:spChg>
        <pc:spChg chg="add del mod">
          <ac:chgData name="Vania Dimitrova" userId="14e91bea-a3b4-4821-9b85-7aef3a4ea495" providerId="ADAL" clId="{5744AE9E-BA58-435D-80E2-4F56A9D8C579}" dt="2019-11-18T17:03:18.568" v="1964" actId="478"/>
          <ac:spMkLst>
            <pc:docMk/>
            <pc:sldMk cId="4176485570" sldId="365"/>
            <ac:spMk id="54" creationId="{4012EE59-C00B-4CB4-880F-F12EBA3CEB38}"/>
          </ac:spMkLst>
        </pc:spChg>
        <pc:spChg chg="mod">
          <ac:chgData name="Vania Dimitrova" userId="14e91bea-a3b4-4821-9b85-7aef3a4ea495" providerId="ADAL" clId="{5744AE9E-BA58-435D-80E2-4F56A9D8C579}" dt="2019-11-18T16:59:49.249" v="1899" actId="20577"/>
          <ac:spMkLst>
            <pc:docMk/>
            <pc:sldMk cId="4176485570" sldId="365"/>
            <ac:spMk id="18438" creationId="{DF5868C6-06F5-4DEB-8ECD-FDE6A65E9EBF}"/>
          </ac:spMkLst>
        </pc:spChg>
        <pc:grpChg chg="del">
          <ac:chgData name="Vania Dimitrova" userId="14e91bea-a3b4-4821-9b85-7aef3a4ea495" providerId="ADAL" clId="{5744AE9E-BA58-435D-80E2-4F56A9D8C579}" dt="2019-11-18T17:00:00.166" v="1901" actId="478"/>
          <ac:grpSpMkLst>
            <pc:docMk/>
            <pc:sldMk cId="4176485570" sldId="365"/>
            <ac:grpSpMk id="6" creationId="{F71F74D1-E2FE-434D-AE41-4A462F17893B}"/>
          </ac:grpSpMkLst>
        </pc:grpChg>
        <pc:grpChg chg="add del mod">
          <ac:chgData name="Vania Dimitrova" userId="14e91bea-a3b4-4821-9b85-7aef3a4ea495" providerId="ADAL" clId="{5744AE9E-BA58-435D-80E2-4F56A9D8C579}" dt="2019-11-18T17:03:21.059" v="1965" actId="478"/>
          <ac:grpSpMkLst>
            <pc:docMk/>
            <pc:sldMk cId="4176485570" sldId="365"/>
            <ac:grpSpMk id="35" creationId="{5882CB06-341F-4ED6-84D5-5F5DF668AB71}"/>
          </ac:grpSpMkLst>
        </pc:grpChg>
        <pc:picChg chg="mod">
          <ac:chgData name="Vania Dimitrova" userId="14e91bea-a3b4-4821-9b85-7aef3a4ea495" providerId="ADAL" clId="{5744AE9E-BA58-435D-80E2-4F56A9D8C579}" dt="2019-11-18T17:03:48.858" v="1992" actId="1035"/>
          <ac:picMkLst>
            <pc:docMk/>
            <pc:sldMk cId="4176485570" sldId="365"/>
            <ac:picMk id="24" creationId="{24E2880F-15E6-4696-B2DC-4B1ACB6EE8A9}"/>
          </ac:picMkLst>
        </pc:picChg>
        <pc:cxnChg chg="add del mod">
          <ac:chgData name="Vania Dimitrova" userId="14e91bea-a3b4-4821-9b85-7aef3a4ea495" providerId="ADAL" clId="{5744AE9E-BA58-435D-80E2-4F56A9D8C579}" dt="2019-11-18T17:02:29.471" v="1960" actId="478"/>
          <ac:cxnSpMkLst>
            <pc:docMk/>
            <pc:sldMk cId="4176485570" sldId="365"/>
            <ac:cxnSpMk id="3" creationId="{D995A019-1FE0-4CD5-99A4-6C2ED3C44136}"/>
          </ac:cxnSpMkLst>
        </pc:cxnChg>
        <pc:cxnChg chg="del">
          <ac:chgData name="Vania Dimitrova" userId="14e91bea-a3b4-4821-9b85-7aef3a4ea495" providerId="ADAL" clId="{5744AE9E-BA58-435D-80E2-4F56A9D8C579}" dt="2019-11-18T17:01:09.113" v="1942" actId="478"/>
          <ac:cxnSpMkLst>
            <pc:docMk/>
            <pc:sldMk cId="4176485570" sldId="365"/>
            <ac:cxnSpMk id="4" creationId="{6DB7E7F6-CD85-47D7-B9DE-7643B44826C7}"/>
          </ac:cxnSpMkLst>
        </pc:cxnChg>
        <pc:cxnChg chg="del">
          <ac:chgData name="Vania Dimitrova" userId="14e91bea-a3b4-4821-9b85-7aef3a4ea495" providerId="ADAL" clId="{5744AE9E-BA58-435D-80E2-4F56A9D8C579}" dt="2019-11-18T17:00:02.541" v="1902" actId="478"/>
          <ac:cxnSpMkLst>
            <pc:docMk/>
            <pc:sldMk cId="4176485570" sldId="365"/>
            <ac:cxnSpMk id="27" creationId="{76543A09-5D2A-4F68-A9DB-15965A05A741}"/>
          </ac:cxnSpMkLst>
        </pc:cxnChg>
        <pc:cxnChg chg="mod">
          <ac:chgData name="Vania Dimitrova" userId="14e91bea-a3b4-4821-9b85-7aef3a4ea495" providerId="ADAL" clId="{5744AE9E-BA58-435D-80E2-4F56A9D8C579}" dt="2019-11-18T17:03:48.858" v="1992" actId="1035"/>
          <ac:cxnSpMkLst>
            <pc:docMk/>
            <pc:sldMk cId="4176485570" sldId="365"/>
            <ac:cxnSpMk id="30" creationId="{EB2259DB-0D95-4A4D-86DF-6626ABFA5EB9}"/>
          </ac:cxnSpMkLst>
        </pc:cxnChg>
        <pc:cxnChg chg="mod">
          <ac:chgData name="Vania Dimitrova" userId="14e91bea-a3b4-4821-9b85-7aef3a4ea495" providerId="ADAL" clId="{5744AE9E-BA58-435D-80E2-4F56A9D8C579}" dt="2019-11-18T17:03:48.858" v="1992" actId="1035"/>
          <ac:cxnSpMkLst>
            <pc:docMk/>
            <pc:sldMk cId="4176485570" sldId="365"/>
            <ac:cxnSpMk id="31" creationId="{3467D349-97D2-4DA4-ACC8-5DD27BE86497}"/>
          </ac:cxnSpMkLst>
        </pc:cxnChg>
        <pc:cxnChg chg="add del mod">
          <ac:chgData name="Vania Dimitrova" userId="14e91bea-a3b4-4821-9b85-7aef3a4ea495" providerId="ADAL" clId="{5744AE9E-BA58-435D-80E2-4F56A9D8C579}" dt="2019-11-18T17:03:23.792" v="1966" actId="478"/>
          <ac:cxnSpMkLst>
            <pc:docMk/>
            <pc:sldMk cId="4176485570" sldId="365"/>
            <ac:cxnSpMk id="57" creationId="{4903883B-ACA1-4398-9222-45B45CB85639}"/>
          </ac:cxnSpMkLst>
        </pc:cxnChg>
      </pc:sldChg>
      <pc:sldChg chg="add modAnim">
        <pc:chgData name="Vania Dimitrova" userId="14e91bea-a3b4-4821-9b85-7aef3a4ea495" providerId="ADAL" clId="{5744AE9E-BA58-435D-80E2-4F56A9D8C579}" dt="2019-11-18T17:11:58.293" v="2419"/>
        <pc:sldMkLst>
          <pc:docMk/>
          <pc:sldMk cId="3658851647" sldId="3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05F2407-1D63-4A62-ACC4-E5D0C65548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User Adaptive Intelligent Systems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1F91D12-1A1F-475B-A9AA-944E6BF587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B06C175-CB2B-40EF-9047-3ECD1619E0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5F88AB3-015C-4C43-B603-2524A6C437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456363"/>
            <a:ext cx="43005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7BD8F2-320A-4D4C-8361-45FECBC48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853F1BC-B797-4F55-91CE-7824E2B216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0FBDD3-82B9-40FB-B382-1F9BAFBA98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65043AB-98F3-41B0-B521-B421FB9E8C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578070E-E714-4B2F-B059-34BF64E48A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78688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789231F-C594-4FAD-B008-29E40AF57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issued by Lydia Lau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48FCDA2-A0D5-4B64-8FCE-F39528DC9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7C47AD-9300-4FF3-ACAE-5D4BBA1596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477DBC8-C27E-462A-B60A-CDD35993A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B469597-EDF1-45FA-A363-9FA43816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6A877741-FC75-4BD9-A248-1019C9985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870942-007B-4DC3-A1CF-61C77DB4DDD4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id="{CAA5DF0D-CD39-416F-A6AB-B7D65EDF2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5126" name="Header Placeholder 5">
            <a:extLst>
              <a:ext uri="{FF2B5EF4-FFF2-40B4-BE49-F238E27FC236}">
                <a16:creationId xmlns:a16="http://schemas.microsoft.com/office/drawing/2014/main" id="{68071B23-9982-4DC2-A0BF-D128E4390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F87F6B-B149-4691-B297-F575D81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647FC-28EF-443D-AFB3-1335242EBAD3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8CD90-9096-4059-AC4D-32594A7C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3E72FA-02FD-4C68-A896-ECE4651F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397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F87F6B-B149-4691-B297-F575D81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647FC-28EF-443D-AFB3-1335242EBAD3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8CD90-9096-4059-AC4D-32594A7C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3E72FA-02FD-4C68-A896-ECE4651F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098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0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305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89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409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1065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3F7A80CD-CDCB-4674-A6B5-40ED2878F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3DB0D04-82B3-4A21-A617-6957611A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id="{C8850409-DCBD-46D5-B64F-8A8AA8CB66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A22783B-18EB-4E03-BB4A-90A14FAA9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7174" name="Slide Number Placeholder 5">
            <a:extLst>
              <a:ext uri="{FF2B5EF4-FFF2-40B4-BE49-F238E27FC236}">
                <a16:creationId xmlns:a16="http://schemas.microsoft.com/office/drawing/2014/main" id="{32248A2A-7380-4EA3-A17A-D70AE6479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070E09-1689-498E-AE76-17E7EDE1AA0E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FB00080-FC10-4548-B0E6-2A232A4E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D13E54-7D5F-4F8F-B751-03642D61958F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802AB72-E83A-4B23-8BDD-4BFC8DBA0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33B98E8-D52B-4C31-9B0A-FB4AADB0F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E30A166F-5F29-4259-9B8B-759A58A02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F163C8E9-CF7F-4781-9E6E-06E67EAF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Header Placeholder 3">
            <a:extLst>
              <a:ext uri="{FF2B5EF4-FFF2-40B4-BE49-F238E27FC236}">
                <a16:creationId xmlns:a16="http://schemas.microsoft.com/office/drawing/2014/main" id="{46289767-5841-4297-A42D-8D8D6A7FBB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COMP3771</a:t>
            </a:r>
          </a:p>
        </p:txBody>
      </p:sp>
      <p:sp>
        <p:nvSpPr>
          <p:cNvPr id="11269" name="Footer Placeholder 4">
            <a:extLst>
              <a:ext uri="{FF2B5EF4-FFF2-40B4-BE49-F238E27FC236}">
                <a16:creationId xmlns:a16="http://schemas.microsoft.com/office/drawing/2014/main" id="{680826AD-ED37-4264-867A-76F52D503E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issued by Lydia Lau</a:t>
            </a:r>
          </a:p>
        </p:txBody>
      </p:sp>
      <p:sp>
        <p:nvSpPr>
          <p:cNvPr id="11270" name="Slide Number Placeholder 5">
            <a:extLst>
              <a:ext uri="{FF2B5EF4-FFF2-40B4-BE49-F238E27FC236}">
                <a16:creationId xmlns:a16="http://schemas.microsoft.com/office/drawing/2014/main" id="{C1F761EE-8A16-4A0E-9BFE-08184F3E2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337503-1E5D-4BE5-9600-9007A238CAEC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F87F6B-B149-4691-B297-F575D81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647FC-28EF-443D-AFB3-1335242EBAD3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8CD90-9096-4059-AC4D-32594A7C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3E72FA-02FD-4C68-A896-ECE4651F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501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F87F6B-B149-4691-B297-F575D81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647FC-28EF-443D-AFB3-1335242EBAD3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8CD90-9096-4059-AC4D-32594A7C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3E72FA-02FD-4C68-A896-ECE4651F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51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F87F6B-B149-4691-B297-F575D811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7647FC-28EF-443D-AFB3-1335242EBAD3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8CD90-9096-4059-AC4D-32594A7CD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3E72FA-02FD-4C68-A896-ECE4651F0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959AF04-45D0-4CD6-999B-5CFE2797D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265071-B5D1-4B9C-86AA-E8E2E487E26E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593E2C9-F57A-44D8-8292-F91A5DF6A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1650"/>
            <a:ext cx="3417888" cy="2563813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53F8D09-8FC7-4C16-83C3-CAF1DD22A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75" y="3232150"/>
            <a:ext cx="7278688" cy="306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27" tIns="46064" rIns="92127" bIns="46064"/>
          <a:lstStyle/>
          <a:p>
            <a:pPr eaLnBrk="1" hangingPunct="1"/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4146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FB2B7D-25AF-42C1-9D12-858BEFBC4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D8871-A215-455B-B01E-1D4EA1DFC0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BEA70-04DE-49F9-B10F-A4F2E17AD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7AB-ABAF-4B8B-A166-442242D309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85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5011AF-B629-4DE0-A79F-7C3B0543E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19C4BA-43D2-4311-BF50-5A82794FB8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F794BE-F94D-41C4-B6D0-8EBF3683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168A5-91C9-4A87-8284-38265B1F9A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615FD-5AE4-4557-86C3-CAC045BE2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7FCA4F-1A1B-4943-A40D-52D3FF88F3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E36186-38E9-4E1B-BA91-542623424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CC495-3C4F-4424-99ED-B02BF63DBA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248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DC5487-55A9-40C2-AF3F-5333F7138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10941F-C4C7-4D56-8DA2-214CE869E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A096C-C1A3-4ED1-8EED-8EC12B8CEC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408DA-BC0C-4D69-B652-4E9AF5F707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82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DDD56-4D70-46E6-9AF4-4EF2A6A5D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D605FB-7933-48F0-85B1-5D74A39F2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AB59E4-08DA-4A7F-9B76-9FA42F0CA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747B-5597-45C0-BACA-7456290BDC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012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2B10C-EC41-457D-AF35-8E54465883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3F05D-6115-49D8-BB77-B05E71FE3E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C658A-863F-401F-8723-F1435BE34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5DF3-B11B-499E-8CFF-D255F0BA68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681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37F390-AF34-474E-92CD-6641D878F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AE97DE-C866-4A42-B924-78395378A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1224C-129F-4A0B-A4A7-A07441880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F8761-C8AD-4B70-8D6E-3561E1CE56D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7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1C4E7D-4316-4315-9D86-FA70D01D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08D7B8-1F0E-4F0A-B4B5-A0A887314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F9A948-5CEF-4E65-B95B-BEB30B23B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41EE7-EAC3-4BA1-8539-AA3E2174C9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604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19D114-56BB-4CFA-8B94-9E05592427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EFF3977-B01E-4A18-B394-1989AA231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0C9EC0-686B-4002-BB98-C346135B7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E8534-91A1-4E0B-8CDF-7221284EF9C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519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BDB3B-04EC-4A87-AEC3-BDBB1146F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D8124-7009-4D6E-A85D-BA1238096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1B845-BCDA-40BE-A727-9AC978484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F5B40-473A-4AF6-B61C-E08F61F881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30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73FC1-5F2C-4209-A5B6-5B85E1A33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650CBF-5455-4B17-972A-2423B18BE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33513-8669-4671-A670-E794880CC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2223-F0F3-48BA-AA03-7F4EFBA636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91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3E8093-E72B-4014-8070-B07FF7990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76C325-55FF-434F-954D-684FCC985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53699A-307E-49CC-810B-0C056A6736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Topic 3b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525AD5-61C3-402C-AA89-3681AB32AA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COMP3771 UAIS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DE6D0D-6878-4292-98FB-E51B8D76C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D757C5A-27E8-4A6A-AFE6-B458F2A9DF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AB0EA33-8551-4A3B-8AD9-6F8AFFE38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91440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</a:t>
            </a:r>
            <a:r>
              <a:rPr lang="en-GB" altLang="en-US" sz="4000" dirty="0"/>
              <a:t>Adaptive Intelligent Systems </a:t>
            </a:r>
            <a:endParaRPr lang="en-GB" altLang="en-US" sz="4000" b="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C15C95-EBA2-441B-8AEE-B1FFEF39F9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2492375"/>
            <a:ext cx="7924800" cy="35004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 smtClean="0"/>
              <a:t>User </a:t>
            </a:r>
            <a:r>
              <a:rPr lang="en-GB" altLang="en-US" sz="3600" dirty="0"/>
              <a:t>Models and Profiles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/>
              <a:t>(Building)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Vania Dimitrova</a:t>
            </a:r>
            <a:br>
              <a:rPr lang="en-GB" altLang="en-US" sz="2800" dirty="0"/>
            </a:br>
            <a:r>
              <a:rPr lang="en-GB" altLang="en-US" sz="2800" dirty="0"/>
              <a:t>School of Computing, University of Leeds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0456F9-9E2D-4F87-BCBE-334BCD60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4713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Step 2: User Model Construction</a:t>
            </a:r>
          </a:p>
        </p:txBody>
      </p:sp>
      <p:sp>
        <p:nvSpPr>
          <p:cNvPr id="417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5BBEE-3700-463A-9608-B0EF9953C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988300" cy="3889350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Takes the input information about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Takes into account the user model representation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Conducts appropriate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Extracts the user model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Output: user model</a:t>
            </a:r>
          </a:p>
        </p:txBody>
      </p:sp>
    </p:spTree>
    <p:extLst>
      <p:ext uri="{BB962C8B-B14F-4D97-AF65-F5344CB8AC3E}">
        <p14:creationId xmlns:p14="http://schemas.microsoft.com/office/powerpoint/2010/main" val="41532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0456F9-9E2D-4F87-BCBE-334BCD60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4713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Step 2: User Model Construction</a:t>
            </a:r>
          </a:p>
        </p:txBody>
      </p:sp>
      <p:sp>
        <p:nvSpPr>
          <p:cNvPr id="417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5BBEE-3700-463A-9608-B0EF9953C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42340" y="2690955"/>
            <a:ext cx="6937622" cy="3889350"/>
          </a:xfrm>
          <a:noFill/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400" b="1" dirty="0" smtClean="0">
                <a:solidFill>
                  <a:srgbClr val="C00000"/>
                </a:solidFill>
              </a:rPr>
              <a:t>Measurements</a:t>
            </a:r>
            <a:r>
              <a:rPr lang="en-GB" altLang="en-US" sz="2400" dirty="0" smtClean="0"/>
              <a:t> (in the user data)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400" b="1" dirty="0" smtClean="0">
                <a:solidFill>
                  <a:srgbClr val="C00000"/>
                </a:solidFill>
              </a:rPr>
              <a:t>Metrics</a:t>
            </a:r>
            <a:r>
              <a:rPr lang="en-GB" altLang="en-US" sz="2400" dirty="0" smtClean="0"/>
              <a:t> (derived by combining the measurements)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2400" b="1" dirty="0" smtClean="0">
                <a:solidFill>
                  <a:srgbClr val="C00000"/>
                </a:solidFill>
              </a:rPr>
              <a:t>User model </a:t>
            </a:r>
            <a:r>
              <a:rPr lang="en-GB" altLang="en-US" sz="2400" dirty="0" smtClean="0"/>
              <a:t>(derived from the metrics)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6063" y="4244409"/>
            <a:ext cx="210222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#Clicks / #Seen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5868144" y="2460123"/>
            <a:ext cx="2592659" cy="461665"/>
            <a:chOff x="5868144" y="2460123"/>
            <a:chExt cx="2592659" cy="461665"/>
          </a:xfrm>
        </p:grpSpPr>
        <p:sp>
          <p:nvSpPr>
            <p:cNvPr id="2" name="TextBox 1"/>
            <p:cNvSpPr txBox="1"/>
            <p:nvPr/>
          </p:nvSpPr>
          <p:spPr>
            <a:xfrm>
              <a:off x="5868144" y="2460123"/>
              <a:ext cx="1124026" cy="4616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#Clicks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24328" y="2460123"/>
              <a:ext cx="936475" cy="46166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#Seen</a:t>
              </a:r>
              <a:endParaRPr lang="en-GB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40152" y="5961010"/>
            <a:ext cx="2951449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Engaged / Disengaged</a:t>
            </a: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2051720" y="3170495"/>
            <a:ext cx="412624" cy="71427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2044670" y="4775911"/>
            <a:ext cx="412624" cy="71427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51" y="981758"/>
            <a:ext cx="4552017" cy="1322535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7132994" y="3077618"/>
            <a:ext cx="412624" cy="71427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7238056" y="4897279"/>
            <a:ext cx="412624" cy="71427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397707" y="3766816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Click through rate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5" grpId="0" animBg="1"/>
      <p:bldP spid="3" grpId="0" animBg="1"/>
      <p:bldP spid="4" grpId="0" animBg="1"/>
      <p:bldP spid="9" grpId="0" animBg="1"/>
      <p:bldP spid="15" grpId="0" animBg="1"/>
      <p:bldP spid="16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777" y="-239836"/>
            <a:ext cx="8354184" cy="1143000"/>
          </a:xfrm>
        </p:spPr>
        <p:txBody>
          <a:bodyPr/>
          <a:lstStyle/>
          <a:p>
            <a:r>
              <a:rPr lang="en-GB" altLang="en-US" sz="3600" dirty="0"/>
              <a:t>Building Keyword-based User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029D7-914B-4702-AACC-4938D45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51" y="1340768"/>
            <a:ext cx="695325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28E2F-F483-4261-B1F2-268EC2BB3D2B}"/>
              </a:ext>
            </a:extLst>
          </p:cNvPr>
          <p:cNvSpPr txBox="1"/>
          <p:nvPr/>
        </p:nvSpPr>
        <p:spPr>
          <a:xfrm>
            <a:off x="4788024" y="278355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TFIDF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1C063F-229C-42A8-A157-C5FE396724C4}"/>
              </a:ext>
            </a:extLst>
          </p:cNvPr>
          <p:cNvGrpSpPr/>
          <p:nvPr/>
        </p:nvGrpSpPr>
        <p:grpSpPr>
          <a:xfrm>
            <a:off x="2051720" y="3160999"/>
            <a:ext cx="4608512" cy="3697001"/>
            <a:chOff x="2051720" y="3160999"/>
            <a:chExt cx="4608512" cy="36970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B01557-2F0A-401F-B8EC-7CDC8ABF9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744" y="3391831"/>
              <a:ext cx="4248150" cy="24479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15C3C0-3466-4CA6-AE7D-5A8B01432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787"/>
            <a:stretch/>
          </p:blipFill>
          <p:spPr>
            <a:xfrm>
              <a:off x="2305844" y="5839756"/>
              <a:ext cx="4210050" cy="97306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6F4C42-E6A5-4372-B718-14D499B38D88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4391819" y="3160999"/>
              <a:ext cx="916219" cy="2308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95F246-8FA0-4A7C-97F7-7AEDBDABA024}"/>
                </a:ext>
              </a:extLst>
            </p:cNvPr>
            <p:cNvSpPr/>
            <p:nvPr/>
          </p:nvSpPr>
          <p:spPr>
            <a:xfrm>
              <a:off x="2051720" y="3429000"/>
              <a:ext cx="4608512" cy="3429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80112" y="558861"/>
            <a:ext cx="199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11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21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31</a:t>
            </a:r>
            <a:r>
              <a:rPr lang="en-GB" dirty="0" smtClean="0">
                <a:solidFill>
                  <a:srgbClr val="C00000"/>
                </a:solidFill>
              </a:rPr>
              <a:t>,…,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n1</a:t>
            </a:r>
            <a:endParaRPr lang="en-GB" baseline="-25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0112" y="887301"/>
            <a:ext cx="199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12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22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32</a:t>
            </a:r>
            <a:r>
              <a:rPr lang="en-GB" dirty="0" smtClean="0">
                <a:solidFill>
                  <a:srgbClr val="C00000"/>
                </a:solidFill>
              </a:rPr>
              <a:t>,…,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n2</a:t>
            </a:r>
            <a:endParaRPr lang="en-GB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0112" y="1209189"/>
            <a:ext cx="199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13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23</a:t>
            </a:r>
            <a:r>
              <a:rPr lang="en-GB" dirty="0" smtClean="0">
                <a:solidFill>
                  <a:srgbClr val="C00000"/>
                </a:solidFill>
              </a:rPr>
              <a:t>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33</a:t>
            </a:r>
            <a:r>
              <a:rPr lang="en-GB" dirty="0" smtClean="0">
                <a:solidFill>
                  <a:srgbClr val="C00000"/>
                </a:solidFill>
              </a:rPr>
              <a:t>,…,</a:t>
            </a:r>
            <a:r>
              <a:rPr lang="en-GB" i="1" dirty="0" smtClean="0">
                <a:solidFill>
                  <a:srgbClr val="C00000"/>
                </a:solidFill>
              </a:rPr>
              <a:t>t</a:t>
            </a:r>
            <a:r>
              <a:rPr lang="en-GB" baseline="-25000" dirty="0" smtClean="0">
                <a:solidFill>
                  <a:srgbClr val="C00000"/>
                </a:solidFill>
              </a:rPr>
              <a:t>n3</a:t>
            </a:r>
            <a:endParaRPr lang="en-GB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91" y="0"/>
            <a:ext cx="8354184" cy="1143000"/>
          </a:xfrm>
        </p:spPr>
        <p:txBody>
          <a:bodyPr/>
          <a:lstStyle/>
          <a:p>
            <a:r>
              <a:rPr lang="en-GB" altLang="en-US" sz="3600" dirty="0"/>
              <a:t>Building Graph-based User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A147A0D-CF44-4DCA-A382-89CDAF8D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90" y="3076488"/>
            <a:ext cx="6819900" cy="1676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270EAA3-806C-41C7-A662-B0C4FF57BACC}"/>
              </a:ext>
            </a:extLst>
          </p:cNvPr>
          <p:cNvSpPr txBox="1"/>
          <p:nvPr/>
        </p:nvSpPr>
        <p:spPr>
          <a:xfrm>
            <a:off x="4985452" y="355031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Semantic</a:t>
            </a:r>
            <a:br>
              <a:rPr lang="en-GB" sz="1800" dirty="0"/>
            </a:br>
            <a:r>
              <a:rPr lang="en-GB" sz="1800" dirty="0"/>
              <a:t>tagging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CE8362-FD04-49B9-AF5A-E8E18BE3DDC7}"/>
              </a:ext>
            </a:extLst>
          </p:cNvPr>
          <p:cNvSpPr txBox="1"/>
          <p:nvPr/>
        </p:nvSpPr>
        <p:spPr>
          <a:xfrm>
            <a:off x="6763547" y="354355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Graph</a:t>
            </a:r>
          </a:p>
          <a:p>
            <a:pPr algn="ctr"/>
            <a:r>
              <a:rPr lang="en-GB" sz="1800" dirty="0"/>
              <a:t>overlay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8E6C0-0C13-4E62-B6E7-A2F80A8A09B0}"/>
              </a:ext>
            </a:extLst>
          </p:cNvPr>
          <p:cNvSpPr txBox="1"/>
          <p:nvPr/>
        </p:nvSpPr>
        <p:spPr>
          <a:xfrm>
            <a:off x="3289403" y="4334306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Positive</a:t>
            </a:r>
            <a:br>
              <a:rPr lang="en-GB" sz="1800" dirty="0"/>
            </a:br>
            <a:r>
              <a:rPr lang="en-GB" sz="1800" dirty="0"/>
              <a:t>examples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F80DA-BEC9-4D07-B4F9-6FFD8EDD85CB}"/>
              </a:ext>
            </a:extLst>
          </p:cNvPr>
          <p:cNvSpPr txBox="1"/>
          <p:nvPr/>
        </p:nvSpPr>
        <p:spPr>
          <a:xfrm>
            <a:off x="6519892" y="494290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Graph-based</a:t>
            </a:r>
            <a:br>
              <a:rPr lang="en-GB" sz="1800" dirty="0"/>
            </a:br>
            <a:r>
              <a:rPr lang="en-GB" sz="1800" dirty="0"/>
              <a:t>profile</a:t>
            </a:r>
          </a:p>
        </p:txBody>
      </p:sp>
      <p:cxnSp>
        <p:nvCxnSpPr>
          <p:cNvPr id="18436" name="Straight Arrow Connector 18435">
            <a:extLst>
              <a:ext uri="{FF2B5EF4-FFF2-40B4-BE49-F238E27FC236}">
                <a16:creationId xmlns:a16="http://schemas.microsoft.com/office/drawing/2014/main" id="{ACFF635E-F361-4343-A653-BFA9B862250B}"/>
              </a:ext>
            </a:extLst>
          </p:cNvPr>
          <p:cNvCxnSpPr>
            <a:endCxn id="39" idx="0"/>
          </p:cNvCxnSpPr>
          <p:nvPr/>
        </p:nvCxnSpPr>
        <p:spPr>
          <a:xfrm flipH="1">
            <a:off x="7202130" y="4334306"/>
            <a:ext cx="2" cy="608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C364CC-EC74-4E3C-BB35-198609C4770C}"/>
              </a:ext>
            </a:extLst>
          </p:cNvPr>
          <p:cNvCxnSpPr>
            <a:cxnSpLocks/>
          </p:cNvCxnSpPr>
          <p:nvPr/>
        </p:nvCxnSpPr>
        <p:spPr>
          <a:xfrm flipH="1" flipV="1">
            <a:off x="7064230" y="4334305"/>
            <a:ext cx="2" cy="608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0" name="TextBox 18439">
            <a:extLst>
              <a:ext uri="{FF2B5EF4-FFF2-40B4-BE49-F238E27FC236}">
                <a16:creationId xmlns:a16="http://schemas.microsoft.com/office/drawing/2014/main" id="{677DE338-8712-4416-90B7-504B1F0ECAC1}"/>
              </a:ext>
            </a:extLst>
          </p:cNvPr>
          <p:cNvSpPr txBox="1"/>
          <p:nvPr/>
        </p:nvSpPr>
        <p:spPr>
          <a:xfrm>
            <a:off x="838498" y="6407921"/>
            <a:ext cx="721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Note: this part is different from (</a:t>
            </a:r>
            <a:r>
              <a:rPr lang="en-GB" dirty="0" err="1">
                <a:solidFill>
                  <a:srgbClr val="C00000"/>
                </a:solidFill>
              </a:rPr>
              <a:t>Gauch</a:t>
            </a:r>
            <a:r>
              <a:rPr lang="en-GB" dirty="0">
                <a:solidFill>
                  <a:srgbClr val="C00000"/>
                </a:solidFill>
              </a:rPr>
              <a:t> et al 2007).</a:t>
            </a:r>
          </a:p>
        </p:txBody>
      </p:sp>
      <p:grpSp>
        <p:nvGrpSpPr>
          <p:cNvPr id="18432" name="Group 18431"/>
          <p:cNvGrpSpPr/>
          <p:nvPr/>
        </p:nvGrpSpPr>
        <p:grpSpPr>
          <a:xfrm>
            <a:off x="4569883" y="1480999"/>
            <a:ext cx="1676400" cy="2035752"/>
            <a:chOff x="4569883" y="1480999"/>
            <a:chExt cx="1676400" cy="2035752"/>
          </a:xfrm>
        </p:grpSpPr>
        <p:grpSp>
          <p:nvGrpSpPr>
            <p:cNvPr id="54" name="Group 53"/>
            <p:cNvGrpSpPr/>
            <p:nvPr/>
          </p:nvGrpSpPr>
          <p:grpSpPr>
            <a:xfrm>
              <a:off x="4569883" y="1480999"/>
              <a:ext cx="1676400" cy="1702765"/>
              <a:chOff x="4569883" y="1480999"/>
              <a:chExt cx="1676400" cy="1702765"/>
            </a:xfrm>
          </p:grpSpPr>
          <p:sp>
            <p:nvSpPr>
              <p:cNvPr id="18439" name="Oval 18438">
                <a:extLst>
                  <a:ext uri="{FF2B5EF4-FFF2-40B4-BE49-F238E27FC236}">
                    <a16:creationId xmlns:a16="http://schemas.microsoft.com/office/drawing/2014/main" id="{104DE286-8CB5-4120-98D2-89CDC91B5BF3}"/>
                  </a:ext>
                </a:extLst>
              </p:cNvPr>
              <p:cNvSpPr/>
              <p:nvPr/>
            </p:nvSpPr>
            <p:spPr>
              <a:xfrm rot="18419614">
                <a:off x="4556700" y="1494182"/>
                <a:ext cx="1702765" cy="1676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8F3F722-1CD0-4C49-88F6-22C242873746}"/>
                  </a:ext>
                </a:extLst>
              </p:cNvPr>
              <p:cNvGrpSpPr/>
              <p:nvPr/>
            </p:nvGrpSpPr>
            <p:grpSpPr>
              <a:xfrm>
                <a:off x="4867727" y="1660572"/>
                <a:ext cx="1224136" cy="1081489"/>
                <a:chOff x="2915816" y="1109937"/>
                <a:chExt cx="1224136" cy="1081489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795CB4D-5890-4C1F-9FDE-2AFB7DB4FA09}"/>
                    </a:ext>
                  </a:extLst>
                </p:cNvPr>
                <p:cNvSpPr/>
                <p:nvPr/>
              </p:nvSpPr>
              <p:spPr>
                <a:xfrm>
                  <a:off x="3419872" y="1109937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FC12D3-C28F-481A-8A40-F94535E58B53}"/>
                    </a:ext>
                  </a:extLst>
                </p:cNvPr>
                <p:cNvSpPr/>
                <p:nvPr/>
              </p:nvSpPr>
              <p:spPr>
                <a:xfrm>
                  <a:off x="3131840" y="1377274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80F08A7-8D38-47EF-9868-537FBF34EB85}"/>
                    </a:ext>
                  </a:extLst>
                </p:cNvPr>
                <p:cNvSpPr/>
                <p:nvPr/>
              </p:nvSpPr>
              <p:spPr>
                <a:xfrm>
                  <a:off x="3580453" y="1439478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7ACBFBD-94DC-4942-82F3-A73612AF51AB}"/>
                    </a:ext>
                  </a:extLst>
                </p:cNvPr>
                <p:cNvSpPr/>
                <p:nvPr/>
              </p:nvSpPr>
              <p:spPr>
                <a:xfrm>
                  <a:off x="3347864" y="1729408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53998B2-90F4-45CD-938F-42158A187F51}"/>
                    </a:ext>
                  </a:extLst>
                </p:cNvPr>
                <p:cNvSpPr/>
                <p:nvPr/>
              </p:nvSpPr>
              <p:spPr>
                <a:xfrm>
                  <a:off x="3779912" y="1745940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891DCC6-05FE-40AD-BCFA-1548B41C987A}"/>
                    </a:ext>
                  </a:extLst>
                </p:cNvPr>
                <p:cNvSpPr/>
                <p:nvPr/>
              </p:nvSpPr>
              <p:spPr>
                <a:xfrm>
                  <a:off x="2915816" y="1696176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974E14E-9AB2-4FC8-8ADD-99C50556762D}"/>
                    </a:ext>
                  </a:extLst>
                </p:cNvPr>
                <p:cNvSpPr/>
                <p:nvPr/>
              </p:nvSpPr>
              <p:spPr>
                <a:xfrm>
                  <a:off x="3083564" y="2016962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C24BC39-1348-4127-8A26-A991899175F9}"/>
                    </a:ext>
                  </a:extLst>
                </p:cNvPr>
                <p:cNvSpPr/>
                <p:nvPr/>
              </p:nvSpPr>
              <p:spPr>
                <a:xfrm>
                  <a:off x="3995936" y="2047410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08BDB26-5CB9-4F78-BD23-EAA437583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54765" y="1251523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20392D2-8413-4A2C-A84F-FFB59A344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9374" y="1535307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7C696BA-EFF7-4898-A645-D2F118629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5572" y="1874833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A334493-19D6-4FAC-A79A-93A7C5651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5080" y="1566695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F2BC4CF-EAC8-4430-87FC-A9A62ABB2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93867" y="1583494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D9B5534-A104-4AEC-B921-32E0C4AC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12902" y="1899758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816E562-B3B6-410D-BD00-D78AFA63B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1663" y="1241736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CA544F1-B79A-4128-8943-5FC5A9F85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57508" y="1856469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79880FD-7857-4015-BDF4-064D20B74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9414" y="1493762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Straight Arrow Connector 24"/>
            <p:cNvCxnSpPr/>
            <p:nvPr/>
          </p:nvCxnSpPr>
          <p:spPr>
            <a:xfrm>
              <a:off x="5443574" y="3212976"/>
              <a:ext cx="0" cy="303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3" name="Group 18432"/>
          <p:cNvGrpSpPr/>
          <p:nvPr/>
        </p:nvGrpSpPr>
        <p:grpSpPr>
          <a:xfrm>
            <a:off x="5303066" y="1985494"/>
            <a:ext cx="390527" cy="446368"/>
            <a:chOff x="5303066" y="1985494"/>
            <a:chExt cx="390527" cy="44636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549577" y="1985494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303066" y="22878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435" name="Group 18434"/>
          <p:cNvGrpSpPr/>
          <p:nvPr/>
        </p:nvGrpSpPr>
        <p:grpSpPr>
          <a:xfrm>
            <a:off x="5561335" y="2016376"/>
            <a:ext cx="315562" cy="416051"/>
            <a:chOff x="5561335" y="2016376"/>
            <a:chExt cx="315562" cy="41605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732881" y="2288411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561335" y="201637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437" name="Group 18436"/>
          <p:cNvGrpSpPr/>
          <p:nvPr/>
        </p:nvGrpSpPr>
        <p:grpSpPr>
          <a:xfrm>
            <a:off x="5288002" y="2295649"/>
            <a:ext cx="801490" cy="462891"/>
            <a:chOff x="5288002" y="2295649"/>
            <a:chExt cx="801490" cy="46289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288002" y="2295649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945476" y="26145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701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908" y="-11065"/>
            <a:ext cx="8354184" cy="1143000"/>
          </a:xfrm>
        </p:spPr>
        <p:txBody>
          <a:bodyPr/>
          <a:lstStyle/>
          <a:p>
            <a:r>
              <a:rPr lang="en-GB" altLang="en-US" sz="3600" dirty="0"/>
              <a:t>Building Concept-based User Model (</a:t>
            </a:r>
            <a:r>
              <a:rPr lang="en-GB" altLang="en-US" sz="3600" dirty="0" err="1"/>
              <a:t>i</a:t>
            </a:r>
            <a:r>
              <a:rPr lang="en-GB" altLang="en-US" sz="3600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E2880F-15E6-4696-B2DC-4B1ACB6E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90" y="3052677"/>
            <a:ext cx="6918378" cy="1676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23F87-0B3D-4644-8C83-01CEE816E107}"/>
              </a:ext>
            </a:extLst>
          </p:cNvPr>
          <p:cNvSpPr txBox="1"/>
          <p:nvPr/>
        </p:nvSpPr>
        <p:spPr>
          <a:xfrm>
            <a:off x="4985452" y="3550311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Semantic</a:t>
            </a:r>
            <a:br>
              <a:rPr lang="en-GB" sz="1800" dirty="0"/>
            </a:br>
            <a:r>
              <a:rPr lang="en-GB" sz="1800" dirty="0"/>
              <a:t>tagging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E25E0-8C19-4F75-AB12-40FB9203CDAC}"/>
              </a:ext>
            </a:extLst>
          </p:cNvPr>
          <p:cNvSpPr txBox="1"/>
          <p:nvPr/>
        </p:nvSpPr>
        <p:spPr>
          <a:xfrm>
            <a:off x="6763547" y="354355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Graph</a:t>
            </a:r>
          </a:p>
          <a:p>
            <a:pPr algn="ctr"/>
            <a:r>
              <a:rPr lang="en-GB" sz="1800" dirty="0"/>
              <a:t>overlay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37D59-BE7B-4BD8-8C86-0E145A523FB8}"/>
              </a:ext>
            </a:extLst>
          </p:cNvPr>
          <p:cNvSpPr txBox="1"/>
          <p:nvPr/>
        </p:nvSpPr>
        <p:spPr>
          <a:xfrm>
            <a:off x="3289403" y="4334306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Positive</a:t>
            </a:r>
            <a:br>
              <a:rPr lang="en-GB" sz="1800" dirty="0"/>
            </a:br>
            <a:r>
              <a:rPr lang="en-GB" sz="1800" dirty="0"/>
              <a:t>examples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04FE5-F61C-41DE-9C5B-0C1E562642E6}"/>
              </a:ext>
            </a:extLst>
          </p:cNvPr>
          <p:cNvSpPr txBox="1"/>
          <p:nvPr/>
        </p:nvSpPr>
        <p:spPr>
          <a:xfrm>
            <a:off x="838498" y="6407921"/>
            <a:ext cx="721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Note: this part is different from (</a:t>
            </a:r>
            <a:r>
              <a:rPr lang="en-GB" dirty="0" err="1">
                <a:solidFill>
                  <a:srgbClr val="C00000"/>
                </a:solidFill>
              </a:rPr>
              <a:t>Gauch</a:t>
            </a:r>
            <a:r>
              <a:rPr lang="en-GB" dirty="0">
                <a:solidFill>
                  <a:srgbClr val="C00000"/>
                </a:solidFill>
              </a:rPr>
              <a:t> et al 2007).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D52CD6-C896-418D-98E6-1DD78CEE073A}"/>
              </a:ext>
            </a:extLst>
          </p:cNvPr>
          <p:cNvGrpSpPr/>
          <p:nvPr/>
        </p:nvGrpSpPr>
        <p:grpSpPr>
          <a:xfrm>
            <a:off x="7740352" y="3550312"/>
            <a:ext cx="1449512" cy="2045725"/>
            <a:chOff x="7740352" y="3550312"/>
            <a:chExt cx="1449512" cy="20457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6A980A-D9BF-48B6-A325-4D7942DAB010}"/>
                </a:ext>
              </a:extLst>
            </p:cNvPr>
            <p:cNvSpPr txBox="1"/>
            <p:nvPr/>
          </p:nvSpPr>
          <p:spPr>
            <a:xfrm>
              <a:off x="8172400" y="4949706"/>
              <a:ext cx="992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C00000"/>
                  </a:solidFill>
                </a:rPr>
                <a:t>Top</a:t>
              </a:r>
              <a:br>
                <a:rPr lang="en-GB" sz="1800" dirty="0">
                  <a:solidFill>
                    <a:srgbClr val="C00000"/>
                  </a:solidFill>
                </a:rPr>
              </a:br>
              <a:r>
                <a:rPr lang="en-GB" sz="1800" dirty="0">
                  <a:solidFill>
                    <a:srgbClr val="C00000"/>
                  </a:solidFill>
                </a:rPr>
                <a:t>concepts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2259DB-0D95-4A4D-86DF-6626ABFA5EB9}"/>
                </a:ext>
              </a:extLst>
            </p:cNvPr>
            <p:cNvCxnSpPr>
              <a:endCxn id="29" idx="0"/>
            </p:cNvCxnSpPr>
            <p:nvPr/>
          </p:nvCxnSpPr>
          <p:spPr>
            <a:xfrm flipH="1">
              <a:off x="8668690" y="4341103"/>
              <a:ext cx="2" cy="6086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7D349-97D2-4DA4-ACC8-5DD27BE864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3658" y="4355056"/>
              <a:ext cx="2" cy="6086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DB7E7F6-CD85-47D7-B9DE-7643B44826C7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3933056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304A99-1FB8-40CB-8DE5-A977172B2C2A}"/>
                </a:ext>
              </a:extLst>
            </p:cNvPr>
            <p:cNvSpPr/>
            <p:nvPr/>
          </p:nvSpPr>
          <p:spPr>
            <a:xfrm>
              <a:off x="7975430" y="3550312"/>
              <a:ext cx="1148692" cy="78399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E767D0-E732-45ED-B595-998A81F1D73E}"/>
                </a:ext>
              </a:extLst>
            </p:cNvPr>
            <p:cNvSpPr txBox="1"/>
            <p:nvPr/>
          </p:nvSpPr>
          <p:spPr>
            <a:xfrm>
              <a:off x="7956375" y="3567711"/>
              <a:ext cx="1233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C00000"/>
                  </a:solidFill>
                </a:rPr>
                <a:t>Concept</a:t>
              </a:r>
              <a:r>
                <a:rPr lang="en-GB" sz="1800" dirty="0"/>
                <a:t/>
              </a:r>
              <a:br>
                <a:rPr lang="en-GB" sz="1800" dirty="0"/>
              </a:br>
              <a:r>
                <a:rPr lang="en-GB" sz="1800" dirty="0">
                  <a:solidFill>
                    <a:srgbClr val="C00000"/>
                  </a:solidFill>
                </a:rPr>
                <a:t>frequency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69883" y="1480999"/>
            <a:ext cx="1676400" cy="2035752"/>
            <a:chOff x="4569883" y="1480999"/>
            <a:chExt cx="1676400" cy="2035752"/>
          </a:xfrm>
        </p:grpSpPr>
        <p:grpSp>
          <p:nvGrpSpPr>
            <p:cNvPr id="37" name="Group 36"/>
            <p:cNvGrpSpPr/>
            <p:nvPr/>
          </p:nvGrpSpPr>
          <p:grpSpPr>
            <a:xfrm>
              <a:off x="4569883" y="1480999"/>
              <a:ext cx="1676400" cy="1702765"/>
              <a:chOff x="4569883" y="1480999"/>
              <a:chExt cx="1676400" cy="170276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4DE286-8CB5-4120-98D2-89CDC91B5BF3}"/>
                  </a:ext>
                </a:extLst>
              </p:cNvPr>
              <p:cNvSpPr/>
              <p:nvPr/>
            </p:nvSpPr>
            <p:spPr>
              <a:xfrm rot="18419614">
                <a:off x="4556700" y="1494182"/>
                <a:ext cx="1702765" cy="1676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F3F722-1CD0-4C49-88F6-22C242873746}"/>
                  </a:ext>
                </a:extLst>
              </p:cNvPr>
              <p:cNvGrpSpPr/>
              <p:nvPr/>
            </p:nvGrpSpPr>
            <p:grpSpPr>
              <a:xfrm>
                <a:off x="4867727" y="1660572"/>
                <a:ext cx="1224136" cy="1081489"/>
                <a:chOff x="2915816" y="1109937"/>
                <a:chExt cx="1224136" cy="108148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4795CB4D-5890-4C1F-9FDE-2AFB7DB4FA09}"/>
                    </a:ext>
                  </a:extLst>
                </p:cNvPr>
                <p:cNvSpPr/>
                <p:nvPr/>
              </p:nvSpPr>
              <p:spPr>
                <a:xfrm>
                  <a:off x="3419872" y="1109937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AFC12D3-C28F-481A-8A40-F94535E58B53}"/>
                    </a:ext>
                  </a:extLst>
                </p:cNvPr>
                <p:cNvSpPr/>
                <p:nvPr/>
              </p:nvSpPr>
              <p:spPr>
                <a:xfrm>
                  <a:off x="3131840" y="1377274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80F08A7-8D38-47EF-9868-537FBF34EB85}"/>
                    </a:ext>
                  </a:extLst>
                </p:cNvPr>
                <p:cNvSpPr/>
                <p:nvPr/>
              </p:nvSpPr>
              <p:spPr>
                <a:xfrm>
                  <a:off x="3580453" y="1439478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7ACBFBD-94DC-4942-82F3-A73612AF51AB}"/>
                    </a:ext>
                  </a:extLst>
                </p:cNvPr>
                <p:cNvSpPr/>
                <p:nvPr/>
              </p:nvSpPr>
              <p:spPr>
                <a:xfrm>
                  <a:off x="3347864" y="1729408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53998B2-90F4-45CD-938F-42158A187F51}"/>
                    </a:ext>
                  </a:extLst>
                </p:cNvPr>
                <p:cNvSpPr/>
                <p:nvPr/>
              </p:nvSpPr>
              <p:spPr>
                <a:xfrm>
                  <a:off x="3779912" y="1745940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891DCC6-05FE-40AD-BCFA-1548B41C987A}"/>
                    </a:ext>
                  </a:extLst>
                </p:cNvPr>
                <p:cNvSpPr/>
                <p:nvPr/>
              </p:nvSpPr>
              <p:spPr>
                <a:xfrm>
                  <a:off x="2915816" y="1696176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974E14E-9AB2-4FC8-8ADD-99C50556762D}"/>
                    </a:ext>
                  </a:extLst>
                </p:cNvPr>
                <p:cNvSpPr/>
                <p:nvPr/>
              </p:nvSpPr>
              <p:spPr>
                <a:xfrm>
                  <a:off x="3083564" y="2016962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6C24BC39-1348-4127-8A26-A991899175F9}"/>
                    </a:ext>
                  </a:extLst>
                </p:cNvPr>
                <p:cNvSpPr/>
                <p:nvPr/>
              </p:nvSpPr>
              <p:spPr>
                <a:xfrm>
                  <a:off x="3995936" y="2047410"/>
                  <a:ext cx="144016" cy="1440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808BDB26-5CB9-4F78-BD23-EAA437583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54765" y="1251523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20392D2-8413-4A2C-A84F-FFB59A344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9374" y="1535307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7C696BA-EFF7-4898-A645-D2F118629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55572" y="1874833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A334493-19D6-4FAC-A79A-93A7C5651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5080" y="1566695"/>
                  <a:ext cx="186198" cy="165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F2BC4CF-EAC8-4430-87FC-A9A62ABB2A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93867" y="1583494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D9B5534-A104-4AEC-B921-32E0C4ACF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12902" y="1899758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816E562-B3B6-410D-BD00-D78AFA63B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1663" y="1241736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CA544F1-B79A-4128-8943-5FC5A9F85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57508" y="1856469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9880FD-7857-4015-BDF4-064D20B74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29414" y="1493762"/>
                  <a:ext cx="155042" cy="1875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" name="Straight Arrow Connector 38"/>
            <p:cNvCxnSpPr/>
            <p:nvPr/>
          </p:nvCxnSpPr>
          <p:spPr>
            <a:xfrm>
              <a:off x="5443574" y="3212976"/>
              <a:ext cx="0" cy="303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303066" y="1985494"/>
            <a:ext cx="390527" cy="446368"/>
            <a:chOff x="5303066" y="1985494"/>
            <a:chExt cx="390527" cy="44636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549577" y="1985494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303066" y="22878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561335" y="2016376"/>
            <a:ext cx="315562" cy="416051"/>
            <a:chOff x="5561335" y="2016376"/>
            <a:chExt cx="315562" cy="41605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732881" y="2288411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561335" y="201637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288002" y="2295649"/>
            <a:ext cx="801490" cy="462891"/>
            <a:chOff x="5288002" y="2295649"/>
            <a:chExt cx="801490" cy="46289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288002" y="2295649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795CB4D-5890-4C1F-9FDE-2AFB7DB4FA09}"/>
                </a:ext>
              </a:extLst>
            </p:cNvPr>
            <p:cNvSpPr/>
            <p:nvPr/>
          </p:nvSpPr>
          <p:spPr>
            <a:xfrm>
              <a:off x="5945476" y="2614524"/>
              <a:ext cx="144016" cy="14401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64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908" y="-11065"/>
            <a:ext cx="8354184" cy="1143000"/>
          </a:xfrm>
        </p:spPr>
        <p:txBody>
          <a:bodyPr/>
          <a:lstStyle/>
          <a:p>
            <a:r>
              <a:rPr lang="en-GB" altLang="en-US" sz="3600" dirty="0"/>
              <a:t>Building Concept-based User Model (ii)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E2880F-15E6-4696-B2DC-4B1ACB6E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90" y="2348880"/>
            <a:ext cx="6918378" cy="1676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23F87-0B3D-4644-8C83-01CEE816E107}"/>
              </a:ext>
            </a:extLst>
          </p:cNvPr>
          <p:cNvSpPr txBox="1"/>
          <p:nvPr/>
        </p:nvSpPr>
        <p:spPr>
          <a:xfrm>
            <a:off x="4932040" y="2978253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E25E0-8C19-4F75-AB12-40FB9203CDAC}"/>
              </a:ext>
            </a:extLst>
          </p:cNvPr>
          <p:cNvSpPr txBox="1"/>
          <p:nvPr/>
        </p:nvSpPr>
        <p:spPr>
          <a:xfrm>
            <a:off x="6697827" y="2839754"/>
            <a:ext cx="1008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C00000"/>
                </a:solidFill>
              </a:rPr>
              <a:t>Topic</a:t>
            </a:r>
            <a:br>
              <a:rPr lang="en-GB" sz="1600" dirty="0">
                <a:solidFill>
                  <a:srgbClr val="C00000"/>
                </a:solidFill>
              </a:rPr>
            </a:br>
            <a:r>
              <a:rPr lang="en-GB" sz="1600" dirty="0">
                <a:solidFill>
                  <a:srgbClr val="C00000"/>
                </a:solidFill>
              </a:rPr>
              <a:t>extraction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37D59-BE7B-4BD8-8C86-0E145A523FB8}"/>
              </a:ext>
            </a:extLst>
          </p:cNvPr>
          <p:cNvSpPr txBox="1"/>
          <p:nvPr/>
        </p:nvSpPr>
        <p:spPr>
          <a:xfrm>
            <a:off x="3289403" y="3630509"/>
            <a:ext cx="1056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Positive</a:t>
            </a:r>
            <a:br>
              <a:rPr lang="en-GB" sz="1800" dirty="0"/>
            </a:br>
            <a:r>
              <a:rPr lang="en-GB" sz="1800" dirty="0"/>
              <a:t>examples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6A980A-D9BF-48B6-A325-4D7942DAB010}"/>
              </a:ext>
            </a:extLst>
          </p:cNvPr>
          <p:cNvSpPr txBox="1"/>
          <p:nvPr/>
        </p:nvSpPr>
        <p:spPr>
          <a:xfrm>
            <a:off x="6722832" y="4267038"/>
            <a:ext cx="99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>
                <a:solidFill>
                  <a:srgbClr val="C00000"/>
                </a:solidFill>
              </a:rPr>
              <a:t>Top</a:t>
            </a:r>
            <a:br>
              <a:rPr lang="en-GB" sz="1800" dirty="0">
                <a:solidFill>
                  <a:srgbClr val="C00000"/>
                </a:solidFill>
              </a:rPr>
            </a:br>
            <a:r>
              <a:rPr lang="en-GB" sz="1800" dirty="0">
                <a:solidFill>
                  <a:srgbClr val="C00000"/>
                </a:solidFill>
              </a:rPr>
              <a:t>concepts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2259DB-0D95-4A4D-86DF-6626ABFA5EB9}"/>
              </a:ext>
            </a:extLst>
          </p:cNvPr>
          <p:cNvCxnSpPr>
            <a:endCxn id="29" idx="0"/>
          </p:cNvCxnSpPr>
          <p:nvPr/>
        </p:nvCxnSpPr>
        <p:spPr>
          <a:xfrm flipH="1">
            <a:off x="7219122" y="3658435"/>
            <a:ext cx="2" cy="608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67D349-97D2-4DA4-ACC8-5DD27BE86497}"/>
              </a:ext>
            </a:extLst>
          </p:cNvPr>
          <p:cNvCxnSpPr>
            <a:cxnSpLocks/>
          </p:cNvCxnSpPr>
          <p:nvPr/>
        </p:nvCxnSpPr>
        <p:spPr>
          <a:xfrm flipH="1" flipV="1">
            <a:off x="7124090" y="3672388"/>
            <a:ext cx="2" cy="608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A04FE5-F61C-41DE-9C5B-0C1E562642E6}"/>
              </a:ext>
            </a:extLst>
          </p:cNvPr>
          <p:cNvSpPr txBox="1"/>
          <p:nvPr/>
        </p:nvSpPr>
        <p:spPr>
          <a:xfrm>
            <a:off x="838498" y="6407921"/>
            <a:ext cx="721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Note: this part is different from (</a:t>
            </a:r>
            <a:r>
              <a:rPr lang="en-GB" dirty="0" err="1">
                <a:solidFill>
                  <a:srgbClr val="C00000"/>
                </a:solidFill>
              </a:rPr>
              <a:t>Gauch</a:t>
            </a:r>
            <a:r>
              <a:rPr lang="en-GB" dirty="0">
                <a:solidFill>
                  <a:srgbClr val="C00000"/>
                </a:solidFill>
              </a:rPr>
              <a:t> et al 2007).</a:t>
            </a:r>
          </a:p>
        </p:txBody>
      </p:sp>
    </p:spTree>
    <p:extLst>
      <p:ext uri="{BB962C8B-B14F-4D97-AF65-F5344CB8AC3E}">
        <p14:creationId xmlns:p14="http://schemas.microsoft.com/office/powerpoint/2010/main" val="29372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F3CF67-B1AC-4506-BC9A-4FCA4A44E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124744"/>
            <a:ext cx="7942263" cy="525658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User Information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Explicit: given by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Implicit: collected by the system</a:t>
            </a:r>
          </a:p>
          <a:p>
            <a:pPr eaLnBrk="1" hangingPunct="1">
              <a:lnSpc>
                <a:spcPct val="90000"/>
              </a:lnSpc>
            </a:pPr>
            <a:endParaRPr lang="en-GB" altLang="en-US" sz="1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Step 1: Identify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Depends on the data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Note the pros and cons of each method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Step 2: Construct the </a:t>
            </a:r>
            <a:r>
              <a:rPr lang="en-GB" altLang="en-US" sz="2800" b="1" dirty="0" smtClean="0">
                <a:solidFill>
                  <a:srgbClr val="990000"/>
                </a:solidFill>
              </a:rPr>
              <a:t>model</a:t>
            </a:r>
            <a:endParaRPr lang="en-GB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Measurements-&gt;Metrics-&gt;User Model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Keyword-based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Graph-based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Concept-based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</p:txBody>
      </p:sp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304" y="-243408"/>
            <a:ext cx="8354184" cy="1143000"/>
          </a:xfrm>
        </p:spPr>
        <p:txBody>
          <a:bodyPr/>
          <a:lstStyle/>
          <a:p>
            <a:r>
              <a:rPr lang="en-GB" altLang="en-US" sz="36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970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09985A6-521F-40CD-BD42-F4C272A93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GB" altLang="en-US"/>
              <a:t>User models – </a:t>
            </a:r>
            <a:br>
              <a:rPr lang="en-GB" altLang="en-US"/>
            </a:br>
            <a:r>
              <a:rPr lang="en-GB" altLang="en-US"/>
              <a:t>Three broad questions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6F06E84-F6F6-47BF-91FC-DCCAF4C1E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132" y="1916707"/>
            <a:ext cx="7772400" cy="4176713"/>
          </a:xfrm>
        </p:spPr>
        <p:txBody>
          <a:bodyPr/>
          <a:lstStyle/>
          <a:p>
            <a:r>
              <a:rPr lang="en-GB" altLang="en-US" dirty="0"/>
              <a:t>What is being modelled? </a:t>
            </a:r>
          </a:p>
          <a:p>
            <a:pPr lvl="1"/>
            <a:r>
              <a:rPr lang="en-GB" altLang="en-US" dirty="0"/>
              <a:t>the nature of information</a:t>
            </a:r>
          </a:p>
          <a:p>
            <a:r>
              <a:rPr lang="en-GB" altLang="en-US" dirty="0"/>
              <a:t>How this information is represented?</a:t>
            </a:r>
          </a:p>
          <a:p>
            <a:pPr lvl="1"/>
            <a:r>
              <a:rPr lang="en-GB" altLang="en-US" dirty="0"/>
              <a:t>structure</a:t>
            </a:r>
          </a:p>
          <a:p>
            <a:r>
              <a:rPr lang="en-GB" altLang="en-US" dirty="0"/>
              <a:t>How to construct and maintain these user models?</a:t>
            </a:r>
          </a:p>
          <a:p>
            <a:pPr lvl="1"/>
            <a:r>
              <a:rPr lang="en-GB" altLang="en-US" dirty="0"/>
              <a:t>different user modelling approaches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487C3-C4F6-4BFE-81C0-1B5B2CA390BC}"/>
              </a:ext>
            </a:extLst>
          </p:cNvPr>
          <p:cNvSpPr/>
          <p:nvPr/>
        </p:nvSpPr>
        <p:spPr>
          <a:xfrm>
            <a:off x="552593" y="1948160"/>
            <a:ext cx="7375183" cy="2128912"/>
          </a:xfrm>
          <a:prstGeom prst="rect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487C3-C4F6-4BFE-81C0-1B5B2CA390BC}"/>
              </a:ext>
            </a:extLst>
          </p:cNvPr>
          <p:cNvSpPr/>
          <p:nvPr/>
        </p:nvSpPr>
        <p:spPr>
          <a:xfrm>
            <a:off x="539552" y="4005064"/>
            <a:ext cx="7388225" cy="1800225"/>
          </a:xfrm>
          <a:prstGeom prst="rect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42E165A-8605-4971-ACCE-59D3AE5A7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General Schema of </a:t>
            </a:r>
            <a:br>
              <a:rPr lang="en-GB" altLang="en-US" sz="4000"/>
            </a:br>
            <a:r>
              <a:rPr lang="en-GB" altLang="en-US" sz="4000"/>
              <a:t>User-Adaptive Systems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B9D453CA-6F52-449F-A7A4-33876F99118A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1593850"/>
            <a:ext cx="2233613" cy="863600"/>
            <a:chOff x="2086" y="1253"/>
            <a:chExt cx="1407" cy="544"/>
          </a:xfrm>
        </p:grpSpPr>
        <p:sp>
          <p:nvSpPr>
            <p:cNvPr id="8214" name="AutoShape 4">
              <a:extLst>
                <a:ext uri="{FF2B5EF4-FFF2-40B4-BE49-F238E27FC236}">
                  <a16:creationId xmlns:a16="http://schemas.microsoft.com/office/drawing/2014/main" id="{23713BC5-3D9C-40B6-A8A2-E0331884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253"/>
              <a:ext cx="1406" cy="544"/>
            </a:xfrm>
            <a:prstGeom prst="can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5" name="Text Box 5">
              <a:extLst>
                <a:ext uri="{FF2B5EF4-FFF2-40B4-BE49-F238E27FC236}">
                  <a16:creationId xmlns:a16="http://schemas.microsoft.com/office/drawing/2014/main" id="{58024CEE-C493-4441-A1A6-88E44C260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456"/>
              <a:ext cx="1339" cy="2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PROFILE</a:t>
              </a:r>
              <a:endParaRPr lang="en-US" altLang="en-US" sz="2000"/>
            </a:p>
          </p:txBody>
        </p:sp>
      </p:grpSp>
      <p:grpSp>
        <p:nvGrpSpPr>
          <p:cNvPr id="6148" name="Group 6">
            <a:extLst>
              <a:ext uri="{FF2B5EF4-FFF2-40B4-BE49-F238E27FC236}">
                <a16:creationId xmlns:a16="http://schemas.microsoft.com/office/drawing/2014/main" id="{017533E9-C9FB-4EF1-A14A-34BF0B26470E}"/>
              </a:ext>
            </a:extLst>
          </p:cNvPr>
          <p:cNvGrpSpPr>
            <a:grpSpLocks/>
          </p:cNvGrpSpPr>
          <p:nvPr/>
        </p:nvGrpSpPr>
        <p:grpSpPr bwMode="auto">
          <a:xfrm>
            <a:off x="1222375" y="2998788"/>
            <a:ext cx="2160588" cy="936625"/>
            <a:chOff x="679" y="2160"/>
            <a:chExt cx="1361" cy="590"/>
          </a:xfrm>
          <a:solidFill>
            <a:srgbClr val="CC3300"/>
          </a:solidFill>
        </p:grpSpPr>
        <p:sp>
          <p:nvSpPr>
            <p:cNvPr id="6165" name="AutoShape 7">
              <a:extLst>
                <a:ext uri="{FF2B5EF4-FFF2-40B4-BE49-F238E27FC236}">
                  <a16:creationId xmlns:a16="http://schemas.microsoft.com/office/drawing/2014/main" id="{4150DC3F-19D0-4A32-B890-F3A9BF176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2160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400"/>
            </a:p>
          </p:txBody>
        </p:sp>
        <p:sp>
          <p:nvSpPr>
            <p:cNvPr id="6166" name="Text Box 8">
              <a:extLst>
                <a:ext uri="{FF2B5EF4-FFF2-40B4-BE49-F238E27FC236}">
                  <a16:creationId xmlns:a16="http://schemas.microsoft.com/office/drawing/2014/main" id="{E178EA21-8C8C-48A2-ADC4-38E64D1E3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234"/>
              <a:ext cx="124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  <a:defRPr/>
              </a:pPr>
              <a:r>
                <a:rPr lang="en-GB" altLang="en-US" sz="2000" dirty="0"/>
                <a:t>USER MODEL</a:t>
              </a:r>
              <a:br>
                <a:rPr lang="en-GB" altLang="en-US" sz="2000" dirty="0"/>
              </a:br>
              <a:r>
                <a:rPr lang="en-GB" altLang="en-US" sz="2000" dirty="0"/>
                <a:t>ACQUISITION</a:t>
              </a:r>
              <a:endParaRPr lang="en-US" altLang="en-US" sz="2000" dirty="0"/>
            </a:p>
          </p:txBody>
        </p:sp>
      </p:grpSp>
      <p:grpSp>
        <p:nvGrpSpPr>
          <p:cNvPr id="8197" name="Group 9">
            <a:extLst>
              <a:ext uri="{FF2B5EF4-FFF2-40B4-BE49-F238E27FC236}">
                <a16:creationId xmlns:a16="http://schemas.microsoft.com/office/drawing/2014/main" id="{99EA71AD-B43F-4995-9464-F843383905CB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997200"/>
            <a:ext cx="2232025" cy="936625"/>
            <a:chOff x="3560" y="2115"/>
            <a:chExt cx="1406" cy="590"/>
          </a:xfrm>
        </p:grpSpPr>
        <p:sp>
          <p:nvSpPr>
            <p:cNvPr id="8212" name="AutoShape 10">
              <a:extLst>
                <a:ext uri="{FF2B5EF4-FFF2-40B4-BE49-F238E27FC236}">
                  <a16:creationId xmlns:a16="http://schemas.microsoft.com/office/drawing/2014/main" id="{118C87AB-D412-46D8-B991-D3DB60D9F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115"/>
              <a:ext cx="1361" cy="59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3" name="Text Box 11">
              <a:extLst>
                <a:ext uri="{FF2B5EF4-FFF2-40B4-BE49-F238E27FC236}">
                  <a16:creationId xmlns:a16="http://schemas.microsoft.com/office/drawing/2014/main" id="{BC9E3609-E7D7-47BD-A5B4-6B097A4FB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189"/>
              <a:ext cx="140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USER MODEL</a:t>
              </a:r>
              <a:br>
                <a:rPr lang="en-GB" altLang="en-US" sz="2000"/>
              </a:br>
              <a:r>
                <a:rPr lang="en-GB" altLang="en-US" sz="2000"/>
                <a:t>APPLICATION</a:t>
              </a:r>
              <a:endParaRPr lang="en-US" altLang="en-US" sz="2000"/>
            </a:p>
          </p:txBody>
        </p:sp>
      </p:grpSp>
      <p:grpSp>
        <p:nvGrpSpPr>
          <p:cNvPr id="4102" name="Group 12">
            <a:extLst>
              <a:ext uri="{FF2B5EF4-FFF2-40B4-BE49-F238E27FC236}">
                <a16:creationId xmlns:a16="http://schemas.microsoft.com/office/drawing/2014/main" id="{17F08BFF-1AAC-4A8E-9E50-BDE62053FCCE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62500"/>
            <a:ext cx="4248150" cy="647700"/>
            <a:chOff x="113" y="3249"/>
            <a:chExt cx="2676" cy="408"/>
          </a:xfrm>
          <a:solidFill>
            <a:srgbClr val="FFFF00"/>
          </a:solidFill>
        </p:grpSpPr>
        <p:sp>
          <p:nvSpPr>
            <p:cNvPr id="4114" name="Oval 13">
              <a:extLst>
                <a:ext uri="{FF2B5EF4-FFF2-40B4-BE49-F238E27FC236}">
                  <a16:creationId xmlns:a16="http://schemas.microsoft.com/office/drawing/2014/main" id="{772E8CC2-9F5E-46A5-B144-AB1AA072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249"/>
              <a:ext cx="2676" cy="40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2400"/>
            </a:p>
          </p:txBody>
        </p:sp>
        <p:sp>
          <p:nvSpPr>
            <p:cNvPr id="4115" name="Text Box 14">
              <a:extLst>
                <a:ext uri="{FF2B5EF4-FFF2-40B4-BE49-F238E27FC236}">
                  <a16:creationId xmlns:a16="http://schemas.microsoft.com/office/drawing/2014/main" id="{872D07AE-BEAC-449C-A739-B99CEBBAE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3328"/>
              <a:ext cx="1987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GB" altLang="en-US" sz="2000"/>
                <a:t>INFORMATION ABOUT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grpSp>
        <p:nvGrpSpPr>
          <p:cNvPr id="8199" name="Group 15">
            <a:extLst>
              <a:ext uri="{FF2B5EF4-FFF2-40B4-BE49-F238E27FC236}">
                <a16:creationId xmlns:a16="http://schemas.microsoft.com/office/drawing/2014/main" id="{BA5EBE49-D29D-4B94-B1DA-DF053E22E29D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762500"/>
            <a:ext cx="4248150" cy="647700"/>
            <a:chOff x="3009" y="3249"/>
            <a:chExt cx="2676" cy="408"/>
          </a:xfrm>
        </p:grpSpPr>
        <p:sp>
          <p:nvSpPr>
            <p:cNvPr id="8210" name="Oval 16">
              <a:extLst>
                <a:ext uri="{FF2B5EF4-FFF2-40B4-BE49-F238E27FC236}">
                  <a16:creationId xmlns:a16="http://schemas.microsoft.com/office/drawing/2014/main" id="{EA52C8CC-F19B-4257-901A-70811CFF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3249"/>
              <a:ext cx="2676" cy="4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1" name="Text Box 17">
              <a:extLst>
                <a:ext uri="{FF2B5EF4-FFF2-40B4-BE49-F238E27FC236}">
                  <a16:creationId xmlns:a16="http://schemas.microsoft.com/office/drawing/2014/main" id="{0161B262-C4B4-44D7-A662-7C2B6D778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332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ADAPTING TO </a:t>
              </a:r>
              <a:r>
                <a:rPr lang="en-GB" altLang="en-US" sz="2000" b="1"/>
                <a:t>U</a:t>
              </a:r>
              <a:endParaRPr lang="en-US" altLang="en-US" sz="2000" b="1"/>
            </a:p>
          </p:txBody>
        </p:sp>
      </p:grpSp>
      <p:sp>
        <p:nvSpPr>
          <p:cNvPr id="8200" name="Line 18">
            <a:extLst>
              <a:ext uri="{FF2B5EF4-FFF2-40B4-BE49-F238E27FC236}">
                <a16:creationId xmlns:a16="http://schemas.microsoft.com/office/drawing/2014/main" id="{B65D3685-C2F6-4839-8510-9BFFF25492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897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1" name="Line 19">
            <a:extLst>
              <a:ext uri="{FF2B5EF4-FFF2-40B4-BE49-F238E27FC236}">
                <a16:creationId xmlns:a16="http://schemas.microsoft.com/office/drawing/2014/main" id="{B0C08B03-04E3-45BF-96C7-EB130B292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457450"/>
            <a:ext cx="19431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2" name="Line 20">
            <a:extLst>
              <a:ext uri="{FF2B5EF4-FFF2-40B4-BE49-F238E27FC236}">
                <a16:creationId xmlns:a16="http://schemas.microsoft.com/office/drawing/2014/main" id="{FF6A82C2-5819-47AA-83F1-7A26F116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457450"/>
            <a:ext cx="2089150" cy="5048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03" name="Line 21">
            <a:extLst>
              <a:ext uri="{FF2B5EF4-FFF2-40B4-BE49-F238E27FC236}">
                <a16:creationId xmlns:a16="http://schemas.microsoft.com/office/drawing/2014/main" id="{785CECEF-C072-4FFE-9F21-220C1E9D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897313"/>
            <a:ext cx="0" cy="865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1D4684-77F3-4789-9274-A5AE7716F739}"/>
              </a:ext>
            </a:extLst>
          </p:cNvPr>
          <p:cNvSpPr/>
          <p:nvPr/>
        </p:nvSpPr>
        <p:spPr>
          <a:xfrm>
            <a:off x="468313" y="2457450"/>
            <a:ext cx="3671887" cy="38512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81F7AC-A298-4A87-B04B-3F51776E6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GB" altLang="en-US" dirty="0"/>
              <a:t>Main Reading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2C96E16-D912-4C85-B239-748EE15F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628800"/>
            <a:ext cx="79914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en-US" sz="2400" dirty="0" err="1"/>
              <a:t>Gauch</a:t>
            </a:r>
            <a:r>
              <a:rPr lang="en-GB" altLang="en-US" sz="2400" dirty="0"/>
              <a:t> et al (2007), User Profiles for Personalized Information Access , in </a:t>
            </a:r>
            <a:r>
              <a:rPr lang="en-GB" altLang="en-US" sz="2400" dirty="0" err="1"/>
              <a:t>Brusilovsky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Kobsa</a:t>
            </a:r>
            <a:r>
              <a:rPr lang="en-GB" altLang="en-US" sz="2400" dirty="0"/>
              <a:t> and </a:t>
            </a:r>
            <a:r>
              <a:rPr lang="en-GB" altLang="en-US" sz="2400" dirty="0" err="1"/>
              <a:t>Nejdl</a:t>
            </a:r>
            <a:r>
              <a:rPr lang="en-GB" altLang="en-US" sz="2400" dirty="0"/>
              <a:t> (eds): </a:t>
            </a:r>
            <a:r>
              <a:rPr lang="en-GB" altLang="en-US" sz="2400" i="1" dirty="0"/>
              <a:t>The Adaptive Web, </a:t>
            </a:r>
            <a:r>
              <a:rPr lang="en-GB" altLang="en-US" sz="2400" dirty="0"/>
              <a:t>LNCS 4321 (</a:t>
            </a:r>
            <a:r>
              <a:rPr lang="en-GB" altLang="en-US" sz="2400" dirty="0">
                <a:solidFill>
                  <a:srgbClr val="CC3300"/>
                </a:solidFill>
              </a:rPr>
              <a:t>available on Minerva, this lecture refers to </a:t>
            </a:r>
            <a:r>
              <a:rPr lang="en-GB" altLang="en-US" sz="2400" dirty="0">
                <a:solidFill>
                  <a:srgbClr val="C00000"/>
                </a:solidFill>
              </a:rPr>
              <a:t>Section 2.2 and Section 2.4</a:t>
            </a:r>
            <a:r>
              <a:rPr lang="en-GB" altLang="en-US" sz="2400" dirty="0"/>
              <a:t>)</a:t>
            </a: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0456F9-9E2D-4F87-BCBE-334BCD60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4713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User Model Building</a:t>
            </a:r>
            <a:endParaRPr lang="en-GB" altLang="en-US" sz="4000" dirty="0"/>
          </a:p>
        </p:txBody>
      </p:sp>
      <p:sp>
        <p:nvSpPr>
          <p:cNvPr id="417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5BBEE-3700-463A-9608-B0EF9953C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648" y="2276872"/>
            <a:ext cx="6982420" cy="2880320"/>
          </a:xfrm>
          <a:noFill/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3200" dirty="0" smtClean="0"/>
              <a:t>Step 1: Identify the user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32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sz="3200" dirty="0" smtClean="0"/>
              <a:t>Step 2: Construct the user model</a:t>
            </a:r>
            <a:endParaRPr lang="en-GB" altLang="en-US" sz="3200" dirty="0"/>
          </a:p>
          <a:p>
            <a:pPr eaLnBrk="1" hangingPunct="1">
              <a:lnSpc>
                <a:spcPct val="90000"/>
              </a:lnSpc>
            </a:pPr>
            <a:endParaRPr lang="en-GB" altLang="en-US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36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0456F9-9E2D-4F87-BCBE-334BCD60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4713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Step 1: User Identification</a:t>
            </a:r>
          </a:p>
        </p:txBody>
      </p:sp>
      <p:sp>
        <p:nvSpPr>
          <p:cNvPr id="417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5BBEE-3700-463A-9608-B0EF9953C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988300" cy="1143000"/>
          </a:xfrm>
          <a:noFill/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GB" altLang="en-US" dirty="0" smtClean="0"/>
              <a:t>We need to identify </a:t>
            </a:r>
            <a:r>
              <a:rPr lang="en-GB" altLang="en-US" dirty="0"/>
              <a:t>who </a:t>
            </a:r>
            <a:r>
              <a:rPr lang="en-GB" altLang="en-US" dirty="0" smtClean="0"/>
              <a:t>the </a:t>
            </a:r>
            <a:r>
              <a:rPr lang="en-GB" altLang="en-US" dirty="0"/>
              <a:t>user for whom we </a:t>
            </a:r>
            <a:r>
              <a:rPr lang="en-GB" altLang="en-US" dirty="0" smtClean="0"/>
              <a:t>will </a:t>
            </a:r>
            <a:r>
              <a:rPr lang="en-GB" altLang="en-US" dirty="0"/>
              <a:t>build a user </a:t>
            </a:r>
            <a:r>
              <a:rPr lang="en-GB" altLang="en-US" dirty="0" smtClean="0"/>
              <a:t>model/profile is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sz="105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0456F9-9E2D-4F87-BCBE-334BCD604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494713" cy="1143000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Methods for User Identification</a:t>
            </a:r>
          </a:p>
        </p:txBody>
      </p:sp>
      <p:sp>
        <p:nvSpPr>
          <p:cNvPr id="417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75BBEE-3700-463A-9608-B0EF9953C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7988300" cy="489654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Cookies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Easiest and most widely deployed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Accuracy can be </a:t>
            </a:r>
            <a:r>
              <a:rPr lang="en-GB" altLang="en-US" sz="2400" dirty="0" smtClean="0"/>
              <a:t>poor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Users can </a:t>
            </a:r>
            <a:r>
              <a:rPr lang="en-GB" altLang="en-US" sz="2400" dirty="0"/>
              <a:t>opt out</a:t>
            </a:r>
          </a:p>
          <a:p>
            <a:pPr eaLnBrk="1" hangingPunct="1">
              <a:lnSpc>
                <a:spcPct val="90000"/>
              </a:lnSpc>
            </a:pPr>
            <a:endParaRPr lang="en-GB" altLang="en-US" sz="1000" dirty="0"/>
          </a:p>
          <a:p>
            <a:pPr eaLnBrk="1" hangingPunct="1">
              <a:lnSpc>
                <a:spcPct val="90000"/>
              </a:lnSpc>
            </a:pPr>
            <a:endParaRPr lang="en-GB" altLang="en-US" sz="2800" b="1" dirty="0">
              <a:solidFill>
                <a:srgbClr val="99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Software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Small programs that reside on the user’s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Collect information about the user and share with a server via some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More control over the implementation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F3CF67-B1AC-4506-BC9A-4FCA4A44E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052513"/>
            <a:ext cx="7942263" cy="561684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Logins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Users identify themselves upon login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Can access information from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Accuracy pretty good</a:t>
            </a:r>
          </a:p>
          <a:p>
            <a:pPr eaLnBrk="1" hangingPunct="1">
              <a:lnSpc>
                <a:spcPct val="90000"/>
              </a:lnSpc>
            </a:pPr>
            <a:endParaRPr lang="en-GB" altLang="en-US" sz="1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Session IDs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Store information about the user per visit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Short-term user profile, not suitable for long term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Enhanced proxy servers</a:t>
            </a:r>
            <a:endParaRPr lang="en-GB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User registers their computer with a proxy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User identification via identification of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Usage of several computers (all should be registered to the proxy server)</a:t>
            </a:r>
          </a:p>
          <a:p>
            <a:pPr eaLnBrk="1" hangingPunct="1">
              <a:lnSpc>
                <a:spcPct val="90000"/>
              </a:lnSpc>
            </a:pPr>
            <a:endParaRPr lang="en-GB" altLang="en-US" sz="1000" dirty="0"/>
          </a:p>
        </p:txBody>
      </p:sp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GB" altLang="en-US" sz="3600" dirty="0"/>
              <a:t>Methods for User Identification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F3CF67-B1AC-4506-BC9A-4FCA4A44E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796654"/>
            <a:ext cx="7942263" cy="378447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User Information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Explicit: given by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Implicit: collected by the system</a:t>
            </a:r>
          </a:p>
          <a:p>
            <a:pPr eaLnBrk="1" hangingPunct="1">
              <a:lnSpc>
                <a:spcPct val="90000"/>
              </a:lnSpc>
            </a:pPr>
            <a:endParaRPr lang="en-GB" altLang="en-US" sz="10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Step 1: Identify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Depends on the data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Note the pros and cons of each method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b="1" dirty="0">
                <a:solidFill>
                  <a:srgbClr val="990000"/>
                </a:solidFill>
              </a:rPr>
              <a:t>Step 2: Construct the model</a:t>
            </a:r>
            <a:endParaRPr lang="en-GB" altLang="en-US" sz="2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GB" altLang="en-US" sz="2400" dirty="0"/>
          </a:p>
        </p:txBody>
      </p:sp>
      <p:sp>
        <p:nvSpPr>
          <p:cNvPr id="18438" name="Title 1">
            <a:extLst>
              <a:ext uri="{FF2B5EF4-FFF2-40B4-BE49-F238E27FC236}">
                <a16:creationId xmlns:a16="http://schemas.microsoft.com/office/drawing/2014/main" id="{DF5868C6-06F5-4DEB-8ECD-FDE6A65E9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5304" y="-243408"/>
            <a:ext cx="8354184" cy="1143000"/>
          </a:xfrm>
        </p:spPr>
        <p:txBody>
          <a:bodyPr/>
          <a:lstStyle/>
          <a:p>
            <a:r>
              <a:rPr lang="en-GB" altLang="en-US" sz="3600" dirty="0" smtClean="0"/>
              <a:t>Interim Summary</a:t>
            </a:r>
            <a:endParaRPr lang="en-GB" alt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67544" y="692696"/>
            <a:ext cx="7920880" cy="3096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3928997"/>
            <a:ext cx="8002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Next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4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4D367793F3344AD6ED816DCC7E530" ma:contentTypeVersion="16" ma:contentTypeDescription="Create a new document." ma:contentTypeScope="" ma:versionID="fd00aa7326a4466d16e9b27c80153737">
  <xsd:schema xmlns:xsd="http://www.w3.org/2001/XMLSchema" xmlns:xs="http://www.w3.org/2001/XMLSchema" xmlns:p="http://schemas.microsoft.com/office/2006/metadata/properties" xmlns:ns3="c36f296c-48d7-41bd-a62f-0203a8637f59" xmlns:ns4="6f2ffaec-f1d7-4835-9d23-fd5dbfb3f3ea" targetNamespace="http://schemas.microsoft.com/office/2006/metadata/properties" ma:root="true" ma:fieldsID="73929c514fed8f349f2b250f553021f6" ns3:_="" ns4:_="">
    <xsd:import namespace="c36f296c-48d7-41bd-a62f-0203a8637f59"/>
    <xsd:import namespace="6f2ffaec-f1d7-4835-9d23-fd5dbfb3f3e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6f296c-48d7-41bd-a62f-0203a8637f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faec-f1d7-4835-9d23-fd5dbfb3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895-CE3B-4416-A2AA-840172C33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6f296c-48d7-41bd-a62f-0203a8637f59"/>
    <ds:schemaRef ds:uri="6f2ffaec-f1d7-4835-9d23-fd5dbfb3f3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FF3E28-19E7-4C17-8FED-7C25983685C3}">
  <ds:schemaRefs>
    <ds:schemaRef ds:uri="http://schemas.microsoft.com/office/2006/metadata/properties"/>
    <ds:schemaRef ds:uri="6f2ffaec-f1d7-4835-9d23-fd5dbfb3f3ea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c36f296c-48d7-41bd-a62f-0203a8637f59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FC9A86-3B99-4677-B24D-F45AD5A859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585</Words>
  <Application>Microsoft Office PowerPoint</Application>
  <PresentationFormat>On-screen Show (4:3)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Times New Roman</vt:lpstr>
      <vt:lpstr>Default Design</vt:lpstr>
      <vt:lpstr>User Adaptive Intelligent Systems </vt:lpstr>
      <vt:lpstr>User models –  Three broad questions</vt:lpstr>
      <vt:lpstr>General Schema of  User-Adaptive Systems</vt:lpstr>
      <vt:lpstr>Main Reading</vt:lpstr>
      <vt:lpstr>User Model Building</vt:lpstr>
      <vt:lpstr>Step 1: User Identification</vt:lpstr>
      <vt:lpstr>Methods for User Identification</vt:lpstr>
      <vt:lpstr>Methods for User Identification (cont.)</vt:lpstr>
      <vt:lpstr>Interim Summary</vt:lpstr>
      <vt:lpstr>Step 2: User Model Construction</vt:lpstr>
      <vt:lpstr>Step 2: User Model Construction</vt:lpstr>
      <vt:lpstr>Building Keyword-based User Model</vt:lpstr>
      <vt:lpstr>Building Graph-based User Model</vt:lpstr>
      <vt:lpstr>Building Concept-based User Model (i)</vt:lpstr>
      <vt:lpstr>Building Concept-based User Model (ii)</vt:lpstr>
      <vt:lpstr>Summary</vt:lpstr>
    </vt:vector>
  </TitlesOfParts>
  <Company>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Human-Computer Interaction GI13</dc:title>
  <dc:creator>vania</dc:creator>
  <cp:lastModifiedBy>Vania Dimitrova</cp:lastModifiedBy>
  <cp:revision>439</cp:revision>
  <cp:lastPrinted>2014-10-10T08:10:43Z</cp:lastPrinted>
  <dcterms:created xsi:type="dcterms:W3CDTF">2003-10-13T15:10:42Z</dcterms:created>
  <dcterms:modified xsi:type="dcterms:W3CDTF">2022-10-04T17:30:22Z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0x0101002EF4D367793F3344AD6ED816DCC7E530</vt:lpwstr>
  </property>
</Properties>
</file>