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8"/>
  </p:notesMasterIdLst>
  <p:handoutMasterIdLst>
    <p:handoutMasterId r:id="rId19"/>
  </p:handoutMasterIdLst>
  <p:sldIdLst>
    <p:sldId id="304" r:id="rId5"/>
    <p:sldId id="518" r:id="rId6"/>
    <p:sldId id="549" r:id="rId7"/>
    <p:sldId id="537" r:id="rId8"/>
    <p:sldId id="557" r:id="rId9"/>
    <p:sldId id="550" r:id="rId10"/>
    <p:sldId id="551" r:id="rId11"/>
    <p:sldId id="552" r:id="rId12"/>
    <p:sldId id="553" r:id="rId13"/>
    <p:sldId id="554" r:id="rId14"/>
    <p:sldId id="555" r:id="rId15"/>
    <p:sldId id="556" r:id="rId16"/>
    <p:sldId id="534" r:id="rId17"/>
  </p:sldIdLst>
  <p:sldSz cx="9144000" cy="6858000" type="screen4x3"/>
  <p:notesSz cx="10233025" cy="7102475"/>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37">
          <p15:clr>
            <a:srgbClr val="A4A3A4"/>
          </p15:clr>
        </p15:guide>
        <p15:guide id="2" pos="32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8000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E3352A-874A-47D1-828E-BC15A1A8CE68}" v="51" dt="2019-11-27T10:36:15.0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23" autoAdjust="0"/>
    <p:restoredTop sz="78932" autoAdjust="0"/>
  </p:normalViewPr>
  <p:slideViewPr>
    <p:cSldViewPr>
      <p:cViewPr varScale="1">
        <p:scale>
          <a:sx n="70" d="100"/>
          <a:sy n="70" d="100"/>
        </p:scale>
        <p:origin x="1974" y="51"/>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66" d="100"/>
          <a:sy n="66" d="100"/>
        </p:scale>
        <p:origin x="-3024" y="-114"/>
      </p:cViewPr>
      <p:guideLst>
        <p:guide orient="horz" pos="2237"/>
        <p:guide pos="32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 Id="rId35" Type="http://schemas.microsoft.com/office/2015/10/relationships/revisionInfo" Target="revisionInfo.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3" Type="http://schemas.openxmlformats.org/officeDocument/2006/relationships/slide" Target="slides/slide4.xml"/><Relationship Id="rId7" Type="http://schemas.openxmlformats.org/officeDocument/2006/relationships/slide" Target="slides/slide8.xml"/><Relationship Id="rId12" Type="http://schemas.openxmlformats.org/officeDocument/2006/relationships/slide" Target="slides/slide13.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2.xml"/><Relationship Id="rId5" Type="http://schemas.openxmlformats.org/officeDocument/2006/relationships/slide" Target="slides/slide6.xml"/><Relationship Id="rId10" Type="http://schemas.openxmlformats.org/officeDocument/2006/relationships/slide" Target="slides/slide11.xml"/><Relationship Id="rId4" Type="http://schemas.openxmlformats.org/officeDocument/2006/relationships/slide" Target="slides/slide5.xml"/><Relationship Id="rId9"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nia Dimitrova" userId="14e91bea-a3b4-4821-9b85-7aef3a4ea495" providerId="ADAL" clId="{B7E3352A-874A-47D1-828E-BC15A1A8CE68}"/>
    <pc:docChg chg="addSld modSld">
      <pc:chgData name="Vania Dimitrova" userId="14e91bea-a3b4-4821-9b85-7aef3a4ea495" providerId="ADAL" clId="{B7E3352A-874A-47D1-828E-BC15A1A8CE68}" dt="2019-11-27T10:36:51.794" v="91" actId="20577"/>
      <pc:docMkLst>
        <pc:docMk/>
      </pc:docMkLst>
      <pc:sldChg chg="modSp">
        <pc:chgData name="Vania Dimitrova" userId="14e91bea-a3b4-4821-9b85-7aef3a4ea495" providerId="ADAL" clId="{B7E3352A-874A-47D1-828E-BC15A1A8CE68}" dt="2019-11-27T10:34:22.998" v="17" actId="20577"/>
        <pc:sldMkLst>
          <pc:docMk/>
          <pc:sldMk cId="0" sldId="304"/>
        </pc:sldMkLst>
        <pc:spChg chg="mod">
          <ac:chgData name="Vania Dimitrova" userId="14e91bea-a3b4-4821-9b85-7aef3a4ea495" providerId="ADAL" clId="{B7E3352A-874A-47D1-828E-BC15A1A8CE68}" dt="2019-11-27T10:33:52.010" v="3" actId="20577"/>
          <ac:spMkLst>
            <pc:docMk/>
            <pc:sldMk cId="0" sldId="304"/>
            <ac:spMk id="4098" creationId="{BE8BF7A2-F3FF-47A1-BA64-E7D5F0A0C898}"/>
          </ac:spMkLst>
        </pc:spChg>
        <pc:spChg chg="mod">
          <ac:chgData name="Vania Dimitrova" userId="14e91bea-a3b4-4821-9b85-7aef3a4ea495" providerId="ADAL" clId="{B7E3352A-874A-47D1-828E-BC15A1A8CE68}" dt="2019-11-27T10:34:22.998" v="17" actId="20577"/>
          <ac:spMkLst>
            <pc:docMk/>
            <pc:sldMk cId="0" sldId="304"/>
            <ac:spMk id="4099" creationId="{4A8400B8-9C74-4AD5-8A7C-CEC94F613BDA}"/>
          </ac:spMkLst>
        </pc:spChg>
      </pc:sldChg>
      <pc:sldChg chg="modSp">
        <pc:chgData name="Vania Dimitrova" userId="14e91bea-a3b4-4821-9b85-7aef3a4ea495" providerId="ADAL" clId="{B7E3352A-874A-47D1-828E-BC15A1A8CE68}" dt="2019-11-27T10:36:51.794" v="91" actId="20577"/>
        <pc:sldMkLst>
          <pc:docMk/>
          <pc:sldMk cId="0" sldId="510"/>
        </pc:sldMkLst>
        <pc:spChg chg="mod">
          <ac:chgData name="Vania Dimitrova" userId="14e91bea-a3b4-4821-9b85-7aef3a4ea495" providerId="ADAL" clId="{B7E3352A-874A-47D1-828E-BC15A1A8CE68}" dt="2019-11-27T10:36:51.794" v="91" actId="20577"/>
          <ac:spMkLst>
            <pc:docMk/>
            <pc:sldMk cId="0" sldId="510"/>
            <ac:spMk id="6146" creationId="{94AD60A8-B01A-4279-8BB6-EC3E7C19BC21}"/>
          </ac:spMkLst>
        </pc:spChg>
      </pc:sldChg>
      <pc:sldChg chg="modSp add modAnim">
        <pc:chgData name="Vania Dimitrova" userId="14e91bea-a3b4-4821-9b85-7aef3a4ea495" providerId="ADAL" clId="{B7E3352A-874A-47D1-828E-BC15A1A8CE68}" dt="2019-11-27T10:36:15.077" v="79" actId="207"/>
        <pc:sldMkLst>
          <pc:docMk/>
          <pc:sldMk cId="889031849" sldId="534"/>
        </pc:sldMkLst>
        <pc:spChg chg="mod">
          <ac:chgData name="Vania Dimitrova" userId="14e91bea-a3b4-4821-9b85-7aef3a4ea495" providerId="ADAL" clId="{B7E3352A-874A-47D1-828E-BC15A1A8CE68}" dt="2019-11-27T10:34:37.772" v="30" actId="20577"/>
          <ac:spMkLst>
            <pc:docMk/>
            <pc:sldMk cId="889031849" sldId="534"/>
            <ac:spMk id="26626" creationId="{EB1FE85B-95CE-4A1A-BCD1-65ED3E236C08}"/>
          </ac:spMkLst>
        </pc:spChg>
        <pc:spChg chg="mod">
          <ac:chgData name="Vania Dimitrova" userId="14e91bea-a3b4-4821-9b85-7aef3a4ea495" providerId="ADAL" clId="{B7E3352A-874A-47D1-828E-BC15A1A8CE68}" dt="2019-11-27T10:36:15.077" v="79" actId="207"/>
          <ac:spMkLst>
            <pc:docMk/>
            <pc:sldMk cId="889031849" sldId="534"/>
            <ac:spMk id="634883" creationId="{51AF5449-7330-4A0A-9EC3-02A21AAD51E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5285944-FB20-4384-962E-280A1D89BF2E}"/>
              </a:ext>
            </a:extLst>
          </p:cNvPr>
          <p:cNvSpPr>
            <a:spLocks noGrp="1" noChangeArrowheads="1"/>
          </p:cNvSpPr>
          <p:nvPr>
            <p:ph type="hdr" sz="quarter"/>
          </p:nvPr>
        </p:nvSpPr>
        <p:spPr bwMode="auto">
          <a:xfrm>
            <a:off x="0" y="0"/>
            <a:ext cx="4435475" cy="355600"/>
          </a:xfrm>
          <a:prstGeom prst="rect">
            <a:avLst/>
          </a:prstGeom>
          <a:noFill/>
          <a:ln w="9525">
            <a:noFill/>
            <a:miter lim="800000"/>
            <a:headEnd/>
            <a:tailEnd/>
          </a:ln>
          <a:effectLst/>
        </p:spPr>
        <p:txBody>
          <a:bodyPr vert="horz" wrap="square" lIns="94778" tIns="47389" rIns="94778" bIns="47389" numCol="1" anchor="t" anchorCtr="0" compatLnSpc="1">
            <a:prstTxWarp prst="textNoShape">
              <a:avLst/>
            </a:prstTxWarp>
          </a:bodyPr>
          <a:lstStyle>
            <a:lvl1pPr eaLnBrk="1" hangingPunct="1">
              <a:defRPr sz="1200">
                <a:latin typeface="Times New Roman" pitchFamily="16" charset="0"/>
              </a:defRPr>
            </a:lvl1pPr>
          </a:lstStyle>
          <a:p>
            <a:pPr>
              <a:defRPr/>
            </a:pPr>
            <a:r>
              <a:rPr lang="en-US"/>
              <a:t>COMP3771 User Adaptive Intelligent Systems</a:t>
            </a:r>
          </a:p>
        </p:txBody>
      </p:sp>
      <p:sp>
        <p:nvSpPr>
          <p:cNvPr id="49155" name="Rectangle 3">
            <a:extLst>
              <a:ext uri="{FF2B5EF4-FFF2-40B4-BE49-F238E27FC236}">
                <a16:creationId xmlns:a16="http://schemas.microsoft.com/office/drawing/2014/main" id="{340413F8-5A8D-4218-85BF-11B99F51DEB0}"/>
              </a:ext>
            </a:extLst>
          </p:cNvPr>
          <p:cNvSpPr>
            <a:spLocks noGrp="1" noChangeArrowheads="1"/>
          </p:cNvSpPr>
          <p:nvPr>
            <p:ph type="dt" sz="quarter" idx="1"/>
          </p:nvPr>
        </p:nvSpPr>
        <p:spPr bwMode="auto">
          <a:xfrm>
            <a:off x="5797550" y="0"/>
            <a:ext cx="4433888" cy="355600"/>
          </a:xfrm>
          <a:prstGeom prst="rect">
            <a:avLst/>
          </a:prstGeom>
          <a:noFill/>
          <a:ln w="9525">
            <a:noFill/>
            <a:miter lim="800000"/>
            <a:headEnd/>
            <a:tailEnd/>
          </a:ln>
          <a:effectLst/>
        </p:spPr>
        <p:txBody>
          <a:bodyPr vert="horz" wrap="square" lIns="94778" tIns="47389" rIns="94778" bIns="47389" numCol="1" anchor="t" anchorCtr="0" compatLnSpc="1">
            <a:prstTxWarp prst="textNoShape">
              <a:avLst/>
            </a:prstTxWarp>
          </a:bodyPr>
          <a:lstStyle>
            <a:lvl1pPr algn="r" eaLnBrk="1" hangingPunct="1">
              <a:defRPr sz="1200"/>
            </a:lvl1pPr>
          </a:lstStyle>
          <a:p>
            <a:pPr>
              <a:defRPr/>
            </a:pPr>
            <a:endParaRPr lang="en-US"/>
          </a:p>
        </p:txBody>
      </p:sp>
      <p:sp>
        <p:nvSpPr>
          <p:cNvPr id="49156" name="Rectangle 4">
            <a:extLst>
              <a:ext uri="{FF2B5EF4-FFF2-40B4-BE49-F238E27FC236}">
                <a16:creationId xmlns:a16="http://schemas.microsoft.com/office/drawing/2014/main" id="{75DD14E6-9158-4E99-807D-96ED208F7AE4}"/>
              </a:ext>
            </a:extLst>
          </p:cNvPr>
          <p:cNvSpPr>
            <a:spLocks noGrp="1" noChangeArrowheads="1"/>
          </p:cNvSpPr>
          <p:nvPr>
            <p:ph type="ftr" sz="quarter" idx="2"/>
          </p:nvPr>
        </p:nvSpPr>
        <p:spPr bwMode="auto">
          <a:xfrm>
            <a:off x="0" y="6745288"/>
            <a:ext cx="4435475" cy="355600"/>
          </a:xfrm>
          <a:prstGeom prst="rect">
            <a:avLst/>
          </a:prstGeom>
          <a:noFill/>
          <a:ln w="9525">
            <a:noFill/>
            <a:miter lim="800000"/>
            <a:headEnd/>
            <a:tailEnd/>
          </a:ln>
          <a:effectLst/>
        </p:spPr>
        <p:txBody>
          <a:bodyPr vert="horz" wrap="square" lIns="94778" tIns="47389" rIns="94778" bIns="47389" numCol="1" anchor="b" anchorCtr="0" compatLnSpc="1">
            <a:prstTxWarp prst="textNoShape">
              <a:avLst/>
            </a:prstTxWarp>
          </a:bodyPr>
          <a:lstStyle>
            <a:lvl1pPr eaLnBrk="1" hangingPunct="1">
              <a:defRPr sz="1200">
                <a:latin typeface="Times New Roman" pitchFamily="16" charset="0"/>
              </a:defRPr>
            </a:lvl1pPr>
          </a:lstStyle>
          <a:p>
            <a:pPr>
              <a:defRPr/>
            </a:pPr>
            <a:r>
              <a:rPr lang="en-US"/>
              <a:t>issued by Lydia Lau</a:t>
            </a:r>
          </a:p>
        </p:txBody>
      </p:sp>
      <p:sp>
        <p:nvSpPr>
          <p:cNvPr id="49157" name="Rectangle 5">
            <a:extLst>
              <a:ext uri="{FF2B5EF4-FFF2-40B4-BE49-F238E27FC236}">
                <a16:creationId xmlns:a16="http://schemas.microsoft.com/office/drawing/2014/main" id="{5A29C6DE-EC30-4C2A-B4D9-10D0A70CDAF6}"/>
              </a:ext>
            </a:extLst>
          </p:cNvPr>
          <p:cNvSpPr>
            <a:spLocks noGrp="1" noChangeArrowheads="1"/>
          </p:cNvSpPr>
          <p:nvPr>
            <p:ph type="sldNum" sz="quarter" idx="3"/>
          </p:nvPr>
        </p:nvSpPr>
        <p:spPr bwMode="auto">
          <a:xfrm>
            <a:off x="5797550" y="6745288"/>
            <a:ext cx="4433888" cy="355600"/>
          </a:xfrm>
          <a:prstGeom prst="rect">
            <a:avLst/>
          </a:prstGeom>
          <a:noFill/>
          <a:ln w="9525">
            <a:noFill/>
            <a:miter lim="800000"/>
            <a:headEnd/>
            <a:tailEnd/>
          </a:ln>
          <a:effectLst/>
        </p:spPr>
        <p:txBody>
          <a:bodyPr vert="horz" wrap="square" lIns="94778" tIns="47389" rIns="94778" bIns="47389" numCol="1" anchor="b" anchorCtr="0" compatLnSpc="1">
            <a:prstTxWarp prst="textNoShape">
              <a:avLst/>
            </a:prstTxWarp>
          </a:bodyPr>
          <a:lstStyle>
            <a:lvl1pPr algn="r" eaLnBrk="1" hangingPunct="1">
              <a:defRPr sz="1200"/>
            </a:lvl1pPr>
          </a:lstStyle>
          <a:p>
            <a:pPr>
              <a:defRPr/>
            </a:pPr>
            <a:fld id="{466963D4-79C8-4B0C-9DCA-9DB4BE4C1A4D}" type="slidenum">
              <a:rPr lang="en-US" altLang="en-US"/>
              <a:pPr>
                <a:defRPr/>
              </a:pPr>
              <a:t>‹#›</a:t>
            </a:fld>
            <a:endParaRPr lang="en-US" altLang="en-US"/>
          </a:p>
        </p:txBody>
      </p:sp>
    </p:spTree>
    <p:extLst>
      <p:ext uri="{BB962C8B-B14F-4D97-AF65-F5344CB8AC3E}">
        <p14:creationId xmlns:p14="http://schemas.microsoft.com/office/powerpoint/2010/main" val="355049306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DF054A9-6459-44BE-A7C0-FDB7231074A5}"/>
              </a:ext>
            </a:extLst>
          </p:cNvPr>
          <p:cNvSpPr>
            <a:spLocks noGrp="1" noChangeArrowheads="1"/>
          </p:cNvSpPr>
          <p:nvPr>
            <p:ph type="hdr" sz="quarter"/>
          </p:nvPr>
        </p:nvSpPr>
        <p:spPr bwMode="auto">
          <a:xfrm>
            <a:off x="0" y="0"/>
            <a:ext cx="4435475" cy="355600"/>
          </a:xfrm>
          <a:prstGeom prst="rect">
            <a:avLst/>
          </a:prstGeom>
          <a:noFill/>
          <a:ln w="9525">
            <a:noFill/>
            <a:miter lim="800000"/>
            <a:headEnd/>
            <a:tailEnd/>
          </a:ln>
          <a:effectLst/>
        </p:spPr>
        <p:txBody>
          <a:bodyPr vert="horz" wrap="square" lIns="94778" tIns="47389" rIns="94778" bIns="47389" numCol="1" anchor="t" anchorCtr="0" compatLnSpc="1">
            <a:prstTxWarp prst="textNoShape">
              <a:avLst/>
            </a:prstTxWarp>
          </a:bodyPr>
          <a:lstStyle>
            <a:lvl1pPr eaLnBrk="1" hangingPunct="1">
              <a:defRPr sz="1200">
                <a:latin typeface="Times New Roman" pitchFamily="16" charset="0"/>
              </a:defRPr>
            </a:lvl1pPr>
          </a:lstStyle>
          <a:p>
            <a:pPr>
              <a:defRPr/>
            </a:pPr>
            <a:r>
              <a:rPr lang="en-US"/>
              <a:t>COMP3771</a:t>
            </a:r>
          </a:p>
        </p:txBody>
      </p:sp>
      <p:sp>
        <p:nvSpPr>
          <p:cNvPr id="6147" name="Rectangle 3">
            <a:extLst>
              <a:ext uri="{FF2B5EF4-FFF2-40B4-BE49-F238E27FC236}">
                <a16:creationId xmlns:a16="http://schemas.microsoft.com/office/drawing/2014/main" id="{5002337F-2947-4CC0-BD38-ED06170D276C}"/>
              </a:ext>
            </a:extLst>
          </p:cNvPr>
          <p:cNvSpPr>
            <a:spLocks noGrp="1" noChangeArrowheads="1"/>
          </p:cNvSpPr>
          <p:nvPr>
            <p:ph type="dt" idx="1"/>
          </p:nvPr>
        </p:nvSpPr>
        <p:spPr bwMode="auto">
          <a:xfrm>
            <a:off x="5797550" y="0"/>
            <a:ext cx="4435475" cy="355600"/>
          </a:xfrm>
          <a:prstGeom prst="rect">
            <a:avLst/>
          </a:prstGeom>
          <a:noFill/>
          <a:ln w="9525">
            <a:noFill/>
            <a:miter lim="800000"/>
            <a:headEnd/>
            <a:tailEnd/>
          </a:ln>
          <a:effectLst/>
        </p:spPr>
        <p:txBody>
          <a:bodyPr vert="horz" wrap="square" lIns="94778" tIns="47389" rIns="94778" bIns="47389" numCol="1" anchor="t" anchorCtr="0" compatLnSpc="1">
            <a:prstTxWarp prst="textNoShape">
              <a:avLst/>
            </a:prstTxWarp>
          </a:bodyPr>
          <a:lstStyle>
            <a:lvl1pPr algn="r" eaLnBrk="1" hangingPunct="1">
              <a:defRPr sz="1200"/>
            </a:lvl1pPr>
          </a:lstStyle>
          <a:p>
            <a:pPr>
              <a:defRPr/>
            </a:pPr>
            <a:endParaRPr lang="en-US"/>
          </a:p>
        </p:txBody>
      </p:sp>
      <p:sp>
        <p:nvSpPr>
          <p:cNvPr id="2052" name="Rectangle 4">
            <a:extLst>
              <a:ext uri="{FF2B5EF4-FFF2-40B4-BE49-F238E27FC236}">
                <a16:creationId xmlns:a16="http://schemas.microsoft.com/office/drawing/2014/main" id="{C7F72FE5-A875-43E5-BC2F-5D5DCBE34350}"/>
              </a:ext>
            </a:extLst>
          </p:cNvPr>
          <p:cNvSpPr>
            <a:spLocks noGrp="1" noRot="1" noChangeAspect="1" noChangeArrowheads="1" noTextEdit="1"/>
          </p:cNvSpPr>
          <p:nvPr>
            <p:ph type="sldImg" idx="2"/>
          </p:nvPr>
        </p:nvSpPr>
        <p:spPr bwMode="auto">
          <a:xfrm>
            <a:off x="3341688" y="531813"/>
            <a:ext cx="3549650" cy="26638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08C626B7-3FD4-4476-96D2-B205A0AD076A}"/>
              </a:ext>
            </a:extLst>
          </p:cNvPr>
          <p:cNvSpPr>
            <a:spLocks noGrp="1" noChangeArrowheads="1"/>
          </p:cNvSpPr>
          <p:nvPr>
            <p:ph type="body" sz="quarter" idx="3"/>
          </p:nvPr>
        </p:nvSpPr>
        <p:spPr bwMode="auto">
          <a:xfrm>
            <a:off x="1365250" y="3373438"/>
            <a:ext cx="7502525" cy="3197225"/>
          </a:xfrm>
          <a:prstGeom prst="rect">
            <a:avLst/>
          </a:prstGeom>
          <a:noFill/>
          <a:ln w="9525">
            <a:noFill/>
            <a:miter lim="800000"/>
            <a:headEnd/>
            <a:tailEnd/>
          </a:ln>
          <a:effectLst/>
        </p:spPr>
        <p:txBody>
          <a:bodyPr vert="horz" wrap="square" lIns="94778" tIns="47389" rIns="94778" bIns="47389"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150" name="Rectangle 6">
            <a:extLst>
              <a:ext uri="{FF2B5EF4-FFF2-40B4-BE49-F238E27FC236}">
                <a16:creationId xmlns:a16="http://schemas.microsoft.com/office/drawing/2014/main" id="{94B476A3-376E-45ED-967E-DAC450CC20A2}"/>
              </a:ext>
            </a:extLst>
          </p:cNvPr>
          <p:cNvSpPr>
            <a:spLocks noGrp="1" noChangeArrowheads="1"/>
          </p:cNvSpPr>
          <p:nvPr>
            <p:ph type="ftr" sz="quarter" idx="4"/>
          </p:nvPr>
        </p:nvSpPr>
        <p:spPr bwMode="auto">
          <a:xfrm>
            <a:off x="0" y="6746875"/>
            <a:ext cx="4435475" cy="355600"/>
          </a:xfrm>
          <a:prstGeom prst="rect">
            <a:avLst/>
          </a:prstGeom>
          <a:noFill/>
          <a:ln w="9525">
            <a:noFill/>
            <a:miter lim="800000"/>
            <a:headEnd/>
            <a:tailEnd/>
          </a:ln>
          <a:effectLst/>
        </p:spPr>
        <p:txBody>
          <a:bodyPr vert="horz" wrap="square" lIns="94778" tIns="47389" rIns="94778" bIns="47389" numCol="1" anchor="b" anchorCtr="0" compatLnSpc="1">
            <a:prstTxWarp prst="textNoShape">
              <a:avLst/>
            </a:prstTxWarp>
          </a:bodyPr>
          <a:lstStyle>
            <a:lvl1pPr eaLnBrk="1" hangingPunct="1">
              <a:defRPr sz="1200">
                <a:latin typeface="Times New Roman" pitchFamily="16" charset="0"/>
              </a:defRPr>
            </a:lvl1pPr>
          </a:lstStyle>
          <a:p>
            <a:pPr>
              <a:defRPr/>
            </a:pPr>
            <a:r>
              <a:rPr lang="en-US"/>
              <a:t>issued by Lydia Lau</a:t>
            </a:r>
          </a:p>
        </p:txBody>
      </p:sp>
      <p:sp>
        <p:nvSpPr>
          <p:cNvPr id="6151" name="Rectangle 7">
            <a:extLst>
              <a:ext uri="{FF2B5EF4-FFF2-40B4-BE49-F238E27FC236}">
                <a16:creationId xmlns:a16="http://schemas.microsoft.com/office/drawing/2014/main" id="{5E1A2538-6EE4-48E3-82A0-583D132BC813}"/>
              </a:ext>
            </a:extLst>
          </p:cNvPr>
          <p:cNvSpPr>
            <a:spLocks noGrp="1" noChangeArrowheads="1"/>
          </p:cNvSpPr>
          <p:nvPr>
            <p:ph type="sldNum" sz="quarter" idx="5"/>
          </p:nvPr>
        </p:nvSpPr>
        <p:spPr bwMode="auto">
          <a:xfrm>
            <a:off x="5797550" y="6746875"/>
            <a:ext cx="4435475" cy="355600"/>
          </a:xfrm>
          <a:prstGeom prst="rect">
            <a:avLst/>
          </a:prstGeom>
          <a:noFill/>
          <a:ln w="9525">
            <a:noFill/>
            <a:miter lim="800000"/>
            <a:headEnd/>
            <a:tailEnd/>
          </a:ln>
          <a:effectLst/>
        </p:spPr>
        <p:txBody>
          <a:bodyPr vert="horz" wrap="square" lIns="94778" tIns="47389" rIns="94778" bIns="47389" numCol="1" anchor="b" anchorCtr="0" compatLnSpc="1">
            <a:prstTxWarp prst="textNoShape">
              <a:avLst/>
            </a:prstTxWarp>
          </a:bodyPr>
          <a:lstStyle>
            <a:lvl1pPr algn="r" eaLnBrk="1" hangingPunct="1">
              <a:defRPr sz="1200"/>
            </a:lvl1pPr>
          </a:lstStyle>
          <a:p>
            <a:pPr>
              <a:defRPr/>
            </a:pPr>
            <a:fld id="{3CD7C6B0-BBF3-477B-8112-A90A4F219B88}" type="slidenum">
              <a:rPr lang="en-GB" altLang="en-US"/>
              <a:pPr>
                <a:defRPr/>
              </a:pPr>
              <a:t>‹#›</a:t>
            </a:fld>
            <a:endParaRPr lang="en-GB" altLang="en-US"/>
          </a:p>
        </p:txBody>
      </p:sp>
    </p:spTree>
    <p:extLst>
      <p:ext uri="{BB962C8B-B14F-4D97-AF65-F5344CB8AC3E}">
        <p14:creationId xmlns:p14="http://schemas.microsoft.com/office/powerpoint/2010/main" val="134333914"/>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9BDCCA39-E8F0-4C62-8A55-3EF8167ABCE2}"/>
              </a:ext>
            </a:extLst>
          </p:cNvPr>
          <p:cNvSpPr>
            <a:spLocks noGrp="1" noRot="1" noChangeAspect="1" noChangeArrowheads="1" noTextEdit="1"/>
          </p:cNvSpPr>
          <p:nvPr>
            <p:ph type="sldImg"/>
          </p:nvPr>
        </p:nvSpPr>
        <p:spPr>
          <a:ln/>
        </p:spPr>
      </p:sp>
      <p:sp>
        <p:nvSpPr>
          <p:cNvPr id="5123" name="Notes Placeholder 2">
            <a:extLst>
              <a:ext uri="{FF2B5EF4-FFF2-40B4-BE49-F238E27FC236}">
                <a16:creationId xmlns:a16="http://schemas.microsoft.com/office/drawing/2014/main" id="{5748F74A-ABE6-4771-ABC5-55609FDB8C9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124" name="Slide Number Placeholder 3">
            <a:extLst>
              <a:ext uri="{FF2B5EF4-FFF2-40B4-BE49-F238E27FC236}">
                <a16:creationId xmlns:a16="http://schemas.microsoft.com/office/drawing/2014/main" id="{F7260ADD-3431-487C-BAD2-A4521E56C93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69938" indent="-295275">
              <a:spcBef>
                <a:spcPct val="30000"/>
              </a:spcBef>
              <a:defRPr sz="1200">
                <a:solidFill>
                  <a:schemeClr val="tx1"/>
                </a:solidFill>
                <a:latin typeface="Times New Roman" panose="02020603050405020304" pitchFamily="18" charset="0"/>
              </a:defRPr>
            </a:lvl2pPr>
            <a:lvl3pPr marL="1184275" indent="-236538">
              <a:spcBef>
                <a:spcPct val="30000"/>
              </a:spcBef>
              <a:defRPr sz="1200">
                <a:solidFill>
                  <a:schemeClr val="tx1"/>
                </a:solidFill>
                <a:latin typeface="Times New Roman" panose="02020603050405020304" pitchFamily="18" charset="0"/>
              </a:defRPr>
            </a:lvl3pPr>
            <a:lvl4pPr marL="1657350" indent="-236538">
              <a:spcBef>
                <a:spcPct val="30000"/>
              </a:spcBef>
              <a:defRPr sz="1200">
                <a:solidFill>
                  <a:schemeClr val="tx1"/>
                </a:solidFill>
                <a:latin typeface="Times New Roman" panose="02020603050405020304" pitchFamily="18" charset="0"/>
              </a:defRPr>
            </a:lvl4pPr>
            <a:lvl5pPr marL="2132013" indent="-236538">
              <a:spcBef>
                <a:spcPct val="30000"/>
              </a:spcBef>
              <a:defRPr sz="1200">
                <a:solidFill>
                  <a:schemeClr val="tx1"/>
                </a:solidFill>
                <a:latin typeface="Times New Roman" panose="02020603050405020304" pitchFamily="18" charset="0"/>
              </a:defRPr>
            </a:lvl5pPr>
            <a:lvl6pPr marL="2589213" indent="-236538" eaLnBrk="0" fontAlgn="base" hangingPunct="0">
              <a:spcBef>
                <a:spcPct val="30000"/>
              </a:spcBef>
              <a:spcAft>
                <a:spcPct val="0"/>
              </a:spcAft>
              <a:defRPr sz="1200">
                <a:solidFill>
                  <a:schemeClr val="tx1"/>
                </a:solidFill>
                <a:latin typeface="Times New Roman" panose="02020603050405020304" pitchFamily="18" charset="0"/>
              </a:defRPr>
            </a:lvl6pPr>
            <a:lvl7pPr marL="3046413" indent="-236538" eaLnBrk="0" fontAlgn="base" hangingPunct="0">
              <a:spcBef>
                <a:spcPct val="30000"/>
              </a:spcBef>
              <a:spcAft>
                <a:spcPct val="0"/>
              </a:spcAft>
              <a:defRPr sz="1200">
                <a:solidFill>
                  <a:schemeClr val="tx1"/>
                </a:solidFill>
                <a:latin typeface="Times New Roman" panose="02020603050405020304" pitchFamily="18" charset="0"/>
              </a:defRPr>
            </a:lvl7pPr>
            <a:lvl8pPr marL="3503613" indent="-236538" eaLnBrk="0" fontAlgn="base" hangingPunct="0">
              <a:spcBef>
                <a:spcPct val="30000"/>
              </a:spcBef>
              <a:spcAft>
                <a:spcPct val="0"/>
              </a:spcAft>
              <a:defRPr sz="1200">
                <a:solidFill>
                  <a:schemeClr val="tx1"/>
                </a:solidFill>
                <a:latin typeface="Times New Roman" panose="02020603050405020304" pitchFamily="18" charset="0"/>
              </a:defRPr>
            </a:lvl8pPr>
            <a:lvl9pPr marL="3960813" indent="-2365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D023D33-26A2-4937-A1E1-5931067EBA0A}" type="slidenum">
              <a:rPr lang="en-GB" altLang="en-US" smtClean="0"/>
              <a:pPr>
                <a:spcBef>
                  <a:spcPct val="0"/>
                </a:spcBef>
              </a:pPr>
              <a:t>1</a:t>
            </a:fld>
            <a:endParaRPr lang="en-GB" altLang="en-US"/>
          </a:p>
        </p:txBody>
      </p:sp>
      <p:sp>
        <p:nvSpPr>
          <p:cNvPr id="5125" name="Footer Placeholder 4">
            <a:extLst>
              <a:ext uri="{FF2B5EF4-FFF2-40B4-BE49-F238E27FC236}">
                <a16:creationId xmlns:a16="http://schemas.microsoft.com/office/drawing/2014/main" id="{4660FFCC-5A5A-4107-9D9D-B8D8E457F633}"/>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69938" indent="-295275">
              <a:spcBef>
                <a:spcPct val="30000"/>
              </a:spcBef>
              <a:defRPr sz="1200">
                <a:solidFill>
                  <a:schemeClr val="tx1"/>
                </a:solidFill>
                <a:latin typeface="Times New Roman" panose="02020603050405020304" pitchFamily="18" charset="0"/>
              </a:defRPr>
            </a:lvl2pPr>
            <a:lvl3pPr marL="1184275" indent="-236538">
              <a:spcBef>
                <a:spcPct val="30000"/>
              </a:spcBef>
              <a:defRPr sz="1200">
                <a:solidFill>
                  <a:schemeClr val="tx1"/>
                </a:solidFill>
                <a:latin typeface="Times New Roman" panose="02020603050405020304" pitchFamily="18" charset="0"/>
              </a:defRPr>
            </a:lvl3pPr>
            <a:lvl4pPr marL="1657350" indent="-236538">
              <a:spcBef>
                <a:spcPct val="30000"/>
              </a:spcBef>
              <a:defRPr sz="1200">
                <a:solidFill>
                  <a:schemeClr val="tx1"/>
                </a:solidFill>
                <a:latin typeface="Times New Roman" panose="02020603050405020304" pitchFamily="18" charset="0"/>
              </a:defRPr>
            </a:lvl4pPr>
            <a:lvl5pPr marL="2132013" indent="-236538">
              <a:spcBef>
                <a:spcPct val="30000"/>
              </a:spcBef>
              <a:defRPr sz="1200">
                <a:solidFill>
                  <a:schemeClr val="tx1"/>
                </a:solidFill>
                <a:latin typeface="Times New Roman" panose="02020603050405020304" pitchFamily="18" charset="0"/>
              </a:defRPr>
            </a:lvl5pPr>
            <a:lvl6pPr marL="2589213" indent="-236538" eaLnBrk="0" fontAlgn="base" hangingPunct="0">
              <a:spcBef>
                <a:spcPct val="30000"/>
              </a:spcBef>
              <a:spcAft>
                <a:spcPct val="0"/>
              </a:spcAft>
              <a:defRPr sz="1200">
                <a:solidFill>
                  <a:schemeClr val="tx1"/>
                </a:solidFill>
                <a:latin typeface="Times New Roman" panose="02020603050405020304" pitchFamily="18" charset="0"/>
              </a:defRPr>
            </a:lvl6pPr>
            <a:lvl7pPr marL="3046413" indent="-236538" eaLnBrk="0" fontAlgn="base" hangingPunct="0">
              <a:spcBef>
                <a:spcPct val="30000"/>
              </a:spcBef>
              <a:spcAft>
                <a:spcPct val="0"/>
              </a:spcAft>
              <a:defRPr sz="1200">
                <a:solidFill>
                  <a:schemeClr val="tx1"/>
                </a:solidFill>
                <a:latin typeface="Times New Roman" panose="02020603050405020304" pitchFamily="18" charset="0"/>
              </a:defRPr>
            </a:lvl7pPr>
            <a:lvl8pPr marL="3503613" indent="-236538" eaLnBrk="0" fontAlgn="base" hangingPunct="0">
              <a:spcBef>
                <a:spcPct val="30000"/>
              </a:spcBef>
              <a:spcAft>
                <a:spcPct val="0"/>
              </a:spcAft>
              <a:defRPr sz="1200">
                <a:solidFill>
                  <a:schemeClr val="tx1"/>
                </a:solidFill>
                <a:latin typeface="Times New Roman" panose="02020603050405020304" pitchFamily="18" charset="0"/>
              </a:defRPr>
            </a:lvl8pPr>
            <a:lvl9pPr marL="3960813" indent="-2365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issued by Lydia Lau</a:t>
            </a:r>
          </a:p>
        </p:txBody>
      </p:sp>
      <p:sp>
        <p:nvSpPr>
          <p:cNvPr id="5126" name="Header Placeholder 5">
            <a:extLst>
              <a:ext uri="{FF2B5EF4-FFF2-40B4-BE49-F238E27FC236}">
                <a16:creationId xmlns:a16="http://schemas.microsoft.com/office/drawing/2014/main" id="{465E9737-FF28-4158-B58F-8DE7BC155668}"/>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69938" indent="-295275">
              <a:spcBef>
                <a:spcPct val="30000"/>
              </a:spcBef>
              <a:defRPr sz="1200">
                <a:solidFill>
                  <a:schemeClr val="tx1"/>
                </a:solidFill>
                <a:latin typeface="Times New Roman" panose="02020603050405020304" pitchFamily="18" charset="0"/>
              </a:defRPr>
            </a:lvl2pPr>
            <a:lvl3pPr marL="1184275" indent="-236538">
              <a:spcBef>
                <a:spcPct val="30000"/>
              </a:spcBef>
              <a:defRPr sz="1200">
                <a:solidFill>
                  <a:schemeClr val="tx1"/>
                </a:solidFill>
                <a:latin typeface="Times New Roman" panose="02020603050405020304" pitchFamily="18" charset="0"/>
              </a:defRPr>
            </a:lvl3pPr>
            <a:lvl4pPr marL="1657350" indent="-236538">
              <a:spcBef>
                <a:spcPct val="30000"/>
              </a:spcBef>
              <a:defRPr sz="1200">
                <a:solidFill>
                  <a:schemeClr val="tx1"/>
                </a:solidFill>
                <a:latin typeface="Times New Roman" panose="02020603050405020304" pitchFamily="18" charset="0"/>
              </a:defRPr>
            </a:lvl4pPr>
            <a:lvl5pPr marL="2132013" indent="-236538">
              <a:spcBef>
                <a:spcPct val="30000"/>
              </a:spcBef>
              <a:defRPr sz="1200">
                <a:solidFill>
                  <a:schemeClr val="tx1"/>
                </a:solidFill>
                <a:latin typeface="Times New Roman" panose="02020603050405020304" pitchFamily="18" charset="0"/>
              </a:defRPr>
            </a:lvl5pPr>
            <a:lvl6pPr marL="2589213" indent="-236538" eaLnBrk="0" fontAlgn="base" hangingPunct="0">
              <a:spcBef>
                <a:spcPct val="30000"/>
              </a:spcBef>
              <a:spcAft>
                <a:spcPct val="0"/>
              </a:spcAft>
              <a:defRPr sz="1200">
                <a:solidFill>
                  <a:schemeClr val="tx1"/>
                </a:solidFill>
                <a:latin typeface="Times New Roman" panose="02020603050405020304" pitchFamily="18" charset="0"/>
              </a:defRPr>
            </a:lvl6pPr>
            <a:lvl7pPr marL="3046413" indent="-236538" eaLnBrk="0" fontAlgn="base" hangingPunct="0">
              <a:spcBef>
                <a:spcPct val="30000"/>
              </a:spcBef>
              <a:spcAft>
                <a:spcPct val="0"/>
              </a:spcAft>
              <a:defRPr sz="1200">
                <a:solidFill>
                  <a:schemeClr val="tx1"/>
                </a:solidFill>
                <a:latin typeface="Times New Roman" panose="02020603050405020304" pitchFamily="18" charset="0"/>
              </a:defRPr>
            </a:lvl7pPr>
            <a:lvl8pPr marL="3503613" indent="-236538" eaLnBrk="0" fontAlgn="base" hangingPunct="0">
              <a:spcBef>
                <a:spcPct val="30000"/>
              </a:spcBef>
              <a:spcAft>
                <a:spcPct val="0"/>
              </a:spcAft>
              <a:defRPr sz="1200">
                <a:solidFill>
                  <a:schemeClr val="tx1"/>
                </a:solidFill>
                <a:latin typeface="Times New Roman" panose="02020603050405020304" pitchFamily="18" charset="0"/>
              </a:defRPr>
            </a:lvl8pPr>
            <a:lvl9pPr marL="3960813" indent="-2365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COMP3771</a:t>
            </a:r>
          </a:p>
        </p:txBody>
      </p:sp>
    </p:spTree>
    <p:extLst>
      <p:ext uri="{BB962C8B-B14F-4D97-AF65-F5344CB8AC3E}">
        <p14:creationId xmlns:p14="http://schemas.microsoft.com/office/powerpoint/2010/main" val="1389287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D569B0EE-BA5F-4ADB-8D3C-C044138488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24CA08F-A31A-450A-A9D7-ED19DEE673AA}" type="slidenum">
              <a:rPr lang="en-GB" altLang="en-US" sz="1200" smtClean="0"/>
              <a:pPr/>
              <a:t>10</a:t>
            </a:fld>
            <a:endParaRPr lang="en-GB" altLang="en-US" sz="1200"/>
          </a:p>
        </p:txBody>
      </p:sp>
      <p:sp>
        <p:nvSpPr>
          <p:cNvPr id="11267" name="Rectangle 2">
            <a:extLst>
              <a:ext uri="{FF2B5EF4-FFF2-40B4-BE49-F238E27FC236}">
                <a16:creationId xmlns:a16="http://schemas.microsoft.com/office/drawing/2014/main" id="{D1BF9647-BD55-4EFD-ABB3-335B540FB1CF}"/>
              </a:ext>
            </a:extLst>
          </p:cNvPr>
          <p:cNvSpPr>
            <a:spLocks noGrp="1" noRot="1" noChangeAspect="1" noChangeArrowheads="1" noTextEdit="1"/>
          </p:cNvSpPr>
          <p:nvPr>
            <p:ph type="sldImg"/>
          </p:nvPr>
        </p:nvSpPr>
        <p:spPr>
          <a:xfrm>
            <a:off x="1257300" y="719138"/>
            <a:ext cx="4802188" cy="3602037"/>
          </a:xfrm>
          <a:ln/>
        </p:spPr>
      </p:sp>
      <p:sp>
        <p:nvSpPr>
          <p:cNvPr id="11268" name="Rectangle 3">
            <a:extLst>
              <a:ext uri="{FF2B5EF4-FFF2-40B4-BE49-F238E27FC236}">
                <a16:creationId xmlns:a16="http://schemas.microsoft.com/office/drawing/2014/main" id="{D71D5691-A2E1-4968-8D57-495B329DE588}"/>
              </a:ext>
            </a:extLst>
          </p:cNvPr>
          <p:cNvSpPr>
            <a:spLocks noGrp="1" noChangeArrowheads="1"/>
          </p:cNvSpPr>
          <p:nvPr>
            <p:ph type="body" idx="1"/>
          </p:nvPr>
        </p:nvSpPr>
        <p:spPr>
          <a:xfrm>
            <a:off x="242888" y="4560888"/>
            <a:ext cx="6735762"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a:p>
        </p:txBody>
      </p:sp>
    </p:spTree>
    <p:extLst>
      <p:ext uri="{BB962C8B-B14F-4D97-AF65-F5344CB8AC3E}">
        <p14:creationId xmlns:p14="http://schemas.microsoft.com/office/powerpoint/2010/main" val="1520179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D569B0EE-BA5F-4ADB-8D3C-C044138488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24CA08F-A31A-450A-A9D7-ED19DEE673AA}" type="slidenum">
              <a:rPr lang="en-GB" altLang="en-US" sz="1200" smtClean="0"/>
              <a:pPr/>
              <a:t>11</a:t>
            </a:fld>
            <a:endParaRPr lang="en-GB" altLang="en-US" sz="1200"/>
          </a:p>
        </p:txBody>
      </p:sp>
      <p:sp>
        <p:nvSpPr>
          <p:cNvPr id="11267" name="Rectangle 2">
            <a:extLst>
              <a:ext uri="{FF2B5EF4-FFF2-40B4-BE49-F238E27FC236}">
                <a16:creationId xmlns:a16="http://schemas.microsoft.com/office/drawing/2014/main" id="{D1BF9647-BD55-4EFD-ABB3-335B540FB1CF}"/>
              </a:ext>
            </a:extLst>
          </p:cNvPr>
          <p:cNvSpPr>
            <a:spLocks noGrp="1" noRot="1" noChangeAspect="1" noChangeArrowheads="1" noTextEdit="1"/>
          </p:cNvSpPr>
          <p:nvPr>
            <p:ph type="sldImg"/>
          </p:nvPr>
        </p:nvSpPr>
        <p:spPr>
          <a:xfrm>
            <a:off x="1257300" y="719138"/>
            <a:ext cx="4802188" cy="3602037"/>
          </a:xfrm>
          <a:ln/>
        </p:spPr>
      </p:sp>
      <p:sp>
        <p:nvSpPr>
          <p:cNvPr id="11268" name="Rectangle 3">
            <a:extLst>
              <a:ext uri="{FF2B5EF4-FFF2-40B4-BE49-F238E27FC236}">
                <a16:creationId xmlns:a16="http://schemas.microsoft.com/office/drawing/2014/main" id="{D71D5691-A2E1-4968-8D57-495B329DE588}"/>
              </a:ext>
            </a:extLst>
          </p:cNvPr>
          <p:cNvSpPr>
            <a:spLocks noGrp="1" noChangeArrowheads="1"/>
          </p:cNvSpPr>
          <p:nvPr>
            <p:ph type="body" idx="1"/>
          </p:nvPr>
        </p:nvSpPr>
        <p:spPr>
          <a:xfrm>
            <a:off x="242888" y="4560888"/>
            <a:ext cx="6735762"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a:p>
        </p:txBody>
      </p:sp>
    </p:spTree>
    <p:extLst>
      <p:ext uri="{BB962C8B-B14F-4D97-AF65-F5344CB8AC3E}">
        <p14:creationId xmlns:p14="http://schemas.microsoft.com/office/powerpoint/2010/main" val="1080801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D569B0EE-BA5F-4ADB-8D3C-C044138488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24CA08F-A31A-450A-A9D7-ED19DEE673AA}" type="slidenum">
              <a:rPr lang="en-GB" altLang="en-US" sz="1200" smtClean="0"/>
              <a:pPr/>
              <a:t>12</a:t>
            </a:fld>
            <a:endParaRPr lang="en-GB" altLang="en-US" sz="1200"/>
          </a:p>
        </p:txBody>
      </p:sp>
      <p:sp>
        <p:nvSpPr>
          <p:cNvPr id="11267" name="Rectangle 2">
            <a:extLst>
              <a:ext uri="{FF2B5EF4-FFF2-40B4-BE49-F238E27FC236}">
                <a16:creationId xmlns:a16="http://schemas.microsoft.com/office/drawing/2014/main" id="{D1BF9647-BD55-4EFD-ABB3-335B540FB1CF}"/>
              </a:ext>
            </a:extLst>
          </p:cNvPr>
          <p:cNvSpPr>
            <a:spLocks noGrp="1" noRot="1" noChangeAspect="1" noChangeArrowheads="1" noTextEdit="1"/>
          </p:cNvSpPr>
          <p:nvPr>
            <p:ph type="sldImg"/>
          </p:nvPr>
        </p:nvSpPr>
        <p:spPr>
          <a:xfrm>
            <a:off x="1257300" y="719138"/>
            <a:ext cx="4802188" cy="3602037"/>
          </a:xfrm>
          <a:ln/>
        </p:spPr>
      </p:sp>
      <p:sp>
        <p:nvSpPr>
          <p:cNvPr id="11268" name="Rectangle 3">
            <a:extLst>
              <a:ext uri="{FF2B5EF4-FFF2-40B4-BE49-F238E27FC236}">
                <a16:creationId xmlns:a16="http://schemas.microsoft.com/office/drawing/2014/main" id="{D71D5691-A2E1-4968-8D57-495B329DE588}"/>
              </a:ext>
            </a:extLst>
          </p:cNvPr>
          <p:cNvSpPr>
            <a:spLocks noGrp="1" noChangeArrowheads="1"/>
          </p:cNvSpPr>
          <p:nvPr>
            <p:ph type="body" idx="1"/>
          </p:nvPr>
        </p:nvSpPr>
        <p:spPr>
          <a:xfrm>
            <a:off x="242888" y="4560888"/>
            <a:ext cx="6735762"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a:p>
        </p:txBody>
      </p:sp>
    </p:spTree>
    <p:extLst>
      <p:ext uri="{BB962C8B-B14F-4D97-AF65-F5344CB8AC3E}">
        <p14:creationId xmlns:p14="http://schemas.microsoft.com/office/powerpoint/2010/main" val="54359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95631DF5-E614-4816-9F8E-42D462713A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1F29E62-92F8-4050-82F7-B49106B539C1}" type="slidenum">
              <a:rPr lang="en-GB" altLang="en-US" sz="1200" smtClean="0"/>
              <a:pPr/>
              <a:t>13</a:t>
            </a:fld>
            <a:endParaRPr lang="en-GB" altLang="en-US" sz="1200"/>
          </a:p>
        </p:txBody>
      </p:sp>
      <p:sp>
        <p:nvSpPr>
          <p:cNvPr id="27651" name="Rectangle 2">
            <a:extLst>
              <a:ext uri="{FF2B5EF4-FFF2-40B4-BE49-F238E27FC236}">
                <a16:creationId xmlns:a16="http://schemas.microsoft.com/office/drawing/2014/main" id="{259488F4-1D45-45C3-A8E5-440449EC9740}"/>
              </a:ext>
            </a:extLst>
          </p:cNvPr>
          <p:cNvSpPr>
            <a:spLocks noGrp="1" noRot="1" noChangeAspect="1" noChangeArrowheads="1" noTextEdit="1"/>
          </p:cNvSpPr>
          <p:nvPr>
            <p:ph type="sldImg"/>
          </p:nvPr>
        </p:nvSpPr>
        <p:spPr>
          <a:xfrm>
            <a:off x="1257300" y="719138"/>
            <a:ext cx="4802188" cy="3602037"/>
          </a:xfrm>
          <a:ln/>
        </p:spPr>
      </p:sp>
      <p:sp>
        <p:nvSpPr>
          <p:cNvPr id="27652" name="Rectangle 3">
            <a:extLst>
              <a:ext uri="{FF2B5EF4-FFF2-40B4-BE49-F238E27FC236}">
                <a16:creationId xmlns:a16="http://schemas.microsoft.com/office/drawing/2014/main" id="{6ABCC2F3-A002-4684-AC8D-4CE894A05B96}"/>
              </a:ext>
            </a:extLst>
          </p:cNvPr>
          <p:cNvSpPr>
            <a:spLocks noGrp="1" noChangeArrowheads="1"/>
          </p:cNvSpPr>
          <p:nvPr>
            <p:ph type="body" idx="1"/>
          </p:nvPr>
        </p:nvSpPr>
        <p:spPr>
          <a:xfrm>
            <a:off x="242888" y="4560888"/>
            <a:ext cx="6735762"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1811952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D569B0EE-BA5F-4ADB-8D3C-C044138488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24CA08F-A31A-450A-A9D7-ED19DEE673AA}" type="slidenum">
              <a:rPr lang="en-GB" altLang="en-US" sz="1200" smtClean="0"/>
              <a:pPr/>
              <a:t>2</a:t>
            </a:fld>
            <a:endParaRPr lang="en-GB" altLang="en-US" sz="1200"/>
          </a:p>
        </p:txBody>
      </p:sp>
      <p:sp>
        <p:nvSpPr>
          <p:cNvPr id="11267" name="Rectangle 2">
            <a:extLst>
              <a:ext uri="{FF2B5EF4-FFF2-40B4-BE49-F238E27FC236}">
                <a16:creationId xmlns:a16="http://schemas.microsoft.com/office/drawing/2014/main" id="{D1BF9647-BD55-4EFD-ABB3-335B540FB1CF}"/>
              </a:ext>
            </a:extLst>
          </p:cNvPr>
          <p:cNvSpPr>
            <a:spLocks noGrp="1" noRot="1" noChangeAspect="1" noChangeArrowheads="1" noTextEdit="1"/>
          </p:cNvSpPr>
          <p:nvPr>
            <p:ph type="sldImg"/>
          </p:nvPr>
        </p:nvSpPr>
        <p:spPr>
          <a:xfrm>
            <a:off x="1257300" y="719138"/>
            <a:ext cx="4802188" cy="3602037"/>
          </a:xfrm>
          <a:ln/>
        </p:spPr>
      </p:sp>
      <p:sp>
        <p:nvSpPr>
          <p:cNvPr id="11268" name="Rectangle 3">
            <a:extLst>
              <a:ext uri="{FF2B5EF4-FFF2-40B4-BE49-F238E27FC236}">
                <a16:creationId xmlns:a16="http://schemas.microsoft.com/office/drawing/2014/main" id="{D71D5691-A2E1-4968-8D57-495B329DE588}"/>
              </a:ext>
            </a:extLst>
          </p:cNvPr>
          <p:cNvSpPr>
            <a:spLocks noGrp="1" noChangeArrowheads="1"/>
          </p:cNvSpPr>
          <p:nvPr>
            <p:ph type="body" idx="1"/>
          </p:nvPr>
        </p:nvSpPr>
        <p:spPr>
          <a:xfrm>
            <a:off x="242888" y="4560888"/>
            <a:ext cx="6735762"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163204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D569B0EE-BA5F-4ADB-8D3C-C044138488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24CA08F-A31A-450A-A9D7-ED19DEE673AA}" type="slidenum">
              <a:rPr lang="en-GB" altLang="en-US" sz="1200" smtClean="0"/>
              <a:pPr/>
              <a:t>3</a:t>
            </a:fld>
            <a:endParaRPr lang="en-GB" altLang="en-US" sz="1200"/>
          </a:p>
        </p:txBody>
      </p:sp>
      <p:sp>
        <p:nvSpPr>
          <p:cNvPr id="11267" name="Rectangle 2">
            <a:extLst>
              <a:ext uri="{FF2B5EF4-FFF2-40B4-BE49-F238E27FC236}">
                <a16:creationId xmlns:a16="http://schemas.microsoft.com/office/drawing/2014/main" id="{D1BF9647-BD55-4EFD-ABB3-335B540FB1CF}"/>
              </a:ext>
            </a:extLst>
          </p:cNvPr>
          <p:cNvSpPr>
            <a:spLocks noGrp="1" noRot="1" noChangeAspect="1" noChangeArrowheads="1" noTextEdit="1"/>
          </p:cNvSpPr>
          <p:nvPr>
            <p:ph type="sldImg"/>
          </p:nvPr>
        </p:nvSpPr>
        <p:spPr>
          <a:xfrm>
            <a:off x="1257300" y="719138"/>
            <a:ext cx="4802188" cy="3602037"/>
          </a:xfrm>
          <a:ln/>
        </p:spPr>
      </p:sp>
      <p:sp>
        <p:nvSpPr>
          <p:cNvPr id="11268" name="Rectangle 3">
            <a:extLst>
              <a:ext uri="{FF2B5EF4-FFF2-40B4-BE49-F238E27FC236}">
                <a16:creationId xmlns:a16="http://schemas.microsoft.com/office/drawing/2014/main" id="{D71D5691-A2E1-4968-8D57-495B329DE588}"/>
              </a:ext>
            </a:extLst>
          </p:cNvPr>
          <p:cNvSpPr>
            <a:spLocks noGrp="1" noChangeArrowheads="1"/>
          </p:cNvSpPr>
          <p:nvPr>
            <p:ph type="body" idx="1"/>
          </p:nvPr>
        </p:nvSpPr>
        <p:spPr>
          <a:xfrm>
            <a:off x="242888" y="4560888"/>
            <a:ext cx="6735762"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3592467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CB2AB518-187D-4EA9-95C0-AAA2C07B33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D2E8477-759B-4C36-BF24-E994A9464542}" type="slidenum">
              <a:rPr lang="en-GB" altLang="en-US" sz="1200" smtClean="0"/>
              <a:pPr/>
              <a:t>4</a:t>
            </a:fld>
            <a:endParaRPr lang="en-GB" altLang="en-US" sz="1200"/>
          </a:p>
        </p:txBody>
      </p:sp>
      <p:sp>
        <p:nvSpPr>
          <p:cNvPr id="13315" name="Rectangle 2">
            <a:extLst>
              <a:ext uri="{FF2B5EF4-FFF2-40B4-BE49-F238E27FC236}">
                <a16:creationId xmlns:a16="http://schemas.microsoft.com/office/drawing/2014/main" id="{CCE5D41C-6D13-434D-8747-99B1C3557A78}"/>
              </a:ext>
            </a:extLst>
          </p:cNvPr>
          <p:cNvSpPr>
            <a:spLocks noGrp="1" noRot="1" noChangeAspect="1" noChangeArrowheads="1" noTextEdit="1"/>
          </p:cNvSpPr>
          <p:nvPr>
            <p:ph type="sldImg"/>
          </p:nvPr>
        </p:nvSpPr>
        <p:spPr>
          <a:xfrm>
            <a:off x="1257300" y="719138"/>
            <a:ext cx="4802188" cy="3602037"/>
          </a:xfrm>
          <a:ln/>
        </p:spPr>
      </p:sp>
      <p:sp>
        <p:nvSpPr>
          <p:cNvPr id="13316" name="Rectangle 3">
            <a:extLst>
              <a:ext uri="{FF2B5EF4-FFF2-40B4-BE49-F238E27FC236}">
                <a16:creationId xmlns:a16="http://schemas.microsoft.com/office/drawing/2014/main" id="{352343CA-BB34-42AC-ADB1-6FE994A3AF9A}"/>
              </a:ext>
            </a:extLst>
          </p:cNvPr>
          <p:cNvSpPr>
            <a:spLocks noGrp="1" noChangeArrowheads="1"/>
          </p:cNvSpPr>
          <p:nvPr>
            <p:ph type="body" idx="1"/>
          </p:nvPr>
        </p:nvSpPr>
        <p:spPr>
          <a:xfrm>
            <a:off x="242888" y="4560888"/>
            <a:ext cx="6735762"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val="2587830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D569B0EE-BA5F-4ADB-8D3C-C044138488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24CA08F-A31A-450A-A9D7-ED19DEE673AA}" type="slidenum">
              <a:rPr lang="en-GB" altLang="en-US" sz="1200" smtClean="0"/>
              <a:pPr/>
              <a:t>5</a:t>
            </a:fld>
            <a:endParaRPr lang="en-GB" altLang="en-US" sz="1200"/>
          </a:p>
        </p:txBody>
      </p:sp>
      <p:sp>
        <p:nvSpPr>
          <p:cNvPr id="11267" name="Rectangle 2">
            <a:extLst>
              <a:ext uri="{FF2B5EF4-FFF2-40B4-BE49-F238E27FC236}">
                <a16:creationId xmlns:a16="http://schemas.microsoft.com/office/drawing/2014/main" id="{D1BF9647-BD55-4EFD-ABB3-335B540FB1CF}"/>
              </a:ext>
            </a:extLst>
          </p:cNvPr>
          <p:cNvSpPr>
            <a:spLocks noGrp="1" noRot="1" noChangeAspect="1" noChangeArrowheads="1" noTextEdit="1"/>
          </p:cNvSpPr>
          <p:nvPr>
            <p:ph type="sldImg"/>
          </p:nvPr>
        </p:nvSpPr>
        <p:spPr>
          <a:xfrm>
            <a:off x="1257300" y="719138"/>
            <a:ext cx="4802188" cy="3602037"/>
          </a:xfrm>
          <a:ln/>
        </p:spPr>
      </p:sp>
      <p:sp>
        <p:nvSpPr>
          <p:cNvPr id="11268" name="Rectangle 3">
            <a:extLst>
              <a:ext uri="{FF2B5EF4-FFF2-40B4-BE49-F238E27FC236}">
                <a16:creationId xmlns:a16="http://schemas.microsoft.com/office/drawing/2014/main" id="{D71D5691-A2E1-4968-8D57-495B329DE588}"/>
              </a:ext>
            </a:extLst>
          </p:cNvPr>
          <p:cNvSpPr>
            <a:spLocks noGrp="1" noChangeArrowheads="1"/>
          </p:cNvSpPr>
          <p:nvPr>
            <p:ph type="body" idx="1"/>
          </p:nvPr>
        </p:nvSpPr>
        <p:spPr>
          <a:xfrm>
            <a:off x="242888" y="4560888"/>
            <a:ext cx="6735762"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a:p>
        </p:txBody>
      </p:sp>
    </p:spTree>
    <p:extLst>
      <p:ext uri="{BB962C8B-B14F-4D97-AF65-F5344CB8AC3E}">
        <p14:creationId xmlns:p14="http://schemas.microsoft.com/office/powerpoint/2010/main" val="1710717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D569B0EE-BA5F-4ADB-8D3C-C044138488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24CA08F-A31A-450A-A9D7-ED19DEE673AA}" type="slidenum">
              <a:rPr lang="en-GB" altLang="en-US" sz="1200" smtClean="0"/>
              <a:pPr/>
              <a:t>6</a:t>
            </a:fld>
            <a:endParaRPr lang="en-GB" altLang="en-US" sz="1200"/>
          </a:p>
        </p:txBody>
      </p:sp>
      <p:sp>
        <p:nvSpPr>
          <p:cNvPr id="11267" name="Rectangle 2">
            <a:extLst>
              <a:ext uri="{FF2B5EF4-FFF2-40B4-BE49-F238E27FC236}">
                <a16:creationId xmlns:a16="http://schemas.microsoft.com/office/drawing/2014/main" id="{D1BF9647-BD55-4EFD-ABB3-335B540FB1CF}"/>
              </a:ext>
            </a:extLst>
          </p:cNvPr>
          <p:cNvSpPr>
            <a:spLocks noGrp="1" noRot="1" noChangeAspect="1" noChangeArrowheads="1" noTextEdit="1"/>
          </p:cNvSpPr>
          <p:nvPr>
            <p:ph type="sldImg"/>
          </p:nvPr>
        </p:nvSpPr>
        <p:spPr>
          <a:xfrm>
            <a:off x="1257300" y="719138"/>
            <a:ext cx="4802188" cy="3602037"/>
          </a:xfrm>
          <a:ln/>
        </p:spPr>
      </p:sp>
      <p:sp>
        <p:nvSpPr>
          <p:cNvPr id="11268" name="Rectangle 3">
            <a:extLst>
              <a:ext uri="{FF2B5EF4-FFF2-40B4-BE49-F238E27FC236}">
                <a16:creationId xmlns:a16="http://schemas.microsoft.com/office/drawing/2014/main" id="{D71D5691-A2E1-4968-8D57-495B329DE588}"/>
              </a:ext>
            </a:extLst>
          </p:cNvPr>
          <p:cNvSpPr>
            <a:spLocks noGrp="1" noChangeArrowheads="1"/>
          </p:cNvSpPr>
          <p:nvPr>
            <p:ph type="body" idx="1"/>
          </p:nvPr>
        </p:nvSpPr>
        <p:spPr>
          <a:xfrm>
            <a:off x="242888" y="4560888"/>
            <a:ext cx="6735762"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a:p>
        </p:txBody>
      </p:sp>
    </p:spTree>
    <p:extLst>
      <p:ext uri="{BB962C8B-B14F-4D97-AF65-F5344CB8AC3E}">
        <p14:creationId xmlns:p14="http://schemas.microsoft.com/office/powerpoint/2010/main" val="2252845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D569B0EE-BA5F-4ADB-8D3C-C044138488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24CA08F-A31A-450A-A9D7-ED19DEE673AA}" type="slidenum">
              <a:rPr lang="en-GB" altLang="en-US" sz="1200" smtClean="0"/>
              <a:pPr/>
              <a:t>7</a:t>
            </a:fld>
            <a:endParaRPr lang="en-GB" altLang="en-US" sz="1200"/>
          </a:p>
        </p:txBody>
      </p:sp>
      <p:sp>
        <p:nvSpPr>
          <p:cNvPr id="11267" name="Rectangle 2">
            <a:extLst>
              <a:ext uri="{FF2B5EF4-FFF2-40B4-BE49-F238E27FC236}">
                <a16:creationId xmlns:a16="http://schemas.microsoft.com/office/drawing/2014/main" id="{D1BF9647-BD55-4EFD-ABB3-335B540FB1CF}"/>
              </a:ext>
            </a:extLst>
          </p:cNvPr>
          <p:cNvSpPr>
            <a:spLocks noGrp="1" noRot="1" noChangeAspect="1" noChangeArrowheads="1" noTextEdit="1"/>
          </p:cNvSpPr>
          <p:nvPr>
            <p:ph type="sldImg"/>
          </p:nvPr>
        </p:nvSpPr>
        <p:spPr>
          <a:xfrm>
            <a:off x="1257300" y="719138"/>
            <a:ext cx="4802188" cy="3602037"/>
          </a:xfrm>
          <a:ln/>
        </p:spPr>
      </p:sp>
      <p:sp>
        <p:nvSpPr>
          <p:cNvPr id="11268" name="Rectangle 3">
            <a:extLst>
              <a:ext uri="{FF2B5EF4-FFF2-40B4-BE49-F238E27FC236}">
                <a16:creationId xmlns:a16="http://schemas.microsoft.com/office/drawing/2014/main" id="{D71D5691-A2E1-4968-8D57-495B329DE588}"/>
              </a:ext>
            </a:extLst>
          </p:cNvPr>
          <p:cNvSpPr>
            <a:spLocks noGrp="1" noChangeArrowheads="1"/>
          </p:cNvSpPr>
          <p:nvPr>
            <p:ph type="body" idx="1"/>
          </p:nvPr>
        </p:nvSpPr>
        <p:spPr>
          <a:xfrm>
            <a:off x="242888" y="4560888"/>
            <a:ext cx="6735762"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a:p>
        </p:txBody>
      </p:sp>
    </p:spTree>
    <p:extLst>
      <p:ext uri="{BB962C8B-B14F-4D97-AF65-F5344CB8AC3E}">
        <p14:creationId xmlns:p14="http://schemas.microsoft.com/office/powerpoint/2010/main" val="778751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D569B0EE-BA5F-4ADB-8D3C-C044138488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24CA08F-A31A-450A-A9D7-ED19DEE673AA}" type="slidenum">
              <a:rPr lang="en-GB" altLang="en-US" sz="1200" smtClean="0"/>
              <a:pPr/>
              <a:t>8</a:t>
            </a:fld>
            <a:endParaRPr lang="en-GB" altLang="en-US" sz="1200"/>
          </a:p>
        </p:txBody>
      </p:sp>
      <p:sp>
        <p:nvSpPr>
          <p:cNvPr id="11267" name="Rectangle 2">
            <a:extLst>
              <a:ext uri="{FF2B5EF4-FFF2-40B4-BE49-F238E27FC236}">
                <a16:creationId xmlns:a16="http://schemas.microsoft.com/office/drawing/2014/main" id="{D1BF9647-BD55-4EFD-ABB3-335B540FB1CF}"/>
              </a:ext>
            </a:extLst>
          </p:cNvPr>
          <p:cNvSpPr>
            <a:spLocks noGrp="1" noRot="1" noChangeAspect="1" noChangeArrowheads="1" noTextEdit="1"/>
          </p:cNvSpPr>
          <p:nvPr>
            <p:ph type="sldImg"/>
          </p:nvPr>
        </p:nvSpPr>
        <p:spPr>
          <a:xfrm>
            <a:off x="1257300" y="719138"/>
            <a:ext cx="4802188" cy="3602037"/>
          </a:xfrm>
          <a:ln/>
        </p:spPr>
      </p:sp>
      <p:sp>
        <p:nvSpPr>
          <p:cNvPr id="11268" name="Rectangle 3">
            <a:extLst>
              <a:ext uri="{FF2B5EF4-FFF2-40B4-BE49-F238E27FC236}">
                <a16:creationId xmlns:a16="http://schemas.microsoft.com/office/drawing/2014/main" id="{D71D5691-A2E1-4968-8D57-495B329DE588}"/>
              </a:ext>
            </a:extLst>
          </p:cNvPr>
          <p:cNvSpPr>
            <a:spLocks noGrp="1" noChangeArrowheads="1"/>
          </p:cNvSpPr>
          <p:nvPr>
            <p:ph type="body" idx="1"/>
          </p:nvPr>
        </p:nvSpPr>
        <p:spPr>
          <a:xfrm>
            <a:off x="242888" y="4560888"/>
            <a:ext cx="6735762"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a:p>
        </p:txBody>
      </p:sp>
    </p:spTree>
    <p:extLst>
      <p:ext uri="{BB962C8B-B14F-4D97-AF65-F5344CB8AC3E}">
        <p14:creationId xmlns:p14="http://schemas.microsoft.com/office/powerpoint/2010/main" val="1011501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D569B0EE-BA5F-4ADB-8D3C-C044138488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24CA08F-A31A-450A-A9D7-ED19DEE673AA}" type="slidenum">
              <a:rPr lang="en-GB" altLang="en-US" sz="1200" smtClean="0"/>
              <a:pPr/>
              <a:t>9</a:t>
            </a:fld>
            <a:endParaRPr lang="en-GB" altLang="en-US" sz="1200"/>
          </a:p>
        </p:txBody>
      </p:sp>
      <p:sp>
        <p:nvSpPr>
          <p:cNvPr id="11267" name="Rectangle 2">
            <a:extLst>
              <a:ext uri="{FF2B5EF4-FFF2-40B4-BE49-F238E27FC236}">
                <a16:creationId xmlns:a16="http://schemas.microsoft.com/office/drawing/2014/main" id="{D1BF9647-BD55-4EFD-ABB3-335B540FB1CF}"/>
              </a:ext>
            </a:extLst>
          </p:cNvPr>
          <p:cNvSpPr>
            <a:spLocks noGrp="1" noRot="1" noChangeAspect="1" noChangeArrowheads="1" noTextEdit="1"/>
          </p:cNvSpPr>
          <p:nvPr>
            <p:ph type="sldImg"/>
          </p:nvPr>
        </p:nvSpPr>
        <p:spPr>
          <a:xfrm>
            <a:off x="1257300" y="719138"/>
            <a:ext cx="4802188" cy="3602037"/>
          </a:xfrm>
          <a:ln/>
        </p:spPr>
      </p:sp>
      <p:sp>
        <p:nvSpPr>
          <p:cNvPr id="11268" name="Rectangle 3">
            <a:extLst>
              <a:ext uri="{FF2B5EF4-FFF2-40B4-BE49-F238E27FC236}">
                <a16:creationId xmlns:a16="http://schemas.microsoft.com/office/drawing/2014/main" id="{D71D5691-A2E1-4968-8D57-495B329DE588}"/>
              </a:ext>
            </a:extLst>
          </p:cNvPr>
          <p:cNvSpPr>
            <a:spLocks noGrp="1" noChangeArrowheads="1"/>
          </p:cNvSpPr>
          <p:nvPr>
            <p:ph type="body" idx="1"/>
          </p:nvPr>
        </p:nvSpPr>
        <p:spPr>
          <a:xfrm>
            <a:off x="242888" y="4560888"/>
            <a:ext cx="6735762"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a:p>
        </p:txBody>
      </p:sp>
    </p:spTree>
    <p:extLst>
      <p:ext uri="{BB962C8B-B14F-4D97-AF65-F5344CB8AC3E}">
        <p14:creationId xmlns:p14="http://schemas.microsoft.com/office/powerpoint/2010/main" val="3409304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3FEF142D-B7C4-4785-8740-73BE462C242E}"/>
              </a:ext>
            </a:extLst>
          </p:cNvPr>
          <p:cNvSpPr>
            <a:spLocks noGrp="1" noChangeArrowheads="1"/>
          </p:cNvSpPr>
          <p:nvPr>
            <p:ph type="dt" sz="half" idx="10"/>
          </p:nvPr>
        </p:nvSpPr>
        <p:spPr>
          <a:ln/>
        </p:spPr>
        <p:txBody>
          <a:bodyPr/>
          <a:lstStyle>
            <a:lvl1pPr>
              <a:defRPr/>
            </a:lvl1pPr>
          </a:lstStyle>
          <a:p>
            <a:pPr>
              <a:defRPr/>
            </a:pPr>
            <a:r>
              <a:rPr lang="en-US"/>
              <a:t>Topic 9</a:t>
            </a:r>
          </a:p>
        </p:txBody>
      </p:sp>
      <p:sp>
        <p:nvSpPr>
          <p:cNvPr id="5" name="Rectangle 5">
            <a:extLst>
              <a:ext uri="{FF2B5EF4-FFF2-40B4-BE49-F238E27FC236}">
                <a16:creationId xmlns:a16="http://schemas.microsoft.com/office/drawing/2014/main" id="{8C7AF37A-1E20-491A-877B-4F1128400280}"/>
              </a:ext>
            </a:extLst>
          </p:cNvPr>
          <p:cNvSpPr>
            <a:spLocks noGrp="1" noChangeArrowheads="1"/>
          </p:cNvSpPr>
          <p:nvPr>
            <p:ph type="ftr" sz="quarter" idx="11"/>
          </p:nvPr>
        </p:nvSpPr>
        <p:spPr>
          <a:ln/>
        </p:spPr>
        <p:txBody>
          <a:bodyPr/>
          <a:lstStyle>
            <a:lvl1pPr>
              <a:defRPr/>
            </a:lvl1pPr>
          </a:lstStyle>
          <a:p>
            <a:pPr>
              <a:defRPr/>
            </a:pPr>
            <a:r>
              <a:rPr lang="en-US"/>
              <a:t>COMP3771 UAIS</a:t>
            </a:r>
          </a:p>
        </p:txBody>
      </p:sp>
      <p:sp>
        <p:nvSpPr>
          <p:cNvPr id="6" name="Rectangle 6">
            <a:extLst>
              <a:ext uri="{FF2B5EF4-FFF2-40B4-BE49-F238E27FC236}">
                <a16:creationId xmlns:a16="http://schemas.microsoft.com/office/drawing/2014/main" id="{6F9DBFA0-4085-41A7-917A-CA04AB1F316B}"/>
              </a:ext>
            </a:extLst>
          </p:cNvPr>
          <p:cNvSpPr>
            <a:spLocks noGrp="1" noChangeArrowheads="1"/>
          </p:cNvSpPr>
          <p:nvPr>
            <p:ph type="sldNum" sz="quarter" idx="12"/>
          </p:nvPr>
        </p:nvSpPr>
        <p:spPr>
          <a:ln/>
        </p:spPr>
        <p:txBody>
          <a:bodyPr/>
          <a:lstStyle>
            <a:lvl1pPr>
              <a:defRPr/>
            </a:lvl1pPr>
          </a:lstStyle>
          <a:p>
            <a:pPr>
              <a:defRPr/>
            </a:pPr>
            <a:fld id="{528E1980-47D9-41B2-9083-92822FF736CE}" type="slidenum">
              <a:rPr lang="en-GB" altLang="en-US"/>
              <a:pPr>
                <a:defRPr/>
              </a:pPr>
              <a:t>‹#›</a:t>
            </a:fld>
            <a:endParaRPr lang="en-GB" altLang="en-US"/>
          </a:p>
        </p:txBody>
      </p:sp>
    </p:spTree>
    <p:extLst>
      <p:ext uri="{BB962C8B-B14F-4D97-AF65-F5344CB8AC3E}">
        <p14:creationId xmlns:p14="http://schemas.microsoft.com/office/powerpoint/2010/main" val="4132356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13F32B0B-79A9-440B-B19B-B2AFDB908F9B}"/>
              </a:ext>
            </a:extLst>
          </p:cNvPr>
          <p:cNvSpPr>
            <a:spLocks noGrp="1" noChangeArrowheads="1"/>
          </p:cNvSpPr>
          <p:nvPr>
            <p:ph type="dt" sz="half" idx="10"/>
          </p:nvPr>
        </p:nvSpPr>
        <p:spPr>
          <a:ln/>
        </p:spPr>
        <p:txBody>
          <a:bodyPr/>
          <a:lstStyle>
            <a:lvl1pPr>
              <a:defRPr/>
            </a:lvl1pPr>
          </a:lstStyle>
          <a:p>
            <a:pPr>
              <a:defRPr/>
            </a:pPr>
            <a:r>
              <a:rPr lang="en-US"/>
              <a:t>Topic 9</a:t>
            </a:r>
          </a:p>
        </p:txBody>
      </p:sp>
      <p:sp>
        <p:nvSpPr>
          <p:cNvPr id="5" name="Rectangle 5">
            <a:extLst>
              <a:ext uri="{FF2B5EF4-FFF2-40B4-BE49-F238E27FC236}">
                <a16:creationId xmlns:a16="http://schemas.microsoft.com/office/drawing/2014/main" id="{1D31FEDD-FA68-42B4-8429-C412968E5F6E}"/>
              </a:ext>
            </a:extLst>
          </p:cNvPr>
          <p:cNvSpPr>
            <a:spLocks noGrp="1" noChangeArrowheads="1"/>
          </p:cNvSpPr>
          <p:nvPr>
            <p:ph type="ftr" sz="quarter" idx="11"/>
          </p:nvPr>
        </p:nvSpPr>
        <p:spPr>
          <a:ln/>
        </p:spPr>
        <p:txBody>
          <a:bodyPr/>
          <a:lstStyle>
            <a:lvl1pPr>
              <a:defRPr/>
            </a:lvl1pPr>
          </a:lstStyle>
          <a:p>
            <a:pPr>
              <a:defRPr/>
            </a:pPr>
            <a:r>
              <a:rPr lang="en-US"/>
              <a:t>COMP3771 UAIS</a:t>
            </a:r>
          </a:p>
        </p:txBody>
      </p:sp>
      <p:sp>
        <p:nvSpPr>
          <p:cNvPr id="6" name="Rectangle 6">
            <a:extLst>
              <a:ext uri="{FF2B5EF4-FFF2-40B4-BE49-F238E27FC236}">
                <a16:creationId xmlns:a16="http://schemas.microsoft.com/office/drawing/2014/main" id="{77DBCD0D-4A97-4EB5-9AF4-423AF5549451}"/>
              </a:ext>
            </a:extLst>
          </p:cNvPr>
          <p:cNvSpPr>
            <a:spLocks noGrp="1" noChangeArrowheads="1"/>
          </p:cNvSpPr>
          <p:nvPr>
            <p:ph type="sldNum" sz="quarter" idx="12"/>
          </p:nvPr>
        </p:nvSpPr>
        <p:spPr>
          <a:ln/>
        </p:spPr>
        <p:txBody>
          <a:bodyPr/>
          <a:lstStyle>
            <a:lvl1pPr>
              <a:defRPr/>
            </a:lvl1pPr>
          </a:lstStyle>
          <a:p>
            <a:pPr>
              <a:defRPr/>
            </a:pPr>
            <a:fld id="{F75030D4-6CB2-4F3C-A1BC-F31034F2C2CC}" type="slidenum">
              <a:rPr lang="en-GB" altLang="en-US"/>
              <a:pPr>
                <a:defRPr/>
              </a:pPr>
              <a:t>‹#›</a:t>
            </a:fld>
            <a:endParaRPr lang="en-GB" altLang="en-US"/>
          </a:p>
        </p:txBody>
      </p:sp>
    </p:spTree>
    <p:extLst>
      <p:ext uri="{BB962C8B-B14F-4D97-AF65-F5344CB8AC3E}">
        <p14:creationId xmlns:p14="http://schemas.microsoft.com/office/powerpoint/2010/main" val="393266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1" y="44450"/>
            <a:ext cx="1943100" cy="605155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5801" y="44450"/>
            <a:ext cx="5676900"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35BB44CA-3242-423D-BC3E-F21371305C4C}"/>
              </a:ext>
            </a:extLst>
          </p:cNvPr>
          <p:cNvSpPr>
            <a:spLocks noGrp="1" noChangeArrowheads="1"/>
          </p:cNvSpPr>
          <p:nvPr>
            <p:ph type="dt" sz="half" idx="10"/>
          </p:nvPr>
        </p:nvSpPr>
        <p:spPr>
          <a:ln/>
        </p:spPr>
        <p:txBody>
          <a:bodyPr/>
          <a:lstStyle>
            <a:lvl1pPr>
              <a:defRPr/>
            </a:lvl1pPr>
          </a:lstStyle>
          <a:p>
            <a:pPr>
              <a:defRPr/>
            </a:pPr>
            <a:r>
              <a:rPr lang="en-US"/>
              <a:t>Topic 9</a:t>
            </a:r>
          </a:p>
        </p:txBody>
      </p:sp>
      <p:sp>
        <p:nvSpPr>
          <p:cNvPr id="5" name="Rectangle 5">
            <a:extLst>
              <a:ext uri="{FF2B5EF4-FFF2-40B4-BE49-F238E27FC236}">
                <a16:creationId xmlns:a16="http://schemas.microsoft.com/office/drawing/2014/main" id="{322BC2A6-E88D-4D65-AA8F-03C0EC1469AB}"/>
              </a:ext>
            </a:extLst>
          </p:cNvPr>
          <p:cNvSpPr>
            <a:spLocks noGrp="1" noChangeArrowheads="1"/>
          </p:cNvSpPr>
          <p:nvPr>
            <p:ph type="ftr" sz="quarter" idx="11"/>
          </p:nvPr>
        </p:nvSpPr>
        <p:spPr>
          <a:ln/>
        </p:spPr>
        <p:txBody>
          <a:bodyPr/>
          <a:lstStyle>
            <a:lvl1pPr>
              <a:defRPr/>
            </a:lvl1pPr>
          </a:lstStyle>
          <a:p>
            <a:pPr>
              <a:defRPr/>
            </a:pPr>
            <a:r>
              <a:rPr lang="en-US"/>
              <a:t>COMP3771 UAIS</a:t>
            </a:r>
          </a:p>
        </p:txBody>
      </p:sp>
      <p:sp>
        <p:nvSpPr>
          <p:cNvPr id="6" name="Rectangle 6">
            <a:extLst>
              <a:ext uri="{FF2B5EF4-FFF2-40B4-BE49-F238E27FC236}">
                <a16:creationId xmlns:a16="http://schemas.microsoft.com/office/drawing/2014/main" id="{D7A626C1-0F49-4525-935C-46525DE578F2}"/>
              </a:ext>
            </a:extLst>
          </p:cNvPr>
          <p:cNvSpPr>
            <a:spLocks noGrp="1" noChangeArrowheads="1"/>
          </p:cNvSpPr>
          <p:nvPr>
            <p:ph type="sldNum" sz="quarter" idx="12"/>
          </p:nvPr>
        </p:nvSpPr>
        <p:spPr>
          <a:ln/>
        </p:spPr>
        <p:txBody>
          <a:bodyPr/>
          <a:lstStyle>
            <a:lvl1pPr>
              <a:defRPr/>
            </a:lvl1pPr>
          </a:lstStyle>
          <a:p>
            <a:pPr>
              <a:defRPr/>
            </a:pPr>
            <a:fld id="{8F797DFA-7C94-4B46-96B2-06AFE53AC4A7}" type="slidenum">
              <a:rPr lang="en-GB" altLang="en-US"/>
              <a:pPr>
                <a:defRPr/>
              </a:pPr>
              <a:t>‹#›</a:t>
            </a:fld>
            <a:endParaRPr lang="en-GB" altLang="en-US"/>
          </a:p>
        </p:txBody>
      </p:sp>
    </p:spTree>
    <p:extLst>
      <p:ext uri="{BB962C8B-B14F-4D97-AF65-F5344CB8AC3E}">
        <p14:creationId xmlns:p14="http://schemas.microsoft.com/office/powerpoint/2010/main" val="1982982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C5BC255B-E132-457E-8CAA-CD62E84EE1B5}"/>
              </a:ext>
            </a:extLst>
          </p:cNvPr>
          <p:cNvSpPr>
            <a:spLocks noGrp="1" noChangeArrowheads="1"/>
          </p:cNvSpPr>
          <p:nvPr>
            <p:ph type="dt" sz="half" idx="10"/>
          </p:nvPr>
        </p:nvSpPr>
        <p:spPr>
          <a:ln/>
        </p:spPr>
        <p:txBody>
          <a:bodyPr/>
          <a:lstStyle>
            <a:lvl1pPr>
              <a:defRPr/>
            </a:lvl1pPr>
          </a:lstStyle>
          <a:p>
            <a:pPr>
              <a:defRPr/>
            </a:pPr>
            <a:r>
              <a:rPr lang="en-US"/>
              <a:t>Topic 9</a:t>
            </a:r>
          </a:p>
        </p:txBody>
      </p:sp>
      <p:sp>
        <p:nvSpPr>
          <p:cNvPr id="5" name="Rectangle 5">
            <a:extLst>
              <a:ext uri="{FF2B5EF4-FFF2-40B4-BE49-F238E27FC236}">
                <a16:creationId xmlns:a16="http://schemas.microsoft.com/office/drawing/2014/main" id="{1D644DE7-0657-405D-8041-FF699D03AC73}"/>
              </a:ext>
            </a:extLst>
          </p:cNvPr>
          <p:cNvSpPr>
            <a:spLocks noGrp="1" noChangeArrowheads="1"/>
          </p:cNvSpPr>
          <p:nvPr>
            <p:ph type="ftr" sz="quarter" idx="11"/>
          </p:nvPr>
        </p:nvSpPr>
        <p:spPr>
          <a:ln/>
        </p:spPr>
        <p:txBody>
          <a:bodyPr/>
          <a:lstStyle>
            <a:lvl1pPr>
              <a:defRPr/>
            </a:lvl1pPr>
          </a:lstStyle>
          <a:p>
            <a:pPr>
              <a:defRPr/>
            </a:pPr>
            <a:r>
              <a:rPr lang="en-US"/>
              <a:t>COMP3771 UAIS</a:t>
            </a:r>
          </a:p>
        </p:txBody>
      </p:sp>
      <p:sp>
        <p:nvSpPr>
          <p:cNvPr id="6" name="Rectangle 6">
            <a:extLst>
              <a:ext uri="{FF2B5EF4-FFF2-40B4-BE49-F238E27FC236}">
                <a16:creationId xmlns:a16="http://schemas.microsoft.com/office/drawing/2014/main" id="{03524535-AF70-4EC2-8845-8EA04F6B4AF5}"/>
              </a:ext>
            </a:extLst>
          </p:cNvPr>
          <p:cNvSpPr>
            <a:spLocks noGrp="1" noChangeArrowheads="1"/>
          </p:cNvSpPr>
          <p:nvPr>
            <p:ph type="sldNum" sz="quarter" idx="12"/>
          </p:nvPr>
        </p:nvSpPr>
        <p:spPr>
          <a:ln/>
        </p:spPr>
        <p:txBody>
          <a:bodyPr/>
          <a:lstStyle>
            <a:lvl1pPr>
              <a:defRPr/>
            </a:lvl1pPr>
          </a:lstStyle>
          <a:p>
            <a:pPr>
              <a:defRPr/>
            </a:pPr>
            <a:fld id="{2D6EF8CA-4A37-49DB-A27E-D3DE5683115F}" type="slidenum">
              <a:rPr lang="en-GB" altLang="en-US"/>
              <a:pPr>
                <a:defRPr/>
              </a:pPr>
              <a:t>‹#›</a:t>
            </a:fld>
            <a:endParaRPr lang="en-GB" altLang="en-US"/>
          </a:p>
        </p:txBody>
      </p:sp>
    </p:spTree>
    <p:extLst>
      <p:ext uri="{BB962C8B-B14F-4D97-AF65-F5344CB8AC3E}">
        <p14:creationId xmlns:p14="http://schemas.microsoft.com/office/powerpoint/2010/main" val="82546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0E86E2C8-F959-4950-B6DB-EDD9D5D62B1C}"/>
              </a:ext>
            </a:extLst>
          </p:cNvPr>
          <p:cNvSpPr>
            <a:spLocks noGrp="1" noChangeArrowheads="1"/>
          </p:cNvSpPr>
          <p:nvPr>
            <p:ph type="dt" sz="half" idx="10"/>
          </p:nvPr>
        </p:nvSpPr>
        <p:spPr>
          <a:ln/>
        </p:spPr>
        <p:txBody>
          <a:bodyPr/>
          <a:lstStyle>
            <a:lvl1pPr>
              <a:defRPr/>
            </a:lvl1pPr>
          </a:lstStyle>
          <a:p>
            <a:pPr>
              <a:defRPr/>
            </a:pPr>
            <a:r>
              <a:rPr lang="en-US"/>
              <a:t>Topic 9</a:t>
            </a:r>
          </a:p>
        </p:txBody>
      </p:sp>
      <p:sp>
        <p:nvSpPr>
          <p:cNvPr id="5" name="Rectangle 5">
            <a:extLst>
              <a:ext uri="{FF2B5EF4-FFF2-40B4-BE49-F238E27FC236}">
                <a16:creationId xmlns:a16="http://schemas.microsoft.com/office/drawing/2014/main" id="{5E2EB65D-1F82-4570-9067-989BF845D118}"/>
              </a:ext>
            </a:extLst>
          </p:cNvPr>
          <p:cNvSpPr>
            <a:spLocks noGrp="1" noChangeArrowheads="1"/>
          </p:cNvSpPr>
          <p:nvPr>
            <p:ph type="ftr" sz="quarter" idx="11"/>
          </p:nvPr>
        </p:nvSpPr>
        <p:spPr>
          <a:ln/>
        </p:spPr>
        <p:txBody>
          <a:bodyPr/>
          <a:lstStyle>
            <a:lvl1pPr>
              <a:defRPr/>
            </a:lvl1pPr>
          </a:lstStyle>
          <a:p>
            <a:pPr>
              <a:defRPr/>
            </a:pPr>
            <a:r>
              <a:rPr lang="en-US"/>
              <a:t>COMP3771 UAIS</a:t>
            </a:r>
          </a:p>
        </p:txBody>
      </p:sp>
      <p:sp>
        <p:nvSpPr>
          <p:cNvPr id="6" name="Rectangle 6">
            <a:extLst>
              <a:ext uri="{FF2B5EF4-FFF2-40B4-BE49-F238E27FC236}">
                <a16:creationId xmlns:a16="http://schemas.microsoft.com/office/drawing/2014/main" id="{C1C151E1-EB71-403C-815D-C14E89C2354D}"/>
              </a:ext>
            </a:extLst>
          </p:cNvPr>
          <p:cNvSpPr>
            <a:spLocks noGrp="1" noChangeArrowheads="1"/>
          </p:cNvSpPr>
          <p:nvPr>
            <p:ph type="sldNum" sz="quarter" idx="12"/>
          </p:nvPr>
        </p:nvSpPr>
        <p:spPr>
          <a:ln/>
        </p:spPr>
        <p:txBody>
          <a:bodyPr/>
          <a:lstStyle>
            <a:lvl1pPr>
              <a:defRPr/>
            </a:lvl1pPr>
          </a:lstStyle>
          <a:p>
            <a:pPr>
              <a:defRPr/>
            </a:pPr>
            <a:fld id="{FC3BFA65-EFBE-4584-AD9C-52462B076829}" type="slidenum">
              <a:rPr lang="en-GB" altLang="en-US"/>
              <a:pPr>
                <a:defRPr/>
              </a:pPr>
              <a:t>‹#›</a:t>
            </a:fld>
            <a:endParaRPr lang="en-GB" altLang="en-US"/>
          </a:p>
        </p:txBody>
      </p:sp>
    </p:spTree>
    <p:extLst>
      <p:ext uri="{BB962C8B-B14F-4D97-AF65-F5344CB8AC3E}">
        <p14:creationId xmlns:p14="http://schemas.microsoft.com/office/powerpoint/2010/main" val="3439245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2F2EE8AF-801D-4671-B54A-E6316EC7959F}"/>
              </a:ext>
            </a:extLst>
          </p:cNvPr>
          <p:cNvSpPr>
            <a:spLocks noGrp="1" noChangeArrowheads="1"/>
          </p:cNvSpPr>
          <p:nvPr>
            <p:ph type="dt" sz="half" idx="10"/>
          </p:nvPr>
        </p:nvSpPr>
        <p:spPr>
          <a:ln/>
        </p:spPr>
        <p:txBody>
          <a:bodyPr/>
          <a:lstStyle>
            <a:lvl1pPr>
              <a:defRPr/>
            </a:lvl1pPr>
          </a:lstStyle>
          <a:p>
            <a:pPr>
              <a:defRPr/>
            </a:pPr>
            <a:r>
              <a:rPr lang="en-US"/>
              <a:t>Topic 9</a:t>
            </a:r>
          </a:p>
        </p:txBody>
      </p:sp>
      <p:sp>
        <p:nvSpPr>
          <p:cNvPr id="6" name="Rectangle 5">
            <a:extLst>
              <a:ext uri="{FF2B5EF4-FFF2-40B4-BE49-F238E27FC236}">
                <a16:creationId xmlns:a16="http://schemas.microsoft.com/office/drawing/2014/main" id="{4079384C-40AC-409F-B3A1-08C832F84859}"/>
              </a:ext>
            </a:extLst>
          </p:cNvPr>
          <p:cNvSpPr>
            <a:spLocks noGrp="1" noChangeArrowheads="1"/>
          </p:cNvSpPr>
          <p:nvPr>
            <p:ph type="ftr" sz="quarter" idx="11"/>
          </p:nvPr>
        </p:nvSpPr>
        <p:spPr>
          <a:ln/>
        </p:spPr>
        <p:txBody>
          <a:bodyPr/>
          <a:lstStyle>
            <a:lvl1pPr>
              <a:defRPr/>
            </a:lvl1pPr>
          </a:lstStyle>
          <a:p>
            <a:pPr>
              <a:defRPr/>
            </a:pPr>
            <a:r>
              <a:rPr lang="en-US"/>
              <a:t>COMP3771 UAIS</a:t>
            </a:r>
          </a:p>
        </p:txBody>
      </p:sp>
      <p:sp>
        <p:nvSpPr>
          <p:cNvPr id="7" name="Rectangle 6">
            <a:extLst>
              <a:ext uri="{FF2B5EF4-FFF2-40B4-BE49-F238E27FC236}">
                <a16:creationId xmlns:a16="http://schemas.microsoft.com/office/drawing/2014/main" id="{60897B0C-D874-425F-B848-95D1AF9FE47E}"/>
              </a:ext>
            </a:extLst>
          </p:cNvPr>
          <p:cNvSpPr>
            <a:spLocks noGrp="1" noChangeArrowheads="1"/>
          </p:cNvSpPr>
          <p:nvPr>
            <p:ph type="sldNum" sz="quarter" idx="12"/>
          </p:nvPr>
        </p:nvSpPr>
        <p:spPr>
          <a:ln/>
        </p:spPr>
        <p:txBody>
          <a:bodyPr/>
          <a:lstStyle>
            <a:lvl1pPr>
              <a:defRPr/>
            </a:lvl1pPr>
          </a:lstStyle>
          <a:p>
            <a:pPr>
              <a:defRPr/>
            </a:pPr>
            <a:fld id="{1A7A439B-7344-472C-995D-25E518882E10}" type="slidenum">
              <a:rPr lang="en-GB" altLang="en-US"/>
              <a:pPr>
                <a:defRPr/>
              </a:pPr>
              <a:t>‹#›</a:t>
            </a:fld>
            <a:endParaRPr lang="en-GB" altLang="en-US"/>
          </a:p>
        </p:txBody>
      </p:sp>
    </p:spTree>
    <p:extLst>
      <p:ext uri="{BB962C8B-B14F-4D97-AF65-F5344CB8AC3E}">
        <p14:creationId xmlns:p14="http://schemas.microsoft.com/office/powerpoint/2010/main" val="2305562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65058A4D-12E0-43BC-9144-0F1C47B079FB}"/>
              </a:ext>
            </a:extLst>
          </p:cNvPr>
          <p:cNvSpPr>
            <a:spLocks noGrp="1" noChangeArrowheads="1"/>
          </p:cNvSpPr>
          <p:nvPr>
            <p:ph type="dt" sz="half" idx="10"/>
          </p:nvPr>
        </p:nvSpPr>
        <p:spPr>
          <a:ln/>
        </p:spPr>
        <p:txBody>
          <a:bodyPr/>
          <a:lstStyle>
            <a:lvl1pPr>
              <a:defRPr/>
            </a:lvl1pPr>
          </a:lstStyle>
          <a:p>
            <a:pPr>
              <a:defRPr/>
            </a:pPr>
            <a:r>
              <a:rPr lang="en-US"/>
              <a:t>Topic 9</a:t>
            </a:r>
          </a:p>
        </p:txBody>
      </p:sp>
      <p:sp>
        <p:nvSpPr>
          <p:cNvPr id="8" name="Rectangle 5">
            <a:extLst>
              <a:ext uri="{FF2B5EF4-FFF2-40B4-BE49-F238E27FC236}">
                <a16:creationId xmlns:a16="http://schemas.microsoft.com/office/drawing/2014/main" id="{CADA670B-9AF3-4359-BBC5-9CA29228B6CA}"/>
              </a:ext>
            </a:extLst>
          </p:cNvPr>
          <p:cNvSpPr>
            <a:spLocks noGrp="1" noChangeArrowheads="1"/>
          </p:cNvSpPr>
          <p:nvPr>
            <p:ph type="ftr" sz="quarter" idx="11"/>
          </p:nvPr>
        </p:nvSpPr>
        <p:spPr>
          <a:ln/>
        </p:spPr>
        <p:txBody>
          <a:bodyPr/>
          <a:lstStyle>
            <a:lvl1pPr>
              <a:defRPr/>
            </a:lvl1pPr>
          </a:lstStyle>
          <a:p>
            <a:pPr>
              <a:defRPr/>
            </a:pPr>
            <a:r>
              <a:rPr lang="en-US"/>
              <a:t>COMP3771 UAIS</a:t>
            </a:r>
          </a:p>
        </p:txBody>
      </p:sp>
      <p:sp>
        <p:nvSpPr>
          <p:cNvPr id="9" name="Rectangle 6">
            <a:extLst>
              <a:ext uri="{FF2B5EF4-FFF2-40B4-BE49-F238E27FC236}">
                <a16:creationId xmlns:a16="http://schemas.microsoft.com/office/drawing/2014/main" id="{68D8759D-A848-4B26-859E-8BFA5FEE143B}"/>
              </a:ext>
            </a:extLst>
          </p:cNvPr>
          <p:cNvSpPr>
            <a:spLocks noGrp="1" noChangeArrowheads="1"/>
          </p:cNvSpPr>
          <p:nvPr>
            <p:ph type="sldNum" sz="quarter" idx="12"/>
          </p:nvPr>
        </p:nvSpPr>
        <p:spPr>
          <a:ln/>
        </p:spPr>
        <p:txBody>
          <a:bodyPr/>
          <a:lstStyle>
            <a:lvl1pPr>
              <a:defRPr/>
            </a:lvl1pPr>
          </a:lstStyle>
          <a:p>
            <a:pPr>
              <a:defRPr/>
            </a:pPr>
            <a:fld id="{466016B2-4506-4978-BE58-506659F43C83}" type="slidenum">
              <a:rPr lang="en-GB" altLang="en-US"/>
              <a:pPr>
                <a:defRPr/>
              </a:pPr>
              <a:t>‹#›</a:t>
            </a:fld>
            <a:endParaRPr lang="en-GB" altLang="en-US"/>
          </a:p>
        </p:txBody>
      </p:sp>
    </p:spTree>
    <p:extLst>
      <p:ext uri="{BB962C8B-B14F-4D97-AF65-F5344CB8AC3E}">
        <p14:creationId xmlns:p14="http://schemas.microsoft.com/office/powerpoint/2010/main" val="1231641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23C523FA-54F8-4097-8BAF-2C62046CFAE8}"/>
              </a:ext>
            </a:extLst>
          </p:cNvPr>
          <p:cNvSpPr>
            <a:spLocks noGrp="1" noChangeArrowheads="1"/>
          </p:cNvSpPr>
          <p:nvPr>
            <p:ph type="dt" sz="half" idx="10"/>
          </p:nvPr>
        </p:nvSpPr>
        <p:spPr>
          <a:ln/>
        </p:spPr>
        <p:txBody>
          <a:bodyPr/>
          <a:lstStyle>
            <a:lvl1pPr>
              <a:defRPr/>
            </a:lvl1pPr>
          </a:lstStyle>
          <a:p>
            <a:pPr>
              <a:defRPr/>
            </a:pPr>
            <a:r>
              <a:rPr lang="en-US"/>
              <a:t>Topic 9</a:t>
            </a:r>
          </a:p>
        </p:txBody>
      </p:sp>
      <p:sp>
        <p:nvSpPr>
          <p:cNvPr id="4" name="Rectangle 5">
            <a:extLst>
              <a:ext uri="{FF2B5EF4-FFF2-40B4-BE49-F238E27FC236}">
                <a16:creationId xmlns:a16="http://schemas.microsoft.com/office/drawing/2014/main" id="{8D18C913-A281-4AD0-9573-03AF6E7D4EB3}"/>
              </a:ext>
            </a:extLst>
          </p:cNvPr>
          <p:cNvSpPr>
            <a:spLocks noGrp="1" noChangeArrowheads="1"/>
          </p:cNvSpPr>
          <p:nvPr>
            <p:ph type="ftr" sz="quarter" idx="11"/>
          </p:nvPr>
        </p:nvSpPr>
        <p:spPr>
          <a:ln/>
        </p:spPr>
        <p:txBody>
          <a:bodyPr/>
          <a:lstStyle>
            <a:lvl1pPr>
              <a:defRPr/>
            </a:lvl1pPr>
          </a:lstStyle>
          <a:p>
            <a:pPr>
              <a:defRPr/>
            </a:pPr>
            <a:r>
              <a:rPr lang="en-US"/>
              <a:t>COMP3771 UAIS</a:t>
            </a:r>
          </a:p>
        </p:txBody>
      </p:sp>
      <p:sp>
        <p:nvSpPr>
          <p:cNvPr id="5" name="Rectangle 6">
            <a:extLst>
              <a:ext uri="{FF2B5EF4-FFF2-40B4-BE49-F238E27FC236}">
                <a16:creationId xmlns:a16="http://schemas.microsoft.com/office/drawing/2014/main" id="{C4C311D5-7016-4888-9319-BC63E441BE61}"/>
              </a:ext>
            </a:extLst>
          </p:cNvPr>
          <p:cNvSpPr>
            <a:spLocks noGrp="1" noChangeArrowheads="1"/>
          </p:cNvSpPr>
          <p:nvPr>
            <p:ph type="sldNum" sz="quarter" idx="12"/>
          </p:nvPr>
        </p:nvSpPr>
        <p:spPr>
          <a:ln/>
        </p:spPr>
        <p:txBody>
          <a:bodyPr/>
          <a:lstStyle>
            <a:lvl1pPr>
              <a:defRPr/>
            </a:lvl1pPr>
          </a:lstStyle>
          <a:p>
            <a:pPr>
              <a:defRPr/>
            </a:pPr>
            <a:fld id="{BA7653EE-BE07-4494-A16F-CE1EB3662AC5}" type="slidenum">
              <a:rPr lang="en-GB" altLang="en-US"/>
              <a:pPr>
                <a:defRPr/>
              </a:pPr>
              <a:t>‹#›</a:t>
            </a:fld>
            <a:endParaRPr lang="en-GB" altLang="en-US"/>
          </a:p>
        </p:txBody>
      </p:sp>
    </p:spTree>
    <p:extLst>
      <p:ext uri="{BB962C8B-B14F-4D97-AF65-F5344CB8AC3E}">
        <p14:creationId xmlns:p14="http://schemas.microsoft.com/office/powerpoint/2010/main" val="1165825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5C07285-73C2-4EFF-BE69-A39FBD09590E}"/>
              </a:ext>
            </a:extLst>
          </p:cNvPr>
          <p:cNvSpPr>
            <a:spLocks noGrp="1" noChangeArrowheads="1"/>
          </p:cNvSpPr>
          <p:nvPr>
            <p:ph type="dt" sz="half" idx="10"/>
          </p:nvPr>
        </p:nvSpPr>
        <p:spPr>
          <a:ln/>
        </p:spPr>
        <p:txBody>
          <a:bodyPr/>
          <a:lstStyle>
            <a:lvl1pPr>
              <a:defRPr/>
            </a:lvl1pPr>
          </a:lstStyle>
          <a:p>
            <a:pPr>
              <a:defRPr/>
            </a:pPr>
            <a:r>
              <a:rPr lang="en-US"/>
              <a:t>Topic 9</a:t>
            </a:r>
          </a:p>
        </p:txBody>
      </p:sp>
      <p:sp>
        <p:nvSpPr>
          <p:cNvPr id="3" name="Rectangle 5">
            <a:extLst>
              <a:ext uri="{FF2B5EF4-FFF2-40B4-BE49-F238E27FC236}">
                <a16:creationId xmlns:a16="http://schemas.microsoft.com/office/drawing/2014/main" id="{9F2A3E21-51C3-4A9C-A975-5A6A22A006A3}"/>
              </a:ext>
            </a:extLst>
          </p:cNvPr>
          <p:cNvSpPr>
            <a:spLocks noGrp="1" noChangeArrowheads="1"/>
          </p:cNvSpPr>
          <p:nvPr>
            <p:ph type="ftr" sz="quarter" idx="11"/>
          </p:nvPr>
        </p:nvSpPr>
        <p:spPr>
          <a:ln/>
        </p:spPr>
        <p:txBody>
          <a:bodyPr/>
          <a:lstStyle>
            <a:lvl1pPr>
              <a:defRPr/>
            </a:lvl1pPr>
          </a:lstStyle>
          <a:p>
            <a:pPr>
              <a:defRPr/>
            </a:pPr>
            <a:r>
              <a:rPr lang="en-US"/>
              <a:t>COMP3771 UAIS</a:t>
            </a:r>
          </a:p>
        </p:txBody>
      </p:sp>
      <p:sp>
        <p:nvSpPr>
          <p:cNvPr id="4" name="Rectangle 6">
            <a:extLst>
              <a:ext uri="{FF2B5EF4-FFF2-40B4-BE49-F238E27FC236}">
                <a16:creationId xmlns:a16="http://schemas.microsoft.com/office/drawing/2014/main" id="{E2A41E56-7DD8-409D-977E-B30607CF9416}"/>
              </a:ext>
            </a:extLst>
          </p:cNvPr>
          <p:cNvSpPr>
            <a:spLocks noGrp="1" noChangeArrowheads="1"/>
          </p:cNvSpPr>
          <p:nvPr>
            <p:ph type="sldNum" sz="quarter" idx="12"/>
          </p:nvPr>
        </p:nvSpPr>
        <p:spPr>
          <a:ln/>
        </p:spPr>
        <p:txBody>
          <a:bodyPr/>
          <a:lstStyle>
            <a:lvl1pPr>
              <a:defRPr/>
            </a:lvl1pPr>
          </a:lstStyle>
          <a:p>
            <a:pPr>
              <a:defRPr/>
            </a:pPr>
            <a:fld id="{C4585854-F357-4E1F-9D3D-BA021E2C54CA}" type="slidenum">
              <a:rPr lang="en-GB" altLang="en-US"/>
              <a:pPr>
                <a:defRPr/>
              </a:pPr>
              <a:t>‹#›</a:t>
            </a:fld>
            <a:endParaRPr lang="en-GB" altLang="en-US"/>
          </a:p>
        </p:txBody>
      </p:sp>
    </p:spTree>
    <p:extLst>
      <p:ext uri="{BB962C8B-B14F-4D97-AF65-F5344CB8AC3E}">
        <p14:creationId xmlns:p14="http://schemas.microsoft.com/office/powerpoint/2010/main" val="2120973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C61A00BB-B4C0-4649-BBA8-E47BC04ABDD6}"/>
              </a:ext>
            </a:extLst>
          </p:cNvPr>
          <p:cNvSpPr>
            <a:spLocks noGrp="1" noChangeArrowheads="1"/>
          </p:cNvSpPr>
          <p:nvPr>
            <p:ph type="dt" sz="half" idx="10"/>
          </p:nvPr>
        </p:nvSpPr>
        <p:spPr>
          <a:ln/>
        </p:spPr>
        <p:txBody>
          <a:bodyPr/>
          <a:lstStyle>
            <a:lvl1pPr>
              <a:defRPr/>
            </a:lvl1pPr>
          </a:lstStyle>
          <a:p>
            <a:pPr>
              <a:defRPr/>
            </a:pPr>
            <a:r>
              <a:rPr lang="en-US"/>
              <a:t>Topic 9</a:t>
            </a:r>
          </a:p>
        </p:txBody>
      </p:sp>
      <p:sp>
        <p:nvSpPr>
          <p:cNvPr id="6" name="Rectangle 5">
            <a:extLst>
              <a:ext uri="{FF2B5EF4-FFF2-40B4-BE49-F238E27FC236}">
                <a16:creationId xmlns:a16="http://schemas.microsoft.com/office/drawing/2014/main" id="{1B1B3C8B-CA34-466A-8F38-21A235954716}"/>
              </a:ext>
            </a:extLst>
          </p:cNvPr>
          <p:cNvSpPr>
            <a:spLocks noGrp="1" noChangeArrowheads="1"/>
          </p:cNvSpPr>
          <p:nvPr>
            <p:ph type="ftr" sz="quarter" idx="11"/>
          </p:nvPr>
        </p:nvSpPr>
        <p:spPr>
          <a:ln/>
        </p:spPr>
        <p:txBody>
          <a:bodyPr/>
          <a:lstStyle>
            <a:lvl1pPr>
              <a:defRPr/>
            </a:lvl1pPr>
          </a:lstStyle>
          <a:p>
            <a:pPr>
              <a:defRPr/>
            </a:pPr>
            <a:r>
              <a:rPr lang="en-US"/>
              <a:t>COMP3771 UAIS</a:t>
            </a:r>
          </a:p>
        </p:txBody>
      </p:sp>
      <p:sp>
        <p:nvSpPr>
          <p:cNvPr id="7" name="Rectangle 6">
            <a:extLst>
              <a:ext uri="{FF2B5EF4-FFF2-40B4-BE49-F238E27FC236}">
                <a16:creationId xmlns:a16="http://schemas.microsoft.com/office/drawing/2014/main" id="{DEAF29E6-ED90-4137-8484-B17E14C76777}"/>
              </a:ext>
            </a:extLst>
          </p:cNvPr>
          <p:cNvSpPr>
            <a:spLocks noGrp="1" noChangeArrowheads="1"/>
          </p:cNvSpPr>
          <p:nvPr>
            <p:ph type="sldNum" sz="quarter" idx="12"/>
          </p:nvPr>
        </p:nvSpPr>
        <p:spPr>
          <a:ln/>
        </p:spPr>
        <p:txBody>
          <a:bodyPr/>
          <a:lstStyle>
            <a:lvl1pPr>
              <a:defRPr/>
            </a:lvl1pPr>
          </a:lstStyle>
          <a:p>
            <a:pPr>
              <a:defRPr/>
            </a:pPr>
            <a:fld id="{EE182585-232F-4A6F-8FE7-750DF65AD695}" type="slidenum">
              <a:rPr lang="en-GB" altLang="en-US"/>
              <a:pPr>
                <a:defRPr/>
              </a:pPr>
              <a:t>‹#›</a:t>
            </a:fld>
            <a:endParaRPr lang="en-GB" altLang="en-US"/>
          </a:p>
        </p:txBody>
      </p:sp>
    </p:spTree>
    <p:extLst>
      <p:ext uri="{BB962C8B-B14F-4D97-AF65-F5344CB8AC3E}">
        <p14:creationId xmlns:p14="http://schemas.microsoft.com/office/powerpoint/2010/main" val="2045779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D3EADBF-C91F-4AB9-B90A-75167B598EEF}"/>
              </a:ext>
            </a:extLst>
          </p:cNvPr>
          <p:cNvSpPr>
            <a:spLocks noGrp="1" noChangeArrowheads="1"/>
          </p:cNvSpPr>
          <p:nvPr>
            <p:ph type="dt" sz="half" idx="10"/>
          </p:nvPr>
        </p:nvSpPr>
        <p:spPr>
          <a:ln/>
        </p:spPr>
        <p:txBody>
          <a:bodyPr/>
          <a:lstStyle>
            <a:lvl1pPr>
              <a:defRPr/>
            </a:lvl1pPr>
          </a:lstStyle>
          <a:p>
            <a:pPr>
              <a:defRPr/>
            </a:pPr>
            <a:r>
              <a:rPr lang="en-US"/>
              <a:t>Topic 9</a:t>
            </a:r>
          </a:p>
        </p:txBody>
      </p:sp>
      <p:sp>
        <p:nvSpPr>
          <p:cNvPr id="6" name="Rectangle 5">
            <a:extLst>
              <a:ext uri="{FF2B5EF4-FFF2-40B4-BE49-F238E27FC236}">
                <a16:creationId xmlns:a16="http://schemas.microsoft.com/office/drawing/2014/main" id="{A0FE9784-03BD-4014-ABF1-AD149F5612B9}"/>
              </a:ext>
            </a:extLst>
          </p:cNvPr>
          <p:cNvSpPr>
            <a:spLocks noGrp="1" noChangeArrowheads="1"/>
          </p:cNvSpPr>
          <p:nvPr>
            <p:ph type="ftr" sz="quarter" idx="11"/>
          </p:nvPr>
        </p:nvSpPr>
        <p:spPr>
          <a:ln/>
        </p:spPr>
        <p:txBody>
          <a:bodyPr/>
          <a:lstStyle>
            <a:lvl1pPr>
              <a:defRPr/>
            </a:lvl1pPr>
          </a:lstStyle>
          <a:p>
            <a:pPr>
              <a:defRPr/>
            </a:pPr>
            <a:r>
              <a:rPr lang="en-US"/>
              <a:t>COMP3771 UAIS</a:t>
            </a:r>
          </a:p>
        </p:txBody>
      </p:sp>
      <p:sp>
        <p:nvSpPr>
          <p:cNvPr id="7" name="Rectangle 6">
            <a:extLst>
              <a:ext uri="{FF2B5EF4-FFF2-40B4-BE49-F238E27FC236}">
                <a16:creationId xmlns:a16="http://schemas.microsoft.com/office/drawing/2014/main" id="{514308D3-A71F-47C1-A9F2-BFC4D2F2E33D}"/>
              </a:ext>
            </a:extLst>
          </p:cNvPr>
          <p:cNvSpPr>
            <a:spLocks noGrp="1" noChangeArrowheads="1"/>
          </p:cNvSpPr>
          <p:nvPr>
            <p:ph type="sldNum" sz="quarter" idx="12"/>
          </p:nvPr>
        </p:nvSpPr>
        <p:spPr>
          <a:ln/>
        </p:spPr>
        <p:txBody>
          <a:bodyPr/>
          <a:lstStyle>
            <a:lvl1pPr>
              <a:defRPr/>
            </a:lvl1pPr>
          </a:lstStyle>
          <a:p>
            <a:pPr>
              <a:defRPr/>
            </a:pPr>
            <a:fld id="{3197E913-423C-4222-9B50-8DBBD0C9B92F}" type="slidenum">
              <a:rPr lang="en-GB" altLang="en-US"/>
              <a:pPr>
                <a:defRPr/>
              </a:pPr>
              <a:t>‹#›</a:t>
            </a:fld>
            <a:endParaRPr lang="en-GB" altLang="en-US"/>
          </a:p>
        </p:txBody>
      </p:sp>
    </p:spTree>
    <p:extLst>
      <p:ext uri="{BB962C8B-B14F-4D97-AF65-F5344CB8AC3E}">
        <p14:creationId xmlns:p14="http://schemas.microsoft.com/office/powerpoint/2010/main" val="1640931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D9B82BE-3169-429F-A3A0-274F14C52A54}"/>
              </a:ext>
            </a:extLst>
          </p:cNvPr>
          <p:cNvSpPr>
            <a:spLocks noGrp="1" noChangeArrowheads="1"/>
          </p:cNvSpPr>
          <p:nvPr>
            <p:ph type="title"/>
          </p:nvPr>
        </p:nvSpPr>
        <p:spPr bwMode="auto">
          <a:xfrm>
            <a:off x="685800" y="444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89BC39A8-D521-4196-B998-E57162C7D618}"/>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5E332696-5528-4170-9F9B-DBCFFF0BB50F}"/>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Times New Roman" pitchFamily="16" charset="0"/>
              </a:defRPr>
            </a:lvl1pPr>
          </a:lstStyle>
          <a:p>
            <a:pPr>
              <a:defRPr/>
            </a:pPr>
            <a:r>
              <a:rPr lang="en-US"/>
              <a:t>Topic 9</a:t>
            </a:r>
          </a:p>
        </p:txBody>
      </p:sp>
      <p:sp>
        <p:nvSpPr>
          <p:cNvPr id="1029" name="Rectangle 5">
            <a:extLst>
              <a:ext uri="{FF2B5EF4-FFF2-40B4-BE49-F238E27FC236}">
                <a16:creationId xmlns:a16="http://schemas.microsoft.com/office/drawing/2014/main" id="{5AC49D75-B84F-47FC-B0E0-30D6B49F3EEA}"/>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Times New Roman" pitchFamily="16" charset="0"/>
              </a:defRPr>
            </a:lvl1pPr>
          </a:lstStyle>
          <a:p>
            <a:pPr>
              <a:defRPr/>
            </a:pPr>
            <a:r>
              <a:rPr lang="en-US"/>
              <a:t>COMP3771 UAIS</a:t>
            </a:r>
          </a:p>
        </p:txBody>
      </p:sp>
      <p:sp>
        <p:nvSpPr>
          <p:cNvPr id="1030" name="Rectangle 6">
            <a:extLst>
              <a:ext uri="{FF2B5EF4-FFF2-40B4-BE49-F238E27FC236}">
                <a16:creationId xmlns:a16="http://schemas.microsoft.com/office/drawing/2014/main" id="{F5976517-9D39-4818-96CD-B8B273640699}"/>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70A9716A-6EF6-4B06-9832-A12F5F062795}"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0" fontAlgn="base" hangingPunct="0">
        <a:spcBef>
          <a:spcPct val="0"/>
        </a:spcBef>
        <a:spcAft>
          <a:spcPct val="0"/>
        </a:spcAft>
        <a:defRPr sz="4400" b="1">
          <a:solidFill>
            <a:srgbClr val="800000"/>
          </a:solidFill>
          <a:latin typeface="+mj-lt"/>
          <a:ea typeface="+mj-ea"/>
          <a:cs typeface="+mj-cs"/>
        </a:defRPr>
      </a:lvl1pPr>
      <a:lvl2pPr algn="ctr" rtl="0" eaLnBrk="0" fontAlgn="base" hangingPunct="0">
        <a:spcBef>
          <a:spcPct val="0"/>
        </a:spcBef>
        <a:spcAft>
          <a:spcPct val="0"/>
        </a:spcAft>
        <a:defRPr sz="4400" b="1">
          <a:solidFill>
            <a:srgbClr val="800000"/>
          </a:solidFill>
          <a:latin typeface="Times New Roman" pitchFamily="18" charset="0"/>
        </a:defRPr>
      </a:lvl2pPr>
      <a:lvl3pPr algn="ctr" rtl="0" eaLnBrk="0" fontAlgn="base" hangingPunct="0">
        <a:spcBef>
          <a:spcPct val="0"/>
        </a:spcBef>
        <a:spcAft>
          <a:spcPct val="0"/>
        </a:spcAft>
        <a:defRPr sz="4400" b="1">
          <a:solidFill>
            <a:srgbClr val="800000"/>
          </a:solidFill>
          <a:latin typeface="Times New Roman" pitchFamily="18" charset="0"/>
        </a:defRPr>
      </a:lvl3pPr>
      <a:lvl4pPr algn="ctr" rtl="0" eaLnBrk="0" fontAlgn="base" hangingPunct="0">
        <a:spcBef>
          <a:spcPct val="0"/>
        </a:spcBef>
        <a:spcAft>
          <a:spcPct val="0"/>
        </a:spcAft>
        <a:defRPr sz="4400" b="1">
          <a:solidFill>
            <a:srgbClr val="800000"/>
          </a:solidFill>
          <a:latin typeface="Times New Roman" pitchFamily="18" charset="0"/>
        </a:defRPr>
      </a:lvl4pPr>
      <a:lvl5pPr algn="ctr" rtl="0" eaLnBrk="0" fontAlgn="base" hangingPunct="0">
        <a:spcBef>
          <a:spcPct val="0"/>
        </a:spcBef>
        <a:spcAft>
          <a:spcPct val="0"/>
        </a:spcAft>
        <a:defRPr sz="4400" b="1">
          <a:solidFill>
            <a:srgbClr val="800000"/>
          </a:solidFill>
          <a:latin typeface="Times New Roman" pitchFamily="18" charset="0"/>
        </a:defRPr>
      </a:lvl5pPr>
      <a:lvl6pPr marL="457200" algn="ctr" rtl="0" fontAlgn="base">
        <a:spcBef>
          <a:spcPct val="0"/>
        </a:spcBef>
        <a:spcAft>
          <a:spcPct val="0"/>
        </a:spcAft>
        <a:defRPr sz="4400" b="1">
          <a:solidFill>
            <a:srgbClr val="800000"/>
          </a:solidFill>
          <a:latin typeface="Times New Roman" pitchFamily="18" charset="0"/>
        </a:defRPr>
      </a:lvl6pPr>
      <a:lvl7pPr marL="914400" algn="ctr" rtl="0" fontAlgn="base">
        <a:spcBef>
          <a:spcPct val="0"/>
        </a:spcBef>
        <a:spcAft>
          <a:spcPct val="0"/>
        </a:spcAft>
        <a:defRPr sz="4400" b="1">
          <a:solidFill>
            <a:srgbClr val="800000"/>
          </a:solidFill>
          <a:latin typeface="Times New Roman" pitchFamily="18" charset="0"/>
        </a:defRPr>
      </a:lvl7pPr>
      <a:lvl8pPr marL="1371600" algn="ctr" rtl="0" fontAlgn="base">
        <a:spcBef>
          <a:spcPct val="0"/>
        </a:spcBef>
        <a:spcAft>
          <a:spcPct val="0"/>
        </a:spcAft>
        <a:defRPr sz="4400" b="1">
          <a:solidFill>
            <a:srgbClr val="800000"/>
          </a:solidFill>
          <a:latin typeface="Times New Roman" pitchFamily="18" charset="0"/>
        </a:defRPr>
      </a:lvl8pPr>
      <a:lvl9pPr marL="1828800" algn="ctr" rtl="0" fontAlgn="base">
        <a:spcBef>
          <a:spcPct val="0"/>
        </a:spcBef>
        <a:spcAft>
          <a:spcPct val="0"/>
        </a:spcAft>
        <a:defRPr sz="4400" b="1">
          <a:solidFill>
            <a:srgbClr val="800000"/>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E8BF7A2-F3FF-47A1-BA64-E7D5F0A0C898}"/>
              </a:ext>
            </a:extLst>
          </p:cNvPr>
          <p:cNvSpPr>
            <a:spLocks noGrp="1" noChangeArrowheads="1"/>
          </p:cNvSpPr>
          <p:nvPr>
            <p:ph type="ctrTitle"/>
          </p:nvPr>
        </p:nvSpPr>
        <p:spPr>
          <a:xfrm>
            <a:off x="0" y="1219200"/>
            <a:ext cx="9144000" cy="1143000"/>
          </a:xfrm>
        </p:spPr>
        <p:txBody>
          <a:bodyPr/>
          <a:lstStyle/>
          <a:p>
            <a:pPr eaLnBrk="1" hangingPunct="1"/>
            <a:r>
              <a:rPr lang="en-US" altLang="en-US" sz="4000" dirty="0" smtClean="0"/>
              <a:t>COMP3771</a:t>
            </a:r>
            <a:r>
              <a:rPr lang="en-US" altLang="en-US" sz="4000" dirty="0"/>
              <a:t/>
            </a:r>
            <a:br>
              <a:rPr lang="en-US" altLang="en-US" sz="4000" dirty="0"/>
            </a:br>
            <a:r>
              <a:rPr lang="en-GB" altLang="en-US" sz="4000" dirty="0"/>
              <a:t>User Adaptive Intelligent Systems </a:t>
            </a:r>
            <a:endParaRPr lang="en-GB" altLang="en-US" sz="4000" b="0" dirty="0"/>
          </a:p>
        </p:txBody>
      </p:sp>
      <p:sp>
        <p:nvSpPr>
          <p:cNvPr id="4099" name="Rectangle 3">
            <a:extLst>
              <a:ext uri="{FF2B5EF4-FFF2-40B4-BE49-F238E27FC236}">
                <a16:creationId xmlns:a16="http://schemas.microsoft.com/office/drawing/2014/main" id="{4A8400B8-9C74-4AD5-8A7C-CEC94F613BDA}"/>
              </a:ext>
            </a:extLst>
          </p:cNvPr>
          <p:cNvSpPr>
            <a:spLocks noGrp="1" noChangeArrowheads="1"/>
          </p:cNvSpPr>
          <p:nvPr>
            <p:ph type="subTitle" idx="1"/>
          </p:nvPr>
        </p:nvSpPr>
        <p:spPr>
          <a:xfrm>
            <a:off x="395536" y="2362200"/>
            <a:ext cx="8569325" cy="3500438"/>
          </a:xfrm>
          <a:noFill/>
        </p:spPr>
        <p:txBody>
          <a:bodyPr/>
          <a:lstStyle/>
          <a:p>
            <a:pPr eaLnBrk="1" hangingPunct="1">
              <a:lnSpc>
                <a:spcPct val="90000"/>
              </a:lnSpc>
            </a:pPr>
            <a:endParaRPr lang="en-GB" altLang="en-US" sz="3600" b="1" dirty="0"/>
          </a:p>
          <a:p>
            <a:pPr eaLnBrk="1" hangingPunct="1">
              <a:lnSpc>
                <a:spcPct val="90000"/>
              </a:lnSpc>
            </a:pPr>
            <a:r>
              <a:rPr lang="en-GB" altLang="en-US" sz="3600" dirty="0" smtClean="0"/>
              <a:t>Responsible Personalisation</a:t>
            </a:r>
            <a:endParaRPr lang="en-GB" altLang="en-US" sz="3600" dirty="0"/>
          </a:p>
          <a:p>
            <a:pPr eaLnBrk="1" hangingPunct="1">
              <a:lnSpc>
                <a:spcPct val="90000"/>
              </a:lnSpc>
            </a:pPr>
            <a:endParaRPr lang="en-GB" altLang="en-US" sz="3600" dirty="0"/>
          </a:p>
          <a:p>
            <a:pPr eaLnBrk="1" hangingPunct="1">
              <a:lnSpc>
                <a:spcPct val="90000"/>
              </a:lnSpc>
            </a:pPr>
            <a:r>
              <a:rPr lang="en-GB" altLang="en-US" sz="2800" dirty="0"/>
              <a:t>Vania Dimitrova</a:t>
            </a:r>
            <a:br>
              <a:rPr lang="en-GB" altLang="en-US" sz="2800" dirty="0"/>
            </a:br>
            <a:r>
              <a:rPr lang="en-GB" altLang="en-US" sz="2800" dirty="0"/>
              <a:t>School of Computing, University of Leeds</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3F7B016-DFEF-4A6E-AE1D-F0F708889067}"/>
              </a:ext>
            </a:extLst>
          </p:cNvPr>
          <p:cNvSpPr>
            <a:spLocks noChangeArrowheads="1"/>
          </p:cNvSpPr>
          <p:nvPr/>
        </p:nvSpPr>
        <p:spPr bwMode="auto">
          <a:xfrm>
            <a:off x="323627" y="1196752"/>
            <a:ext cx="8566596" cy="5434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Char char="-"/>
            </a:pPr>
            <a:r>
              <a:rPr lang="en-GB" dirty="0" smtClean="0"/>
              <a:t>inadvertent </a:t>
            </a:r>
            <a:r>
              <a:rPr lang="en-GB" dirty="0"/>
              <a:t>historic bias, </a:t>
            </a:r>
            <a:r>
              <a:rPr lang="en-GB" dirty="0" smtClean="0"/>
              <a:t>incompleteness</a:t>
            </a:r>
          </a:p>
          <a:p>
            <a:pPr>
              <a:buFontTx/>
              <a:buChar char="-"/>
            </a:pPr>
            <a:r>
              <a:rPr lang="en-GB" dirty="0" smtClean="0"/>
              <a:t>unintended </a:t>
            </a:r>
            <a:r>
              <a:rPr lang="en-GB" dirty="0"/>
              <a:t>(in)direct prejudice and discrimination against certain groups or people, </a:t>
            </a:r>
            <a:r>
              <a:rPr lang="en-GB" dirty="0" smtClean="0"/>
              <a:t>exacerbating </a:t>
            </a:r>
            <a:r>
              <a:rPr lang="en-GB" dirty="0"/>
              <a:t>prejudice and </a:t>
            </a:r>
            <a:r>
              <a:rPr lang="en-GB" dirty="0" smtClean="0"/>
              <a:t>marginalisation</a:t>
            </a:r>
          </a:p>
          <a:p>
            <a:pPr>
              <a:buFontTx/>
              <a:buChar char="-"/>
            </a:pPr>
            <a:r>
              <a:rPr lang="en-GB" dirty="0" smtClean="0"/>
              <a:t>intentional </a:t>
            </a:r>
            <a:r>
              <a:rPr lang="en-GB" dirty="0"/>
              <a:t>exploitation of (consumer) </a:t>
            </a:r>
            <a:r>
              <a:rPr lang="en-GB" dirty="0" smtClean="0"/>
              <a:t>biases</a:t>
            </a:r>
          </a:p>
          <a:p>
            <a:pPr>
              <a:buFontTx/>
              <a:buChar char="-"/>
            </a:pPr>
            <a:r>
              <a:rPr lang="en-GB" dirty="0" smtClean="0"/>
              <a:t>user-centric - regardless </a:t>
            </a:r>
            <a:r>
              <a:rPr lang="en-GB" dirty="0"/>
              <a:t>of </a:t>
            </a:r>
            <a:r>
              <a:rPr lang="en-GB" dirty="0" smtClean="0"/>
              <a:t>age</a:t>
            </a:r>
            <a:r>
              <a:rPr lang="en-GB" dirty="0"/>
              <a:t>, gender, abilities or </a:t>
            </a:r>
            <a:r>
              <a:rPr lang="en-GB" dirty="0" smtClean="0"/>
              <a:t>characteristics</a:t>
            </a:r>
          </a:p>
          <a:p>
            <a:pPr>
              <a:buFontTx/>
              <a:buChar char="-"/>
            </a:pPr>
            <a:r>
              <a:rPr lang="en-GB" dirty="0" smtClean="0"/>
              <a:t>accessibility for </a:t>
            </a:r>
            <a:r>
              <a:rPr lang="en-GB" dirty="0"/>
              <a:t>persons with </a:t>
            </a:r>
            <a:r>
              <a:rPr lang="en-GB" dirty="0" smtClean="0"/>
              <a:t>disabilities</a:t>
            </a:r>
            <a:endParaRPr lang="en-GB" altLang="en-US" sz="2800" b="1" dirty="0" smtClean="0">
              <a:solidFill>
                <a:srgbClr val="FF0000"/>
              </a:solidFill>
            </a:endParaRPr>
          </a:p>
        </p:txBody>
      </p:sp>
      <p:sp>
        <p:nvSpPr>
          <p:cNvPr id="10243" name="Rectangle 3">
            <a:extLst>
              <a:ext uri="{FF2B5EF4-FFF2-40B4-BE49-F238E27FC236}">
                <a16:creationId xmlns:a16="http://schemas.microsoft.com/office/drawing/2014/main" id="{0C13A6CB-8D90-4EEF-9BDE-1934267DC92E}"/>
              </a:ext>
            </a:extLst>
          </p:cNvPr>
          <p:cNvSpPr>
            <a:spLocks noGrp="1" noChangeArrowheads="1"/>
          </p:cNvSpPr>
          <p:nvPr>
            <p:ph type="title"/>
          </p:nvPr>
        </p:nvSpPr>
        <p:spPr>
          <a:xfrm>
            <a:off x="539750" y="115888"/>
            <a:ext cx="8134350" cy="1143000"/>
          </a:xfrm>
          <a:noFill/>
        </p:spPr>
        <p:txBody>
          <a:bodyPr/>
          <a:lstStyle/>
          <a:p>
            <a:r>
              <a:rPr lang="en-GB" altLang="en-US" sz="4000" dirty="0" smtClean="0"/>
              <a:t>R5</a:t>
            </a:r>
            <a:r>
              <a:rPr lang="en-GB" altLang="en-US" sz="4000" dirty="0"/>
              <a:t>: Diversity, Non-discrimination and Fairness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5849888"/>
            <a:ext cx="1800200" cy="100811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1372" y="5929370"/>
            <a:ext cx="855538" cy="855538"/>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0232" y="5856278"/>
            <a:ext cx="1788790" cy="1001722"/>
          </a:xfrm>
          <a:prstGeom prst="rect">
            <a:avLst/>
          </a:prstGeom>
        </p:spPr>
      </p:pic>
    </p:spTree>
    <p:extLst>
      <p:ext uri="{BB962C8B-B14F-4D97-AF65-F5344CB8AC3E}">
        <p14:creationId xmlns:p14="http://schemas.microsoft.com/office/powerpoint/2010/main" val="3527383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3F7B016-DFEF-4A6E-AE1D-F0F708889067}"/>
              </a:ext>
            </a:extLst>
          </p:cNvPr>
          <p:cNvSpPr>
            <a:spLocks noChangeArrowheads="1"/>
          </p:cNvSpPr>
          <p:nvPr/>
        </p:nvSpPr>
        <p:spPr bwMode="auto">
          <a:xfrm>
            <a:off x="323627" y="1484784"/>
            <a:ext cx="8566596" cy="5146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Char char="-"/>
            </a:pPr>
            <a:r>
              <a:rPr lang="en-GB" dirty="0"/>
              <a:t>Are there potential negative impacts of the </a:t>
            </a:r>
            <a:r>
              <a:rPr lang="en-GB" dirty="0" smtClean="0"/>
              <a:t>system </a:t>
            </a:r>
            <a:r>
              <a:rPr lang="en-GB" dirty="0"/>
              <a:t>on the environment</a:t>
            </a:r>
            <a:r>
              <a:rPr lang="en-GB" dirty="0" smtClean="0"/>
              <a:t>?</a:t>
            </a:r>
            <a:endParaRPr lang="en-GB" sz="2800" b="1" dirty="0">
              <a:solidFill>
                <a:srgbClr val="FF0000"/>
              </a:solidFill>
            </a:endParaRPr>
          </a:p>
          <a:p>
            <a:pPr>
              <a:buFontTx/>
              <a:buChar char="-"/>
            </a:pPr>
            <a:r>
              <a:rPr lang="en-GB" dirty="0"/>
              <a:t>Does the </a:t>
            </a:r>
            <a:r>
              <a:rPr lang="en-GB" dirty="0" smtClean="0"/>
              <a:t>system </a:t>
            </a:r>
            <a:r>
              <a:rPr lang="en-GB" dirty="0"/>
              <a:t>impact human work and work </a:t>
            </a:r>
            <a:r>
              <a:rPr lang="en-GB" dirty="0" smtClean="0"/>
              <a:t>arrangements (e.g. skills development)?</a:t>
            </a:r>
          </a:p>
          <a:p>
            <a:pPr>
              <a:buFontTx/>
              <a:buChar char="-"/>
            </a:pPr>
            <a:r>
              <a:rPr lang="en-GB" dirty="0" smtClean="0"/>
              <a:t>Can </a:t>
            </a:r>
            <a:r>
              <a:rPr lang="en-GB" dirty="0"/>
              <a:t>the </a:t>
            </a:r>
            <a:r>
              <a:rPr lang="en-GB" dirty="0" smtClean="0"/>
              <a:t>system </a:t>
            </a:r>
            <a:r>
              <a:rPr lang="en-GB" dirty="0"/>
              <a:t>have a negative impact on society at large or democracy?</a:t>
            </a:r>
            <a:endParaRPr lang="en-GB" dirty="0" smtClean="0"/>
          </a:p>
        </p:txBody>
      </p:sp>
      <p:sp>
        <p:nvSpPr>
          <p:cNvPr id="10243" name="Rectangle 3">
            <a:extLst>
              <a:ext uri="{FF2B5EF4-FFF2-40B4-BE49-F238E27FC236}">
                <a16:creationId xmlns:a16="http://schemas.microsoft.com/office/drawing/2014/main" id="{0C13A6CB-8D90-4EEF-9BDE-1934267DC92E}"/>
              </a:ext>
            </a:extLst>
          </p:cNvPr>
          <p:cNvSpPr>
            <a:spLocks noGrp="1" noChangeArrowheads="1"/>
          </p:cNvSpPr>
          <p:nvPr>
            <p:ph type="title"/>
          </p:nvPr>
        </p:nvSpPr>
        <p:spPr>
          <a:xfrm>
            <a:off x="179512" y="115888"/>
            <a:ext cx="8494588" cy="1143000"/>
          </a:xfrm>
          <a:noFill/>
        </p:spPr>
        <p:txBody>
          <a:bodyPr/>
          <a:lstStyle/>
          <a:p>
            <a:r>
              <a:rPr lang="en-GB" altLang="en-US" sz="4000" dirty="0" smtClean="0"/>
              <a:t>R6</a:t>
            </a:r>
            <a:r>
              <a:rPr lang="en-GB" altLang="en-US" sz="4000" dirty="0"/>
              <a:t>: Societal and Environmental </a:t>
            </a:r>
            <a:r>
              <a:rPr lang="en-GB" altLang="en-US" sz="4000" dirty="0" smtClean="0"/>
              <a:t/>
            </a:r>
            <a:br>
              <a:rPr lang="en-GB" altLang="en-US" sz="4000" dirty="0" smtClean="0"/>
            </a:br>
            <a:r>
              <a:rPr lang="en-GB" altLang="en-US" sz="4000" dirty="0" smtClean="0"/>
              <a:t>Well-being</a:t>
            </a:r>
            <a:endParaRPr lang="en-GB" altLang="en-US" sz="4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5849888"/>
            <a:ext cx="1800200" cy="100811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1372" y="5929370"/>
            <a:ext cx="855538" cy="855538"/>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0232" y="5856278"/>
            <a:ext cx="1788790" cy="1001722"/>
          </a:xfrm>
          <a:prstGeom prst="rect">
            <a:avLst/>
          </a:prstGeom>
        </p:spPr>
      </p:pic>
    </p:spTree>
    <p:extLst>
      <p:ext uri="{BB962C8B-B14F-4D97-AF65-F5344CB8AC3E}">
        <p14:creationId xmlns:p14="http://schemas.microsoft.com/office/powerpoint/2010/main" val="1869983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3F7B016-DFEF-4A6E-AE1D-F0F708889067}"/>
              </a:ext>
            </a:extLst>
          </p:cNvPr>
          <p:cNvSpPr>
            <a:spLocks noChangeArrowheads="1"/>
          </p:cNvSpPr>
          <p:nvPr/>
        </p:nvSpPr>
        <p:spPr bwMode="auto">
          <a:xfrm>
            <a:off x="35496" y="1484784"/>
            <a:ext cx="9217024" cy="5146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buNone/>
            </a:pPr>
            <a:r>
              <a:rPr lang="en-GB" dirty="0" smtClean="0"/>
              <a:t>Mechanisms should </a:t>
            </a:r>
            <a:r>
              <a:rPr lang="en-GB" dirty="0"/>
              <a:t>be put in place to ensure responsibility for the development, deployment and/or use of </a:t>
            </a:r>
            <a:r>
              <a:rPr lang="en-GB" dirty="0" smtClean="0"/>
              <a:t>personalised </a:t>
            </a:r>
            <a:r>
              <a:rPr lang="en-GB" dirty="0"/>
              <a:t>systems</a:t>
            </a:r>
            <a:endParaRPr lang="en-GB" sz="2800" b="1" dirty="0">
              <a:solidFill>
                <a:srgbClr val="FF0000"/>
              </a:solidFill>
            </a:endParaRPr>
          </a:p>
          <a:p>
            <a:pPr>
              <a:buFontTx/>
              <a:buChar char="-"/>
            </a:pPr>
            <a:r>
              <a:rPr lang="en-GB" dirty="0" smtClean="0"/>
              <a:t>Is an appropriate traceability process in place?</a:t>
            </a:r>
          </a:p>
          <a:p>
            <a:pPr>
              <a:buFontTx/>
              <a:buChar char="-"/>
            </a:pPr>
            <a:r>
              <a:rPr lang="en-GB" dirty="0" smtClean="0"/>
              <a:t>Can the system be audited by independent 3</a:t>
            </a:r>
            <a:r>
              <a:rPr lang="en-GB" baseline="30000" dirty="0" smtClean="0"/>
              <a:t>rd</a:t>
            </a:r>
            <a:r>
              <a:rPr lang="en-GB" dirty="0" smtClean="0"/>
              <a:t> parties</a:t>
            </a:r>
          </a:p>
          <a:p>
            <a:pPr>
              <a:buFontTx/>
              <a:buChar char="-"/>
            </a:pPr>
            <a:r>
              <a:rPr lang="en-GB" dirty="0" smtClean="0"/>
              <a:t>Are all risks documented and actioned upon?</a:t>
            </a:r>
          </a:p>
        </p:txBody>
      </p:sp>
      <p:sp>
        <p:nvSpPr>
          <p:cNvPr id="10243" name="Rectangle 3">
            <a:extLst>
              <a:ext uri="{FF2B5EF4-FFF2-40B4-BE49-F238E27FC236}">
                <a16:creationId xmlns:a16="http://schemas.microsoft.com/office/drawing/2014/main" id="{0C13A6CB-8D90-4EEF-9BDE-1934267DC92E}"/>
              </a:ext>
            </a:extLst>
          </p:cNvPr>
          <p:cNvSpPr>
            <a:spLocks noGrp="1" noChangeArrowheads="1"/>
          </p:cNvSpPr>
          <p:nvPr>
            <p:ph type="title"/>
          </p:nvPr>
        </p:nvSpPr>
        <p:spPr>
          <a:xfrm>
            <a:off x="179512" y="115888"/>
            <a:ext cx="8494588" cy="1143000"/>
          </a:xfrm>
          <a:noFill/>
        </p:spPr>
        <p:txBody>
          <a:bodyPr/>
          <a:lstStyle/>
          <a:p>
            <a:r>
              <a:rPr lang="en-GB" altLang="en-US" sz="4000" dirty="0" smtClean="0"/>
              <a:t>R7: Accountability</a:t>
            </a:r>
            <a:endParaRPr lang="en-GB" altLang="en-US" sz="4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5849888"/>
            <a:ext cx="1800200" cy="100811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1372" y="5929370"/>
            <a:ext cx="855538" cy="855538"/>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0232" y="5856278"/>
            <a:ext cx="1788790" cy="1001722"/>
          </a:xfrm>
          <a:prstGeom prst="rect">
            <a:avLst/>
          </a:prstGeom>
        </p:spPr>
      </p:pic>
    </p:spTree>
    <p:extLst>
      <p:ext uri="{BB962C8B-B14F-4D97-AF65-F5344CB8AC3E}">
        <p14:creationId xmlns:p14="http://schemas.microsoft.com/office/powerpoint/2010/main" val="144138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B1FE85B-95CE-4A1A-BCD1-65ED3E236C08}"/>
              </a:ext>
            </a:extLst>
          </p:cNvPr>
          <p:cNvSpPr>
            <a:spLocks noGrp="1" noChangeArrowheads="1"/>
          </p:cNvSpPr>
          <p:nvPr>
            <p:ph type="title"/>
          </p:nvPr>
        </p:nvSpPr>
        <p:spPr>
          <a:xfrm>
            <a:off x="539552" y="111283"/>
            <a:ext cx="7772400" cy="1143000"/>
          </a:xfrm>
        </p:spPr>
        <p:txBody>
          <a:bodyPr/>
          <a:lstStyle/>
          <a:p>
            <a:r>
              <a:rPr lang="en-GB" altLang="en-US" dirty="0" smtClean="0"/>
              <a:t>Responsible Personalisation Summary</a:t>
            </a:r>
            <a:endParaRPr lang="en-GB" altLang="en-US" dirty="0"/>
          </a:p>
        </p:txBody>
      </p:sp>
      <p:sp>
        <p:nvSpPr>
          <p:cNvPr id="634883" name="Rectangle 3">
            <a:extLst>
              <a:ext uri="{FF2B5EF4-FFF2-40B4-BE49-F238E27FC236}">
                <a16:creationId xmlns:a16="http://schemas.microsoft.com/office/drawing/2014/main" id="{51AF5449-7330-4A0A-9EC3-02A21AAD51E4}"/>
              </a:ext>
            </a:extLst>
          </p:cNvPr>
          <p:cNvSpPr>
            <a:spLocks noChangeArrowheads="1"/>
          </p:cNvSpPr>
          <p:nvPr/>
        </p:nvSpPr>
        <p:spPr bwMode="auto">
          <a:xfrm>
            <a:off x="971600" y="1556792"/>
            <a:ext cx="7489527" cy="544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GB" sz="2400" dirty="0" smtClean="0"/>
              <a:t>Active research area</a:t>
            </a:r>
          </a:p>
          <a:p>
            <a:endParaRPr lang="en-GB" sz="2400" dirty="0" smtClean="0"/>
          </a:p>
          <a:p>
            <a:r>
              <a:rPr lang="en-GB" sz="2400" dirty="0" smtClean="0"/>
              <a:t>Current work on:</a:t>
            </a:r>
          </a:p>
          <a:p>
            <a:pPr lvl="1"/>
            <a:r>
              <a:rPr lang="en-GB" sz="2400" dirty="0" smtClean="0"/>
              <a:t>Bias</a:t>
            </a:r>
          </a:p>
          <a:p>
            <a:pPr lvl="1"/>
            <a:r>
              <a:rPr lang="en-GB" sz="2400" dirty="0" smtClean="0"/>
              <a:t>Fairness</a:t>
            </a:r>
          </a:p>
          <a:p>
            <a:pPr lvl="1"/>
            <a:r>
              <a:rPr lang="en-GB" sz="2400" dirty="0" smtClean="0"/>
              <a:t>Transparency</a:t>
            </a:r>
          </a:p>
          <a:p>
            <a:pPr lvl="1"/>
            <a:r>
              <a:rPr lang="en-GB" sz="2400" dirty="0" err="1" smtClean="0"/>
              <a:t>Explainability</a:t>
            </a:r>
            <a:endParaRPr lang="en-GB" sz="2400" dirty="0"/>
          </a:p>
          <a:p>
            <a:pPr lvl="1"/>
            <a:endParaRPr lang="en-GB" sz="2400" dirty="0" smtClean="0"/>
          </a:p>
          <a:p>
            <a:pPr marL="400050"/>
            <a:r>
              <a:rPr lang="en-GB" sz="2400" dirty="0" smtClean="0"/>
              <a:t>Broader human impact and societal implications:</a:t>
            </a:r>
          </a:p>
          <a:p>
            <a:pPr marL="800100" lvl="1">
              <a:buFontTx/>
              <a:buChar char="-"/>
            </a:pPr>
            <a:r>
              <a:rPr lang="en-GB" sz="2400" dirty="0" smtClean="0"/>
              <a:t>discussed by journalists, activists and politicians</a:t>
            </a:r>
          </a:p>
          <a:p>
            <a:pPr marL="800100" lvl="1">
              <a:buFontTx/>
              <a:buChar char="-"/>
            </a:pPr>
            <a:r>
              <a:rPr lang="en-GB" sz="2400" dirty="0" smtClean="0"/>
              <a:t>insufficiently addressed by research</a:t>
            </a:r>
            <a:endParaRPr lang="en-GB" sz="2400" dirty="0"/>
          </a:p>
        </p:txBody>
      </p:sp>
    </p:spTree>
    <p:extLst>
      <p:ext uri="{BB962C8B-B14F-4D97-AF65-F5344CB8AC3E}">
        <p14:creationId xmlns:p14="http://schemas.microsoft.com/office/powerpoint/2010/main" val="88903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3F7B016-DFEF-4A6E-AE1D-F0F708889067}"/>
              </a:ext>
            </a:extLst>
          </p:cNvPr>
          <p:cNvSpPr>
            <a:spLocks noChangeArrowheads="1"/>
          </p:cNvSpPr>
          <p:nvPr/>
        </p:nvSpPr>
        <p:spPr bwMode="auto">
          <a:xfrm>
            <a:off x="1115616" y="1279592"/>
            <a:ext cx="7129462" cy="504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514350" indent="-514350">
              <a:buFont typeface="+mj-lt"/>
              <a:buAutoNum type="arabicPeriod"/>
            </a:pPr>
            <a:r>
              <a:rPr lang="en-GB" altLang="en-US" sz="2800" dirty="0" smtClean="0"/>
              <a:t>Privacy – </a:t>
            </a:r>
            <a:r>
              <a:rPr lang="en-GB" altLang="en-US" sz="2800" dirty="0" smtClean="0">
                <a:solidFill>
                  <a:srgbClr val="FF0000"/>
                </a:solidFill>
              </a:rPr>
              <a:t>coursework 2</a:t>
            </a:r>
          </a:p>
          <a:p>
            <a:pPr marL="514350" indent="-514350">
              <a:buFont typeface="+mj-lt"/>
              <a:buAutoNum type="arabicPeriod"/>
            </a:pPr>
            <a:r>
              <a:rPr lang="en-GB" altLang="en-US" sz="2800" dirty="0" smtClean="0"/>
              <a:t>Transparency – </a:t>
            </a:r>
            <a:r>
              <a:rPr lang="en-GB" altLang="en-US" sz="2800" dirty="0" smtClean="0">
                <a:solidFill>
                  <a:srgbClr val="FF0000"/>
                </a:solidFill>
              </a:rPr>
              <a:t>coursework 2</a:t>
            </a:r>
          </a:p>
          <a:p>
            <a:pPr marL="514350" indent="-514350">
              <a:buFont typeface="+mj-lt"/>
              <a:buAutoNum type="arabicPeriod"/>
            </a:pPr>
            <a:endParaRPr lang="en-GB" altLang="en-US" sz="2800" dirty="0" smtClean="0"/>
          </a:p>
          <a:p>
            <a:pPr marL="514350" indent="-514350">
              <a:buFont typeface="+mj-lt"/>
              <a:buAutoNum type="arabicPeriod"/>
            </a:pPr>
            <a:r>
              <a:rPr lang="en-GB" altLang="en-US" sz="2800" dirty="0" err="1" smtClean="0"/>
              <a:t>Explainability</a:t>
            </a:r>
            <a:r>
              <a:rPr lang="en-GB" altLang="en-US" sz="2800" dirty="0" smtClean="0"/>
              <a:t> – paper in Minerva, for those interested to </a:t>
            </a:r>
            <a:r>
              <a:rPr lang="en-GB" altLang="en-US" sz="2800" dirty="0" smtClean="0">
                <a:solidFill>
                  <a:srgbClr val="FF0000"/>
                </a:solidFill>
              </a:rPr>
              <a:t>explore the subject further</a:t>
            </a:r>
            <a:r>
              <a:rPr lang="en-GB" altLang="en-US" sz="2800" dirty="0" smtClean="0"/>
              <a:t>:</a:t>
            </a:r>
          </a:p>
          <a:p>
            <a:pPr lvl="1" indent="-342900"/>
            <a:r>
              <a:rPr lang="en-GB" altLang="en-US" sz="2400" dirty="0" smtClean="0"/>
              <a:t>Section 2 – how explanations will be shown to the user (interface)</a:t>
            </a:r>
          </a:p>
          <a:p>
            <a:pPr lvl="1" indent="-342900"/>
            <a:r>
              <a:rPr lang="en-GB" altLang="en-US" sz="2400" dirty="0" smtClean="0"/>
              <a:t>Section 3 – how explanations will be implemented (implementation)</a:t>
            </a:r>
            <a:endParaRPr lang="en-GB" altLang="en-US" sz="2400" dirty="0"/>
          </a:p>
          <a:p>
            <a:pPr marL="514350" indent="-514350">
              <a:buFont typeface="+mj-lt"/>
              <a:buAutoNum type="arabicPeriod"/>
            </a:pPr>
            <a:endParaRPr lang="en-GB" altLang="en-US" sz="2800" dirty="0" smtClean="0"/>
          </a:p>
          <a:p>
            <a:pPr marL="514350" indent="-514350">
              <a:buFont typeface="+mj-lt"/>
              <a:buAutoNum type="arabicPeriod"/>
            </a:pPr>
            <a:r>
              <a:rPr lang="en-GB" altLang="en-US" sz="2800" dirty="0" smtClean="0"/>
              <a:t>Ethical considerations – </a:t>
            </a:r>
            <a:r>
              <a:rPr lang="en-GB" altLang="en-US" sz="2800" dirty="0" smtClean="0">
                <a:solidFill>
                  <a:srgbClr val="FF0000"/>
                </a:solidFill>
              </a:rPr>
              <a:t>this lecture</a:t>
            </a:r>
            <a:endParaRPr lang="en-GB" altLang="en-US" sz="2800" dirty="0">
              <a:solidFill>
                <a:srgbClr val="FF0000"/>
              </a:solidFill>
            </a:endParaRPr>
          </a:p>
        </p:txBody>
      </p:sp>
      <p:sp>
        <p:nvSpPr>
          <p:cNvPr id="10243" name="Rectangle 3">
            <a:extLst>
              <a:ext uri="{FF2B5EF4-FFF2-40B4-BE49-F238E27FC236}">
                <a16:creationId xmlns:a16="http://schemas.microsoft.com/office/drawing/2014/main" id="{0C13A6CB-8D90-4EEF-9BDE-1934267DC92E}"/>
              </a:ext>
            </a:extLst>
          </p:cNvPr>
          <p:cNvSpPr>
            <a:spLocks noGrp="1" noChangeArrowheads="1"/>
          </p:cNvSpPr>
          <p:nvPr>
            <p:ph type="title"/>
          </p:nvPr>
        </p:nvSpPr>
        <p:spPr>
          <a:xfrm>
            <a:off x="539750" y="115888"/>
            <a:ext cx="8134350" cy="1143000"/>
          </a:xfrm>
          <a:noFill/>
        </p:spPr>
        <p:txBody>
          <a:bodyPr/>
          <a:lstStyle/>
          <a:p>
            <a:r>
              <a:rPr lang="en-GB" altLang="en-US" sz="4000" dirty="0" smtClean="0"/>
              <a:t>Responsible Personalisation Aspects</a:t>
            </a:r>
            <a:endParaRPr lang="en-GB" altLang="en-US" sz="4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3F7B016-DFEF-4A6E-AE1D-F0F708889067}"/>
              </a:ext>
            </a:extLst>
          </p:cNvPr>
          <p:cNvSpPr>
            <a:spLocks noChangeArrowheads="1"/>
          </p:cNvSpPr>
          <p:nvPr/>
        </p:nvSpPr>
        <p:spPr bwMode="auto">
          <a:xfrm>
            <a:off x="0" y="1412776"/>
            <a:ext cx="9036496" cy="4930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514350" indent="-514350">
              <a:buFont typeface="+mj-lt"/>
              <a:buAutoNum type="arabicPeriod"/>
            </a:pPr>
            <a:r>
              <a:rPr lang="en-GB" altLang="en-US" sz="2800" dirty="0" smtClean="0"/>
              <a:t>Personalised v</a:t>
            </a:r>
            <a:r>
              <a:rPr lang="en-GB" altLang="en-US" sz="2800" dirty="0"/>
              <a:t>ideo streaming, e.g. </a:t>
            </a:r>
            <a:r>
              <a:rPr lang="en-GB" altLang="en-US" sz="2800" dirty="0" smtClean="0"/>
              <a:t> </a:t>
            </a:r>
            <a:br>
              <a:rPr lang="en-GB" altLang="en-US" sz="2800" dirty="0" smtClean="0"/>
            </a:br>
            <a:r>
              <a:rPr lang="en-GB" altLang="en-US" sz="2800" dirty="0" smtClean="0"/>
              <a:t>recommend videos to watch</a:t>
            </a:r>
          </a:p>
          <a:p>
            <a:pPr marL="400050" lvl="1" indent="0">
              <a:buNone/>
            </a:pPr>
            <a:r>
              <a:rPr lang="en-GB" altLang="en-US" sz="2400" dirty="0"/>
              <a:t>https://www.youtube.com/watch?v=_</a:t>
            </a:r>
            <a:r>
              <a:rPr lang="en-GB" altLang="en-US" sz="2400" dirty="0" smtClean="0"/>
              <a:t>geqgdIfsaM </a:t>
            </a:r>
          </a:p>
          <a:p>
            <a:pPr marL="400050" lvl="1" indent="0">
              <a:buNone/>
            </a:pPr>
            <a:endParaRPr lang="en-GB" altLang="en-US" sz="2400" dirty="0" smtClean="0"/>
          </a:p>
          <a:p>
            <a:pPr marL="514350" indent="-514350">
              <a:buFont typeface="+mj-lt"/>
              <a:buAutoNum type="arabicPeriod"/>
            </a:pPr>
            <a:r>
              <a:rPr lang="en-GB" altLang="en-US" sz="2800" dirty="0" smtClean="0"/>
              <a:t>Social recommendations, e.g. Facebook </a:t>
            </a:r>
            <a:br>
              <a:rPr lang="en-GB" altLang="en-US" sz="2800" dirty="0" smtClean="0"/>
            </a:br>
            <a:r>
              <a:rPr lang="en-GB" altLang="en-US" sz="2800" dirty="0" smtClean="0"/>
              <a:t>offer content based on the user’s social network</a:t>
            </a:r>
          </a:p>
          <a:p>
            <a:pPr marL="0" indent="0">
              <a:buNone/>
            </a:pPr>
            <a:r>
              <a:rPr lang="en-GB" altLang="en-US" sz="2400" dirty="0"/>
              <a:t>https://www.youtube.com/watch?v=_</a:t>
            </a:r>
            <a:r>
              <a:rPr lang="en-GB" altLang="en-US" sz="2400" dirty="0" smtClean="0"/>
              <a:t>Lx5VmAdZSI (4.45’)</a:t>
            </a:r>
          </a:p>
          <a:p>
            <a:pPr marL="0" indent="0">
              <a:buNone/>
            </a:pPr>
            <a:endParaRPr lang="en-GB" altLang="en-US" sz="2400" dirty="0"/>
          </a:p>
          <a:p>
            <a:pPr marL="514350" indent="-514350">
              <a:buFont typeface="+mj-lt"/>
              <a:buAutoNum type="arabicPeriod" startAt="3"/>
            </a:pPr>
            <a:r>
              <a:rPr lang="en-GB" altLang="en-US" sz="2800" dirty="0" smtClean="0"/>
              <a:t>Personalised recommendations for shopping, e.g.</a:t>
            </a:r>
            <a:br>
              <a:rPr lang="en-GB" altLang="en-US" sz="2800" dirty="0" smtClean="0"/>
            </a:br>
            <a:r>
              <a:rPr lang="en-GB" altLang="en-US" sz="2800" dirty="0" smtClean="0"/>
              <a:t>offer items based on what others have bought</a:t>
            </a:r>
            <a:endParaRPr lang="en-GB" altLang="en-US" sz="2800" dirty="0">
              <a:solidFill>
                <a:srgbClr val="FF0000"/>
              </a:solidFill>
            </a:endParaRPr>
          </a:p>
        </p:txBody>
      </p:sp>
      <p:sp>
        <p:nvSpPr>
          <p:cNvPr id="10243" name="Rectangle 3">
            <a:extLst>
              <a:ext uri="{FF2B5EF4-FFF2-40B4-BE49-F238E27FC236}">
                <a16:creationId xmlns:a16="http://schemas.microsoft.com/office/drawing/2014/main" id="{0C13A6CB-8D90-4EEF-9BDE-1934267DC92E}"/>
              </a:ext>
            </a:extLst>
          </p:cNvPr>
          <p:cNvSpPr>
            <a:spLocks noGrp="1" noChangeArrowheads="1"/>
          </p:cNvSpPr>
          <p:nvPr>
            <p:ph type="title"/>
          </p:nvPr>
        </p:nvSpPr>
        <p:spPr>
          <a:xfrm>
            <a:off x="539750" y="115888"/>
            <a:ext cx="8134350" cy="1143000"/>
          </a:xfrm>
          <a:noFill/>
        </p:spPr>
        <p:txBody>
          <a:bodyPr/>
          <a:lstStyle/>
          <a:p>
            <a:r>
              <a:rPr lang="en-GB" altLang="en-US" sz="4000" dirty="0" smtClean="0"/>
              <a:t>Three Examples</a:t>
            </a:r>
            <a:endParaRPr lang="en-GB" altLang="en-US" sz="4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104" y="1257495"/>
            <a:ext cx="1800200" cy="100811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6216" y="2857687"/>
            <a:ext cx="855538" cy="855538"/>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96336" y="4797152"/>
            <a:ext cx="1788790" cy="1001722"/>
          </a:xfrm>
          <a:prstGeom prst="rect">
            <a:avLst/>
          </a:prstGeom>
        </p:spPr>
      </p:pic>
    </p:spTree>
    <p:extLst>
      <p:ext uri="{BB962C8B-B14F-4D97-AF65-F5344CB8AC3E}">
        <p14:creationId xmlns:p14="http://schemas.microsoft.com/office/powerpoint/2010/main" val="2977502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0DB4E79B-7501-469E-B3DD-A6A868582275}"/>
              </a:ext>
            </a:extLst>
          </p:cNvPr>
          <p:cNvSpPr>
            <a:spLocks noGrp="1" noChangeArrowheads="1"/>
          </p:cNvSpPr>
          <p:nvPr>
            <p:ph type="title"/>
          </p:nvPr>
        </p:nvSpPr>
        <p:spPr>
          <a:xfrm>
            <a:off x="202504" y="-178935"/>
            <a:ext cx="8673902" cy="1143000"/>
          </a:xfrm>
          <a:noFill/>
        </p:spPr>
        <p:txBody>
          <a:bodyPr/>
          <a:lstStyle/>
          <a:p>
            <a:r>
              <a:rPr lang="en-GB" altLang="en-US" sz="4000" dirty="0" smtClean="0"/>
              <a:t>Ethics Guidelines for Trustworthy AI </a:t>
            </a:r>
            <a:endParaRPr lang="en-GB" altLang="en-US" sz="4000" dirty="0"/>
          </a:p>
        </p:txBody>
      </p:sp>
      <p:sp>
        <p:nvSpPr>
          <p:cNvPr id="4" name="TextBox 3"/>
          <p:cNvSpPr txBox="1"/>
          <p:nvPr/>
        </p:nvSpPr>
        <p:spPr>
          <a:xfrm>
            <a:off x="966689" y="836712"/>
            <a:ext cx="7919989" cy="461665"/>
          </a:xfrm>
          <a:prstGeom prst="rect">
            <a:avLst/>
          </a:prstGeom>
          <a:noFill/>
        </p:spPr>
        <p:txBody>
          <a:bodyPr wrap="none" rtlCol="0">
            <a:spAutoFit/>
          </a:bodyPr>
          <a:lstStyle/>
          <a:p>
            <a:r>
              <a:rPr lang="en-GB" dirty="0"/>
              <a:t>https://digital-strategy.ec.europa.eu/en/policies/expert-group-ai</a:t>
            </a:r>
          </a:p>
        </p:txBody>
      </p:sp>
      <p:sp>
        <p:nvSpPr>
          <p:cNvPr id="3" name="TextBox 2"/>
          <p:cNvSpPr txBox="1"/>
          <p:nvPr/>
        </p:nvSpPr>
        <p:spPr>
          <a:xfrm>
            <a:off x="107504" y="2332513"/>
            <a:ext cx="5377970" cy="1938992"/>
          </a:xfrm>
          <a:prstGeom prst="rect">
            <a:avLst/>
          </a:prstGeom>
          <a:noFill/>
        </p:spPr>
        <p:txBody>
          <a:bodyPr wrap="square" rtlCol="0">
            <a:spAutoFit/>
          </a:bodyPr>
          <a:lstStyle/>
          <a:p>
            <a:r>
              <a:rPr lang="en-GB" dirty="0"/>
              <a:t>Ethics guidelines for trustworthy </a:t>
            </a:r>
            <a:r>
              <a:rPr lang="en-GB" dirty="0" smtClean="0"/>
              <a:t>AI, </a:t>
            </a:r>
            <a:br>
              <a:rPr lang="en-GB" dirty="0" smtClean="0"/>
            </a:br>
            <a:r>
              <a:rPr lang="en-GB" dirty="0" smtClean="0"/>
              <a:t>April 2019</a:t>
            </a:r>
          </a:p>
          <a:p>
            <a:endParaRPr lang="en-GB" dirty="0"/>
          </a:p>
          <a:p>
            <a:r>
              <a:rPr lang="en-GB" dirty="0" smtClean="0"/>
              <a:t>The assessment list for trustworthy AI,</a:t>
            </a:r>
          </a:p>
          <a:p>
            <a:r>
              <a:rPr lang="en-GB" dirty="0" smtClean="0"/>
              <a:t>July 2020</a:t>
            </a:r>
            <a:endParaRPr lang="en-GB" dirty="0"/>
          </a:p>
        </p:txBody>
      </p:sp>
      <p:pic>
        <p:nvPicPr>
          <p:cNvPr id="5" name="Picture 4"/>
          <p:cNvPicPr>
            <a:picLocks noChangeAspect="1"/>
          </p:cNvPicPr>
          <p:nvPr/>
        </p:nvPicPr>
        <p:blipFill>
          <a:blip r:embed="rId4"/>
          <a:stretch>
            <a:fillRect/>
          </a:stretch>
        </p:blipFill>
        <p:spPr>
          <a:xfrm>
            <a:off x="5148065" y="1764758"/>
            <a:ext cx="3738614" cy="3680466"/>
          </a:xfrm>
          <a:prstGeom prst="rect">
            <a:avLst/>
          </a:prstGeom>
        </p:spPr>
      </p:pic>
      <p:sp>
        <p:nvSpPr>
          <p:cNvPr id="6" name="TextBox 5"/>
          <p:cNvSpPr txBox="1"/>
          <p:nvPr/>
        </p:nvSpPr>
        <p:spPr>
          <a:xfrm>
            <a:off x="1619672" y="6165304"/>
            <a:ext cx="5538632" cy="523220"/>
          </a:xfrm>
          <a:prstGeom prst="rect">
            <a:avLst/>
          </a:prstGeom>
          <a:solidFill>
            <a:schemeClr val="accent3">
              <a:lumMod val="85000"/>
            </a:schemeClr>
          </a:solidFill>
        </p:spPr>
        <p:txBody>
          <a:bodyPr wrap="none" rtlCol="0">
            <a:spAutoFit/>
          </a:bodyPr>
          <a:lstStyle/>
          <a:p>
            <a:r>
              <a:rPr lang="en-GB" sz="2800" b="1" dirty="0" smtClean="0"/>
              <a:t>Ethical principles -&gt; Requirements</a:t>
            </a:r>
            <a:endParaRPr lang="en-GB" sz="2800" b="1" dirty="0"/>
          </a:p>
        </p:txBody>
      </p:sp>
    </p:spTree>
    <p:custDataLst>
      <p:tags r:id="rId1"/>
    </p:custDataLst>
    <p:extLst>
      <p:ext uri="{BB962C8B-B14F-4D97-AF65-F5344CB8AC3E}">
        <p14:creationId xmlns:p14="http://schemas.microsoft.com/office/powerpoint/2010/main" val="4178665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3F7B016-DFEF-4A6E-AE1D-F0F708889067}"/>
              </a:ext>
            </a:extLst>
          </p:cNvPr>
          <p:cNvSpPr>
            <a:spLocks noChangeArrowheads="1"/>
          </p:cNvSpPr>
          <p:nvPr/>
        </p:nvSpPr>
        <p:spPr bwMode="auto">
          <a:xfrm>
            <a:off x="107504" y="1155404"/>
            <a:ext cx="9145016" cy="558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buNone/>
            </a:pPr>
            <a:r>
              <a:rPr lang="en-GB" altLang="en-US" sz="2800" dirty="0" smtClean="0"/>
              <a:t>Rooted </a:t>
            </a:r>
            <a:r>
              <a:rPr lang="en-GB" altLang="en-US" sz="2800" dirty="0"/>
              <a:t>in fundamental rights, which must be respected in order to ensure that </a:t>
            </a:r>
            <a:r>
              <a:rPr lang="en-GB" altLang="en-US" sz="2800" dirty="0" smtClean="0"/>
              <a:t>the systems </a:t>
            </a:r>
            <a:r>
              <a:rPr lang="en-GB" altLang="en-US" sz="2800" dirty="0"/>
              <a:t>are developed, deployed and used in a trustworthy </a:t>
            </a:r>
            <a:r>
              <a:rPr lang="en-GB" altLang="en-US" sz="2800" dirty="0" smtClean="0"/>
              <a:t>manner.</a:t>
            </a:r>
          </a:p>
          <a:p>
            <a:r>
              <a:rPr lang="en-GB" altLang="en-US" sz="2800" dirty="0" smtClean="0"/>
              <a:t>Respect </a:t>
            </a:r>
            <a:r>
              <a:rPr lang="en-GB" altLang="en-US" sz="2800" dirty="0"/>
              <a:t>for human </a:t>
            </a:r>
            <a:r>
              <a:rPr lang="en-GB" altLang="en-US" sz="2800" dirty="0" smtClean="0"/>
              <a:t>autonomy:</a:t>
            </a:r>
          </a:p>
          <a:p>
            <a:pPr lvl="1"/>
            <a:r>
              <a:rPr lang="en-GB" altLang="en-US" sz="2400" dirty="0" smtClean="0"/>
              <a:t>ensuring </a:t>
            </a:r>
            <a:r>
              <a:rPr lang="en-GB" altLang="en-US" sz="2400" dirty="0"/>
              <a:t>respect for the freedom and autonomy of human beings</a:t>
            </a:r>
          </a:p>
          <a:p>
            <a:r>
              <a:rPr lang="en-GB" altLang="en-US" sz="2800" dirty="0" smtClean="0"/>
              <a:t>Prevention </a:t>
            </a:r>
            <a:r>
              <a:rPr lang="en-GB" altLang="en-US" sz="2800" dirty="0"/>
              <a:t>of </a:t>
            </a:r>
            <a:r>
              <a:rPr lang="en-GB" altLang="en-US" sz="2800" dirty="0" smtClean="0"/>
              <a:t>harm:</a:t>
            </a:r>
          </a:p>
          <a:p>
            <a:pPr lvl="1"/>
            <a:r>
              <a:rPr lang="en-GB" altLang="en-US" sz="2400" dirty="0"/>
              <a:t>neither cause nor exacerbate </a:t>
            </a:r>
            <a:r>
              <a:rPr lang="en-GB" altLang="en-US" sz="2400" dirty="0" smtClean="0"/>
              <a:t>harm </a:t>
            </a:r>
            <a:r>
              <a:rPr lang="en-GB" altLang="en-US" sz="2400" dirty="0"/>
              <a:t>or otherwise adversely affect human </a:t>
            </a:r>
            <a:r>
              <a:rPr lang="en-GB" altLang="en-US" sz="2400" dirty="0" smtClean="0"/>
              <a:t>beings</a:t>
            </a:r>
            <a:endParaRPr lang="en-GB" altLang="en-US" sz="2400" dirty="0"/>
          </a:p>
          <a:p>
            <a:r>
              <a:rPr lang="en-GB" altLang="en-US" sz="2800" dirty="0" smtClean="0"/>
              <a:t>Fairness</a:t>
            </a:r>
          </a:p>
          <a:p>
            <a:pPr lvl="1"/>
            <a:r>
              <a:rPr lang="en-GB" altLang="en-US" sz="2400" dirty="0" smtClean="0"/>
              <a:t>equal and just distribution, free from unfair bias, no deception</a:t>
            </a:r>
            <a:endParaRPr lang="en-GB" altLang="en-US" sz="2400" dirty="0"/>
          </a:p>
          <a:p>
            <a:r>
              <a:rPr lang="en-GB" altLang="en-US" sz="2800" dirty="0" smtClean="0"/>
              <a:t>Explicability</a:t>
            </a:r>
          </a:p>
          <a:p>
            <a:pPr lvl="1"/>
            <a:r>
              <a:rPr lang="en-GB" altLang="en-US" sz="2400" dirty="0" smtClean="0"/>
              <a:t>building trust through transparency and clear communication</a:t>
            </a:r>
          </a:p>
          <a:p>
            <a:pPr marL="0" indent="0">
              <a:buNone/>
            </a:pPr>
            <a:endParaRPr lang="en-GB" altLang="en-US" sz="2800" dirty="0" smtClean="0"/>
          </a:p>
        </p:txBody>
      </p:sp>
      <p:sp>
        <p:nvSpPr>
          <p:cNvPr id="10243" name="Rectangle 3">
            <a:extLst>
              <a:ext uri="{FF2B5EF4-FFF2-40B4-BE49-F238E27FC236}">
                <a16:creationId xmlns:a16="http://schemas.microsoft.com/office/drawing/2014/main" id="{0C13A6CB-8D90-4EEF-9BDE-1934267DC92E}"/>
              </a:ext>
            </a:extLst>
          </p:cNvPr>
          <p:cNvSpPr>
            <a:spLocks noGrp="1" noChangeArrowheads="1"/>
          </p:cNvSpPr>
          <p:nvPr>
            <p:ph type="title"/>
          </p:nvPr>
        </p:nvSpPr>
        <p:spPr>
          <a:xfrm>
            <a:off x="539750" y="115888"/>
            <a:ext cx="8134350" cy="1143000"/>
          </a:xfrm>
          <a:noFill/>
        </p:spPr>
        <p:txBody>
          <a:bodyPr/>
          <a:lstStyle/>
          <a:p>
            <a:r>
              <a:rPr lang="en-GB" altLang="en-US" sz="4000" dirty="0" smtClean="0"/>
              <a:t>Ethical Principles</a:t>
            </a:r>
            <a:endParaRPr lang="en-GB" altLang="en-US" sz="4000" dirty="0"/>
          </a:p>
        </p:txBody>
      </p:sp>
    </p:spTree>
    <p:extLst>
      <p:ext uri="{BB962C8B-B14F-4D97-AF65-F5344CB8AC3E}">
        <p14:creationId xmlns:p14="http://schemas.microsoft.com/office/powerpoint/2010/main" val="1985568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3F7B016-DFEF-4A6E-AE1D-F0F708889067}"/>
              </a:ext>
            </a:extLst>
          </p:cNvPr>
          <p:cNvSpPr>
            <a:spLocks noChangeArrowheads="1"/>
          </p:cNvSpPr>
          <p:nvPr/>
        </p:nvSpPr>
        <p:spPr bwMode="auto">
          <a:xfrm>
            <a:off x="107504" y="1155404"/>
            <a:ext cx="9145016" cy="5434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buNone/>
            </a:pPr>
            <a:r>
              <a:rPr lang="en-GB" altLang="en-US" sz="2800" dirty="0" smtClean="0"/>
              <a:t>The effect the system has on human behaviour</a:t>
            </a:r>
          </a:p>
          <a:p>
            <a:pPr>
              <a:buFontTx/>
              <a:buChar char="-"/>
            </a:pPr>
            <a:r>
              <a:rPr lang="en-GB" altLang="en-US" sz="2800" dirty="0" smtClean="0"/>
              <a:t>How does the system influence the user’s decision making?</a:t>
            </a:r>
          </a:p>
          <a:p>
            <a:pPr>
              <a:buFontTx/>
              <a:buChar char="-"/>
            </a:pPr>
            <a:r>
              <a:rPr lang="en-GB" altLang="en-US" sz="2800" dirty="0"/>
              <a:t>Can the system create confusion?</a:t>
            </a:r>
          </a:p>
          <a:p>
            <a:pPr>
              <a:buFontTx/>
              <a:buChar char="-"/>
            </a:pPr>
            <a:r>
              <a:rPr lang="en-GB" altLang="en-US" sz="2800" dirty="0" smtClean="0"/>
              <a:t>Can the system influence the user’s autonomy by generating over-reliance on the system </a:t>
            </a:r>
            <a:r>
              <a:rPr lang="en-GB" altLang="en-US" sz="2800" smtClean="0"/>
              <a:t>or other users?</a:t>
            </a:r>
            <a:endParaRPr lang="en-GB" altLang="en-US" sz="2800" dirty="0" smtClean="0"/>
          </a:p>
          <a:p>
            <a:pPr>
              <a:buFontTx/>
              <a:buChar char="-"/>
            </a:pPr>
            <a:r>
              <a:rPr lang="en-GB" altLang="en-US" sz="2800" dirty="0" smtClean="0"/>
              <a:t>Can the system influence the user’s decisions in an undesirable way?</a:t>
            </a:r>
          </a:p>
          <a:p>
            <a:pPr>
              <a:buFontTx/>
              <a:buChar char="-"/>
            </a:pPr>
            <a:r>
              <a:rPr lang="en-GB" altLang="en-US" sz="2800" dirty="0" smtClean="0"/>
              <a:t>Is there risk of creating </a:t>
            </a:r>
            <a:r>
              <a:rPr lang="en-GB" altLang="en-US" sz="2800" dirty="0"/>
              <a:t>human attachment, stimulating addictive behaviour, or manipulating user behaviour?</a:t>
            </a:r>
            <a:endParaRPr lang="en-GB" altLang="en-US" sz="2800" dirty="0" smtClean="0"/>
          </a:p>
          <a:p>
            <a:pPr>
              <a:buFontTx/>
              <a:buChar char="-"/>
            </a:pPr>
            <a:endParaRPr lang="en-GB" altLang="en-US" sz="2800" dirty="0" smtClean="0"/>
          </a:p>
        </p:txBody>
      </p:sp>
      <p:sp>
        <p:nvSpPr>
          <p:cNvPr id="10243" name="Rectangle 3">
            <a:extLst>
              <a:ext uri="{FF2B5EF4-FFF2-40B4-BE49-F238E27FC236}">
                <a16:creationId xmlns:a16="http://schemas.microsoft.com/office/drawing/2014/main" id="{0C13A6CB-8D90-4EEF-9BDE-1934267DC92E}"/>
              </a:ext>
            </a:extLst>
          </p:cNvPr>
          <p:cNvSpPr>
            <a:spLocks noGrp="1" noChangeArrowheads="1"/>
          </p:cNvSpPr>
          <p:nvPr>
            <p:ph type="title"/>
          </p:nvPr>
        </p:nvSpPr>
        <p:spPr>
          <a:xfrm>
            <a:off x="539750" y="115888"/>
            <a:ext cx="8134350" cy="1143000"/>
          </a:xfrm>
          <a:noFill/>
        </p:spPr>
        <p:txBody>
          <a:bodyPr/>
          <a:lstStyle/>
          <a:p>
            <a:r>
              <a:rPr lang="en-GB" altLang="en-US" sz="4000" dirty="0" smtClean="0"/>
              <a:t>R1: Human </a:t>
            </a:r>
            <a:r>
              <a:rPr lang="en-GB" altLang="en-US" sz="4000" dirty="0"/>
              <a:t>Agency and Oversight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5849888"/>
            <a:ext cx="1800200" cy="100811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1372" y="5929370"/>
            <a:ext cx="855538" cy="855538"/>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0232" y="5856278"/>
            <a:ext cx="1788790" cy="1001722"/>
          </a:xfrm>
          <a:prstGeom prst="rect">
            <a:avLst/>
          </a:prstGeom>
        </p:spPr>
      </p:pic>
    </p:spTree>
    <p:extLst>
      <p:ext uri="{BB962C8B-B14F-4D97-AF65-F5344CB8AC3E}">
        <p14:creationId xmlns:p14="http://schemas.microsoft.com/office/powerpoint/2010/main" val="2801805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3F7B016-DFEF-4A6E-AE1D-F0F708889067}"/>
              </a:ext>
            </a:extLst>
          </p:cNvPr>
          <p:cNvSpPr>
            <a:spLocks noChangeArrowheads="1"/>
          </p:cNvSpPr>
          <p:nvPr/>
        </p:nvSpPr>
        <p:spPr bwMode="auto">
          <a:xfrm>
            <a:off x="107504" y="1155404"/>
            <a:ext cx="9036496" cy="5434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Char char="-"/>
            </a:pPr>
            <a:r>
              <a:rPr lang="en-GB" altLang="en-US" sz="2800" dirty="0" smtClean="0"/>
              <a:t>Can </a:t>
            </a:r>
            <a:r>
              <a:rPr lang="en-GB" altLang="en-US" sz="2800" dirty="0"/>
              <a:t>the </a:t>
            </a:r>
            <a:r>
              <a:rPr lang="en-GB" altLang="en-US" sz="2800" dirty="0" smtClean="0"/>
              <a:t>system </a:t>
            </a:r>
            <a:r>
              <a:rPr lang="en-GB" altLang="en-US" sz="2800" dirty="0"/>
              <a:t>have adversarial, critical or damaging effects (e.g. to human or societal safety) in case of risks or threats such as design or technical faults, defects, outages, attacks, misuse, inappropriate or malicious use</a:t>
            </a:r>
            <a:r>
              <a:rPr lang="en-GB" altLang="en-US" sz="2800" dirty="0" smtClean="0"/>
              <a:t>?</a:t>
            </a:r>
          </a:p>
          <a:p>
            <a:pPr>
              <a:buFontTx/>
              <a:buChar char="-"/>
            </a:pPr>
            <a:r>
              <a:rPr lang="en-GB" altLang="en-US" sz="2800" dirty="0" smtClean="0"/>
              <a:t>Can </a:t>
            </a:r>
            <a:r>
              <a:rPr lang="en-GB" altLang="en-US" sz="2800" dirty="0"/>
              <a:t>a low level of accuracy of the </a:t>
            </a:r>
            <a:r>
              <a:rPr lang="en-GB" altLang="en-US" sz="2800" dirty="0" smtClean="0"/>
              <a:t>system </a:t>
            </a:r>
            <a:r>
              <a:rPr lang="en-GB" altLang="en-US" sz="2800" dirty="0"/>
              <a:t>result in critical, adversarial or damaging consequences?</a:t>
            </a:r>
          </a:p>
          <a:p>
            <a:pPr>
              <a:buFontTx/>
              <a:buChar char="-"/>
            </a:pPr>
            <a:r>
              <a:rPr lang="en-GB" altLang="en-US" sz="2800" dirty="0" smtClean="0"/>
              <a:t>Are there measures </a:t>
            </a:r>
            <a:r>
              <a:rPr lang="en-GB" altLang="en-US" sz="2800" dirty="0"/>
              <a:t>to ensure that the data (including training data) used to develop </a:t>
            </a:r>
            <a:r>
              <a:rPr lang="en-GB" altLang="en-US" sz="2800" dirty="0" smtClean="0"/>
              <a:t>the system </a:t>
            </a:r>
            <a:r>
              <a:rPr lang="en-GB" altLang="en-US" sz="2800" dirty="0"/>
              <a:t>is up-to-date, of high quality, complete and representative of the environment the system will be deployed in?</a:t>
            </a:r>
            <a:endParaRPr lang="en-GB" altLang="en-US" sz="2800" dirty="0" smtClean="0"/>
          </a:p>
        </p:txBody>
      </p:sp>
      <p:sp>
        <p:nvSpPr>
          <p:cNvPr id="10243" name="Rectangle 3">
            <a:extLst>
              <a:ext uri="{FF2B5EF4-FFF2-40B4-BE49-F238E27FC236}">
                <a16:creationId xmlns:a16="http://schemas.microsoft.com/office/drawing/2014/main" id="{0C13A6CB-8D90-4EEF-9BDE-1934267DC92E}"/>
              </a:ext>
            </a:extLst>
          </p:cNvPr>
          <p:cNvSpPr>
            <a:spLocks noGrp="1" noChangeArrowheads="1"/>
          </p:cNvSpPr>
          <p:nvPr>
            <p:ph type="title"/>
          </p:nvPr>
        </p:nvSpPr>
        <p:spPr>
          <a:xfrm>
            <a:off x="539750" y="115888"/>
            <a:ext cx="8134350" cy="1143000"/>
          </a:xfrm>
          <a:noFill/>
        </p:spPr>
        <p:txBody>
          <a:bodyPr/>
          <a:lstStyle/>
          <a:p>
            <a:r>
              <a:rPr lang="en-GB" altLang="en-US" sz="4000" dirty="0" smtClean="0"/>
              <a:t>R2: Technical Robustness</a:t>
            </a:r>
            <a:endParaRPr lang="en-GB" altLang="en-US" sz="4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5849888"/>
            <a:ext cx="1800200" cy="100811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1372" y="5929370"/>
            <a:ext cx="855538" cy="855538"/>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0232" y="5856278"/>
            <a:ext cx="1788790" cy="1001722"/>
          </a:xfrm>
          <a:prstGeom prst="rect">
            <a:avLst/>
          </a:prstGeom>
        </p:spPr>
      </p:pic>
    </p:spTree>
    <p:extLst>
      <p:ext uri="{BB962C8B-B14F-4D97-AF65-F5344CB8AC3E}">
        <p14:creationId xmlns:p14="http://schemas.microsoft.com/office/powerpoint/2010/main" val="1501654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3F7B016-DFEF-4A6E-AE1D-F0F708889067}"/>
              </a:ext>
            </a:extLst>
          </p:cNvPr>
          <p:cNvSpPr>
            <a:spLocks noChangeArrowheads="1"/>
          </p:cNvSpPr>
          <p:nvPr/>
        </p:nvSpPr>
        <p:spPr bwMode="auto">
          <a:xfrm>
            <a:off x="323627" y="1196752"/>
            <a:ext cx="8566596" cy="5434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buNone/>
            </a:pPr>
            <a:r>
              <a:rPr lang="en-GB" altLang="en-US" sz="2800" dirty="0" smtClean="0"/>
              <a:t>What is the impact of the </a:t>
            </a:r>
            <a:r>
              <a:rPr lang="en-GB" altLang="en-US" sz="2800" dirty="0"/>
              <a:t>system </a:t>
            </a:r>
            <a:r>
              <a:rPr lang="en-GB" altLang="en-US" sz="2800" dirty="0" smtClean="0"/>
              <a:t>on:</a:t>
            </a:r>
          </a:p>
          <a:p>
            <a:pPr>
              <a:buFontTx/>
              <a:buChar char="-"/>
            </a:pPr>
            <a:r>
              <a:rPr lang="en-GB" altLang="en-US" sz="2800" dirty="0" smtClean="0"/>
              <a:t>the </a:t>
            </a:r>
            <a:r>
              <a:rPr lang="en-GB" altLang="en-US" sz="2800" dirty="0"/>
              <a:t>right to privacy, </a:t>
            </a:r>
            <a:endParaRPr lang="en-GB" altLang="en-US" sz="2800" dirty="0" smtClean="0"/>
          </a:p>
          <a:p>
            <a:pPr>
              <a:buFontTx/>
              <a:buChar char="-"/>
            </a:pPr>
            <a:r>
              <a:rPr lang="en-GB" altLang="en-US" sz="2800" dirty="0" smtClean="0"/>
              <a:t>the </a:t>
            </a:r>
            <a:r>
              <a:rPr lang="en-GB" altLang="en-US" sz="2800" dirty="0"/>
              <a:t>right to physical, mental and/or moral </a:t>
            </a:r>
            <a:r>
              <a:rPr lang="en-GB" altLang="en-US" sz="2800" dirty="0" smtClean="0"/>
              <a:t>integrity</a:t>
            </a:r>
          </a:p>
          <a:p>
            <a:pPr>
              <a:buFontTx/>
              <a:buChar char="-"/>
            </a:pPr>
            <a:r>
              <a:rPr lang="en-GB" altLang="en-US" sz="2800" dirty="0" smtClean="0"/>
              <a:t>the </a:t>
            </a:r>
            <a:r>
              <a:rPr lang="en-GB" altLang="en-US" sz="2800" dirty="0"/>
              <a:t>right to data protection</a:t>
            </a:r>
            <a:r>
              <a:rPr lang="en-GB" altLang="en-US" sz="2800" dirty="0" smtClean="0"/>
              <a:t>?</a:t>
            </a:r>
          </a:p>
          <a:p>
            <a:pPr marL="0" indent="0">
              <a:buNone/>
            </a:pPr>
            <a:endParaRPr lang="en-GB" altLang="en-US" sz="2800" dirty="0"/>
          </a:p>
        </p:txBody>
      </p:sp>
      <p:sp>
        <p:nvSpPr>
          <p:cNvPr id="10243" name="Rectangle 3">
            <a:extLst>
              <a:ext uri="{FF2B5EF4-FFF2-40B4-BE49-F238E27FC236}">
                <a16:creationId xmlns:a16="http://schemas.microsoft.com/office/drawing/2014/main" id="{0C13A6CB-8D90-4EEF-9BDE-1934267DC92E}"/>
              </a:ext>
            </a:extLst>
          </p:cNvPr>
          <p:cNvSpPr>
            <a:spLocks noGrp="1" noChangeArrowheads="1"/>
          </p:cNvSpPr>
          <p:nvPr>
            <p:ph type="title"/>
          </p:nvPr>
        </p:nvSpPr>
        <p:spPr>
          <a:xfrm>
            <a:off x="539750" y="115888"/>
            <a:ext cx="8134350" cy="1143000"/>
          </a:xfrm>
          <a:noFill/>
        </p:spPr>
        <p:txBody>
          <a:bodyPr/>
          <a:lstStyle/>
          <a:p>
            <a:r>
              <a:rPr lang="en-GB" altLang="en-US" sz="4000" dirty="0" smtClean="0"/>
              <a:t>R3</a:t>
            </a:r>
            <a:r>
              <a:rPr lang="en-GB" altLang="en-US" sz="4000" dirty="0"/>
              <a:t>: Privacy and Data </a:t>
            </a:r>
            <a:r>
              <a:rPr lang="en-GB" altLang="en-US" sz="4000" dirty="0" smtClean="0"/>
              <a:t>Governance</a:t>
            </a:r>
            <a:endParaRPr lang="en-GB" altLang="en-US" sz="4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5849888"/>
            <a:ext cx="1800200" cy="100811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1372" y="5929370"/>
            <a:ext cx="855538" cy="855538"/>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0232" y="5856278"/>
            <a:ext cx="1788790" cy="1001722"/>
          </a:xfrm>
          <a:prstGeom prst="rect">
            <a:avLst/>
          </a:prstGeom>
        </p:spPr>
      </p:pic>
    </p:spTree>
    <p:extLst>
      <p:ext uri="{BB962C8B-B14F-4D97-AF65-F5344CB8AC3E}">
        <p14:creationId xmlns:p14="http://schemas.microsoft.com/office/powerpoint/2010/main" val="1181765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3F7B016-DFEF-4A6E-AE1D-F0F708889067}"/>
              </a:ext>
            </a:extLst>
          </p:cNvPr>
          <p:cNvSpPr>
            <a:spLocks noChangeArrowheads="1"/>
          </p:cNvSpPr>
          <p:nvPr/>
        </p:nvSpPr>
        <p:spPr bwMode="auto">
          <a:xfrm>
            <a:off x="323627" y="1196752"/>
            <a:ext cx="8566596" cy="5434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Char char="-"/>
            </a:pPr>
            <a:r>
              <a:rPr lang="en-GB" altLang="en-US" sz="2800" dirty="0" smtClean="0"/>
              <a:t>Traceability</a:t>
            </a:r>
          </a:p>
          <a:p>
            <a:pPr>
              <a:buFontTx/>
              <a:buChar char="-"/>
            </a:pPr>
            <a:r>
              <a:rPr lang="en-GB" altLang="en-US" sz="2800" dirty="0" err="1" smtClean="0"/>
              <a:t>Explainability</a:t>
            </a:r>
            <a:r>
              <a:rPr lang="en-GB" altLang="en-US" sz="2800" dirty="0" smtClean="0"/>
              <a:t> </a:t>
            </a:r>
          </a:p>
          <a:p>
            <a:pPr>
              <a:buFontTx/>
              <a:buChar char="-"/>
            </a:pPr>
            <a:r>
              <a:rPr lang="en-GB" altLang="en-US" sz="2800" dirty="0" smtClean="0"/>
              <a:t>Open </a:t>
            </a:r>
            <a:r>
              <a:rPr lang="en-GB" altLang="en-US" sz="2800" dirty="0"/>
              <a:t>communication about the limitations of the </a:t>
            </a:r>
            <a:r>
              <a:rPr lang="en-GB" altLang="en-US" sz="2800" dirty="0" smtClean="0"/>
              <a:t>system</a:t>
            </a:r>
            <a:endParaRPr lang="en-GB" altLang="en-US" sz="2800" dirty="0"/>
          </a:p>
          <a:p>
            <a:pPr marL="0" indent="0">
              <a:buNone/>
            </a:pPr>
            <a:endParaRPr lang="en-GB" altLang="en-US" sz="2800" b="1" dirty="0" smtClean="0">
              <a:solidFill>
                <a:srgbClr val="FF0000"/>
              </a:solidFill>
            </a:endParaRPr>
          </a:p>
          <a:p>
            <a:pPr marL="0" indent="0">
              <a:buNone/>
            </a:pPr>
            <a:r>
              <a:rPr lang="en-GB" altLang="en-US" sz="2800" b="1" dirty="0" smtClean="0">
                <a:solidFill>
                  <a:srgbClr val="FF0000"/>
                </a:solidFill>
              </a:rPr>
              <a:t>Link with Transparency Check List (Coursework 2)</a:t>
            </a:r>
          </a:p>
        </p:txBody>
      </p:sp>
      <p:sp>
        <p:nvSpPr>
          <p:cNvPr id="10243" name="Rectangle 3">
            <a:extLst>
              <a:ext uri="{FF2B5EF4-FFF2-40B4-BE49-F238E27FC236}">
                <a16:creationId xmlns:a16="http://schemas.microsoft.com/office/drawing/2014/main" id="{0C13A6CB-8D90-4EEF-9BDE-1934267DC92E}"/>
              </a:ext>
            </a:extLst>
          </p:cNvPr>
          <p:cNvSpPr>
            <a:spLocks noGrp="1" noChangeArrowheads="1"/>
          </p:cNvSpPr>
          <p:nvPr>
            <p:ph type="title"/>
          </p:nvPr>
        </p:nvSpPr>
        <p:spPr>
          <a:xfrm>
            <a:off x="539750" y="115888"/>
            <a:ext cx="8134350" cy="1143000"/>
          </a:xfrm>
          <a:noFill/>
        </p:spPr>
        <p:txBody>
          <a:bodyPr/>
          <a:lstStyle/>
          <a:p>
            <a:r>
              <a:rPr lang="en-GB" altLang="en-US" sz="4000" dirty="0" smtClean="0"/>
              <a:t>R4</a:t>
            </a:r>
            <a:r>
              <a:rPr lang="en-GB" altLang="en-US" sz="4000" dirty="0"/>
              <a:t>: Transparency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5849888"/>
            <a:ext cx="1800200" cy="100811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1372" y="5929370"/>
            <a:ext cx="855538" cy="855538"/>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0232" y="5856278"/>
            <a:ext cx="1788790" cy="1001722"/>
          </a:xfrm>
          <a:prstGeom prst="rect">
            <a:avLst/>
          </a:prstGeom>
        </p:spPr>
      </p:pic>
    </p:spTree>
    <p:extLst>
      <p:ext uri="{BB962C8B-B14F-4D97-AF65-F5344CB8AC3E}">
        <p14:creationId xmlns:p14="http://schemas.microsoft.com/office/powerpoint/2010/main" val="3937226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6"/>
</p:tagLst>
</file>

<file path=ppt/tags/tag2.xml><?xml version="1.0" encoding="utf-8"?>
<p:tagLst xmlns:a="http://schemas.openxmlformats.org/drawingml/2006/main" xmlns:r="http://schemas.openxmlformats.org/officeDocument/2006/relationships" xmlns:p="http://schemas.openxmlformats.org/presentationml/2006/main">
  <p:tag name="TIMING" val="|36.5"/>
</p:tagLst>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F4D367793F3344AD6ED816DCC7E530" ma:contentTypeVersion="16" ma:contentTypeDescription="Create a new document." ma:contentTypeScope="" ma:versionID="fd00aa7326a4466d16e9b27c80153737">
  <xsd:schema xmlns:xsd="http://www.w3.org/2001/XMLSchema" xmlns:xs="http://www.w3.org/2001/XMLSchema" xmlns:p="http://schemas.microsoft.com/office/2006/metadata/properties" xmlns:ns3="c36f296c-48d7-41bd-a62f-0203a8637f59" xmlns:ns4="6f2ffaec-f1d7-4835-9d23-fd5dbfb3f3ea" targetNamespace="http://schemas.microsoft.com/office/2006/metadata/properties" ma:root="true" ma:fieldsID="73929c514fed8f349f2b250f553021f6" ns3:_="" ns4:_="">
    <xsd:import namespace="c36f296c-48d7-41bd-a62f-0203a8637f59"/>
    <xsd:import namespace="6f2ffaec-f1d7-4835-9d23-fd5dbfb3f3ea"/>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6f296c-48d7-41bd-a62f-0203a8637f5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f2ffaec-f1d7-4835-9d23-fd5dbfb3f3ea"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LengthInSeconds" ma:index="23"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1A21A2E-3C4F-4C8E-80F4-6FE122E791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6f296c-48d7-41bd-a62f-0203a8637f59"/>
    <ds:schemaRef ds:uri="6f2ffaec-f1d7-4835-9d23-fd5dbfb3f3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2D7AC61-CF40-4EC1-93C5-B14B3E01701F}">
  <ds:schemaRefs>
    <ds:schemaRef ds:uri="http://schemas.microsoft.com/office/infopath/2007/PartnerControls"/>
    <ds:schemaRef ds:uri="c36f296c-48d7-41bd-a62f-0203a8637f59"/>
    <ds:schemaRef ds:uri="http://schemas.microsoft.com/office/2006/documentManagement/types"/>
    <ds:schemaRef ds:uri="http://schemas.microsoft.com/office/2006/metadata/properties"/>
    <ds:schemaRef ds:uri="6f2ffaec-f1d7-4835-9d23-fd5dbfb3f3ea"/>
    <ds:schemaRef ds:uri="http://purl.org/dc/elements/1.1/"/>
    <ds:schemaRef ds:uri="http://schemas.openxmlformats.org/package/2006/metadata/core-properties"/>
    <ds:schemaRef ds:uri="http://www.w3.org/XML/1998/namespace"/>
    <ds:schemaRef ds:uri="http://purl.org/dc/terms/"/>
    <ds:schemaRef ds:uri="http://purl.org/dc/dcmitype/"/>
  </ds:schemaRefs>
</ds:datastoreItem>
</file>

<file path=customXml/itemProps3.xml><?xml version="1.0" encoding="utf-8"?>
<ds:datastoreItem xmlns:ds="http://schemas.openxmlformats.org/officeDocument/2006/customXml" ds:itemID="{36C4969E-01C2-4F9E-8631-7F170154063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11782</TotalTime>
  <Words>675</Words>
  <Application>Microsoft Office PowerPoint</Application>
  <PresentationFormat>On-screen Show (4:3)</PresentationFormat>
  <Paragraphs>103</Paragraphs>
  <Slides>13</Slides>
  <Notes>13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Times New Roman</vt:lpstr>
      <vt:lpstr>Default Design</vt:lpstr>
      <vt:lpstr>COMP3771 User Adaptive Intelligent Systems </vt:lpstr>
      <vt:lpstr>Responsible Personalisation Aspects</vt:lpstr>
      <vt:lpstr>Three Examples</vt:lpstr>
      <vt:lpstr>Ethics Guidelines for Trustworthy AI </vt:lpstr>
      <vt:lpstr>Ethical Principles</vt:lpstr>
      <vt:lpstr>R1: Human Agency and Oversight</vt:lpstr>
      <vt:lpstr>R2: Technical Robustness</vt:lpstr>
      <vt:lpstr>R3: Privacy and Data Governance</vt:lpstr>
      <vt:lpstr>R4: Transparency</vt:lpstr>
      <vt:lpstr>R5: Diversity, Non-discrimination and Fairness</vt:lpstr>
      <vt:lpstr>R6: Societal and Environmental  Well-being</vt:lpstr>
      <vt:lpstr>R7: Accountability</vt:lpstr>
      <vt:lpstr>Responsible Personalisation Summary</vt:lpstr>
    </vt:vector>
  </TitlesOfParts>
  <Company>School of Computing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Human-Computer Interaction GI13</dc:title>
  <dc:creator>vania</dc:creator>
  <cp:lastModifiedBy>Vania Dimitrova</cp:lastModifiedBy>
  <cp:revision>712</cp:revision>
  <cp:lastPrinted>2016-11-07T11:01:48Z</cp:lastPrinted>
  <dcterms:created xsi:type="dcterms:W3CDTF">2003-10-13T15:10:42Z</dcterms:created>
  <dcterms:modified xsi:type="dcterms:W3CDTF">2022-11-28T22:22:51Z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0x0101002EF4D367793F3344AD6ED816DCC7E530</vt:lpwstr>
  </property>
</Properties>
</file>