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7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4745" autoAdjust="0"/>
  </p:normalViewPr>
  <p:slideViewPr>
    <p:cSldViewPr snapToGrid="0" showGuides="1">
      <p:cViewPr varScale="1">
        <p:scale>
          <a:sx n="76" d="100"/>
          <a:sy n="76" d="100"/>
        </p:scale>
        <p:origin x="6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77274-92A7-46C4-AB12-1AE88280F485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9482E-C000-408B-9567-BF0F0349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标题后面给为子系统的名称</a:t>
            </a:r>
            <a:endParaRPr lang="en-US" altLang="zh-CN" dirty="0"/>
          </a:p>
          <a:p>
            <a:r>
              <a:rPr lang="zh-CN" altLang="en-US" dirty="0"/>
              <a:t>要有对子系统的总体功能的描述</a:t>
            </a:r>
            <a:endParaRPr lang="en-US" altLang="zh-CN" dirty="0"/>
          </a:p>
          <a:p>
            <a:r>
              <a:rPr lang="zh-CN" altLang="en-US"/>
              <a:t>分点列出子系统的功能及其解释</a:t>
            </a:r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482E-C000-408B-9567-BF0F0349F3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29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5" name="Freeform 147"/>
          <p:cNvSpPr/>
          <p:nvPr userDrawn="1"/>
        </p:nvSpPr>
        <p:spPr bwMode="auto">
          <a:xfrm>
            <a:off x="0" y="-1588"/>
            <a:ext cx="12192000" cy="5721351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6" name="Freeform 148"/>
          <p:cNvSpPr/>
          <p:nvPr userDrawn="1"/>
        </p:nvSpPr>
        <p:spPr bwMode="auto">
          <a:xfrm>
            <a:off x="7937" y="-1588"/>
            <a:ext cx="12072938" cy="5432425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7" name="Freeform 149"/>
          <p:cNvSpPr/>
          <p:nvPr userDrawn="1"/>
        </p:nvSpPr>
        <p:spPr bwMode="auto">
          <a:xfrm>
            <a:off x="7381875" y="1685925"/>
            <a:ext cx="4765675" cy="4759325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rgbClr val="36B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8" name="Freeform 150"/>
          <p:cNvSpPr/>
          <p:nvPr userDrawn="1"/>
        </p:nvSpPr>
        <p:spPr bwMode="auto">
          <a:xfrm>
            <a:off x="1303336" y="-1589"/>
            <a:ext cx="10884497" cy="6138863"/>
          </a:xfrm>
          <a:custGeom>
            <a:avLst/>
            <a:gdLst>
              <a:gd name="T0" fmla="*/ 6613 w 6856"/>
              <a:gd name="T1" fmla="*/ 3308 h 3872"/>
              <a:gd name="T2" fmla="*/ 4645 w 6856"/>
              <a:gd name="T3" fmla="*/ 3860 h 3872"/>
              <a:gd name="T4" fmla="*/ 4555 w 6856"/>
              <a:gd name="T5" fmla="*/ 3872 h 3872"/>
              <a:gd name="T6" fmla="*/ 332 w 6856"/>
              <a:gd name="T7" fmla="*/ 3872 h 3872"/>
              <a:gd name="T8" fmla="*/ 0 w 6856"/>
              <a:gd name="T9" fmla="*/ 3540 h 3872"/>
              <a:gd name="T10" fmla="*/ 0 w 6856"/>
              <a:gd name="T11" fmla="*/ 882 h 3872"/>
              <a:gd name="T12" fmla="*/ 240 w 6856"/>
              <a:gd name="T13" fmla="*/ 563 h 3872"/>
              <a:gd name="T14" fmla="*/ 2131 w 6856"/>
              <a:gd name="T15" fmla="*/ 13 h 3872"/>
              <a:gd name="T16" fmla="*/ 2224 w 6856"/>
              <a:gd name="T17" fmla="*/ 0 h 3872"/>
              <a:gd name="T18" fmla="*/ 6856 w 6856"/>
              <a:gd name="T19" fmla="*/ 0 h 3872"/>
              <a:gd name="T20" fmla="*/ 6856 w 6856"/>
              <a:gd name="T21" fmla="*/ 2988 h 3872"/>
              <a:gd name="T22" fmla="*/ 6613 w 6856"/>
              <a:gd name="T23" fmla="*/ 3308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6" h="3872">
                <a:moveTo>
                  <a:pt x="6613" y="3308"/>
                </a:moveTo>
                <a:cubicBezTo>
                  <a:pt x="4645" y="3860"/>
                  <a:pt x="4645" y="3860"/>
                  <a:pt x="4645" y="3860"/>
                </a:cubicBezTo>
                <a:cubicBezTo>
                  <a:pt x="4615" y="3868"/>
                  <a:pt x="4585" y="3872"/>
                  <a:pt x="4555" y="3872"/>
                </a:cubicBezTo>
                <a:cubicBezTo>
                  <a:pt x="332" y="3872"/>
                  <a:pt x="332" y="3872"/>
                  <a:pt x="332" y="3872"/>
                </a:cubicBezTo>
                <a:cubicBezTo>
                  <a:pt x="149" y="3872"/>
                  <a:pt x="0" y="3723"/>
                  <a:pt x="0" y="3540"/>
                </a:cubicBezTo>
                <a:cubicBezTo>
                  <a:pt x="0" y="882"/>
                  <a:pt x="0" y="882"/>
                  <a:pt x="0" y="882"/>
                </a:cubicBezTo>
                <a:cubicBezTo>
                  <a:pt x="0" y="734"/>
                  <a:pt x="98" y="604"/>
                  <a:pt x="240" y="563"/>
                </a:cubicBezTo>
                <a:cubicBezTo>
                  <a:pt x="2131" y="13"/>
                  <a:pt x="2131" y="13"/>
                  <a:pt x="2131" y="13"/>
                </a:cubicBezTo>
                <a:cubicBezTo>
                  <a:pt x="2161" y="5"/>
                  <a:pt x="2192" y="0"/>
                  <a:pt x="2224" y="0"/>
                </a:cubicBezTo>
                <a:cubicBezTo>
                  <a:pt x="6856" y="0"/>
                  <a:pt x="6856" y="0"/>
                  <a:pt x="6856" y="0"/>
                </a:cubicBezTo>
                <a:cubicBezTo>
                  <a:pt x="6856" y="2988"/>
                  <a:pt x="6856" y="2988"/>
                  <a:pt x="6856" y="2988"/>
                </a:cubicBezTo>
                <a:cubicBezTo>
                  <a:pt x="6856" y="3137"/>
                  <a:pt x="6757" y="3268"/>
                  <a:pt x="6613" y="3308"/>
                </a:cubicBezTo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0389" name="Freeform 151"/>
          <p:cNvSpPr/>
          <p:nvPr userDrawn="1"/>
        </p:nvSpPr>
        <p:spPr bwMode="auto">
          <a:xfrm>
            <a:off x="10702926" y="1421452"/>
            <a:ext cx="1478756" cy="3744273"/>
          </a:xfrm>
          <a:custGeom>
            <a:avLst/>
            <a:gdLst>
              <a:gd name="T0" fmla="*/ 40 w 835"/>
              <a:gd name="T1" fmla="*/ 504 h 2117"/>
              <a:gd name="T2" fmla="*/ 397 w 835"/>
              <a:gd name="T3" fmla="*/ 1892 h 2117"/>
              <a:gd name="T4" fmla="*/ 694 w 835"/>
              <a:gd name="T5" fmla="*/ 2110 h 2117"/>
              <a:gd name="T6" fmla="*/ 835 w 835"/>
              <a:gd name="T7" fmla="*/ 1838 h 2117"/>
              <a:gd name="T8" fmla="*/ 835 w 835"/>
              <a:gd name="T9" fmla="*/ 0 h 2117"/>
              <a:gd name="T10" fmla="*/ 249 w 835"/>
              <a:gd name="T11" fmla="*/ 150 h 2117"/>
              <a:gd name="T12" fmla="*/ 40 w 835"/>
              <a:gd name="T13" fmla="*/ 50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2117">
                <a:moveTo>
                  <a:pt x="40" y="504"/>
                </a:moveTo>
                <a:cubicBezTo>
                  <a:pt x="397" y="1892"/>
                  <a:pt x="397" y="1892"/>
                  <a:pt x="397" y="1892"/>
                </a:cubicBezTo>
                <a:cubicBezTo>
                  <a:pt x="432" y="2028"/>
                  <a:pt x="559" y="2117"/>
                  <a:pt x="694" y="2110"/>
                </a:cubicBezTo>
                <a:cubicBezTo>
                  <a:pt x="781" y="2049"/>
                  <a:pt x="835" y="1948"/>
                  <a:pt x="835" y="1838"/>
                </a:cubicBezTo>
                <a:cubicBezTo>
                  <a:pt x="835" y="0"/>
                  <a:pt x="835" y="0"/>
                  <a:pt x="835" y="0"/>
                </a:cubicBezTo>
                <a:cubicBezTo>
                  <a:pt x="249" y="150"/>
                  <a:pt x="249" y="150"/>
                  <a:pt x="249" y="150"/>
                </a:cubicBezTo>
                <a:cubicBezTo>
                  <a:pt x="94" y="190"/>
                  <a:pt x="0" y="349"/>
                  <a:pt x="40" y="504"/>
                </a:cubicBezTo>
                <a:close/>
              </a:path>
            </a:pathLst>
          </a:custGeom>
          <a:solidFill>
            <a:srgbClr val="1869E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0" name="Freeform 152"/>
          <p:cNvSpPr/>
          <p:nvPr userDrawn="1"/>
        </p:nvSpPr>
        <p:spPr bwMode="auto">
          <a:xfrm>
            <a:off x="2660650" y="-1588"/>
            <a:ext cx="6210300" cy="1674813"/>
          </a:xfrm>
          <a:custGeom>
            <a:avLst/>
            <a:gdLst>
              <a:gd name="T0" fmla="*/ 1361 w 3951"/>
              <a:gd name="T1" fmla="*/ 0 h 1067"/>
              <a:gd name="T2" fmla="*/ 1268 w 3951"/>
              <a:gd name="T3" fmla="*/ 13 h 1067"/>
              <a:gd name="T4" fmla="*/ 0 w 3951"/>
              <a:gd name="T5" fmla="*/ 382 h 1067"/>
              <a:gd name="T6" fmla="*/ 115 w 3951"/>
              <a:gd name="T7" fmla="*/ 771 h 1067"/>
              <a:gd name="T8" fmla="*/ 560 w 3951"/>
              <a:gd name="T9" fmla="*/ 1011 h 1067"/>
              <a:gd name="T10" fmla="*/ 3951 w 3951"/>
              <a:gd name="T11" fmla="*/ 0 h 1067"/>
              <a:gd name="T12" fmla="*/ 1361 w 3951"/>
              <a:gd name="T13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1067">
                <a:moveTo>
                  <a:pt x="1361" y="0"/>
                </a:moveTo>
                <a:cubicBezTo>
                  <a:pt x="1329" y="0"/>
                  <a:pt x="1298" y="5"/>
                  <a:pt x="1268" y="13"/>
                </a:cubicBezTo>
                <a:cubicBezTo>
                  <a:pt x="0" y="382"/>
                  <a:pt x="0" y="382"/>
                  <a:pt x="0" y="382"/>
                </a:cubicBezTo>
                <a:cubicBezTo>
                  <a:pt x="115" y="771"/>
                  <a:pt x="115" y="771"/>
                  <a:pt x="115" y="771"/>
                </a:cubicBezTo>
                <a:cubicBezTo>
                  <a:pt x="172" y="959"/>
                  <a:pt x="372" y="1067"/>
                  <a:pt x="560" y="1011"/>
                </a:cubicBezTo>
                <a:cubicBezTo>
                  <a:pt x="3951" y="0"/>
                  <a:pt x="3951" y="0"/>
                  <a:pt x="3951" y="0"/>
                </a:cubicBezTo>
                <a:lnTo>
                  <a:pt x="1361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294313" y="998538"/>
            <a:ext cx="6670675" cy="4564062"/>
            <a:chOff x="5294313" y="998538"/>
            <a:chExt cx="6670675" cy="4564062"/>
          </a:xfrm>
        </p:grpSpPr>
        <p:sp>
          <p:nvSpPr>
            <p:cNvPr id="10393" name="Freeform 155"/>
            <p:cNvSpPr/>
            <p:nvPr userDrawn="1"/>
          </p:nvSpPr>
          <p:spPr bwMode="auto">
            <a:xfrm>
              <a:off x="6988175" y="2682875"/>
              <a:ext cx="4976813" cy="2879725"/>
            </a:xfrm>
            <a:custGeom>
              <a:avLst/>
              <a:gdLst>
                <a:gd name="T0" fmla="*/ 0 w 3135"/>
                <a:gd name="T1" fmla="*/ 877 h 1814"/>
                <a:gd name="T2" fmla="*/ 1510 w 3135"/>
                <a:gd name="T3" fmla="*/ 0 h 1814"/>
                <a:gd name="T4" fmla="*/ 3135 w 3135"/>
                <a:gd name="T5" fmla="*/ 938 h 1814"/>
                <a:gd name="T6" fmla="*/ 1626 w 3135"/>
                <a:gd name="T7" fmla="*/ 1814 h 1814"/>
                <a:gd name="T8" fmla="*/ 0 w 3135"/>
                <a:gd name="T9" fmla="*/ 877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5" h="1814">
                  <a:moveTo>
                    <a:pt x="0" y="877"/>
                  </a:moveTo>
                  <a:lnTo>
                    <a:pt x="1510" y="0"/>
                  </a:lnTo>
                  <a:lnTo>
                    <a:pt x="3135" y="938"/>
                  </a:lnTo>
                  <a:lnTo>
                    <a:pt x="1626" y="1814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chemeClr val="accent2">
                <a:lumMod val="5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94" name="Freeform 156"/>
            <p:cNvSpPr/>
            <p:nvPr userDrawn="1"/>
          </p:nvSpPr>
          <p:spPr bwMode="auto">
            <a:xfrm>
              <a:off x="7727950" y="2976562"/>
              <a:ext cx="3495675" cy="2022475"/>
            </a:xfrm>
            <a:custGeom>
              <a:avLst/>
              <a:gdLst>
                <a:gd name="T0" fmla="*/ 0 w 2202"/>
                <a:gd name="T1" fmla="*/ 615 h 1274"/>
                <a:gd name="T2" fmla="*/ 1061 w 2202"/>
                <a:gd name="T3" fmla="*/ 0 h 1274"/>
                <a:gd name="T4" fmla="*/ 2202 w 2202"/>
                <a:gd name="T5" fmla="*/ 659 h 1274"/>
                <a:gd name="T6" fmla="*/ 1142 w 2202"/>
                <a:gd name="T7" fmla="*/ 1274 h 1274"/>
                <a:gd name="T8" fmla="*/ 0 w 2202"/>
                <a:gd name="T9" fmla="*/ 615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2" h="1274">
                  <a:moveTo>
                    <a:pt x="0" y="615"/>
                  </a:moveTo>
                  <a:lnTo>
                    <a:pt x="1061" y="0"/>
                  </a:lnTo>
                  <a:lnTo>
                    <a:pt x="2202" y="659"/>
                  </a:lnTo>
                  <a:lnTo>
                    <a:pt x="1142" y="1274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584" name="组合 10583"/>
            <p:cNvGrpSpPr/>
            <p:nvPr userDrawn="1"/>
          </p:nvGrpSpPr>
          <p:grpSpPr>
            <a:xfrm>
              <a:off x="5294313" y="998538"/>
              <a:ext cx="5389562" cy="3646487"/>
              <a:chOff x="5294313" y="998538"/>
              <a:chExt cx="5389562" cy="3646487"/>
            </a:xfrm>
          </p:grpSpPr>
          <p:sp>
            <p:nvSpPr>
              <p:cNvPr id="10391" name="Freeform 153"/>
              <p:cNvSpPr/>
              <p:nvPr userDrawn="1"/>
            </p:nvSpPr>
            <p:spPr bwMode="auto">
              <a:xfrm>
                <a:off x="10228262" y="2813050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1 h 179"/>
                  <a:gd name="T6" fmla="*/ 8 w 290"/>
                  <a:gd name="T7" fmla="*/ 153 h 179"/>
                  <a:gd name="T8" fmla="*/ 269 w 290"/>
                  <a:gd name="T9" fmla="*/ 4 h 179"/>
                  <a:gd name="T10" fmla="*/ 286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7"/>
                      <a:pt x="4" y="171"/>
                    </a:cubicBezTo>
                    <a:cubicBezTo>
                      <a:pt x="0" y="165"/>
                      <a:pt x="2" y="157"/>
                      <a:pt x="8" y="153"/>
                    </a:cubicBezTo>
                    <a:cubicBezTo>
                      <a:pt x="269" y="4"/>
                      <a:pt x="269" y="4"/>
                      <a:pt x="269" y="4"/>
                    </a:cubicBezTo>
                    <a:cubicBezTo>
                      <a:pt x="275" y="0"/>
                      <a:pt x="283" y="2"/>
                      <a:pt x="286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2ACB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2" name="Freeform 154"/>
              <p:cNvSpPr/>
              <p:nvPr userDrawn="1"/>
            </p:nvSpPr>
            <p:spPr bwMode="auto">
              <a:xfrm>
                <a:off x="8059737" y="1660525"/>
                <a:ext cx="766763" cy="450850"/>
              </a:xfrm>
              <a:custGeom>
                <a:avLst/>
                <a:gdLst>
                  <a:gd name="T0" fmla="*/ 480 w 488"/>
                  <a:gd name="T1" fmla="*/ 26 h 287"/>
                  <a:gd name="T2" fmla="*/ 21 w 488"/>
                  <a:gd name="T3" fmla="*/ 283 h 287"/>
                  <a:gd name="T4" fmla="*/ 4 w 488"/>
                  <a:gd name="T5" fmla="*/ 279 h 287"/>
                  <a:gd name="T6" fmla="*/ 8 w 488"/>
                  <a:gd name="T7" fmla="*/ 262 h 287"/>
                  <a:gd name="T8" fmla="*/ 467 w 488"/>
                  <a:gd name="T9" fmla="*/ 4 h 287"/>
                  <a:gd name="T10" fmla="*/ 485 w 488"/>
                  <a:gd name="T11" fmla="*/ 8 h 287"/>
                  <a:gd name="T12" fmla="*/ 480 w 488"/>
                  <a:gd name="T13" fmla="*/ 26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287">
                    <a:moveTo>
                      <a:pt x="480" y="26"/>
                    </a:moveTo>
                    <a:cubicBezTo>
                      <a:pt x="21" y="283"/>
                      <a:pt x="21" y="283"/>
                      <a:pt x="21" y="283"/>
                    </a:cubicBezTo>
                    <a:cubicBezTo>
                      <a:pt x="15" y="287"/>
                      <a:pt x="7" y="285"/>
                      <a:pt x="4" y="279"/>
                    </a:cubicBezTo>
                    <a:cubicBezTo>
                      <a:pt x="0" y="273"/>
                      <a:pt x="2" y="265"/>
                      <a:pt x="8" y="262"/>
                    </a:cubicBezTo>
                    <a:cubicBezTo>
                      <a:pt x="467" y="4"/>
                      <a:pt x="467" y="4"/>
                      <a:pt x="467" y="4"/>
                    </a:cubicBezTo>
                    <a:cubicBezTo>
                      <a:pt x="473" y="0"/>
                      <a:pt x="481" y="2"/>
                      <a:pt x="485" y="8"/>
                    </a:cubicBezTo>
                    <a:cubicBezTo>
                      <a:pt x="488" y="14"/>
                      <a:pt x="486" y="22"/>
                      <a:pt x="480" y="26"/>
                    </a:cubicBezTo>
                    <a:close/>
                  </a:path>
                </a:pathLst>
              </a:custGeom>
              <a:solidFill>
                <a:srgbClr val="668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5" name="Freeform 157"/>
              <p:cNvSpPr/>
              <p:nvPr userDrawn="1"/>
            </p:nvSpPr>
            <p:spPr bwMode="auto">
              <a:xfrm>
                <a:off x="8993187" y="1138237"/>
                <a:ext cx="1254125" cy="3168650"/>
              </a:xfrm>
              <a:custGeom>
                <a:avLst/>
                <a:gdLst>
                  <a:gd name="T0" fmla="*/ 755 w 798"/>
                  <a:gd name="T1" fmla="*/ 423 h 2018"/>
                  <a:gd name="T2" fmla="*/ 798 w 798"/>
                  <a:gd name="T3" fmla="*/ 497 h 2018"/>
                  <a:gd name="T4" fmla="*/ 794 w 798"/>
                  <a:gd name="T5" fmla="*/ 1980 h 2018"/>
                  <a:gd name="T6" fmla="*/ 751 w 798"/>
                  <a:gd name="T7" fmla="*/ 2004 h 2018"/>
                  <a:gd name="T8" fmla="*/ 43 w 798"/>
                  <a:gd name="T9" fmla="*/ 1595 h 2018"/>
                  <a:gd name="T10" fmla="*/ 0 w 798"/>
                  <a:gd name="T11" fmla="*/ 1521 h 2018"/>
                  <a:gd name="T12" fmla="*/ 4 w 798"/>
                  <a:gd name="T13" fmla="*/ 38 h 2018"/>
                  <a:gd name="T14" fmla="*/ 47 w 798"/>
                  <a:gd name="T15" fmla="*/ 14 h 2018"/>
                  <a:gd name="T16" fmla="*/ 755 w 798"/>
                  <a:gd name="T17" fmla="*/ 423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8" h="2018">
                    <a:moveTo>
                      <a:pt x="755" y="423"/>
                    </a:moveTo>
                    <a:cubicBezTo>
                      <a:pt x="779" y="436"/>
                      <a:pt x="798" y="470"/>
                      <a:pt x="798" y="497"/>
                    </a:cubicBezTo>
                    <a:cubicBezTo>
                      <a:pt x="794" y="1980"/>
                      <a:pt x="794" y="1980"/>
                      <a:pt x="794" y="1980"/>
                    </a:cubicBezTo>
                    <a:cubicBezTo>
                      <a:pt x="794" y="2007"/>
                      <a:pt x="774" y="2018"/>
                      <a:pt x="751" y="2004"/>
                    </a:cubicBezTo>
                    <a:cubicBezTo>
                      <a:pt x="43" y="1595"/>
                      <a:pt x="43" y="1595"/>
                      <a:pt x="43" y="1595"/>
                    </a:cubicBezTo>
                    <a:cubicBezTo>
                      <a:pt x="19" y="1582"/>
                      <a:pt x="0" y="1548"/>
                      <a:pt x="0" y="1521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11"/>
                      <a:pt x="23" y="0"/>
                      <a:pt x="47" y="14"/>
                    </a:cubicBezTo>
                    <a:lnTo>
                      <a:pt x="755" y="4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6" name="Freeform 158"/>
              <p:cNvSpPr/>
              <p:nvPr userDrawn="1"/>
            </p:nvSpPr>
            <p:spPr bwMode="auto">
              <a:xfrm>
                <a:off x="9072562" y="1449387"/>
                <a:ext cx="1098550" cy="2470150"/>
              </a:xfrm>
              <a:custGeom>
                <a:avLst/>
                <a:gdLst>
                  <a:gd name="T0" fmla="*/ 667 w 699"/>
                  <a:gd name="T1" fmla="*/ 378 h 1573"/>
                  <a:gd name="T2" fmla="*/ 699 w 699"/>
                  <a:gd name="T3" fmla="*/ 434 h 1573"/>
                  <a:gd name="T4" fmla="*/ 696 w 699"/>
                  <a:gd name="T5" fmla="*/ 1544 h 1573"/>
                  <a:gd name="T6" fmla="*/ 664 w 699"/>
                  <a:gd name="T7" fmla="*/ 1563 h 1573"/>
                  <a:gd name="T8" fmla="*/ 32 w 699"/>
                  <a:gd name="T9" fmla="*/ 1195 h 1573"/>
                  <a:gd name="T10" fmla="*/ 0 w 699"/>
                  <a:gd name="T11" fmla="*/ 1140 h 1573"/>
                  <a:gd name="T12" fmla="*/ 3 w 699"/>
                  <a:gd name="T13" fmla="*/ 29 h 1573"/>
                  <a:gd name="T14" fmla="*/ 36 w 699"/>
                  <a:gd name="T15" fmla="*/ 10 h 1573"/>
                  <a:gd name="T16" fmla="*/ 667 w 699"/>
                  <a:gd name="T17" fmla="*/ 378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" h="1573">
                    <a:moveTo>
                      <a:pt x="667" y="378"/>
                    </a:moveTo>
                    <a:cubicBezTo>
                      <a:pt x="685" y="388"/>
                      <a:pt x="699" y="413"/>
                      <a:pt x="699" y="434"/>
                    </a:cubicBezTo>
                    <a:cubicBezTo>
                      <a:pt x="696" y="1544"/>
                      <a:pt x="696" y="1544"/>
                      <a:pt x="696" y="1544"/>
                    </a:cubicBezTo>
                    <a:cubicBezTo>
                      <a:pt x="696" y="1565"/>
                      <a:pt x="681" y="1573"/>
                      <a:pt x="664" y="1563"/>
                    </a:cubicBezTo>
                    <a:cubicBezTo>
                      <a:pt x="32" y="1195"/>
                      <a:pt x="32" y="1195"/>
                      <a:pt x="32" y="1195"/>
                    </a:cubicBezTo>
                    <a:cubicBezTo>
                      <a:pt x="14" y="1185"/>
                      <a:pt x="0" y="1160"/>
                      <a:pt x="0" y="1140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8"/>
                      <a:pt x="18" y="0"/>
                      <a:pt x="36" y="10"/>
                    </a:cubicBezTo>
                    <a:lnTo>
                      <a:pt x="667" y="378"/>
                    </a:lnTo>
                    <a:close/>
                  </a:path>
                </a:pathLst>
              </a:custGeom>
              <a:solidFill>
                <a:srgbClr val="98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7" name="Freeform 159"/>
              <p:cNvSpPr/>
              <p:nvPr userDrawn="1"/>
            </p:nvSpPr>
            <p:spPr bwMode="auto">
              <a:xfrm>
                <a:off x="10221912" y="4176712"/>
                <a:ext cx="139700" cy="112713"/>
              </a:xfrm>
              <a:custGeom>
                <a:avLst/>
                <a:gdLst>
                  <a:gd name="T0" fmla="*/ 76 w 89"/>
                  <a:gd name="T1" fmla="*/ 28 h 72"/>
                  <a:gd name="T2" fmla="*/ 0 w 89"/>
                  <a:gd name="T3" fmla="*/ 72 h 72"/>
                  <a:gd name="T4" fmla="*/ 13 w 89"/>
                  <a:gd name="T5" fmla="*/ 45 h 72"/>
                  <a:gd name="T6" fmla="*/ 89 w 89"/>
                  <a:gd name="T7" fmla="*/ 0 h 72"/>
                  <a:gd name="T8" fmla="*/ 76 w 89"/>
                  <a:gd name="T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2">
                    <a:moveTo>
                      <a:pt x="76" y="28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" y="68"/>
                      <a:pt x="13" y="58"/>
                      <a:pt x="13" y="4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14"/>
                      <a:pt x="84" y="23"/>
                      <a:pt x="76" y="28"/>
                    </a:cubicBez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8" name="Freeform 160"/>
              <p:cNvSpPr/>
              <p:nvPr userDrawn="1"/>
            </p:nvSpPr>
            <p:spPr bwMode="auto">
              <a:xfrm>
                <a:off x="10242550" y="4176712"/>
                <a:ext cx="119063" cy="69850"/>
              </a:xfrm>
              <a:custGeom>
                <a:avLst/>
                <a:gdLst>
                  <a:gd name="T0" fmla="*/ 0 w 75"/>
                  <a:gd name="T1" fmla="*/ 44 h 44"/>
                  <a:gd name="T2" fmla="*/ 75 w 75"/>
                  <a:gd name="T3" fmla="*/ 0 h 44"/>
                  <a:gd name="T4" fmla="*/ 75 w 75"/>
                  <a:gd name="T5" fmla="*/ 0 h 44"/>
                  <a:gd name="T6" fmla="*/ 0 w 75"/>
                  <a:gd name="T7" fmla="*/ 44 h 44"/>
                  <a:gd name="T8" fmla="*/ 0 w 75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4">
                    <a:moveTo>
                      <a:pt x="0" y="44"/>
                    </a:moveTo>
                    <a:lnTo>
                      <a:pt x="75" y="0"/>
                    </a:lnTo>
                    <a:lnTo>
                      <a:pt x="75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9" name="Freeform 161"/>
              <p:cNvSpPr/>
              <p:nvPr userDrawn="1"/>
            </p:nvSpPr>
            <p:spPr bwMode="auto">
              <a:xfrm>
                <a:off x="10242550" y="4176712"/>
                <a:ext cx="119063" cy="69850"/>
              </a:xfrm>
              <a:custGeom>
                <a:avLst/>
                <a:gdLst>
                  <a:gd name="T0" fmla="*/ 0 w 75"/>
                  <a:gd name="T1" fmla="*/ 44 h 44"/>
                  <a:gd name="T2" fmla="*/ 75 w 75"/>
                  <a:gd name="T3" fmla="*/ 0 h 44"/>
                  <a:gd name="T4" fmla="*/ 75 w 75"/>
                  <a:gd name="T5" fmla="*/ 0 h 44"/>
                  <a:gd name="T6" fmla="*/ 0 w 75"/>
                  <a:gd name="T7" fmla="*/ 44 h 44"/>
                  <a:gd name="T8" fmla="*/ 0 w 75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4">
                    <a:moveTo>
                      <a:pt x="0" y="44"/>
                    </a:moveTo>
                    <a:lnTo>
                      <a:pt x="75" y="0"/>
                    </a:lnTo>
                    <a:lnTo>
                      <a:pt x="75" y="0"/>
                    </a:lnTo>
                    <a:lnTo>
                      <a:pt x="0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0" name="Freeform 162"/>
              <p:cNvSpPr/>
              <p:nvPr userDrawn="1"/>
            </p:nvSpPr>
            <p:spPr bwMode="auto">
              <a:xfrm>
                <a:off x="10242550" y="4176712"/>
                <a:ext cx="119063" cy="73025"/>
              </a:xfrm>
              <a:custGeom>
                <a:avLst/>
                <a:gdLst>
                  <a:gd name="T0" fmla="*/ 0 w 76"/>
                  <a:gd name="T1" fmla="*/ 45 h 47"/>
                  <a:gd name="T2" fmla="*/ 76 w 76"/>
                  <a:gd name="T3" fmla="*/ 0 h 47"/>
                  <a:gd name="T4" fmla="*/ 76 w 76"/>
                  <a:gd name="T5" fmla="*/ 3 h 47"/>
                  <a:gd name="T6" fmla="*/ 0 w 76"/>
                  <a:gd name="T7" fmla="*/ 47 h 47"/>
                  <a:gd name="T8" fmla="*/ 0 w 76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1" name="Freeform 163"/>
              <p:cNvSpPr/>
              <p:nvPr userDrawn="1"/>
            </p:nvSpPr>
            <p:spPr bwMode="auto">
              <a:xfrm>
                <a:off x="10242550" y="4181475"/>
                <a:ext cx="119063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2" name="Freeform 164"/>
              <p:cNvSpPr/>
              <p:nvPr userDrawn="1"/>
            </p:nvSpPr>
            <p:spPr bwMode="auto">
              <a:xfrm>
                <a:off x="10240962" y="4184650"/>
                <a:ext cx="120650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4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3" name="Freeform 165"/>
              <p:cNvSpPr/>
              <p:nvPr userDrawn="1"/>
            </p:nvSpPr>
            <p:spPr bwMode="auto">
              <a:xfrm>
                <a:off x="10240962" y="4187825"/>
                <a:ext cx="119063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4" name="Freeform 166"/>
              <p:cNvSpPr/>
              <p:nvPr userDrawn="1"/>
            </p:nvSpPr>
            <p:spPr bwMode="auto">
              <a:xfrm>
                <a:off x="10240962" y="4191000"/>
                <a:ext cx="119063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5" name="Freeform 167"/>
              <p:cNvSpPr/>
              <p:nvPr userDrawn="1"/>
            </p:nvSpPr>
            <p:spPr bwMode="auto">
              <a:xfrm>
                <a:off x="10239375" y="4194175"/>
                <a:ext cx="120650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6" name="Freeform 168"/>
              <p:cNvSpPr/>
              <p:nvPr userDrawn="1"/>
            </p:nvSpPr>
            <p:spPr bwMode="auto">
              <a:xfrm>
                <a:off x="10237787" y="4197350"/>
                <a:ext cx="120650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7" name="Freeform 169"/>
              <p:cNvSpPr/>
              <p:nvPr userDrawn="1"/>
            </p:nvSpPr>
            <p:spPr bwMode="auto">
              <a:xfrm>
                <a:off x="10236200" y="4200525"/>
                <a:ext cx="120650" cy="73025"/>
              </a:xfrm>
              <a:custGeom>
                <a:avLst/>
                <a:gdLst>
                  <a:gd name="T0" fmla="*/ 1 w 77"/>
                  <a:gd name="T1" fmla="*/ 44 h 47"/>
                  <a:gd name="T2" fmla="*/ 77 w 77"/>
                  <a:gd name="T3" fmla="*/ 0 h 47"/>
                  <a:gd name="T4" fmla="*/ 76 w 77"/>
                  <a:gd name="T5" fmla="*/ 3 h 47"/>
                  <a:gd name="T6" fmla="*/ 0 w 77"/>
                  <a:gd name="T7" fmla="*/ 47 h 47"/>
                  <a:gd name="T8" fmla="*/ 1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8" name="Freeform 170"/>
              <p:cNvSpPr/>
              <p:nvPr userDrawn="1"/>
            </p:nvSpPr>
            <p:spPr bwMode="auto">
              <a:xfrm>
                <a:off x="10234612" y="4205287"/>
                <a:ext cx="120650" cy="73025"/>
              </a:xfrm>
              <a:custGeom>
                <a:avLst/>
                <a:gdLst>
                  <a:gd name="T0" fmla="*/ 1 w 77"/>
                  <a:gd name="T1" fmla="*/ 44 h 47"/>
                  <a:gd name="T2" fmla="*/ 77 w 77"/>
                  <a:gd name="T3" fmla="*/ 0 h 47"/>
                  <a:gd name="T4" fmla="*/ 76 w 77"/>
                  <a:gd name="T5" fmla="*/ 3 h 47"/>
                  <a:gd name="T6" fmla="*/ 0 w 77"/>
                  <a:gd name="T7" fmla="*/ 47 h 47"/>
                  <a:gd name="T8" fmla="*/ 1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1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9" name="Freeform 171"/>
              <p:cNvSpPr/>
              <p:nvPr userDrawn="1"/>
            </p:nvSpPr>
            <p:spPr bwMode="auto">
              <a:xfrm>
                <a:off x="10221912" y="4210050"/>
                <a:ext cx="131763" cy="79375"/>
              </a:xfrm>
              <a:custGeom>
                <a:avLst/>
                <a:gdLst>
                  <a:gd name="T0" fmla="*/ 8 w 84"/>
                  <a:gd name="T1" fmla="*/ 44 h 51"/>
                  <a:gd name="T2" fmla="*/ 84 w 84"/>
                  <a:gd name="T3" fmla="*/ 0 h 51"/>
                  <a:gd name="T4" fmla="*/ 76 w 84"/>
                  <a:gd name="T5" fmla="*/ 7 h 51"/>
                  <a:gd name="T6" fmla="*/ 0 w 84"/>
                  <a:gd name="T7" fmla="*/ 51 h 51"/>
                  <a:gd name="T8" fmla="*/ 8 w 84"/>
                  <a:gd name="T9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51">
                    <a:moveTo>
                      <a:pt x="8" y="44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2" y="3"/>
                      <a:pt x="79" y="5"/>
                      <a:pt x="76" y="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" y="49"/>
                      <a:pt x="6" y="47"/>
                      <a:pt x="8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0" name="Freeform 172"/>
              <p:cNvSpPr/>
              <p:nvPr userDrawn="1"/>
            </p:nvSpPr>
            <p:spPr bwMode="auto">
              <a:xfrm>
                <a:off x="9018587" y="1077912"/>
                <a:ext cx="168275" cy="82550"/>
              </a:xfrm>
              <a:custGeom>
                <a:avLst/>
                <a:gdLst>
                  <a:gd name="T0" fmla="*/ 0 w 107"/>
                  <a:gd name="T1" fmla="*/ 49 h 52"/>
                  <a:gd name="T2" fmla="*/ 77 w 107"/>
                  <a:gd name="T3" fmla="*/ 5 h 52"/>
                  <a:gd name="T4" fmla="*/ 107 w 107"/>
                  <a:gd name="T5" fmla="*/ 8 h 52"/>
                  <a:gd name="T6" fmla="*/ 31 w 107"/>
                  <a:gd name="T7" fmla="*/ 52 h 52"/>
                  <a:gd name="T8" fmla="*/ 0 w 107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52">
                    <a:moveTo>
                      <a:pt x="0" y="49"/>
                    </a:moveTo>
                    <a:cubicBezTo>
                      <a:pt x="77" y="5"/>
                      <a:pt x="77" y="5"/>
                      <a:pt x="77" y="5"/>
                    </a:cubicBezTo>
                    <a:cubicBezTo>
                      <a:pt x="84" y="0"/>
                      <a:pt x="95" y="1"/>
                      <a:pt x="107" y="8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19" y="45"/>
                      <a:pt x="8" y="44"/>
                      <a:pt x="0" y="49"/>
                    </a:cubicBez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1" name="Freeform 173"/>
              <p:cNvSpPr/>
              <p:nvPr userDrawn="1"/>
            </p:nvSpPr>
            <p:spPr bwMode="auto">
              <a:xfrm>
                <a:off x="9018587" y="1082675"/>
                <a:ext cx="125413" cy="73025"/>
              </a:xfrm>
              <a:custGeom>
                <a:avLst/>
                <a:gdLst>
                  <a:gd name="T0" fmla="*/ 0 w 80"/>
                  <a:gd name="T1" fmla="*/ 46 h 46"/>
                  <a:gd name="T2" fmla="*/ 77 w 80"/>
                  <a:gd name="T3" fmla="*/ 2 h 46"/>
                  <a:gd name="T4" fmla="*/ 80 w 80"/>
                  <a:gd name="T5" fmla="*/ 0 h 46"/>
                  <a:gd name="T6" fmla="*/ 4 w 80"/>
                  <a:gd name="T7" fmla="*/ 44 h 46"/>
                  <a:gd name="T8" fmla="*/ 0 w 8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46">
                    <a:moveTo>
                      <a:pt x="0" y="46"/>
                    </a:moveTo>
                    <a:cubicBezTo>
                      <a:pt x="77" y="2"/>
                      <a:pt x="77" y="2"/>
                      <a:pt x="77" y="2"/>
                    </a:cubicBezTo>
                    <a:cubicBezTo>
                      <a:pt x="78" y="1"/>
                      <a:pt x="79" y="0"/>
                      <a:pt x="80" y="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5"/>
                      <a:pt x="2" y="45"/>
                      <a:pt x="0" y="46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2" name="Freeform 174"/>
              <p:cNvSpPr/>
              <p:nvPr userDrawn="1"/>
            </p:nvSpPr>
            <p:spPr bwMode="auto">
              <a:xfrm>
                <a:off x="9024937" y="1081087"/>
                <a:ext cx="123825" cy="71438"/>
              </a:xfrm>
              <a:custGeom>
                <a:avLst/>
                <a:gdLst>
                  <a:gd name="T0" fmla="*/ 0 w 79"/>
                  <a:gd name="T1" fmla="*/ 45 h 45"/>
                  <a:gd name="T2" fmla="*/ 76 w 79"/>
                  <a:gd name="T3" fmla="*/ 1 h 45"/>
                  <a:gd name="T4" fmla="*/ 79 w 79"/>
                  <a:gd name="T5" fmla="*/ 0 h 45"/>
                  <a:gd name="T6" fmla="*/ 3 w 79"/>
                  <a:gd name="T7" fmla="*/ 44 h 45"/>
                  <a:gd name="T8" fmla="*/ 0 w 79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5">
                    <a:moveTo>
                      <a:pt x="0" y="45"/>
                    </a:move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8" y="0"/>
                      <a:pt x="79" y="0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3" name="Freeform 175"/>
              <p:cNvSpPr/>
              <p:nvPr userDrawn="1"/>
            </p:nvSpPr>
            <p:spPr bwMode="auto">
              <a:xfrm>
                <a:off x="9029700" y="1081087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4" name="Freeform 176"/>
              <p:cNvSpPr/>
              <p:nvPr userDrawn="1"/>
            </p:nvSpPr>
            <p:spPr bwMode="auto">
              <a:xfrm>
                <a:off x="9032875" y="1081087"/>
                <a:ext cx="123825" cy="69850"/>
              </a:xfrm>
              <a:custGeom>
                <a:avLst/>
                <a:gdLst>
                  <a:gd name="T0" fmla="*/ 0 w 79"/>
                  <a:gd name="T1" fmla="*/ 44 h 44"/>
                  <a:gd name="T2" fmla="*/ 76 w 79"/>
                  <a:gd name="T3" fmla="*/ 0 h 44"/>
                  <a:gd name="T4" fmla="*/ 79 w 79"/>
                  <a:gd name="T5" fmla="*/ 0 h 44"/>
                  <a:gd name="T6" fmla="*/ 3 w 79"/>
                  <a:gd name="T7" fmla="*/ 44 h 44"/>
                  <a:gd name="T8" fmla="*/ 0 w 79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0"/>
                      <a:pt x="79" y="0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5" name="Freeform 177"/>
              <p:cNvSpPr/>
              <p:nvPr userDrawn="1"/>
            </p:nvSpPr>
            <p:spPr bwMode="auto">
              <a:xfrm>
                <a:off x="9037637" y="1081087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6" name="Freeform 178"/>
              <p:cNvSpPr/>
              <p:nvPr userDrawn="1"/>
            </p:nvSpPr>
            <p:spPr bwMode="auto">
              <a:xfrm>
                <a:off x="9040812" y="1081087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7" name="Freeform 179"/>
              <p:cNvSpPr/>
              <p:nvPr userDrawn="1"/>
            </p:nvSpPr>
            <p:spPr bwMode="auto">
              <a:xfrm>
                <a:off x="9043987" y="1081087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0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8" name="Freeform 180"/>
              <p:cNvSpPr/>
              <p:nvPr userDrawn="1"/>
            </p:nvSpPr>
            <p:spPr bwMode="auto">
              <a:xfrm>
                <a:off x="9045575" y="1081087"/>
                <a:ext cx="122238" cy="71438"/>
              </a:xfrm>
              <a:custGeom>
                <a:avLst/>
                <a:gdLst>
                  <a:gd name="T0" fmla="*/ 0 w 78"/>
                  <a:gd name="T1" fmla="*/ 45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9" name="Freeform 181"/>
              <p:cNvSpPr/>
              <p:nvPr userDrawn="1"/>
            </p:nvSpPr>
            <p:spPr bwMode="auto">
              <a:xfrm>
                <a:off x="9048750" y="1082675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0" name="Freeform 182"/>
              <p:cNvSpPr/>
              <p:nvPr userDrawn="1"/>
            </p:nvSpPr>
            <p:spPr bwMode="auto">
              <a:xfrm>
                <a:off x="9051925" y="1082675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1" name="Freeform 183"/>
              <p:cNvSpPr/>
              <p:nvPr userDrawn="1"/>
            </p:nvSpPr>
            <p:spPr bwMode="auto">
              <a:xfrm>
                <a:off x="9055100" y="1084262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0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2" name="Freeform 184"/>
              <p:cNvSpPr/>
              <p:nvPr userDrawn="1"/>
            </p:nvSpPr>
            <p:spPr bwMode="auto">
              <a:xfrm>
                <a:off x="9056687" y="1084262"/>
                <a:ext cx="122238" cy="71438"/>
              </a:xfrm>
              <a:custGeom>
                <a:avLst/>
                <a:gdLst>
                  <a:gd name="T0" fmla="*/ 0 w 78"/>
                  <a:gd name="T1" fmla="*/ 45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8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3" name="Freeform 185"/>
              <p:cNvSpPr/>
              <p:nvPr userDrawn="1"/>
            </p:nvSpPr>
            <p:spPr bwMode="auto">
              <a:xfrm>
                <a:off x="9059862" y="1085850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4" name="Freeform 186"/>
              <p:cNvSpPr/>
              <p:nvPr userDrawn="1"/>
            </p:nvSpPr>
            <p:spPr bwMode="auto">
              <a:xfrm>
                <a:off x="9063037" y="1087437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5" name="Freeform 187"/>
              <p:cNvSpPr/>
              <p:nvPr userDrawn="1"/>
            </p:nvSpPr>
            <p:spPr bwMode="auto">
              <a:xfrm>
                <a:off x="9066212" y="1089025"/>
                <a:ext cx="120650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6" name="Freeform 188"/>
              <p:cNvSpPr/>
              <p:nvPr userDrawn="1"/>
            </p:nvSpPr>
            <p:spPr bwMode="auto">
              <a:xfrm>
                <a:off x="10242550" y="1849437"/>
                <a:ext cx="125413" cy="2397125"/>
              </a:xfrm>
              <a:custGeom>
                <a:avLst/>
                <a:gdLst>
                  <a:gd name="T0" fmla="*/ 3 w 79"/>
                  <a:gd name="T1" fmla="*/ 44 h 1510"/>
                  <a:gd name="T2" fmla="*/ 79 w 79"/>
                  <a:gd name="T3" fmla="*/ 0 h 1510"/>
                  <a:gd name="T4" fmla="*/ 75 w 79"/>
                  <a:gd name="T5" fmla="*/ 1466 h 1510"/>
                  <a:gd name="T6" fmla="*/ 0 w 79"/>
                  <a:gd name="T7" fmla="*/ 1510 h 1510"/>
                  <a:gd name="T8" fmla="*/ 3 w 79"/>
                  <a:gd name="T9" fmla="*/ 44 h 1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510">
                    <a:moveTo>
                      <a:pt x="3" y="44"/>
                    </a:moveTo>
                    <a:lnTo>
                      <a:pt x="79" y="0"/>
                    </a:lnTo>
                    <a:lnTo>
                      <a:pt x="75" y="1466"/>
                    </a:lnTo>
                    <a:lnTo>
                      <a:pt x="0" y="1510"/>
                    </a:lnTo>
                    <a:lnTo>
                      <a:pt x="3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7" name="Freeform 189"/>
              <p:cNvSpPr/>
              <p:nvPr userDrawn="1"/>
            </p:nvSpPr>
            <p:spPr bwMode="auto">
              <a:xfrm>
                <a:off x="9067800" y="1090612"/>
                <a:ext cx="1231900" cy="711200"/>
              </a:xfrm>
              <a:custGeom>
                <a:avLst/>
                <a:gdLst>
                  <a:gd name="T0" fmla="*/ 0 w 776"/>
                  <a:gd name="T1" fmla="*/ 44 h 448"/>
                  <a:gd name="T2" fmla="*/ 75 w 776"/>
                  <a:gd name="T3" fmla="*/ 0 h 448"/>
                  <a:gd name="T4" fmla="*/ 776 w 776"/>
                  <a:gd name="T5" fmla="*/ 404 h 448"/>
                  <a:gd name="T6" fmla="*/ 701 w 776"/>
                  <a:gd name="T7" fmla="*/ 448 h 448"/>
                  <a:gd name="T8" fmla="*/ 0 w 776"/>
                  <a:gd name="T9" fmla="*/ 44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6" h="448">
                    <a:moveTo>
                      <a:pt x="0" y="44"/>
                    </a:moveTo>
                    <a:lnTo>
                      <a:pt x="75" y="0"/>
                    </a:lnTo>
                    <a:lnTo>
                      <a:pt x="776" y="404"/>
                    </a:lnTo>
                    <a:lnTo>
                      <a:pt x="701" y="448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8" name="Freeform 190"/>
              <p:cNvSpPr/>
              <p:nvPr userDrawn="1"/>
            </p:nvSpPr>
            <p:spPr bwMode="auto">
              <a:xfrm>
                <a:off x="10180637" y="1731962"/>
                <a:ext cx="187325" cy="187325"/>
              </a:xfrm>
              <a:custGeom>
                <a:avLst/>
                <a:gdLst>
                  <a:gd name="T0" fmla="*/ 0 w 119"/>
                  <a:gd name="T1" fmla="*/ 45 h 119"/>
                  <a:gd name="T2" fmla="*/ 76 w 119"/>
                  <a:gd name="T3" fmla="*/ 0 h 119"/>
                  <a:gd name="T4" fmla="*/ 119 w 119"/>
                  <a:gd name="T5" fmla="*/ 75 h 119"/>
                  <a:gd name="T6" fmla="*/ 43 w 119"/>
                  <a:gd name="T7" fmla="*/ 119 h 119"/>
                  <a:gd name="T8" fmla="*/ 0 w 119"/>
                  <a:gd name="T9" fmla="*/ 4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9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100" y="14"/>
                      <a:pt x="119" y="47"/>
                      <a:pt x="119" y="75"/>
                    </a:cubicBezTo>
                    <a:cubicBezTo>
                      <a:pt x="43" y="119"/>
                      <a:pt x="43" y="119"/>
                      <a:pt x="43" y="119"/>
                    </a:cubicBezTo>
                    <a:cubicBezTo>
                      <a:pt x="43" y="92"/>
                      <a:pt x="24" y="58"/>
                      <a:pt x="0" y="45"/>
                    </a:cubicBez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9" name="Freeform 191"/>
              <p:cNvSpPr/>
              <p:nvPr userDrawn="1"/>
            </p:nvSpPr>
            <p:spPr bwMode="auto">
              <a:xfrm>
                <a:off x="10180637" y="1731962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0" name="Freeform 192"/>
              <p:cNvSpPr/>
              <p:nvPr userDrawn="1"/>
            </p:nvSpPr>
            <p:spPr bwMode="auto">
              <a:xfrm>
                <a:off x="10180637" y="1731962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1" name="Freeform 193"/>
              <p:cNvSpPr/>
              <p:nvPr userDrawn="1"/>
            </p:nvSpPr>
            <p:spPr bwMode="auto">
              <a:xfrm>
                <a:off x="10182225" y="1733550"/>
                <a:ext cx="122238" cy="69850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2" name="Freeform 194"/>
              <p:cNvSpPr/>
              <p:nvPr userDrawn="1"/>
            </p:nvSpPr>
            <p:spPr bwMode="auto">
              <a:xfrm>
                <a:off x="10183812" y="1735137"/>
                <a:ext cx="122238" cy="69850"/>
              </a:xfrm>
              <a:custGeom>
                <a:avLst/>
                <a:gdLst>
                  <a:gd name="T0" fmla="*/ 0 w 78"/>
                  <a:gd name="T1" fmla="*/ 44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3" name="Freeform 195"/>
              <p:cNvSpPr/>
              <p:nvPr userDrawn="1"/>
            </p:nvSpPr>
            <p:spPr bwMode="auto">
              <a:xfrm>
                <a:off x="10186987" y="1736725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4" name="Freeform 196"/>
              <p:cNvSpPr/>
              <p:nvPr userDrawn="1"/>
            </p:nvSpPr>
            <p:spPr bwMode="auto">
              <a:xfrm>
                <a:off x="10190162" y="1738312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5" name="Freeform 197"/>
              <p:cNvSpPr/>
              <p:nvPr userDrawn="1"/>
            </p:nvSpPr>
            <p:spPr bwMode="auto">
              <a:xfrm>
                <a:off x="10193337" y="1741487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6" name="Freeform 198"/>
              <p:cNvSpPr/>
              <p:nvPr userDrawn="1"/>
            </p:nvSpPr>
            <p:spPr bwMode="auto">
              <a:xfrm>
                <a:off x="10196512" y="1743075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7" name="Freeform 199"/>
              <p:cNvSpPr/>
              <p:nvPr userDrawn="1"/>
            </p:nvSpPr>
            <p:spPr bwMode="auto">
              <a:xfrm>
                <a:off x="10199687" y="1746250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8" name="Freeform 200"/>
              <p:cNvSpPr/>
              <p:nvPr userDrawn="1"/>
            </p:nvSpPr>
            <p:spPr bwMode="auto">
              <a:xfrm>
                <a:off x="10202862" y="1749425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1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8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9" name="Freeform 201"/>
              <p:cNvSpPr/>
              <p:nvPr userDrawn="1"/>
            </p:nvSpPr>
            <p:spPr bwMode="auto">
              <a:xfrm>
                <a:off x="10204450" y="1752600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7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5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0" name="Freeform 202"/>
              <p:cNvSpPr/>
              <p:nvPr userDrawn="1"/>
            </p:nvSpPr>
            <p:spPr bwMode="auto">
              <a:xfrm>
                <a:off x="10207625" y="1754187"/>
                <a:ext cx="122238" cy="73025"/>
              </a:xfrm>
              <a:custGeom>
                <a:avLst/>
                <a:gdLst>
                  <a:gd name="T0" fmla="*/ 0 w 78"/>
                  <a:gd name="T1" fmla="*/ 45 h 47"/>
                  <a:gd name="T2" fmla="*/ 76 w 78"/>
                  <a:gd name="T3" fmla="*/ 0 h 47"/>
                  <a:gd name="T4" fmla="*/ 78 w 78"/>
                  <a:gd name="T5" fmla="*/ 2 h 47"/>
                  <a:gd name="T6" fmla="*/ 2 w 78"/>
                  <a:gd name="T7" fmla="*/ 47 h 47"/>
                  <a:gd name="T8" fmla="*/ 0 w 78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1" name="Freeform 203"/>
              <p:cNvSpPr/>
              <p:nvPr userDrawn="1"/>
            </p:nvSpPr>
            <p:spPr bwMode="auto">
              <a:xfrm>
                <a:off x="10210800" y="1757362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2" name="Freeform 204"/>
              <p:cNvSpPr/>
              <p:nvPr userDrawn="1"/>
            </p:nvSpPr>
            <p:spPr bwMode="auto">
              <a:xfrm>
                <a:off x="10213975" y="1760537"/>
                <a:ext cx="120650" cy="71438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2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3" name="Freeform 205"/>
              <p:cNvSpPr/>
              <p:nvPr userDrawn="1"/>
            </p:nvSpPr>
            <p:spPr bwMode="auto">
              <a:xfrm>
                <a:off x="10215562" y="1763712"/>
                <a:ext cx="122238" cy="73025"/>
              </a:xfrm>
              <a:custGeom>
                <a:avLst/>
                <a:gdLst>
                  <a:gd name="T0" fmla="*/ 0 w 78"/>
                  <a:gd name="T1" fmla="*/ 44 h 47"/>
                  <a:gd name="T2" fmla="*/ 76 w 78"/>
                  <a:gd name="T3" fmla="*/ 0 h 47"/>
                  <a:gd name="T4" fmla="*/ 78 w 78"/>
                  <a:gd name="T5" fmla="*/ 3 h 47"/>
                  <a:gd name="T6" fmla="*/ 2 w 78"/>
                  <a:gd name="T7" fmla="*/ 47 h 47"/>
                  <a:gd name="T8" fmla="*/ 0 w 78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2"/>
                      <a:pt x="78" y="3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6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4" name="Freeform 206"/>
              <p:cNvSpPr/>
              <p:nvPr userDrawn="1"/>
            </p:nvSpPr>
            <p:spPr bwMode="auto">
              <a:xfrm>
                <a:off x="10218737" y="1768475"/>
                <a:ext cx="123825" cy="74613"/>
              </a:xfrm>
              <a:custGeom>
                <a:avLst/>
                <a:gdLst>
                  <a:gd name="T0" fmla="*/ 0 w 79"/>
                  <a:gd name="T1" fmla="*/ 44 h 48"/>
                  <a:gd name="T2" fmla="*/ 76 w 79"/>
                  <a:gd name="T3" fmla="*/ 0 h 48"/>
                  <a:gd name="T4" fmla="*/ 79 w 79"/>
                  <a:gd name="T5" fmla="*/ 4 h 48"/>
                  <a:gd name="T6" fmla="*/ 3 w 79"/>
                  <a:gd name="T7" fmla="*/ 48 h 48"/>
                  <a:gd name="T8" fmla="*/ 0 w 79"/>
                  <a:gd name="T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8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2"/>
                      <a:pt x="79" y="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47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5" name="Freeform 207"/>
              <p:cNvSpPr/>
              <p:nvPr userDrawn="1"/>
            </p:nvSpPr>
            <p:spPr bwMode="auto">
              <a:xfrm>
                <a:off x="10223500" y="1774825"/>
                <a:ext cx="123825" cy="76200"/>
              </a:xfrm>
              <a:custGeom>
                <a:avLst/>
                <a:gdLst>
                  <a:gd name="T0" fmla="*/ 0 w 79"/>
                  <a:gd name="T1" fmla="*/ 44 h 49"/>
                  <a:gd name="T2" fmla="*/ 76 w 79"/>
                  <a:gd name="T3" fmla="*/ 0 h 49"/>
                  <a:gd name="T4" fmla="*/ 79 w 79"/>
                  <a:gd name="T5" fmla="*/ 5 h 49"/>
                  <a:gd name="T6" fmla="*/ 3 w 79"/>
                  <a:gd name="T7" fmla="*/ 49 h 49"/>
                  <a:gd name="T8" fmla="*/ 0 w 79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9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3"/>
                      <a:pt x="79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7"/>
                      <a:pt x="1" y="46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6" name="Freeform 208"/>
              <p:cNvSpPr/>
              <p:nvPr userDrawn="1"/>
            </p:nvSpPr>
            <p:spPr bwMode="auto">
              <a:xfrm>
                <a:off x="10228262" y="1782762"/>
                <a:ext cx="122238" cy="74613"/>
              </a:xfrm>
              <a:custGeom>
                <a:avLst/>
                <a:gdLst>
                  <a:gd name="T0" fmla="*/ 0 w 78"/>
                  <a:gd name="T1" fmla="*/ 44 h 48"/>
                  <a:gd name="T2" fmla="*/ 76 w 78"/>
                  <a:gd name="T3" fmla="*/ 0 h 48"/>
                  <a:gd name="T4" fmla="*/ 78 w 78"/>
                  <a:gd name="T5" fmla="*/ 3 h 48"/>
                  <a:gd name="T6" fmla="*/ 2 w 78"/>
                  <a:gd name="T7" fmla="*/ 48 h 48"/>
                  <a:gd name="T8" fmla="*/ 0 w 78"/>
                  <a:gd name="T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8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2"/>
                      <a:pt x="78" y="3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1" y="46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7" name="Freeform 209"/>
              <p:cNvSpPr/>
              <p:nvPr userDrawn="1"/>
            </p:nvSpPr>
            <p:spPr bwMode="auto">
              <a:xfrm>
                <a:off x="10231437" y="1787525"/>
                <a:ext cx="122238" cy="73025"/>
              </a:xfrm>
              <a:custGeom>
                <a:avLst/>
                <a:gdLst>
                  <a:gd name="T0" fmla="*/ 0 w 78"/>
                  <a:gd name="T1" fmla="*/ 45 h 47"/>
                  <a:gd name="T2" fmla="*/ 76 w 78"/>
                  <a:gd name="T3" fmla="*/ 0 h 47"/>
                  <a:gd name="T4" fmla="*/ 78 w 78"/>
                  <a:gd name="T5" fmla="*/ 3 h 47"/>
                  <a:gd name="T6" fmla="*/ 2 w 78"/>
                  <a:gd name="T7" fmla="*/ 47 h 47"/>
                  <a:gd name="T8" fmla="*/ 0 w 78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3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6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8" name="Freeform 210"/>
              <p:cNvSpPr/>
              <p:nvPr userDrawn="1"/>
            </p:nvSpPr>
            <p:spPr bwMode="auto">
              <a:xfrm>
                <a:off x="10234612" y="1790700"/>
                <a:ext cx="120650" cy="74613"/>
              </a:xfrm>
              <a:custGeom>
                <a:avLst/>
                <a:gdLst>
                  <a:gd name="T0" fmla="*/ 0 w 77"/>
                  <a:gd name="T1" fmla="*/ 44 h 47"/>
                  <a:gd name="T2" fmla="*/ 76 w 77"/>
                  <a:gd name="T3" fmla="*/ 0 h 47"/>
                  <a:gd name="T4" fmla="*/ 77 w 77"/>
                  <a:gd name="T5" fmla="*/ 2 h 47"/>
                  <a:gd name="T6" fmla="*/ 1 w 77"/>
                  <a:gd name="T7" fmla="*/ 47 h 47"/>
                  <a:gd name="T8" fmla="*/ 0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9" name="Freeform 211"/>
              <p:cNvSpPr/>
              <p:nvPr userDrawn="1"/>
            </p:nvSpPr>
            <p:spPr bwMode="auto">
              <a:xfrm>
                <a:off x="10236200" y="1793875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6 w 77"/>
                  <a:gd name="T3" fmla="*/ 0 h 47"/>
                  <a:gd name="T4" fmla="*/ 77 w 77"/>
                  <a:gd name="T5" fmla="*/ 2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0" name="Freeform 212"/>
              <p:cNvSpPr/>
              <p:nvPr userDrawn="1"/>
            </p:nvSpPr>
            <p:spPr bwMode="auto">
              <a:xfrm>
                <a:off x="10237787" y="1797050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6 w 77"/>
                  <a:gd name="T3" fmla="*/ 0 h 47"/>
                  <a:gd name="T4" fmla="*/ 77 w 77"/>
                  <a:gd name="T5" fmla="*/ 2 h 47"/>
                  <a:gd name="T6" fmla="*/ 0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1" name="Freeform 213"/>
              <p:cNvSpPr/>
              <p:nvPr userDrawn="1"/>
            </p:nvSpPr>
            <p:spPr bwMode="auto">
              <a:xfrm>
                <a:off x="10237787" y="1800225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7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2" name="Freeform 214"/>
              <p:cNvSpPr/>
              <p:nvPr userDrawn="1"/>
            </p:nvSpPr>
            <p:spPr bwMode="auto">
              <a:xfrm>
                <a:off x="10239375" y="1804987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3" name="Freeform 215"/>
              <p:cNvSpPr/>
              <p:nvPr userDrawn="1"/>
            </p:nvSpPr>
            <p:spPr bwMode="auto">
              <a:xfrm>
                <a:off x="10240962" y="1808162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4" name="Freeform 216"/>
              <p:cNvSpPr/>
              <p:nvPr userDrawn="1"/>
            </p:nvSpPr>
            <p:spPr bwMode="auto">
              <a:xfrm>
                <a:off x="10242550" y="1811337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5" name="Freeform 217"/>
              <p:cNvSpPr/>
              <p:nvPr userDrawn="1"/>
            </p:nvSpPr>
            <p:spPr bwMode="auto">
              <a:xfrm>
                <a:off x="10244137" y="1814512"/>
                <a:ext cx="119063" cy="74613"/>
              </a:xfrm>
              <a:custGeom>
                <a:avLst/>
                <a:gdLst>
                  <a:gd name="T0" fmla="*/ 0 w 76"/>
                  <a:gd name="T1" fmla="*/ 44 h 47"/>
                  <a:gd name="T2" fmla="*/ 76 w 76"/>
                  <a:gd name="T3" fmla="*/ 0 h 47"/>
                  <a:gd name="T4" fmla="*/ 76 w 76"/>
                  <a:gd name="T5" fmla="*/ 2 h 47"/>
                  <a:gd name="T6" fmla="*/ 0 w 76"/>
                  <a:gd name="T7" fmla="*/ 47 h 47"/>
                  <a:gd name="T8" fmla="*/ 0 w 76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6" name="Freeform 218"/>
              <p:cNvSpPr/>
              <p:nvPr userDrawn="1"/>
            </p:nvSpPr>
            <p:spPr bwMode="auto">
              <a:xfrm>
                <a:off x="10244137" y="1817687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6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7" name="Freeform 219"/>
              <p:cNvSpPr/>
              <p:nvPr userDrawn="1"/>
            </p:nvSpPr>
            <p:spPr bwMode="auto">
              <a:xfrm>
                <a:off x="10244137" y="1822450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8" name="Freeform 220"/>
              <p:cNvSpPr/>
              <p:nvPr userDrawn="1"/>
            </p:nvSpPr>
            <p:spPr bwMode="auto">
              <a:xfrm>
                <a:off x="10244137" y="1825625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9" name="Freeform 221"/>
              <p:cNvSpPr/>
              <p:nvPr userDrawn="1"/>
            </p:nvSpPr>
            <p:spPr bwMode="auto">
              <a:xfrm>
                <a:off x="10245725" y="1828800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0" name="Freeform 222"/>
              <p:cNvSpPr/>
              <p:nvPr userDrawn="1"/>
            </p:nvSpPr>
            <p:spPr bwMode="auto">
              <a:xfrm>
                <a:off x="10245725" y="1831975"/>
                <a:ext cx="122238" cy="74613"/>
              </a:xfrm>
              <a:custGeom>
                <a:avLst/>
                <a:gdLst>
                  <a:gd name="T0" fmla="*/ 0 w 77"/>
                  <a:gd name="T1" fmla="*/ 44 h 47"/>
                  <a:gd name="T2" fmla="*/ 76 w 77"/>
                  <a:gd name="T3" fmla="*/ 0 h 47"/>
                  <a:gd name="T4" fmla="*/ 77 w 77"/>
                  <a:gd name="T5" fmla="*/ 2 h 47"/>
                  <a:gd name="T6" fmla="*/ 0 w 77"/>
                  <a:gd name="T7" fmla="*/ 47 h 47"/>
                  <a:gd name="T8" fmla="*/ 0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1" name="Freeform 223"/>
              <p:cNvSpPr/>
              <p:nvPr userDrawn="1"/>
            </p:nvSpPr>
            <p:spPr bwMode="auto">
              <a:xfrm>
                <a:off x="10245725" y="1835150"/>
                <a:ext cx="122238" cy="74613"/>
              </a:xfrm>
              <a:custGeom>
                <a:avLst/>
                <a:gdLst>
                  <a:gd name="T0" fmla="*/ 0 w 77"/>
                  <a:gd name="T1" fmla="*/ 45 h 47"/>
                  <a:gd name="T2" fmla="*/ 77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2" name="Freeform 224"/>
              <p:cNvSpPr/>
              <p:nvPr userDrawn="1"/>
            </p:nvSpPr>
            <p:spPr bwMode="auto">
              <a:xfrm>
                <a:off x="10247312" y="1839912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3" name="Freeform 225"/>
              <p:cNvSpPr/>
              <p:nvPr userDrawn="1"/>
            </p:nvSpPr>
            <p:spPr bwMode="auto">
              <a:xfrm>
                <a:off x="10247312" y="1843087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4" name="Freeform 226"/>
              <p:cNvSpPr/>
              <p:nvPr userDrawn="1"/>
            </p:nvSpPr>
            <p:spPr bwMode="auto">
              <a:xfrm>
                <a:off x="10247312" y="1846262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5" name="Freeform 227"/>
              <p:cNvSpPr/>
              <p:nvPr userDrawn="1"/>
            </p:nvSpPr>
            <p:spPr bwMode="auto">
              <a:xfrm>
                <a:off x="9490075" y="3678237"/>
                <a:ext cx="176213" cy="200025"/>
              </a:xfrm>
              <a:custGeom>
                <a:avLst/>
                <a:gdLst>
                  <a:gd name="T0" fmla="*/ 108 w 112"/>
                  <a:gd name="T1" fmla="*/ 64 h 127"/>
                  <a:gd name="T2" fmla="*/ 104 w 112"/>
                  <a:gd name="T3" fmla="*/ 64 h 127"/>
                  <a:gd name="T4" fmla="*/ 90 w 112"/>
                  <a:gd name="T5" fmla="*/ 103 h 127"/>
                  <a:gd name="T6" fmla="*/ 56 w 112"/>
                  <a:gd name="T7" fmla="*/ 119 h 127"/>
                  <a:gd name="T8" fmla="*/ 22 w 112"/>
                  <a:gd name="T9" fmla="*/ 103 h 127"/>
                  <a:gd name="T10" fmla="*/ 8 w 112"/>
                  <a:gd name="T11" fmla="*/ 64 h 127"/>
                  <a:gd name="T12" fmla="*/ 22 w 112"/>
                  <a:gd name="T13" fmla="*/ 24 h 127"/>
                  <a:gd name="T14" fmla="*/ 56 w 112"/>
                  <a:gd name="T15" fmla="*/ 8 h 127"/>
                  <a:gd name="T16" fmla="*/ 90 w 112"/>
                  <a:gd name="T17" fmla="*/ 24 h 127"/>
                  <a:gd name="T18" fmla="*/ 104 w 112"/>
                  <a:gd name="T19" fmla="*/ 64 h 127"/>
                  <a:gd name="T20" fmla="*/ 108 w 112"/>
                  <a:gd name="T21" fmla="*/ 64 h 127"/>
                  <a:gd name="T22" fmla="*/ 112 w 112"/>
                  <a:gd name="T23" fmla="*/ 64 h 127"/>
                  <a:gd name="T24" fmla="*/ 96 w 112"/>
                  <a:gd name="T25" fmla="*/ 19 h 127"/>
                  <a:gd name="T26" fmla="*/ 56 w 112"/>
                  <a:gd name="T27" fmla="*/ 0 h 127"/>
                  <a:gd name="T28" fmla="*/ 16 w 112"/>
                  <a:gd name="T29" fmla="*/ 19 h 127"/>
                  <a:gd name="T30" fmla="*/ 0 w 112"/>
                  <a:gd name="T31" fmla="*/ 64 h 127"/>
                  <a:gd name="T32" fmla="*/ 16 w 112"/>
                  <a:gd name="T33" fmla="*/ 108 h 127"/>
                  <a:gd name="T34" fmla="*/ 56 w 112"/>
                  <a:gd name="T35" fmla="*/ 127 h 127"/>
                  <a:gd name="T36" fmla="*/ 96 w 112"/>
                  <a:gd name="T37" fmla="*/ 108 h 127"/>
                  <a:gd name="T38" fmla="*/ 112 w 112"/>
                  <a:gd name="T39" fmla="*/ 64 h 127"/>
                  <a:gd name="T40" fmla="*/ 108 w 112"/>
                  <a:gd name="T41" fmla="*/ 6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127">
                    <a:moveTo>
                      <a:pt x="108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79"/>
                      <a:pt x="99" y="93"/>
                      <a:pt x="90" y="103"/>
                    </a:cubicBezTo>
                    <a:cubicBezTo>
                      <a:pt x="81" y="113"/>
                      <a:pt x="69" y="119"/>
                      <a:pt x="56" y="119"/>
                    </a:cubicBezTo>
                    <a:cubicBezTo>
                      <a:pt x="43" y="119"/>
                      <a:pt x="31" y="113"/>
                      <a:pt x="22" y="103"/>
                    </a:cubicBezTo>
                    <a:cubicBezTo>
                      <a:pt x="13" y="93"/>
                      <a:pt x="8" y="79"/>
                      <a:pt x="8" y="64"/>
                    </a:cubicBezTo>
                    <a:cubicBezTo>
                      <a:pt x="8" y="48"/>
                      <a:pt x="13" y="34"/>
                      <a:pt x="22" y="24"/>
                    </a:cubicBezTo>
                    <a:cubicBezTo>
                      <a:pt x="31" y="14"/>
                      <a:pt x="43" y="8"/>
                      <a:pt x="56" y="8"/>
                    </a:cubicBezTo>
                    <a:cubicBezTo>
                      <a:pt x="69" y="8"/>
                      <a:pt x="81" y="14"/>
                      <a:pt x="90" y="24"/>
                    </a:cubicBezTo>
                    <a:cubicBezTo>
                      <a:pt x="99" y="34"/>
                      <a:pt x="104" y="48"/>
                      <a:pt x="104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12" y="46"/>
                      <a:pt x="106" y="30"/>
                      <a:pt x="96" y="19"/>
                    </a:cubicBezTo>
                    <a:cubicBezTo>
                      <a:pt x="86" y="7"/>
                      <a:pt x="72" y="0"/>
                      <a:pt x="56" y="0"/>
                    </a:cubicBezTo>
                    <a:cubicBezTo>
                      <a:pt x="40" y="0"/>
                      <a:pt x="26" y="7"/>
                      <a:pt x="16" y="19"/>
                    </a:cubicBezTo>
                    <a:cubicBezTo>
                      <a:pt x="6" y="30"/>
                      <a:pt x="0" y="46"/>
                      <a:pt x="0" y="64"/>
                    </a:cubicBezTo>
                    <a:cubicBezTo>
                      <a:pt x="0" y="81"/>
                      <a:pt x="6" y="97"/>
                      <a:pt x="16" y="108"/>
                    </a:cubicBezTo>
                    <a:cubicBezTo>
                      <a:pt x="26" y="120"/>
                      <a:pt x="40" y="127"/>
                      <a:pt x="56" y="127"/>
                    </a:cubicBezTo>
                    <a:cubicBezTo>
                      <a:pt x="72" y="127"/>
                      <a:pt x="86" y="120"/>
                      <a:pt x="96" y="108"/>
                    </a:cubicBezTo>
                    <a:cubicBezTo>
                      <a:pt x="106" y="97"/>
                      <a:pt x="112" y="81"/>
                      <a:pt x="112" y="64"/>
                    </a:cubicBezTo>
                    <a:lnTo>
                      <a:pt x="108" y="64"/>
                    </a:lnTo>
                    <a:close/>
                  </a:path>
                </a:pathLst>
              </a:custGeom>
              <a:solidFill>
                <a:srgbClr val="98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6" name="Freeform 228"/>
              <p:cNvSpPr/>
              <p:nvPr userDrawn="1"/>
            </p:nvSpPr>
            <p:spPr bwMode="auto">
              <a:xfrm>
                <a:off x="9477375" y="1527175"/>
                <a:ext cx="257175" cy="174625"/>
              </a:xfrm>
              <a:custGeom>
                <a:avLst/>
                <a:gdLst>
                  <a:gd name="T0" fmla="*/ 135 w 163"/>
                  <a:gd name="T1" fmla="*/ 106 h 111"/>
                  <a:gd name="T2" fmla="*/ 10 w 163"/>
                  <a:gd name="T3" fmla="*/ 34 h 111"/>
                  <a:gd name="T4" fmla="*/ 4 w 163"/>
                  <a:gd name="T5" fmla="*/ 11 h 111"/>
                  <a:gd name="T6" fmla="*/ 27 w 163"/>
                  <a:gd name="T7" fmla="*/ 5 h 111"/>
                  <a:gd name="T8" fmla="*/ 152 w 163"/>
                  <a:gd name="T9" fmla="*/ 77 h 111"/>
                  <a:gd name="T10" fmla="*/ 158 w 163"/>
                  <a:gd name="T11" fmla="*/ 100 h 111"/>
                  <a:gd name="T12" fmla="*/ 135 w 163"/>
                  <a:gd name="T13" fmla="*/ 10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111">
                    <a:moveTo>
                      <a:pt x="135" y="106"/>
                    </a:moveTo>
                    <a:cubicBezTo>
                      <a:pt x="10" y="34"/>
                      <a:pt x="10" y="34"/>
                      <a:pt x="10" y="34"/>
                    </a:cubicBezTo>
                    <a:cubicBezTo>
                      <a:pt x="2" y="29"/>
                      <a:pt x="0" y="19"/>
                      <a:pt x="4" y="11"/>
                    </a:cubicBezTo>
                    <a:cubicBezTo>
                      <a:pt x="9" y="3"/>
                      <a:pt x="19" y="0"/>
                      <a:pt x="27" y="5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60" y="81"/>
                      <a:pt x="163" y="92"/>
                      <a:pt x="158" y="100"/>
                    </a:cubicBezTo>
                    <a:cubicBezTo>
                      <a:pt x="154" y="108"/>
                      <a:pt x="143" y="111"/>
                      <a:pt x="135" y="106"/>
                    </a:cubicBez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7" name="Freeform 229"/>
              <p:cNvSpPr/>
              <p:nvPr userDrawn="1"/>
            </p:nvSpPr>
            <p:spPr bwMode="auto">
              <a:xfrm>
                <a:off x="9134475" y="1690687"/>
                <a:ext cx="960438" cy="962025"/>
              </a:xfrm>
              <a:custGeom>
                <a:avLst/>
                <a:gdLst>
                  <a:gd name="T0" fmla="*/ 599 w 611"/>
                  <a:gd name="T1" fmla="*/ 343 h 613"/>
                  <a:gd name="T2" fmla="*/ 611 w 611"/>
                  <a:gd name="T3" fmla="*/ 362 h 613"/>
                  <a:gd name="T4" fmla="*/ 610 w 611"/>
                  <a:gd name="T5" fmla="*/ 604 h 613"/>
                  <a:gd name="T6" fmla="*/ 599 w 611"/>
                  <a:gd name="T7" fmla="*/ 610 h 613"/>
                  <a:gd name="T8" fmla="*/ 11 w 611"/>
                  <a:gd name="T9" fmla="*/ 271 h 613"/>
                  <a:gd name="T10" fmla="*/ 0 w 611"/>
                  <a:gd name="T11" fmla="*/ 251 h 613"/>
                  <a:gd name="T12" fmla="*/ 0 w 611"/>
                  <a:gd name="T13" fmla="*/ 9 h 613"/>
                  <a:gd name="T14" fmla="*/ 12 w 611"/>
                  <a:gd name="T15" fmla="*/ 3 h 613"/>
                  <a:gd name="T16" fmla="*/ 599 w 611"/>
                  <a:gd name="T17" fmla="*/ 343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3">
                    <a:moveTo>
                      <a:pt x="599" y="343"/>
                    </a:moveTo>
                    <a:cubicBezTo>
                      <a:pt x="606" y="346"/>
                      <a:pt x="611" y="355"/>
                      <a:pt x="611" y="362"/>
                    </a:cubicBezTo>
                    <a:cubicBezTo>
                      <a:pt x="610" y="604"/>
                      <a:pt x="610" y="604"/>
                      <a:pt x="610" y="604"/>
                    </a:cubicBezTo>
                    <a:cubicBezTo>
                      <a:pt x="610" y="611"/>
                      <a:pt x="605" y="613"/>
                      <a:pt x="599" y="61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5" y="267"/>
                      <a:pt x="0" y="258"/>
                      <a:pt x="0" y="25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"/>
                      <a:pt x="5" y="0"/>
                      <a:pt x="12" y="3"/>
                    </a:cubicBezTo>
                    <a:lnTo>
                      <a:pt x="599" y="343"/>
                    </a:lnTo>
                    <a:close/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8" name="Freeform 230"/>
              <p:cNvSpPr/>
              <p:nvPr userDrawn="1"/>
            </p:nvSpPr>
            <p:spPr bwMode="auto">
              <a:xfrm>
                <a:off x="9134475" y="2249487"/>
                <a:ext cx="960438" cy="965200"/>
              </a:xfrm>
              <a:custGeom>
                <a:avLst/>
                <a:gdLst>
                  <a:gd name="T0" fmla="*/ 599 w 611"/>
                  <a:gd name="T1" fmla="*/ 343 h 614"/>
                  <a:gd name="T2" fmla="*/ 611 w 611"/>
                  <a:gd name="T3" fmla="*/ 362 h 614"/>
                  <a:gd name="T4" fmla="*/ 610 w 611"/>
                  <a:gd name="T5" fmla="*/ 604 h 614"/>
                  <a:gd name="T6" fmla="*/ 599 w 611"/>
                  <a:gd name="T7" fmla="*/ 610 h 614"/>
                  <a:gd name="T8" fmla="*/ 11 w 611"/>
                  <a:gd name="T9" fmla="*/ 271 h 614"/>
                  <a:gd name="T10" fmla="*/ 0 w 611"/>
                  <a:gd name="T11" fmla="*/ 252 h 614"/>
                  <a:gd name="T12" fmla="*/ 0 w 611"/>
                  <a:gd name="T13" fmla="*/ 10 h 614"/>
                  <a:gd name="T14" fmla="*/ 12 w 611"/>
                  <a:gd name="T15" fmla="*/ 3 h 614"/>
                  <a:gd name="T16" fmla="*/ 599 w 611"/>
                  <a:gd name="T17" fmla="*/ 34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4">
                    <a:moveTo>
                      <a:pt x="599" y="343"/>
                    </a:moveTo>
                    <a:cubicBezTo>
                      <a:pt x="606" y="346"/>
                      <a:pt x="611" y="355"/>
                      <a:pt x="611" y="362"/>
                    </a:cubicBezTo>
                    <a:cubicBezTo>
                      <a:pt x="610" y="604"/>
                      <a:pt x="610" y="604"/>
                      <a:pt x="610" y="604"/>
                    </a:cubicBezTo>
                    <a:cubicBezTo>
                      <a:pt x="610" y="611"/>
                      <a:pt x="605" y="614"/>
                      <a:pt x="599" y="61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5" y="267"/>
                      <a:pt x="0" y="259"/>
                      <a:pt x="0" y="2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5" y="0"/>
                      <a:pt x="12" y="3"/>
                    </a:cubicBezTo>
                    <a:lnTo>
                      <a:pt x="599" y="343"/>
                    </a:lnTo>
                    <a:close/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9" name="Freeform 231"/>
              <p:cNvSpPr/>
              <p:nvPr userDrawn="1"/>
            </p:nvSpPr>
            <p:spPr bwMode="auto">
              <a:xfrm>
                <a:off x="9134475" y="2803525"/>
                <a:ext cx="960438" cy="965200"/>
              </a:xfrm>
              <a:custGeom>
                <a:avLst/>
                <a:gdLst>
                  <a:gd name="T0" fmla="*/ 599 w 611"/>
                  <a:gd name="T1" fmla="*/ 343 h 614"/>
                  <a:gd name="T2" fmla="*/ 611 w 611"/>
                  <a:gd name="T3" fmla="*/ 362 h 614"/>
                  <a:gd name="T4" fmla="*/ 610 w 611"/>
                  <a:gd name="T5" fmla="*/ 604 h 614"/>
                  <a:gd name="T6" fmla="*/ 599 w 611"/>
                  <a:gd name="T7" fmla="*/ 610 h 614"/>
                  <a:gd name="T8" fmla="*/ 11 w 611"/>
                  <a:gd name="T9" fmla="*/ 271 h 614"/>
                  <a:gd name="T10" fmla="*/ 0 w 611"/>
                  <a:gd name="T11" fmla="*/ 251 h 614"/>
                  <a:gd name="T12" fmla="*/ 0 w 611"/>
                  <a:gd name="T13" fmla="*/ 10 h 614"/>
                  <a:gd name="T14" fmla="*/ 12 w 611"/>
                  <a:gd name="T15" fmla="*/ 3 h 614"/>
                  <a:gd name="T16" fmla="*/ 599 w 611"/>
                  <a:gd name="T17" fmla="*/ 34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4">
                    <a:moveTo>
                      <a:pt x="599" y="343"/>
                    </a:moveTo>
                    <a:cubicBezTo>
                      <a:pt x="606" y="346"/>
                      <a:pt x="611" y="355"/>
                      <a:pt x="611" y="362"/>
                    </a:cubicBezTo>
                    <a:cubicBezTo>
                      <a:pt x="610" y="604"/>
                      <a:pt x="610" y="604"/>
                      <a:pt x="610" y="604"/>
                    </a:cubicBezTo>
                    <a:cubicBezTo>
                      <a:pt x="610" y="611"/>
                      <a:pt x="605" y="614"/>
                      <a:pt x="599" y="61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5" y="267"/>
                      <a:pt x="0" y="258"/>
                      <a:pt x="0" y="2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2"/>
                      <a:pt x="5" y="0"/>
                      <a:pt x="12" y="3"/>
                    </a:cubicBezTo>
                    <a:lnTo>
                      <a:pt x="599" y="343"/>
                    </a:lnTo>
                    <a:close/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0" name="Freeform 232"/>
              <p:cNvSpPr/>
              <p:nvPr userDrawn="1"/>
            </p:nvSpPr>
            <p:spPr bwMode="auto">
              <a:xfrm>
                <a:off x="8615362" y="1292225"/>
                <a:ext cx="34925" cy="15875"/>
              </a:xfrm>
              <a:custGeom>
                <a:avLst/>
                <a:gdLst>
                  <a:gd name="T0" fmla="*/ 0 w 23"/>
                  <a:gd name="T1" fmla="*/ 9 h 10"/>
                  <a:gd name="T2" fmla="*/ 14 w 23"/>
                  <a:gd name="T3" fmla="*/ 1 h 10"/>
                  <a:gd name="T4" fmla="*/ 23 w 23"/>
                  <a:gd name="T5" fmla="*/ 2 h 10"/>
                  <a:gd name="T6" fmla="*/ 9 w 23"/>
                  <a:gd name="T7" fmla="*/ 10 h 10"/>
                  <a:gd name="T8" fmla="*/ 0 w 2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0" y="9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7" y="0"/>
                      <a:pt x="20" y="0"/>
                      <a:pt x="23" y="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8"/>
                      <a:pt x="3" y="8"/>
                      <a:pt x="0" y="9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1" name="Freeform 233"/>
              <p:cNvSpPr/>
              <p:nvPr userDrawn="1"/>
            </p:nvSpPr>
            <p:spPr bwMode="auto">
              <a:xfrm>
                <a:off x="8615362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2" name="Freeform 234"/>
              <p:cNvSpPr/>
              <p:nvPr userDrawn="1"/>
            </p:nvSpPr>
            <p:spPr bwMode="auto">
              <a:xfrm>
                <a:off x="8615362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3" name="Freeform 235"/>
              <p:cNvSpPr/>
              <p:nvPr userDrawn="1"/>
            </p:nvSpPr>
            <p:spPr bwMode="auto">
              <a:xfrm>
                <a:off x="861695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4" name="Freeform 236"/>
              <p:cNvSpPr/>
              <p:nvPr userDrawn="1"/>
            </p:nvSpPr>
            <p:spPr bwMode="auto">
              <a:xfrm>
                <a:off x="861695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5" name="Freeform 237"/>
              <p:cNvSpPr/>
              <p:nvPr userDrawn="1"/>
            </p:nvSpPr>
            <p:spPr bwMode="auto">
              <a:xfrm>
                <a:off x="861853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8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6" name="Freeform 238"/>
              <p:cNvSpPr/>
              <p:nvPr userDrawn="1"/>
            </p:nvSpPr>
            <p:spPr bwMode="auto">
              <a:xfrm>
                <a:off x="861853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8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7" name="Freeform 239"/>
              <p:cNvSpPr/>
              <p:nvPr userDrawn="1"/>
            </p:nvSpPr>
            <p:spPr bwMode="auto">
              <a:xfrm>
                <a:off x="8620125" y="12922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8" name="Freeform 240"/>
              <p:cNvSpPr/>
              <p:nvPr userDrawn="1"/>
            </p:nvSpPr>
            <p:spPr bwMode="auto">
              <a:xfrm>
                <a:off x="8620125" y="12922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9" name="Freeform 241"/>
              <p:cNvSpPr/>
              <p:nvPr userDrawn="1"/>
            </p:nvSpPr>
            <p:spPr bwMode="auto">
              <a:xfrm>
                <a:off x="8621712" y="1292225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0" name="Freeform 242"/>
              <p:cNvSpPr/>
              <p:nvPr userDrawn="1"/>
            </p:nvSpPr>
            <p:spPr bwMode="auto">
              <a:xfrm>
                <a:off x="8621712" y="1292225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1" name="Freeform 243"/>
              <p:cNvSpPr/>
              <p:nvPr userDrawn="1"/>
            </p:nvSpPr>
            <p:spPr bwMode="auto">
              <a:xfrm>
                <a:off x="8621712" y="129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2" name="Freeform 244"/>
              <p:cNvSpPr/>
              <p:nvPr userDrawn="1"/>
            </p:nvSpPr>
            <p:spPr bwMode="auto">
              <a:xfrm>
                <a:off x="8621712" y="129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3" name="Freeform 245"/>
              <p:cNvSpPr/>
              <p:nvPr userDrawn="1"/>
            </p:nvSpPr>
            <p:spPr bwMode="auto">
              <a:xfrm>
                <a:off x="8623300" y="129222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4" name="Freeform 246"/>
              <p:cNvSpPr/>
              <p:nvPr userDrawn="1"/>
            </p:nvSpPr>
            <p:spPr bwMode="auto">
              <a:xfrm>
                <a:off x="8623300" y="129222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5" name="Freeform 247"/>
              <p:cNvSpPr/>
              <p:nvPr userDrawn="1"/>
            </p:nvSpPr>
            <p:spPr bwMode="auto">
              <a:xfrm>
                <a:off x="862330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6" name="Freeform 248"/>
              <p:cNvSpPr/>
              <p:nvPr userDrawn="1"/>
            </p:nvSpPr>
            <p:spPr bwMode="auto">
              <a:xfrm>
                <a:off x="862330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7" name="Freeform 249"/>
              <p:cNvSpPr/>
              <p:nvPr userDrawn="1"/>
            </p:nvSpPr>
            <p:spPr bwMode="auto">
              <a:xfrm>
                <a:off x="862488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8" name="Freeform 250"/>
              <p:cNvSpPr/>
              <p:nvPr userDrawn="1"/>
            </p:nvSpPr>
            <p:spPr bwMode="auto">
              <a:xfrm>
                <a:off x="862488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9" name="Freeform 251"/>
              <p:cNvSpPr/>
              <p:nvPr userDrawn="1"/>
            </p:nvSpPr>
            <p:spPr bwMode="auto">
              <a:xfrm>
                <a:off x="8624887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0" name="Freeform 252"/>
              <p:cNvSpPr/>
              <p:nvPr userDrawn="1"/>
            </p:nvSpPr>
            <p:spPr bwMode="auto">
              <a:xfrm>
                <a:off x="8624887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1" name="Freeform 253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2" name="Freeform 254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3" name="Freeform 255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4" name="Freeform 256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5" name="Freeform 257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6" name="Freeform 258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7" name="Freeform 259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8" name="Freeform 260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9" name="Freeform 261"/>
              <p:cNvSpPr/>
              <p:nvPr userDrawn="1"/>
            </p:nvSpPr>
            <p:spPr bwMode="auto">
              <a:xfrm>
                <a:off x="8629650" y="129540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0" name="Freeform 262"/>
              <p:cNvSpPr/>
              <p:nvPr userDrawn="1"/>
            </p:nvSpPr>
            <p:spPr bwMode="auto">
              <a:xfrm>
                <a:off x="8629650" y="129540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1" name="Freeform 263"/>
              <p:cNvSpPr/>
              <p:nvPr userDrawn="1"/>
            </p:nvSpPr>
            <p:spPr bwMode="auto">
              <a:xfrm>
                <a:off x="9690100" y="2363787"/>
                <a:ext cx="28575" cy="25400"/>
              </a:xfrm>
              <a:custGeom>
                <a:avLst/>
                <a:gdLst>
                  <a:gd name="T0" fmla="*/ 14 w 18"/>
                  <a:gd name="T1" fmla="*/ 8 h 16"/>
                  <a:gd name="T2" fmla="*/ 0 w 18"/>
                  <a:gd name="T3" fmla="*/ 16 h 16"/>
                  <a:gd name="T4" fmla="*/ 4 w 18"/>
                  <a:gd name="T5" fmla="*/ 8 h 16"/>
                  <a:gd name="T6" fmla="*/ 18 w 18"/>
                  <a:gd name="T7" fmla="*/ 0 h 16"/>
                  <a:gd name="T8" fmla="*/ 14 w 1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6">
                    <a:moveTo>
                      <a:pt x="14" y="8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3" y="15"/>
                      <a:pt x="4" y="12"/>
                      <a:pt x="4" y="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7" y="7"/>
                      <a:pt x="14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2" name="Freeform 264"/>
              <p:cNvSpPr/>
              <p:nvPr userDrawn="1"/>
            </p:nvSpPr>
            <p:spPr bwMode="auto">
              <a:xfrm>
                <a:off x="9696450" y="236378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3" name="Freeform 265"/>
              <p:cNvSpPr/>
              <p:nvPr userDrawn="1"/>
            </p:nvSpPr>
            <p:spPr bwMode="auto">
              <a:xfrm>
                <a:off x="9696450" y="236378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4" name="Freeform 266"/>
              <p:cNvSpPr/>
              <p:nvPr userDrawn="1"/>
            </p:nvSpPr>
            <p:spPr bwMode="auto">
              <a:xfrm>
                <a:off x="9696450" y="2363787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5" name="Freeform 267"/>
              <p:cNvSpPr/>
              <p:nvPr userDrawn="1"/>
            </p:nvSpPr>
            <p:spPr bwMode="auto">
              <a:xfrm>
                <a:off x="9696450" y="2363787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6" name="Freeform 268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7" name="Freeform 269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8" name="Freeform 270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9" name="Freeform 271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0" name="Freeform 272"/>
              <p:cNvSpPr/>
              <p:nvPr userDrawn="1"/>
            </p:nvSpPr>
            <p:spPr bwMode="auto">
              <a:xfrm>
                <a:off x="9696450" y="23669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1" name="Freeform 273"/>
              <p:cNvSpPr/>
              <p:nvPr userDrawn="1"/>
            </p:nvSpPr>
            <p:spPr bwMode="auto">
              <a:xfrm>
                <a:off x="9696450" y="23669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2" name="Freeform 274"/>
              <p:cNvSpPr/>
              <p:nvPr userDrawn="1"/>
            </p:nvSpPr>
            <p:spPr bwMode="auto">
              <a:xfrm>
                <a:off x="9696450" y="2368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3" name="Freeform 275"/>
              <p:cNvSpPr/>
              <p:nvPr userDrawn="1"/>
            </p:nvSpPr>
            <p:spPr bwMode="auto">
              <a:xfrm>
                <a:off x="9696450" y="2368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4" name="Freeform 276"/>
              <p:cNvSpPr/>
              <p:nvPr userDrawn="1"/>
            </p:nvSpPr>
            <p:spPr bwMode="auto">
              <a:xfrm>
                <a:off x="9694862" y="2368550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5" name="Freeform 277"/>
              <p:cNvSpPr/>
              <p:nvPr userDrawn="1"/>
            </p:nvSpPr>
            <p:spPr bwMode="auto">
              <a:xfrm>
                <a:off x="9694862" y="2368550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6" name="Freeform 278"/>
              <p:cNvSpPr/>
              <p:nvPr userDrawn="1"/>
            </p:nvSpPr>
            <p:spPr bwMode="auto">
              <a:xfrm>
                <a:off x="9694862" y="23701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7" name="Freeform 279"/>
              <p:cNvSpPr/>
              <p:nvPr userDrawn="1"/>
            </p:nvSpPr>
            <p:spPr bwMode="auto">
              <a:xfrm>
                <a:off x="9694862" y="23701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8" name="Freeform 280"/>
              <p:cNvSpPr/>
              <p:nvPr userDrawn="1"/>
            </p:nvSpPr>
            <p:spPr bwMode="auto">
              <a:xfrm>
                <a:off x="9694862" y="23701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9" name="Freeform 281"/>
              <p:cNvSpPr/>
              <p:nvPr userDrawn="1"/>
            </p:nvSpPr>
            <p:spPr bwMode="auto">
              <a:xfrm>
                <a:off x="9694862" y="23701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0" name="Freeform 282"/>
              <p:cNvSpPr/>
              <p:nvPr userDrawn="1"/>
            </p:nvSpPr>
            <p:spPr bwMode="auto">
              <a:xfrm>
                <a:off x="9693275" y="2371725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1" name="Freeform 283"/>
              <p:cNvSpPr/>
              <p:nvPr userDrawn="1"/>
            </p:nvSpPr>
            <p:spPr bwMode="auto">
              <a:xfrm>
                <a:off x="9693275" y="2371725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2" name="Freeform 284"/>
              <p:cNvSpPr/>
              <p:nvPr userDrawn="1"/>
            </p:nvSpPr>
            <p:spPr bwMode="auto">
              <a:xfrm>
                <a:off x="9690100" y="2373312"/>
                <a:ext cx="26988" cy="15875"/>
              </a:xfrm>
              <a:custGeom>
                <a:avLst/>
                <a:gdLst>
                  <a:gd name="T0" fmla="*/ 2 w 17"/>
                  <a:gd name="T1" fmla="*/ 8 h 10"/>
                  <a:gd name="T2" fmla="*/ 17 w 17"/>
                  <a:gd name="T3" fmla="*/ 0 h 10"/>
                  <a:gd name="T4" fmla="*/ 14 w 17"/>
                  <a:gd name="T5" fmla="*/ 2 h 10"/>
                  <a:gd name="T6" fmla="*/ 0 w 17"/>
                  <a:gd name="T7" fmla="*/ 10 h 10"/>
                  <a:gd name="T8" fmla="*/ 2 w 17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2" y="9"/>
                      <a:pt x="2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3" name="Freeform 285"/>
              <p:cNvSpPr/>
              <p:nvPr userDrawn="1"/>
            </p:nvSpPr>
            <p:spPr bwMode="auto">
              <a:xfrm>
                <a:off x="9696450" y="1933575"/>
                <a:ext cx="23813" cy="442913"/>
              </a:xfrm>
              <a:custGeom>
                <a:avLst/>
                <a:gdLst>
                  <a:gd name="T0" fmla="*/ 1 w 15"/>
                  <a:gd name="T1" fmla="*/ 8 h 279"/>
                  <a:gd name="T2" fmla="*/ 15 w 15"/>
                  <a:gd name="T3" fmla="*/ 0 h 279"/>
                  <a:gd name="T4" fmla="*/ 14 w 15"/>
                  <a:gd name="T5" fmla="*/ 271 h 279"/>
                  <a:gd name="T6" fmla="*/ 0 w 15"/>
                  <a:gd name="T7" fmla="*/ 279 h 279"/>
                  <a:gd name="T8" fmla="*/ 1 w 15"/>
                  <a:gd name="T9" fmla="*/ 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79">
                    <a:moveTo>
                      <a:pt x="1" y="8"/>
                    </a:moveTo>
                    <a:lnTo>
                      <a:pt x="15" y="0"/>
                    </a:lnTo>
                    <a:lnTo>
                      <a:pt x="14" y="271"/>
                    </a:lnTo>
                    <a:lnTo>
                      <a:pt x="0" y="27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4" name="Freeform 286"/>
              <p:cNvSpPr/>
              <p:nvPr userDrawn="1"/>
            </p:nvSpPr>
            <p:spPr bwMode="auto">
              <a:xfrm>
                <a:off x="8629650" y="1295400"/>
                <a:ext cx="1069975" cy="617538"/>
              </a:xfrm>
              <a:custGeom>
                <a:avLst/>
                <a:gdLst>
                  <a:gd name="T0" fmla="*/ 0 w 674"/>
                  <a:gd name="T1" fmla="*/ 8 h 389"/>
                  <a:gd name="T2" fmla="*/ 13 w 674"/>
                  <a:gd name="T3" fmla="*/ 0 h 389"/>
                  <a:gd name="T4" fmla="*/ 674 w 674"/>
                  <a:gd name="T5" fmla="*/ 381 h 389"/>
                  <a:gd name="T6" fmla="*/ 660 w 674"/>
                  <a:gd name="T7" fmla="*/ 389 h 389"/>
                  <a:gd name="T8" fmla="*/ 0 w 674"/>
                  <a:gd name="T9" fmla="*/ 8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389">
                    <a:moveTo>
                      <a:pt x="0" y="8"/>
                    </a:moveTo>
                    <a:lnTo>
                      <a:pt x="13" y="0"/>
                    </a:lnTo>
                    <a:lnTo>
                      <a:pt x="674" y="381"/>
                    </a:lnTo>
                    <a:lnTo>
                      <a:pt x="660" y="38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5" name="Freeform 287"/>
              <p:cNvSpPr/>
              <p:nvPr userDrawn="1"/>
            </p:nvSpPr>
            <p:spPr bwMode="auto">
              <a:xfrm>
                <a:off x="8609012" y="1301750"/>
                <a:ext cx="1089025" cy="1093788"/>
              </a:xfrm>
              <a:custGeom>
                <a:avLst/>
                <a:gdLst>
                  <a:gd name="T0" fmla="*/ 680 w 693"/>
                  <a:gd name="T1" fmla="*/ 389 h 697"/>
                  <a:gd name="T2" fmla="*/ 693 w 693"/>
                  <a:gd name="T3" fmla="*/ 411 h 697"/>
                  <a:gd name="T4" fmla="*/ 692 w 693"/>
                  <a:gd name="T5" fmla="*/ 685 h 697"/>
                  <a:gd name="T6" fmla="*/ 679 w 693"/>
                  <a:gd name="T7" fmla="*/ 693 h 697"/>
                  <a:gd name="T8" fmla="*/ 12 w 693"/>
                  <a:gd name="T9" fmla="*/ 308 h 697"/>
                  <a:gd name="T10" fmla="*/ 0 w 693"/>
                  <a:gd name="T11" fmla="*/ 286 h 697"/>
                  <a:gd name="T12" fmla="*/ 1 w 693"/>
                  <a:gd name="T13" fmla="*/ 11 h 697"/>
                  <a:gd name="T14" fmla="*/ 13 w 693"/>
                  <a:gd name="T15" fmla="*/ 4 h 697"/>
                  <a:gd name="T16" fmla="*/ 680 w 693"/>
                  <a:gd name="T17" fmla="*/ 389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3" h="697">
                    <a:moveTo>
                      <a:pt x="680" y="389"/>
                    </a:moveTo>
                    <a:cubicBezTo>
                      <a:pt x="687" y="393"/>
                      <a:pt x="693" y="403"/>
                      <a:pt x="693" y="411"/>
                    </a:cubicBezTo>
                    <a:cubicBezTo>
                      <a:pt x="692" y="685"/>
                      <a:pt x="692" y="685"/>
                      <a:pt x="692" y="685"/>
                    </a:cubicBezTo>
                    <a:cubicBezTo>
                      <a:pt x="692" y="693"/>
                      <a:pt x="686" y="697"/>
                      <a:pt x="679" y="693"/>
                    </a:cubicBezTo>
                    <a:cubicBezTo>
                      <a:pt x="12" y="308"/>
                      <a:pt x="12" y="308"/>
                      <a:pt x="12" y="308"/>
                    </a:cubicBezTo>
                    <a:cubicBezTo>
                      <a:pt x="5" y="303"/>
                      <a:pt x="0" y="294"/>
                      <a:pt x="0" y="286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3"/>
                      <a:pt x="6" y="0"/>
                      <a:pt x="13" y="4"/>
                    </a:cubicBezTo>
                    <a:lnTo>
                      <a:pt x="680" y="389"/>
                    </a:lnTo>
                    <a:close/>
                  </a:path>
                </a:pathLst>
              </a:custGeom>
              <a:solidFill>
                <a:srgbClr val="E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6" name="Freeform 288"/>
              <p:cNvSpPr/>
              <p:nvPr userDrawn="1"/>
            </p:nvSpPr>
            <p:spPr bwMode="auto">
              <a:xfrm>
                <a:off x="8666162" y="1433512"/>
                <a:ext cx="220663" cy="407988"/>
              </a:xfrm>
              <a:custGeom>
                <a:avLst/>
                <a:gdLst>
                  <a:gd name="T0" fmla="*/ 133 w 140"/>
                  <a:gd name="T1" fmla="*/ 75 h 260"/>
                  <a:gd name="T2" fmla="*/ 140 w 140"/>
                  <a:gd name="T3" fmla="*/ 88 h 260"/>
                  <a:gd name="T4" fmla="*/ 140 w 140"/>
                  <a:gd name="T5" fmla="*/ 253 h 260"/>
                  <a:gd name="T6" fmla="*/ 132 w 140"/>
                  <a:gd name="T7" fmla="*/ 257 h 260"/>
                  <a:gd name="T8" fmla="*/ 7 w 140"/>
                  <a:gd name="T9" fmla="*/ 184 h 260"/>
                  <a:gd name="T10" fmla="*/ 0 w 140"/>
                  <a:gd name="T11" fmla="*/ 171 h 260"/>
                  <a:gd name="T12" fmla="*/ 0 w 140"/>
                  <a:gd name="T13" fmla="*/ 6 h 260"/>
                  <a:gd name="T14" fmla="*/ 8 w 140"/>
                  <a:gd name="T15" fmla="*/ 2 h 260"/>
                  <a:gd name="T16" fmla="*/ 133 w 140"/>
                  <a:gd name="T17" fmla="*/ 7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60">
                    <a:moveTo>
                      <a:pt x="133" y="75"/>
                    </a:moveTo>
                    <a:cubicBezTo>
                      <a:pt x="137" y="78"/>
                      <a:pt x="140" y="84"/>
                      <a:pt x="140" y="88"/>
                    </a:cubicBezTo>
                    <a:cubicBezTo>
                      <a:pt x="140" y="253"/>
                      <a:pt x="140" y="253"/>
                      <a:pt x="140" y="253"/>
                    </a:cubicBezTo>
                    <a:cubicBezTo>
                      <a:pt x="140" y="258"/>
                      <a:pt x="136" y="260"/>
                      <a:pt x="132" y="257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3" y="181"/>
                      <a:pt x="0" y="176"/>
                      <a:pt x="0" y="17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"/>
                      <a:pt x="4" y="0"/>
                      <a:pt x="8" y="2"/>
                    </a:cubicBezTo>
                    <a:lnTo>
                      <a:pt x="133" y="75"/>
                    </a:lnTo>
                    <a:close/>
                  </a:path>
                </a:pathLst>
              </a:custGeom>
              <a:solidFill>
                <a:srgbClr val="FFB7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7" name="Freeform 289"/>
              <p:cNvSpPr/>
              <p:nvPr userDrawn="1"/>
            </p:nvSpPr>
            <p:spPr bwMode="auto">
              <a:xfrm>
                <a:off x="8982075" y="1628775"/>
                <a:ext cx="77788" cy="142875"/>
              </a:xfrm>
              <a:custGeom>
                <a:avLst/>
                <a:gdLst>
                  <a:gd name="T0" fmla="*/ 47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7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7" y="27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8" name="Freeform 290"/>
              <p:cNvSpPr/>
              <p:nvPr userDrawn="1"/>
            </p:nvSpPr>
            <p:spPr bwMode="auto">
              <a:xfrm>
                <a:off x="8977312" y="1787525"/>
                <a:ext cx="630238" cy="452438"/>
              </a:xfrm>
              <a:custGeom>
                <a:avLst/>
                <a:gdLst>
                  <a:gd name="T0" fmla="*/ 398 w 401"/>
                  <a:gd name="T1" fmla="*/ 224 h 289"/>
                  <a:gd name="T2" fmla="*/ 401 w 401"/>
                  <a:gd name="T3" fmla="*/ 228 h 289"/>
                  <a:gd name="T4" fmla="*/ 401 w 401"/>
                  <a:gd name="T5" fmla="*/ 286 h 289"/>
                  <a:gd name="T6" fmla="*/ 398 w 401"/>
                  <a:gd name="T7" fmla="*/ 288 h 289"/>
                  <a:gd name="T8" fmla="*/ 2 w 401"/>
                  <a:gd name="T9" fmla="*/ 64 h 289"/>
                  <a:gd name="T10" fmla="*/ 0 w 401"/>
                  <a:gd name="T11" fmla="*/ 60 h 289"/>
                  <a:gd name="T12" fmla="*/ 0 w 401"/>
                  <a:gd name="T13" fmla="*/ 2 h 289"/>
                  <a:gd name="T14" fmla="*/ 2 w 401"/>
                  <a:gd name="T15" fmla="*/ 0 h 289"/>
                  <a:gd name="T16" fmla="*/ 398 w 401"/>
                  <a:gd name="T17" fmla="*/ 22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289">
                    <a:moveTo>
                      <a:pt x="398" y="224"/>
                    </a:moveTo>
                    <a:cubicBezTo>
                      <a:pt x="400" y="225"/>
                      <a:pt x="401" y="227"/>
                      <a:pt x="401" y="228"/>
                    </a:cubicBezTo>
                    <a:cubicBezTo>
                      <a:pt x="401" y="286"/>
                      <a:pt x="401" y="286"/>
                      <a:pt x="401" y="286"/>
                    </a:cubicBezTo>
                    <a:cubicBezTo>
                      <a:pt x="401" y="288"/>
                      <a:pt x="399" y="289"/>
                      <a:pt x="398" y="288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lnTo>
                      <a:pt x="398" y="224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9" name="Freeform 291"/>
              <p:cNvSpPr/>
              <p:nvPr userDrawn="1"/>
            </p:nvSpPr>
            <p:spPr bwMode="auto">
              <a:xfrm>
                <a:off x="9161462" y="1728787"/>
                <a:ext cx="77788" cy="142875"/>
              </a:xfrm>
              <a:custGeom>
                <a:avLst/>
                <a:gdLst>
                  <a:gd name="T0" fmla="*/ 46 w 49"/>
                  <a:gd name="T1" fmla="*/ 26 h 91"/>
                  <a:gd name="T2" fmla="*/ 49 w 49"/>
                  <a:gd name="T3" fmla="*/ 31 h 91"/>
                  <a:gd name="T4" fmla="*/ 49 w 49"/>
                  <a:gd name="T5" fmla="*/ 88 h 91"/>
                  <a:gd name="T6" fmla="*/ 46 w 49"/>
                  <a:gd name="T7" fmla="*/ 90 h 91"/>
                  <a:gd name="T8" fmla="*/ 3 w 49"/>
                  <a:gd name="T9" fmla="*/ 64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6 w 49"/>
                  <a:gd name="T1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6" y="26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1"/>
                    </a:cubicBezTo>
                    <a:lnTo>
                      <a:pt x="46" y="26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0" name="Freeform 292"/>
              <p:cNvSpPr/>
              <p:nvPr userDrawn="1"/>
            </p:nvSpPr>
            <p:spPr bwMode="auto">
              <a:xfrm>
                <a:off x="9677400" y="1900237"/>
                <a:ext cx="42863" cy="46038"/>
              </a:xfrm>
              <a:custGeom>
                <a:avLst/>
                <a:gdLst>
                  <a:gd name="T0" fmla="*/ 0 w 27"/>
                  <a:gd name="T1" fmla="*/ 8 h 30"/>
                  <a:gd name="T2" fmla="*/ 14 w 27"/>
                  <a:gd name="T3" fmla="*/ 0 h 30"/>
                  <a:gd name="T4" fmla="*/ 27 w 27"/>
                  <a:gd name="T5" fmla="*/ 22 h 30"/>
                  <a:gd name="T6" fmla="*/ 13 w 27"/>
                  <a:gd name="T7" fmla="*/ 30 h 30"/>
                  <a:gd name="T8" fmla="*/ 0 w 27"/>
                  <a:gd name="T9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1" y="4"/>
                      <a:pt x="27" y="14"/>
                      <a:pt x="2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2"/>
                      <a:pt x="7" y="12"/>
                      <a:pt x="0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1" name="Freeform 293"/>
              <p:cNvSpPr/>
              <p:nvPr userDrawn="1"/>
            </p:nvSpPr>
            <p:spPr bwMode="auto">
              <a:xfrm>
                <a:off x="9677400" y="190023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2" name="Freeform 294"/>
              <p:cNvSpPr/>
              <p:nvPr userDrawn="1"/>
            </p:nvSpPr>
            <p:spPr bwMode="auto">
              <a:xfrm>
                <a:off x="9677400" y="190023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3" name="Freeform 295"/>
              <p:cNvSpPr/>
              <p:nvPr userDrawn="1"/>
            </p:nvSpPr>
            <p:spPr bwMode="auto">
              <a:xfrm>
                <a:off x="9677400" y="19002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4" name="Freeform 296"/>
              <p:cNvSpPr/>
              <p:nvPr userDrawn="1"/>
            </p:nvSpPr>
            <p:spPr bwMode="auto">
              <a:xfrm>
                <a:off x="9677400" y="19002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5" name="Freeform 297"/>
              <p:cNvSpPr/>
              <p:nvPr userDrawn="1"/>
            </p:nvSpPr>
            <p:spPr bwMode="auto">
              <a:xfrm>
                <a:off x="9678987" y="19002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6" name="Freeform 298"/>
              <p:cNvSpPr/>
              <p:nvPr userDrawn="1"/>
            </p:nvSpPr>
            <p:spPr bwMode="auto">
              <a:xfrm>
                <a:off x="9678987" y="19002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7" name="Freeform 299"/>
              <p:cNvSpPr/>
              <p:nvPr userDrawn="1"/>
            </p:nvSpPr>
            <p:spPr bwMode="auto">
              <a:xfrm>
                <a:off x="9678987" y="19018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8" name="Freeform 300"/>
              <p:cNvSpPr/>
              <p:nvPr userDrawn="1"/>
            </p:nvSpPr>
            <p:spPr bwMode="auto">
              <a:xfrm>
                <a:off x="9678987" y="19018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9" name="Freeform 301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0" name="Freeform 302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1" name="Freeform 303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2" name="Freeform 304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3" name="Freeform 305"/>
              <p:cNvSpPr/>
              <p:nvPr userDrawn="1"/>
            </p:nvSpPr>
            <p:spPr bwMode="auto">
              <a:xfrm>
                <a:off x="9682162" y="1903412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4" name="Freeform 306"/>
              <p:cNvSpPr/>
              <p:nvPr userDrawn="1"/>
            </p:nvSpPr>
            <p:spPr bwMode="auto">
              <a:xfrm>
                <a:off x="9682162" y="1903412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5" name="Freeform 307"/>
              <p:cNvSpPr/>
              <p:nvPr userDrawn="1"/>
            </p:nvSpPr>
            <p:spPr bwMode="auto">
              <a:xfrm>
                <a:off x="9683750" y="19034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6" name="Freeform 308"/>
              <p:cNvSpPr/>
              <p:nvPr userDrawn="1"/>
            </p:nvSpPr>
            <p:spPr bwMode="auto">
              <a:xfrm>
                <a:off x="9683750" y="19034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7" name="Freeform 309"/>
              <p:cNvSpPr/>
              <p:nvPr userDrawn="1"/>
            </p:nvSpPr>
            <p:spPr bwMode="auto">
              <a:xfrm>
                <a:off x="9683750" y="19050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8" name="Freeform 310"/>
              <p:cNvSpPr/>
              <p:nvPr userDrawn="1"/>
            </p:nvSpPr>
            <p:spPr bwMode="auto">
              <a:xfrm>
                <a:off x="9683750" y="19050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9" name="Freeform 311"/>
              <p:cNvSpPr/>
              <p:nvPr userDrawn="1"/>
            </p:nvSpPr>
            <p:spPr bwMode="auto">
              <a:xfrm>
                <a:off x="9685337" y="1905000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0" name="Freeform 312"/>
              <p:cNvSpPr/>
              <p:nvPr userDrawn="1"/>
            </p:nvSpPr>
            <p:spPr bwMode="auto">
              <a:xfrm>
                <a:off x="9685337" y="1905000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1" name="Freeform 313"/>
              <p:cNvSpPr/>
              <p:nvPr userDrawn="1"/>
            </p:nvSpPr>
            <p:spPr bwMode="auto">
              <a:xfrm>
                <a:off x="9685337" y="19065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2" name="Freeform 314"/>
              <p:cNvSpPr/>
              <p:nvPr userDrawn="1"/>
            </p:nvSpPr>
            <p:spPr bwMode="auto">
              <a:xfrm>
                <a:off x="9685337" y="19065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3" name="Freeform 315"/>
              <p:cNvSpPr/>
              <p:nvPr userDrawn="1"/>
            </p:nvSpPr>
            <p:spPr bwMode="auto">
              <a:xfrm>
                <a:off x="9686925" y="19081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4" name="Freeform 316"/>
              <p:cNvSpPr/>
              <p:nvPr userDrawn="1"/>
            </p:nvSpPr>
            <p:spPr bwMode="auto">
              <a:xfrm>
                <a:off x="9686925" y="19081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5" name="Freeform 317"/>
              <p:cNvSpPr/>
              <p:nvPr userDrawn="1"/>
            </p:nvSpPr>
            <p:spPr bwMode="auto">
              <a:xfrm>
                <a:off x="9686925" y="19081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6" name="Freeform 318"/>
              <p:cNvSpPr/>
              <p:nvPr userDrawn="1"/>
            </p:nvSpPr>
            <p:spPr bwMode="auto">
              <a:xfrm>
                <a:off x="9686925" y="19081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7" name="Freeform 319"/>
              <p:cNvSpPr/>
              <p:nvPr userDrawn="1"/>
            </p:nvSpPr>
            <p:spPr bwMode="auto">
              <a:xfrm>
                <a:off x="9688512" y="19097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8" name="Freeform 320"/>
              <p:cNvSpPr/>
              <p:nvPr userDrawn="1"/>
            </p:nvSpPr>
            <p:spPr bwMode="auto">
              <a:xfrm>
                <a:off x="9688512" y="19097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9" name="Freeform 321"/>
              <p:cNvSpPr/>
              <p:nvPr userDrawn="1"/>
            </p:nvSpPr>
            <p:spPr bwMode="auto">
              <a:xfrm>
                <a:off x="9688512" y="1909762"/>
                <a:ext cx="23813" cy="15875"/>
              </a:xfrm>
              <a:custGeom>
                <a:avLst/>
                <a:gdLst>
                  <a:gd name="T0" fmla="*/ 0 w 15"/>
                  <a:gd name="T1" fmla="*/ 9 h 10"/>
                  <a:gd name="T2" fmla="*/ 14 w 15"/>
                  <a:gd name="T3" fmla="*/ 0 h 10"/>
                  <a:gd name="T4" fmla="*/ 15 w 15"/>
                  <a:gd name="T5" fmla="*/ 2 h 10"/>
                  <a:gd name="T6" fmla="*/ 1 w 15"/>
                  <a:gd name="T7" fmla="*/ 10 h 10"/>
                  <a:gd name="T8" fmla="*/ 0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9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0" name="Freeform 322"/>
              <p:cNvSpPr/>
              <p:nvPr userDrawn="1"/>
            </p:nvSpPr>
            <p:spPr bwMode="auto">
              <a:xfrm>
                <a:off x="9690100" y="19129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8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1" name="Freeform 323"/>
              <p:cNvSpPr/>
              <p:nvPr userDrawn="1"/>
            </p:nvSpPr>
            <p:spPr bwMode="auto">
              <a:xfrm>
                <a:off x="9691687" y="19145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2" name="Freeform 324"/>
              <p:cNvSpPr/>
              <p:nvPr userDrawn="1"/>
            </p:nvSpPr>
            <p:spPr bwMode="auto">
              <a:xfrm>
                <a:off x="9693275" y="19161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3" name="Freeform 325"/>
              <p:cNvSpPr/>
              <p:nvPr userDrawn="1"/>
            </p:nvSpPr>
            <p:spPr bwMode="auto">
              <a:xfrm>
                <a:off x="9693275" y="19161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4" name="Freeform 326"/>
              <p:cNvSpPr/>
              <p:nvPr userDrawn="1"/>
            </p:nvSpPr>
            <p:spPr bwMode="auto">
              <a:xfrm>
                <a:off x="9693275" y="1917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5" name="Freeform 327"/>
              <p:cNvSpPr/>
              <p:nvPr userDrawn="1"/>
            </p:nvSpPr>
            <p:spPr bwMode="auto">
              <a:xfrm>
                <a:off x="9693275" y="1917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6" name="Freeform 328"/>
              <p:cNvSpPr/>
              <p:nvPr userDrawn="1"/>
            </p:nvSpPr>
            <p:spPr bwMode="auto">
              <a:xfrm>
                <a:off x="9693275" y="19192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7" name="Freeform 329"/>
              <p:cNvSpPr/>
              <p:nvPr userDrawn="1"/>
            </p:nvSpPr>
            <p:spPr bwMode="auto">
              <a:xfrm>
                <a:off x="9693275" y="19192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8" name="Freeform 330"/>
              <p:cNvSpPr/>
              <p:nvPr userDrawn="1"/>
            </p:nvSpPr>
            <p:spPr bwMode="auto">
              <a:xfrm>
                <a:off x="9694862" y="191928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9" name="Freeform 331"/>
              <p:cNvSpPr/>
              <p:nvPr userDrawn="1"/>
            </p:nvSpPr>
            <p:spPr bwMode="auto">
              <a:xfrm>
                <a:off x="9694862" y="191928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0" name="Freeform 332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1" name="Freeform 333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2" name="Freeform 334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3" name="Freeform 335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4" name="Freeform 336"/>
              <p:cNvSpPr/>
              <p:nvPr userDrawn="1"/>
            </p:nvSpPr>
            <p:spPr bwMode="auto">
              <a:xfrm>
                <a:off x="9694862" y="1922462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5" name="Freeform 337"/>
              <p:cNvSpPr/>
              <p:nvPr userDrawn="1"/>
            </p:nvSpPr>
            <p:spPr bwMode="auto">
              <a:xfrm>
                <a:off x="9694862" y="1922462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6" name="Freeform 338"/>
              <p:cNvSpPr/>
              <p:nvPr userDrawn="1"/>
            </p:nvSpPr>
            <p:spPr bwMode="auto">
              <a:xfrm>
                <a:off x="9694862" y="192405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7" name="Freeform 339"/>
              <p:cNvSpPr/>
              <p:nvPr userDrawn="1"/>
            </p:nvSpPr>
            <p:spPr bwMode="auto">
              <a:xfrm>
                <a:off x="9694862" y="192405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8" name="Freeform 340"/>
              <p:cNvSpPr/>
              <p:nvPr userDrawn="1"/>
            </p:nvSpPr>
            <p:spPr bwMode="auto">
              <a:xfrm>
                <a:off x="9696450" y="19240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9" name="Freeform 341"/>
              <p:cNvSpPr/>
              <p:nvPr userDrawn="1"/>
            </p:nvSpPr>
            <p:spPr bwMode="auto">
              <a:xfrm>
                <a:off x="9696450" y="19240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0" name="Freeform 342"/>
              <p:cNvSpPr/>
              <p:nvPr userDrawn="1"/>
            </p:nvSpPr>
            <p:spPr bwMode="auto">
              <a:xfrm>
                <a:off x="9696450" y="1925637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1" name="Freeform 343"/>
              <p:cNvSpPr/>
              <p:nvPr userDrawn="1"/>
            </p:nvSpPr>
            <p:spPr bwMode="auto">
              <a:xfrm>
                <a:off x="9696450" y="1925637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2" name="Freeform 344"/>
              <p:cNvSpPr/>
              <p:nvPr userDrawn="1"/>
            </p:nvSpPr>
            <p:spPr bwMode="auto">
              <a:xfrm>
                <a:off x="9696450" y="192722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3" name="Freeform 346"/>
              <p:cNvSpPr/>
              <p:nvPr userDrawn="1"/>
            </p:nvSpPr>
            <p:spPr bwMode="auto">
              <a:xfrm>
                <a:off x="9696451" y="192722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4" name="Freeform 347"/>
              <p:cNvSpPr/>
              <p:nvPr userDrawn="1"/>
            </p:nvSpPr>
            <p:spPr bwMode="auto">
              <a:xfrm>
                <a:off x="9696451" y="19272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5" name="Freeform 348"/>
              <p:cNvSpPr/>
              <p:nvPr userDrawn="1"/>
            </p:nvSpPr>
            <p:spPr bwMode="auto">
              <a:xfrm>
                <a:off x="9696451" y="19272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6" name="Freeform 349"/>
              <p:cNvSpPr/>
              <p:nvPr userDrawn="1"/>
            </p:nvSpPr>
            <p:spPr bwMode="auto">
              <a:xfrm>
                <a:off x="9696451" y="1928813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7" name="Freeform 350"/>
              <p:cNvSpPr/>
              <p:nvPr userDrawn="1"/>
            </p:nvSpPr>
            <p:spPr bwMode="auto">
              <a:xfrm>
                <a:off x="9696451" y="1928813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8" name="Freeform 351"/>
              <p:cNvSpPr/>
              <p:nvPr userDrawn="1"/>
            </p:nvSpPr>
            <p:spPr bwMode="auto">
              <a:xfrm>
                <a:off x="9696451" y="193040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9" name="Freeform 352"/>
              <p:cNvSpPr/>
              <p:nvPr userDrawn="1"/>
            </p:nvSpPr>
            <p:spPr bwMode="auto">
              <a:xfrm>
                <a:off x="9696451" y="193040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0" name="Freeform 353"/>
              <p:cNvSpPr/>
              <p:nvPr userDrawn="1"/>
            </p:nvSpPr>
            <p:spPr bwMode="auto">
              <a:xfrm>
                <a:off x="9698038" y="1930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1" name="Freeform 354"/>
              <p:cNvSpPr/>
              <p:nvPr userDrawn="1"/>
            </p:nvSpPr>
            <p:spPr bwMode="auto">
              <a:xfrm>
                <a:off x="9698038" y="1930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2" name="Freeform 355"/>
              <p:cNvSpPr/>
              <p:nvPr userDrawn="1"/>
            </p:nvSpPr>
            <p:spPr bwMode="auto">
              <a:xfrm>
                <a:off x="9698038" y="193198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3" name="Freeform 356"/>
              <p:cNvSpPr/>
              <p:nvPr userDrawn="1"/>
            </p:nvSpPr>
            <p:spPr bwMode="auto">
              <a:xfrm>
                <a:off x="9698038" y="193198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4" name="Freeform 357"/>
              <p:cNvSpPr/>
              <p:nvPr userDrawn="1"/>
            </p:nvSpPr>
            <p:spPr bwMode="auto">
              <a:xfrm>
                <a:off x="9698038" y="193357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5" name="Freeform 358"/>
              <p:cNvSpPr/>
              <p:nvPr userDrawn="1"/>
            </p:nvSpPr>
            <p:spPr bwMode="auto">
              <a:xfrm>
                <a:off x="9698038" y="193357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6" name="Freeform 359"/>
              <p:cNvSpPr/>
              <p:nvPr userDrawn="1"/>
            </p:nvSpPr>
            <p:spPr bwMode="auto">
              <a:xfrm>
                <a:off x="9698038" y="193357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7" name="Freeform 360"/>
              <p:cNvSpPr/>
              <p:nvPr userDrawn="1"/>
            </p:nvSpPr>
            <p:spPr bwMode="auto">
              <a:xfrm>
                <a:off x="9698038" y="193357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8" name="Freeform 361"/>
              <p:cNvSpPr/>
              <p:nvPr userDrawn="1"/>
            </p:nvSpPr>
            <p:spPr bwMode="auto">
              <a:xfrm>
                <a:off x="8615363" y="1924050"/>
                <a:ext cx="34925" cy="14288"/>
              </a:xfrm>
              <a:custGeom>
                <a:avLst/>
                <a:gdLst>
                  <a:gd name="T0" fmla="*/ 0 w 23"/>
                  <a:gd name="T1" fmla="*/ 10 h 10"/>
                  <a:gd name="T2" fmla="*/ 14 w 23"/>
                  <a:gd name="T3" fmla="*/ 1 h 10"/>
                  <a:gd name="T4" fmla="*/ 23 w 23"/>
                  <a:gd name="T5" fmla="*/ 2 h 10"/>
                  <a:gd name="T6" fmla="*/ 9 w 23"/>
                  <a:gd name="T7" fmla="*/ 10 h 10"/>
                  <a:gd name="T8" fmla="*/ 0 w 2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0" y="10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7" y="0"/>
                      <a:pt x="20" y="0"/>
                      <a:pt x="23" y="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8"/>
                      <a:pt x="3" y="8"/>
                      <a:pt x="0" y="10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9" name="Freeform 362"/>
              <p:cNvSpPr/>
              <p:nvPr userDrawn="1"/>
            </p:nvSpPr>
            <p:spPr bwMode="auto">
              <a:xfrm>
                <a:off x="8615363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7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0" name="Freeform 363"/>
              <p:cNvSpPr/>
              <p:nvPr userDrawn="1"/>
            </p:nvSpPr>
            <p:spPr bwMode="auto">
              <a:xfrm>
                <a:off x="8615363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7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1" name="Freeform 364"/>
              <p:cNvSpPr/>
              <p:nvPr userDrawn="1"/>
            </p:nvSpPr>
            <p:spPr bwMode="auto">
              <a:xfrm>
                <a:off x="861695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2" name="Freeform 365"/>
              <p:cNvSpPr/>
              <p:nvPr userDrawn="1"/>
            </p:nvSpPr>
            <p:spPr bwMode="auto">
              <a:xfrm>
                <a:off x="861695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3" name="Freeform 366"/>
              <p:cNvSpPr/>
              <p:nvPr userDrawn="1"/>
            </p:nvSpPr>
            <p:spPr bwMode="auto">
              <a:xfrm>
                <a:off x="861853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4" name="Freeform 367"/>
              <p:cNvSpPr/>
              <p:nvPr userDrawn="1"/>
            </p:nvSpPr>
            <p:spPr bwMode="auto">
              <a:xfrm>
                <a:off x="861853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5" name="Freeform 368"/>
              <p:cNvSpPr/>
              <p:nvPr userDrawn="1"/>
            </p:nvSpPr>
            <p:spPr bwMode="auto">
              <a:xfrm>
                <a:off x="8620126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6" name="Freeform 369"/>
              <p:cNvSpPr/>
              <p:nvPr userDrawn="1"/>
            </p:nvSpPr>
            <p:spPr bwMode="auto">
              <a:xfrm>
                <a:off x="8620126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7" name="Freeform 370"/>
              <p:cNvSpPr/>
              <p:nvPr userDrawn="1"/>
            </p:nvSpPr>
            <p:spPr bwMode="auto">
              <a:xfrm>
                <a:off x="8621713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8" name="Freeform 371"/>
              <p:cNvSpPr/>
              <p:nvPr userDrawn="1"/>
            </p:nvSpPr>
            <p:spPr bwMode="auto">
              <a:xfrm>
                <a:off x="8621713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9" name="Freeform 372"/>
              <p:cNvSpPr/>
              <p:nvPr userDrawn="1"/>
            </p:nvSpPr>
            <p:spPr bwMode="auto">
              <a:xfrm>
                <a:off x="8621713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0" name="Freeform 373"/>
              <p:cNvSpPr/>
              <p:nvPr userDrawn="1"/>
            </p:nvSpPr>
            <p:spPr bwMode="auto">
              <a:xfrm>
                <a:off x="8621713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1" name="Freeform 374"/>
              <p:cNvSpPr/>
              <p:nvPr userDrawn="1"/>
            </p:nvSpPr>
            <p:spPr bwMode="auto">
              <a:xfrm>
                <a:off x="8623301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2" name="Freeform 375"/>
              <p:cNvSpPr/>
              <p:nvPr userDrawn="1"/>
            </p:nvSpPr>
            <p:spPr bwMode="auto">
              <a:xfrm>
                <a:off x="8623301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3" name="Freeform 376"/>
              <p:cNvSpPr/>
              <p:nvPr userDrawn="1"/>
            </p:nvSpPr>
            <p:spPr bwMode="auto">
              <a:xfrm>
                <a:off x="862330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4" name="Freeform 377"/>
              <p:cNvSpPr/>
              <p:nvPr userDrawn="1"/>
            </p:nvSpPr>
            <p:spPr bwMode="auto">
              <a:xfrm>
                <a:off x="862330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5" name="Freeform 378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6" name="Freeform 379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7" name="Freeform 380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8" name="Freeform 381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9" name="Freeform 382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0" name="Freeform 383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1" name="Freeform 384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2" name="Freeform 385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3" name="Freeform 386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4" name="Freeform 387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5" name="Freeform 388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6" name="Freeform 389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7" name="Freeform 390"/>
              <p:cNvSpPr/>
              <p:nvPr userDrawn="1"/>
            </p:nvSpPr>
            <p:spPr bwMode="auto">
              <a:xfrm>
                <a:off x="8629651" y="1927225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8" name="Freeform 391"/>
              <p:cNvSpPr/>
              <p:nvPr userDrawn="1"/>
            </p:nvSpPr>
            <p:spPr bwMode="auto">
              <a:xfrm>
                <a:off x="8629651" y="1927225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9" name="Freeform 392"/>
              <p:cNvSpPr/>
              <p:nvPr userDrawn="1"/>
            </p:nvSpPr>
            <p:spPr bwMode="auto">
              <a:xfrm>
                <a:off x="9690101" y="2995613"/>
                <a:ext cx="28575" cy="26988"/>
              </a:xfrm>
              <a:custGeom>
                <a:avLst/>
                <a:gdLst>
                  <a:gd name="T0" fmla="*/ 14 w 18"/>
                  <a:gd name="T1" fmla="*/ 8 h 17"/>
                  <a:gd name="T2" fmla="*/ 0 w 18"/>
                  <a:gd name="T3" fmla="*/ 17 h 17"/>
                  <a:gd name="T4" fmla="*/ 4 w 18"/>
                  <a:gd name="T5" fmla="*/ 9 h 17"/>
                  <a:gd name="T6" fmla="*/ 18 w 18"/>
                  <a:gd name="T7" fmla="*/ 0 h 17"/>
                  <a:gd name="T8" fmla="*/ 14 w 18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4" y="8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" y="15"/>
                      <a:pt x="4" y="13"/>
                      <a:pt x="4" y="9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7" y="7"/>
                      <a:pt x="14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0" name="Freeform 393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1" name="Freeform 394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2" name="Freeform 395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3" name="Freeform 396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4" name="Freeform 397"/>
              <p:cNvSpPr/>
              <p:nvPr userDrawn="1"/>
            </p:nvSpPr>
            <p:spPr bwMode="auto">
              <a:xfrm>
                <a:off x="9696451" y="29972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5" name="Freeform 398"/>
              <p:cNvSpPr/>
              <p:nvPr userDrawn="1"/>
            </p:nvSpPr>
            <p:spPr bwMode="auto">
              <a:xfrm>
                <a:off x="9696451" y="29972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6" name="Freeform 399"/>
              <p:cNvSpPr/>
              <p:nvPr userDrawn="1"/>
            </p:nvSpPr>
            <p:spPr bwMode="auto">
              <a:xfrm>
                <a:off x="9696451" y="2998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7" name="Freeform 400"/>
              <p:cNvSpPr/>
              <p:nvPr userDrawn="1"/>
            </p:nvSpPr>
            <p:spPr bwMode="auto">
              <a:xfrm>
                <a:off x="9696451" y="2998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8" name="Freeform 401"/>
              <p:cNvSpPr/>
              <p:nvPr userDrawn="1"/>
            </p:nvSpPr>
            <p:spPr bwMode="auto">
              <a:xfrm>
                <a:off x="9696451" y="29987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9" name="Freeform 402"/>
              <p:cNvSpPr/>
              <p:nvPr userDrawn="1"/>
            </p:nvSpPr>
            <p:spPr bwMode="auto">
              <a:xfrm>
                <a:off x="9696451" y="29987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0" name="Freeform 403"/>
              <p:cNvSpPr/>
              <p:nvPr userDrawn="1"/>
            </p:nvSpPr>
            <p:spPr bwMode="auto">
              <a:xfrm>
                <a:off x="9696451" y="3000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1" name="Freeform 404"/>
              <p:cNvSpPr/>
              <p:nvPr userDrawn="1"/>
            </p:nvSpPr>
            <p:spPr bwMode="auto">
              <a:xfrm>
                <a:off x="9696451" y="3000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2" name="Freeform 405"/>
              <p:cNvSpPr/>
              <p:nvPr userDrawn="1"/>
            </p:nvSpPr>
            <p:spPr bwMode="auto">
              <a:xfrm>
                <a:off x="9694863" y="3000375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3" name="Freeform 406"/>
              <p:cNvSpPr/>
              <p:nvPr userDrawn="1"/>
            </p:nvSpPr>
            <p:spPr bwMode="auto">
              <a:xfrm>
                <a:off x="9694863" y="3000375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4" name="Freeform 407"/>
              <p:cNvSpPr/>
              <p:nvPr userDrawn="1"/>
            </p:nvSpPr>
            <p:spPr bwMode="auto">
              <a:xfrm>
                <a:off x="9694863" y="3001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5" name="Freeform 408"/>
              <p:cNvSpPr/>
              <p:nvPr userDrawn="1"/>
            </p:nvSpPr>
            <p:spPr bwMode="auto">
              <a:xfrm>
                <a:off x="9694863" y="3001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6" name="Freeform 409"/>
              <p:cNvSpPr/>
              <p:nvPr userDrawn="1"/>
            </p:nvSpPr>
            <p:spPr bwMode="auto">
              <a:xfrm>
                <a:off x="9694863" y="30035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7" name="Freeform 410"/>
              <p:cNvSpPr/>
              <p:nvPr userDrawn="1"/>
            </p:nvSpPr>
            <p:spPr bwMode="auto">
              <a:xfrm>
                <a:off x="9694863" y="30035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8" name="Freeform 411"/>
              <p:cNvSpPr/>
              <p:nvPr userDrawn="1"/>
            </p:nvSpPr>
            <p:spPr bwMode="auto">
              <a:xfrm>
                <a:off x="9693276" y="3003550"/>
                <a:ext cx="23813" cy="15875"/>
              </a:xfrm>
              <a:custGeom>
                <a:avLst/>
                <a:gdLst>
                  <a:gd name="T0" fmla="*/ 1 w 15"/>
                  <a:gd name="T1" fmla="*/ 9 h 10"/>
                  <a:gd name="T2" fmla="*/ 15 w 15"/>
                  <a:gd name="T3" fmla="*/ 0 h 10"/>
                  <a:gd name="T4" fmla="*/ 15 w 15"/>
                  <a:gd name="T5" fmla="*/ 1 h 10"/>
                  <a:gd name="T6" fmla="*/ 0 w 15"/>
                  <a:gd name="T7" fmla="*/ 10 h 10"/>
                  <a:gd name="T8" fmla="*/ 1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10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9" name="Freeform 412"/>
              <p:cNvSpPr/>
              <p:nvPr userDrawn="1"/>
            </p:nvSpPr>
            <p:spPr bwMode="auto">
              <a:xfrm>
                <a:off x="9693276" y="3003550"/>
                <a:ext cx="23813" cy="15875"/>
              </a:xfrm>
              <a:custGeom>
                <a:avLst/>
                <a:gdLst>
                  <a:gd name="T0" fmla="*/ 1 w 15"/>
                  <a:gd name="T1" fmla="*/ 9 h 10"/>
                  <a:gd name="T2" fmla="*/ 15 w 15"/>
                  <a:gd name="T3" fmla="*/ 0 h 10"/>
                  <a:gd name="T4" fmla="*/ 15 w 15"/>
                  <a:gd name="T5" fmla="*/ 1 h 10"/>
                  <a:gd name="T6" fmla="*/ 0 w 15"/>
                  <a:gd name="T7" fmla="*/ 10 h 10"/>
                  <a:gd name="T8" fmla="*/ 1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10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0" name="Freeform 413"/>
              <p:cNvSpPr/>
              <p:nvPr userDrawn="1"/>
            </p:nvSpPr>
            <p:spPr bwMode="auto">
              <a:xfrm>
                <a:off x="9690101" y="3005138"/>
                <a:ext cx="26988" cy="17463"/>
              </a:xfrm>
              <a:custGeom>
                <a:avLst/>
                <a:gdLst>
                  <a:gd name="T0" fmla="*/ 2 w 17"/>
                  <a:gd name="T1" fmla="*/ 9 h 11"/>
                  <a:gd name="T2" fmla="*/ 17 w 17"/>
                  <a:gd name="T3" fmla="*/ 0 h 11"/>
                  <a:gd name="T4" fmla="*/ 14 w 17"/>
                  <a:gd name="T5" fmla="*/ 2 h 11"/>
                  <a:gd name="T6" fmla="*/ 0 w 17"/>
                  <a:gd name="T7" fmla="*/ 11 h 11"/>
                  <a:gd name="T8" fmla="*/ 2 w 17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2" y="9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0"/>
                      <a:pt x="2" y="9"/>
                      <a:pt x="2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1" name="Freeform 414"/>
              <p:cNvSpPr/>
              <p:nvPr userDrawn="1"/>
            </p:nvSpPr>
            <p:spPr bwMode="auto">
              <a:xfrm>
                <a:off x="9696451" y="2565400"/>
                <a:ext cx="23813" cy="444500"/>
              </a:xfrm>
              <a:custGeom>
                <a:avLst/>
                <a:gdLst>
                  <a:gd name="T0" fmla="*/ 1 w 15"/>
                  <a:gd name="T1" fmla="*/ 8 h 280"/>
                  <a:gd name="T2" fmla="*/ 15 w 15"/>
                  <a:gd name="T3" fmla="*/ 0 h 280"/>
                  <a:gd name="T4" fmla="*/ 14 w 15"/>
                  <a:gd name="T5" fmla="*/ 271 h 280"/>
                  <a:gd name="T6" fmla="*/ 0 w 15"/>
                  <a:gd name="T7" fmla="*/ 280 h 280"/>
                  <a:gd name="T8" fmla="*/ 1 w 15"/>
                  <a:gd name="T9" fmla="*/ 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80">
                    <a:moveTo>
                      <a:pt x="1" y="8"/>
                    </a:moveTo>
                    <a:lnTo>
                      <a:pt x="15" y="0"/>
                    </a:lnTo>
                    <a:lnTo>
                      <a:pt x="14" y="271"/>
                    </a:lnTo>
                    <a:lnTo>
                      <a:pt x="0" y="280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2" name="Freeform 415"/>
              <p:cNvSpPr/>
              <p:nvPr userDrawn="1"/>
            </p:nvSpPr>
            <p:spPr bwMode="auto">
              <a:xfrm>
                <a:off x="8629651" y="1927225"/>
                <a:ext cx="1069975" cy="615950"/>
              </a:xfrm>
              <a:custGeom>
                <a:avLst/>
                <a:gdLst>
                  <a:gd name="T0" fmla="*/ 0 w 674"/>
                  <a:gd name="T1" fmla="*/ 7 h 388"/>
                  <a:gd name="T2" fmla="*/ 13 w 674"/>
                  <a:gd name="T3" fmla="*/ 0 h 388"/>
                  <a:gd name="T4" fmla="*/ 674 w 674"/>
                  <a:gd name="T5" fmla="*/ 380 h 388"/>
                  <a:gd name="T6" fmla="*/ 660 w 674"/>
                  <a:gd name="T7" fmla="*/ 388 h 388"/>
                  <a:gd name="T8" fmla="*/ 0 w 674"/>
                  <a:gd name="T9" fmla="*/ 7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388">
                    <a:moveTo>
                      <a:pt x="0" y="7"/>
                    </a:moveTo>
                    <a:lnTo>
                      <a:pt x="13" y="0"/>
                    </a:lnTo>
                    <a:lnTo>
                      <a:pt x="674" y="380"/>
                    </a:lnTo>
                    <a:lnTo>
                      <a:pt x="660" y="38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3" name="Freeform 416"/>
              <p:cNvSpPr/>
              <p:nvPr userDrawn="1"/>
            </p:nvSpPr>
            <p:spPr bwMode="auto">
              <a:xfrm>
                <a:off x="8609013" y="1933575"/>
                <a:ext cx="1089025" cy="1093788"/>
              </a:xfrm>
              <a:custGeom>
                <a:avLst/>
                <a:gdLst>
                  <a:gd name="T0" fmla="*/ 680 w 693"/>
                  <a:gd name="T1" fmla="*/ 389 h 697"/>
                  <a:gd name="T2" fmla="*/ 693 w 693"/>
                  <a:gd name="T3" fmla="*/ 411 h 697"/>
                  <a:gd name="T4" fmla="*/ 692 w 693"/>
                  <a:gd name="T5" fmla="*/ 686 h 697"/>
                  <a:gd name="T6" fmla="*/ 679 w 693"/>
                  <a:gd name="T7" fmla="*/ 693 h 697"/>
                  <a:gd name="T8" fmla="*/ 12 w 693"/>
                  <a:gd name="T9" fmla="*/ 308 h 697"/>
                  <a:gd name="T10" fmla="*/ 0 w 693"/>
                  <a:gd name="T11" fmla="*/ 286 h 697"/>
                  <a:gd name="T12" fmla="*/ 1 w 693"/>
                  <a:gd name="T13" fmla="*/ 12 h 697"/>
                  <a:gd name="T14" fmla="*/ 13 w 693"/>
                  <a:gd name="T15" fmla="*/ 4 h 697"/>
                  <a:gd name="T16" fmla="*/ 680 w 693"/>
                  <a:gd name="T17" fmla="*/ 389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3" h="697">
                    <a:moveTo>
                      <a:pt x="680" y="389"/>
                    </a:moveTo>
                    <a:cubicBezTo>
                      <a:pt x="687" y="394"/>
                      <a:pt x="693" y="403"/>
                      <a:pt x="693" y="411"/>
                    </a:cubicBezTo>
                    <a:cubicBezTo>
                      <a:pt x="692" y="686"/>
                      <a:pt x="692" y="686"/>
                      <a:pt x="692" y="686"/>
                    </a:cubicBezTo>
                    <a:cubicBezTo>
                      <a:pt x="692" y="694"/>
                      <a:pt x="686" y="697"/>
                      <a:pt x="679" y="693"/>
                    </a:cubicBezTo>
                    <a:cubicBezTo>
                      <a:pt x="12" y="308"/>
                      <a:pt x="12" y="308"/>
                      <a:pt x="12" y="308"/>
                    </a:cubicBezTo>
                    <a:cubicBezTo>
                      <a:pt x="5" y="304"/>
                      <a:pt x="0" y="294"/>
                      <a:pt x="0" y="286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4"/>
                      <a:pt x="6" y="0"/>
                      <a:pt x="13" y="4"/>
                    </a:cubicBezTo>
                    <a:lnTo>
                      <a:pt x="680" y="389"/>
                    </a:lnTo>
                    <a:close/>
                  </a:path>
                </a:pathLst>
              </a:custGeom>
              <a:solidFill>
                <a:srgbClr val="E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4" name="Freeform 417"/>
              <p:cNvSpPr/>
              <p:nvPr userDrawn="1"/>
            </p:nvSpPr>
            <p:spPr bwMode="auto">
              <a:xfrm>
                <a:off x="8666163" y="2065338"/>
                <a:ext cx="220663" cy="407988"/>
              </a:xfrm>
              <a:custGeom>
                <a:avLst/>
                <a:gdLst>
                  <a:gd name="T0" fmla="*/ 133 w 140"/>
                  <a:gd name="T1" fmla="*/ 76 h 260"/>
                  <a:gd name="T2" fmla="*/ 140 w 140"/>
                  <a:gd name="T3" fmla="*/ 89 h 260"/>
                  <a:gd name="T4" fmla="*/ 140 w 140"/>
                  <a:gd name="T5" fmla="*/ 253 h 260"/>
                  <a:gd name="T6" fmla="*/ 132 w 140"/>
                  <a:gd name="T7" fmla="*/ 257 h 260"/>
                  <a:gd name="T8" fmla="*/ 7 w 140"/>
                  <a:gd name="T9" fmla="*/ 184 h 260"/>
                  <a:gd name="T10" fmla="*/ 0 w 140"/>
                  <a:gd name="T11" fmla="*/ 171 h 260"/>
                  <a:gd name="T12" fmla="*/ 0 w 140"/>
                  <a:gd name="T13" fmla="*/ 7 h 260"/>
                  <a:gd name="T14" fmla="*/ 8 w 140"/>
                  <a:gd name="T15" fmla="*/ 2 h 260"/>
                  <a:gd name="T16" fmla="*/ 133 w 140"/>
                  <a:gd name="T17" fmla="*/ 7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60">
                    <a:moveTo>
                      <a:pt x="133" y="76"/>
                    </a:moveTo>
                    <a:cubicBezTo>
                      <a:pt x="137" y="78"/>
                      <a:pt x="140" y="84"/>
                      <a:pt x="140" y="89"/>
                    </a:cubicBezTo>
                    <a:cubicBezTo>
                      <a:pt x="140" y="253"/>
                      <a:pt x="140" y="253"/>
                      <a:pt x="140" y="253"/>
                    </a:cubicBezTo>
                    <a:cubicBezTo>
                      <a:pt x="140" y="258"/>
                      <a:pt x="136" y="260"/>
                      <a:pt x="132" y="257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3" y="182"/>
                      <a:pt x="0" y="176"/>
                      <a:pt x="0" y="17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"/>
                      <a:pt x="4" y="0"/>
                      <a:pt x="8" y="2"/>
                    </a:cubicBezTo>
                    <a:lnTo>
                      <a:pt x="133" y="76"/>
                    </a:lnTo>
                    <a:close/>
                  </a:path>
                </a:pathLst>
              </a:custGeom>
              <a:solidFill>
                <a:srgbClr val="2ACB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5" name="Freeform 418"/>
              <p:cNvSpPr/>
              <p:nvPr userDrawn="1"/>
            </p:nvSpPr>
            <p:spPr bwMode="auto">
              <a:xfrm>
                <a:off x="8982076" y="2259013"/>
                <a:ext cx="77788" cy="142875"/>
              </a:xfrm>
              <a:custGeom>
                <a:avLst/>
                <a:gdLst>
                  <a:gd name="T0" fmla="*/ 47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1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3 h 91"/>
                  <a:gd name="T14" fmla="*/ 3 w 49"/>
                  <a:gd name="T15" fmla="*/ 1 h 91"/>
                  <a:gd name="T16" fmla="*/ 47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7" y="27"/>
                    </a:moveTo>
                    <a:cubicBezTo>
                      <a:pt x="48" y="28"/>
                      <a:pt x="49" y="30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1"/>
                      <a:pt x="48" y="91"/>
                      <a:pt x="46" y="91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6" name="Freeform 419"/>
              <p:cNvSpPr/>
              <p:nvPr userDrawn="1"/>
            </p:nvSpPr>
            <p:spPr bwMode="auto">
              <a:xfrm>
                <a:off x="8977313" y="2417763"/>
                <a:ext cx="630238" cy="454025"/>
              </a:xfrm>
              <a:custGeom>
                <a:avLst/>
                <a:gdLst>
                  <a:gd name="T0" fmla="*/ 398 w 401"/>
                  <a:gd name="T1" fmla="*/ 224 h 289"/>
                  <a:gd name="T2" fmla="*/ 401 w 401"/>
                  <a:gd name="T3" fmla="*/ 229 h 289"/>
                  <a:gd name="T4" fmla="*/ 401 w 401"/>
                  <a:gd name="T5" fmla="*/ 286 h 289"/>
                  <a:gd name="T6" fmla="*/ 398 w 401"/>
                  <a:gd name="T7" fmla="*/ 288 h 289"/>
                  <a:gd name="T8" fmla="*/ 2 w 401"/>
                  <a:gd name="T9" fmla="*/ 64 h 289"/>
                  <a:gd name="T10" fmla="*/ 0 w 401"/>
                  <a:gd name="T11" fmla="*/ 60 h 289"/>
                  <a:gd name="T12" fmla="*/ 0 w 401"/>
                  <a:gd name="T13" fmla="*/ 2 h 289"/>
                  <a:gd name="T14" fmla="*/ 2 w 401"/>
                  <a:gd name="T15" fmla="*/ 1 h 289"/>
                  <a:gd name="T16" fmla="*/ 398 w 401"/>
                  <a:gd name="T17" fmla="*/ 22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289">
                    <a:moveTo>
                      <a:pt x="398" y="224"/>
                    </a:moveTo>
                    <a:cubicBezTo>
                      <a:pt x="400" y="225"/>
                      <a:pt x="401" y="227"/>
                      <a:pt x="401" y="229"/>
                    </a:cubicBezTo>
                    <a:cubicBezTo>
                      <a:pt x="401" y="286"/>
                      <a:pt x="401" y="286"/>
                      <a:pt x="401" y="286"/>
                    </a:cubicBezTo>
                    <a:cubicBezTo>
                      <a:pt x="401" y="288"/>
                      <a:pt x="399" y="289"/>
                      <a:pt x="398" y="288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lnTo>
                      <a:pt x="398" y="224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7" name="Freeform 420"/>
              <p:cNvSpPr/>
              <p:nvPr userDrawn="1"/>
            </p:nvSpPr>
            <p:spPr bwMode="auto">
              <a:xfrm>
                <a:off x="9161463" y="2360613"/>
                <a:ext cx="77788" cy="142875"/>
              </a:xfrm>
              <a:custGeom>
                <a:avLst/>
                <a:gdLst>
                  <a:gd name="T0" fmla="*/ 46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6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6" y="27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6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8" name="Freeform 421"/>
              <p:cNvSpPr/>
              <p:nvPr userDrawn="1"/>
            </p:nvSpPr>
            <p:spPr bwMode="auto">
              <a:xfrm>
                <a:off x="9677401" y="2530475"/>
                <a:ext cx="42863" cy="47625"/>
              </a:xfrm>
              <a:custGeom>
                <a:avLst/>
                <a:gdLst>
                  <a:gd name="T0" fmla="*/ 0 w 27"/>
                  <a:gd name="T1" fmla="*/ 8 h 30"/>
                  <a:gd name="T2" fmla="*/ 14 w 27"/>
                  <a:gd name="T3" fmla="*/ 0 h 30"/>
                  <a:gd name="T4" fmla="*/ 27 w 27"/>
                  <a:gd name="T5" fmla="*/ 22 h 30"/>
                  <a:gd name="T6" fmla="*/ 13 w 27"/>
                  <a:gd name="T7" fmla="*/ 30 h 30"/>
                  <a:gd name="T8" fmla="*/ 0 w 27"/>
                  <a:gd name="T9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1" y="4"/>
                      <a:pt x="27" y="14"/>
                      <a:pt x="2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2"/>
                      <a:pt x="7" y="13"/>
                      <a:pt x="0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9" name="Freeform 422"/>
              <p:cNvSpPr/>
              <p:nvPr userDrawn="1"/>
            </p:nvSpPr>
            <p:spPr bwMode="auto">
              <a:xfrm>
                <a:off x="9677401" y="25304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0" name="Freeform 423"/>
              <p:cNvSpPr/>
              <p:nvPr userDrawn="1"/>
            </p:nvSpPr>
            <p:spPr bwMode="auto">
              <a:xfrm>
                <a:off x="9677401" y="25304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1" name="Freeform 424"/>
              <p:cNvSpPr/>
              <p:nvPr userDrawn="1"/>
            </p:nvSpPr>
            <p:spPr bwMode="auto">
              <a:xfrm>
                <a:off x="9677401" y="253047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2" name="Freeform 425"/>
              <p:cNvSpPr/>
              <p:nvPr userDrawn="1"/>
            </p:nvSpPr>
            <p:spPr bwMode="auto">
              <a:xfrm>
                <a:off x="9677401" y="253047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3" name="Freeform 426"/>
              <p:cNvSpPr/>
              <p:nvPr userDrawn="1"/>
            </p:nvSpPr>
            <p:spPr bwMode="auto">
              <a:xfrm>
                <a:off x="9678988" y="25320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4" name="Freeform 427"/>
              <p:cNvSpPr/>
              <p:nvPr userDrawn="1"/>
            </p:nvSpPr>
            <p:spPr bwMode="auto">
              <a:xfrm>
                <a:off x="9678988" y="25320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5" name="Freeform 428"/>
              <p:cNvSpPr/>
              <p:nvPr userDrawn="1"/>
            </p:nvSpPr>
            <p:spPr bwMode="auto">
              <a:xfrm>
                <a:off x="9678988" y="25320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6" name="Freeform 429"/>
              <p:cNvSpPr/>
              <p:nvPr userDrawn="1"/>
            </p:nvSpPr>
            <p:spPr bwMode="auto">
              <a:xfrm>
                <a:off x="9678988" y="25320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7" name="Freeform 430"/>
              <p:cNvSpPr/>
              <p:nvPr userDrawn="1"/>
            </p:nvSpPr>
            <p:spPr bwMode="auto">
              <a:xfrm>
                <a:off x="9680576" y="253206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8" name="Freeform 431"/>
              <p:cNvSpPr/>
              <p:nvPr userDrawn="1"/>
            </p:nvSpPr>
            <p:spPr bwMode="auto">
              <a:xfrm>
                <a:off x="9680576" y="253206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9" name="Freeform 432"/>
              <p:cNvSpPr/>
              <p:nvPr userDrawn="1"/>
            </p:nvSpPr>
            <p:spPr bwMode="auto">
              <a:xfrm>
                <a:off x="9680576" y="25336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0" name="Freeform 433"/>
              <p:cNvSpPr/>
              <p:nvPr userDrawn="1"/>
            </p:nvSpPr>
            <p:spPr bwMode="auto">
              <a:xfrm>
                <a:off x="9680576" y="25336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1" name="Freeform 434"/>
              <p:cNvSpPr/>
              <p:nvPr userDrawn="1"/>
            </p:nvSpPr>
            <p:spPr bwMode="auto">
              <a:xfrm>
                <a:off x="9682163" y="25336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2" name="Freeform 435"/>
              <p:cNvSpPr/>
              <p:nvPr userDrawn="1"/>
            </p:nvSpPr>
            <p:spPr bwMode="auto">
              <a:xfrm>
                <a:off x="9682163" y="25336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3" name="Freeform 436"/>
              <p:cNvSpPr/>
              <p:nvPr userDrawn="1"/>
            </p:nvSpPr>
            <p:spPr bwMode="auto">
              <a:xfrm>
                <a:off x="9683751" y="25352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4" name="Freeform 437"/>
              <p:cNvSpPr/>
              <p:nvPr userDrawn="1"/>
            </p:nvSpPr>
            <p:spPr bwMode="auto">
              <a:xfrm>
                <a:off x="9683751" y="25352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5" name="Freeform 438"/>
              <p:cNvSpPr/>
              <p:nvPr userDrawn="1"/>
            </p:nvSpPr>
            <p:spPr bwMode="auto">
              <a:xfrm>
                <a:off x="9683751" y="2535238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6" name="Freeform 439"/>
              <p:cNvSpPr/>
              <p:nvPr userDrawn="1"/>
            </p:nvSpPr>
            <p:spPr bwMode="auto">
              <a:xfrm>
                <a:off x="9683751" y="2535238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7" name="Freeform 440"/>
              <p:cNvSpPr/>
              <p:nvPr userDrawn="1"/>
            </p:nvSpPr>
            <p:spPr bwMode="auto">
              <a:xfrm>
                <a:off x="9685338" y="25368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8" name="Freeform 441"/>
              <p:cNvSpPr/>
              <p:nvPr userDrawn="1"/>
            </p:nvSpPr>
            <p:spPr bwMode="auto">
              <a:xfrm>
                <a:off x="9685338" y="25368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9" name="Freeform 442"/>
              <p:cNvSpPr/>
              <p:nvPr userDrawn="1"/>
            </p:nvSpPr>
            <p:spPr bwMode="auto">
              <a:xfrm>
                <a:off x="9685338" y="2536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0" name="Freeform 443"/>
              <p:cNvSpPr/>
              <p:nvPr userDrawn="1"/>
            </p:nvSpPr>
            <p:spPr bwMode="auto">
              <a:xfrm>
                <a:off x="9685338" y="2536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1" name="Freeform 444"/>
              <p:cNvSpPr/>
              <p:nvPr userDrawn="1"/>
            </p:nvSpPr>
            <p:spPr bwMode="auto">
              <a:xfrm>
                <a:off x="9686926" y="25384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2" name="Freeform 445"/>
              <p:cNvSpPr/>
              <p:nvPr userDrawn="1"/>
            </p:nvSpPr>
            <p:spPr bwMode="auto">
              <a:xfrm>
                <a:off x="9686926" y="25384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3" name="Freeform 446"/>
              <p:cNvSpPr/>
              <p:nvPr userDrawn="1"/>
            </p:nvSpPr>
            <p:spPr bwMode="auto">
              <a:xfrm>
                <a:off x="9686926" y="25384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4" name="Freeform 447"/>
              <p:cNvSpPr/>
              <p:nvPr userDrawn="1"/>
            </p:nvSpPr>
            <p:spPr bwMode="auto">
              <a:xfrm>
                <a:off x="9686926" y="25384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5" name="Freeform 448"/>
              <p:cNvSpPr/>
              <p:nvPr userDrawn="1"/>
            </p:nvSpPr>
            <p:spPr bwMode="auto">
              <a:xfrm>
                <a:off x="9688513" y="25400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6" name="Freeform 449"/>
              <p:cNvSpPr/>
              <p:nvPr userDrawn="1"/>
            </p:nvSpPr>
            <p:spPr bwMode="auto">
              <a:xfrm>
                <a:off x="9688513" y="25400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7" name="Freeform 450"/>
              <p:cNvSpPr/>
              <p:nvPr userDrawn="1"/>
            </p:nvSpPr>
            <p:spPr bwMode="auto">
              <a:xfrm>
                <a:off x="9688513" y="25415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8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8" name="Freeform 451"/>
              <p:cNvSpPr/>
              <p:nvPr userDrawn="1"/>
            </p:nvSpPr>
            <p:spPr bwMode="auto">
              <a:xfrm>
                <a:off x="9690101" y="2543175"/>
                <a:ext cx="23813" cy="15875"/>
              </a:xfrm>
              <a:custGeom>
                <a:avLst/>
                <a:gdLst>
                  <a:gd name="T0" fmla="*/ 0 w 15"/>
                  <a:gd name="T1" fmla="*/ 8 h 10"/>
                  <a:gd name="T2" fmla="*/ 14 w 15"/>
                  <a:gd name="T3" fmla="*/ 0 h 10"/>
                  <a:gd name="T4" fmla="*/ 15 w 15"/>
                  <a:gd name="T5" fmla="*/ 1 h 10"/>
                  <a:gd name="T6" fmla="*/ 1 w 15"/>
                  <a:gd name="T7" fmla="*/ 10 h 10"/>
                  <a:gd name="T8" fmla="*/ 0 w 15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9" name="Freeform 452"/>
              <p:cNvSpPr/>
              <p:nvPr userDrawn="1"/>
            </p:nvSpPr>
            <p:spPr bwMode="auto">
              <a:xfrm>
                <a:off x="9691688" y="2544763"/>
                <a:ext cx="23813" cy="15875"/>
              </a:xfrm>
              <a:custGeom>
                <a:avLst/>
                <a:gdLst>
                  <a:gd name="T0" fmla="*/ 0 w 15"/>
                  <a:gd name="T1" fmla="*/ 9 h 10"/>
                  <a:gd name="T2" fmla="*/ 14 w 15"/>
                  <a:gd name="T3" fmla="*/ 0 h 10"/>
                  <a:gd name="T4" fmla="*/ 15 w 15"/>
                  <a:gd name="T5" fmla="*/ 2 h 10"/>
                  <a:gd name="T6" fmla="*/ 1 w 15"/>
                  <a:gd name="T7" fmla="*/ 10 h 10"/>
                  <a:gd name="T8" fmla="*/ 0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9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5" y="1"/>
                      <a:pt x="15" y="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0" name="Freeform 453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1" name="Freeform 454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2" name="Freeform 455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3" name="Freeform 456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4" name="Freeform 457"/>
              <p:cNvSpPr/>
              <p:nvPr userDrawn="1"/>
            </p:nvSpPr>
            <p:spPr bwMode="auto">
              <a:xfrm>
                <a:off x="9693276" y="25495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5" name="Freeform 458"/>
              <p:cNvSpPr/>
              <p:nvPr userDrawn="1"/>
            </p:nvSpPr>
            <p:spPr bwMode="auto">
              <a:xfrm>
                <a:off x="9693276" y="25495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6" name="Freeform 459"/>
              <p:cNvSpPr/>
              <p:nvPr userDrawn="1"/>
            </p:nvSpPr>
            <p:spPr bwMode="auto">
              <a:xfrm>
                <a:off x="9694863" y="255111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7" name="Freeform 460"/>
              <p:cNvSpPr/>
              <p:nvPr userDrawn="1"/>
            </p:nvSpPr>
            <p:spPr bwMode="auto">
              <a:xfrm>
                <a:off x="9694863" y="255111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8" name="Freeform 461"/>
              <p:cNvSpPr/>
              <p:nvPr userDrawn="1"/>
            </p:nvSpPr>
            <p:spPr bwMode="auto">
              <a:xfrm>
                <a:off x="9694863" y="25511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9" name="Freeform 462"/>
              <p:cNvSpPr/>
              <p:nvPr userDrawn="1"/>
            </p:nvSpPr>
            <p:spPr bwMode="auto">
              <a:xfrm>
                <a:off x="9694863" y="25511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0" name="Freeform 463"/>
              <p:cNvSpPr/>
              <p:nvPr userDrawn="1"/>
            </p:nvSpPr>
            <p:spPr bwMode="auto">
              <a:xfrm>
                <a:off x="9694863" y="2552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1" name="Freeform 464"/>
              <p:cNvSpPr/>
              <p:nvPr userDrawn="1"/>
            </p:nvSpPr>
            <p:spPr bwMode="auto">
              <a:xfrm>
                <a:off x="9694863" y="2552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2" name="Freeform 465"/>
              <p:cNvSpPr/>
              <p:nvPr userDrawn="1"/>
            </p:nvSpPr>
            <p:spPr bwMode="auto">
              <a:xfrm>
                <a:off x="9694863" y="255270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3" name="Freeform 466"/>
              <p:cNvSpPr/>
              <p:nvPr userDrawn="1"/>
            </p:nvSpPr>
            <p:spPr bwMode="auto">
              <a:xfrm>
                <a:off x="9694863" y="255270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4" name="Freeform 467"/>
              <p:cNvSpPr/>
              <p:nvPr userDrawn="1"/>
            </p:nvSpPr>
            <p:spPr bwMode="auto">
              <a:xfrm>
                <a:off x="9694863" y="25542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5" name="Freeform 468"/>
              <p:cNvSpPr/>
              <p:nvPr userDrawn="1"/>
            </p:nvSpPr>
            <p:spPr bwMode="auto">
              <a:xfrm>
                <a:off x="9694863" y="25542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6" name="Freeform 469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7" name="Freeform 470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8" name="Freeform 471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9" name="Freeform 472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0" name="Freeform 473"/>
              <p:cNvSpPr/>
              <p:nvPr userDrawn="1"/>
            </p:nvSpPr>
            <p:spPr bwMode="auto">
              <a:xfrm>
                <a:off x="9696451" y="25574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1" name="Freeform 474"/>
              <p:cNvSpPr/>
              <p:nvPr userDrawn="1"/>
            </p:nvSpPr>
            <p:spPr bwMode="auto">
              <a:xfrm>
                <a:off x="9696451" y="25574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2" name="Freeform 475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3" name="Freeform 476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4" name="Freeform 477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5" name="Freeform 478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6" name="Freeform 479"/>
              <p:cNvSpPr/>
              <p:nvPr userDrawn="1"/>
            </p:nvSpPr>
            <p:spPr bwMode="auto">
              <a:xfrm>
                <a:off x="9696451" y="25606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7" name="Freeform 480"/>
              <p:cNvSpPr/>
              <p:nvPr userDrawn="1"/>
            </p:nvSpPr>
            <p:spPr bwMode="auto">
              <a:xfrm>
                <a:off x="9696451" y="25606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8" name="Freeform 481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9" name="Freeform 482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0" name="Freeform 483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1" name="Freeform 484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2" name="Freeform 485"/>
              <p:cNvSpPr/>
              <p:nvPr userDrawn="1"/>
            </p:nvSpPr>
            <p:spPr bwMode="auto">
              <a:xfrm>
                <a:off x="9698038" y="25638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3" name="Freeform 486"/>
              <p:cNvSpPr/>
              <p:nvPr userDrawn="1"/>
            </p:nvSpPr>
            <p:spPr bwMode="auto">
              <a:xfrm>
                <a:off x="9698038" y="25638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4" name="Freeform 487"/>
              <p:cNvSpPr/>
              <p:nvPr userDrawn="1"/>
            </p:nvSpPr>
            <p:spPr bwMode="auto">
              <a:xfrm>
                <a:off x="9698038" y="2565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5" name="Freeform 488"/>
              <p:cNvSpPr/>
              <p:nvPr userDrawn="1"/>
            </p:nvSpPr>
            <p:spPr bwMode="auto">
              <a:xfrm>
                <a:off x="9698038" y="2565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6" name="Freeform 489"/>
              <p:cNvSpPr/>
              <p:nvPr userDrawn="1"/>
            </p:nvSpPr>
            <p:spPr bwMode="auto">
              <a:xfrm>
                <a:off x="8615363" y="2517775"/>
                <a:ext cx="34925" cy="15875"/>
              </a:xfrm>
              <a:custGeom>
                <a:avLst/>
                <a:gdLst>
                  <a:gd name="T0" fmla="*/ 0 w 23"/>
                  <a:gd name="T1" fmla="*/ 9 h 10"/>
                  <a:gd name="T2" fmla="*/ 14 w 23"/>
                  <a:gd name="T3" fmla="*/ 1 h 10"/>
                  <a:gd name="T4" fmla="*/ 23 w 23"/>
                  <a:gd name="T5" fmla="*/ 2 h 10"/>
                  <a:gd name="T6" fmla="*/ 9 w 23"/>
                  <a:gd name="T7" fmla="*/ 10 h 10"/>
                  <a:gd name="T8" fmla="*/ 0 w 2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0" y="9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7" y="0"/>
                      <a:pt x="20" y="0"/>
                      <a:pt x="23" y="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8"/>
                      <a:pt x="3" y="8"/>
                      <a:pt x="0" y="9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7" name="Freeform 490"/>
              <p:cNvSpPr/>
              <p:nvPr userDrawn="1"/>
            </p:nvSpPr>
            <p:spPr bwMode="auto">
              <a:xfrm>
                <a:off x="8615363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8" name="Freeform 491"/>
              <p:cNvSpPr/>
              <p:nvPr userDrawn="1"/>
            </p:nvSpPr>
            <p:spPr bwMode="auto">
              <a:xfrm>
                <a:off x="8615363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9" name="Freeform 492"/>
              <p:cNvSpPr/>
              <p:nvPr userDrawn="1"/>
            </p:nvSpPr>
            <p:spPr bwMode="auto">
              <a:xfrm>
                <a:off x="861695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0" name="Freeform 493"/>
              <p:cNvSpPr/>
              <p:nvPr userDrawn="1"/>
            </p:nvSpPr>
            <p:spPr bwMode="auto">
              <a:xfrm>
                <a:off x="861695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1" name="Freeform 494"/>
              <p:cNvSpPr/>
              <p:nvPr userDrawn="1"/>
            </p:nvSpPr>
            <p:spPr bwMode="auto">
              <a:xfrm>
                <a:off x="8618538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2" name="Freeform 495"/>
              <p:cNvSpPr/>
              <p:nvPr userDrawn="1"/>
            </p:nvSpPr>
            <p:spPr bwMode="auto">
              <a:xfrm>
                <a:off x="8618538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3" name="Freeform 496"/>
              <p:cNvSpPr/>
              <p:nvPr userDrawn="1"/>
            </p:nvSpPr>
            <p:spPr bwMode="auto">
              <a:xfrm>
                <a:off x="8620126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4" name="Freeform 497"/>
              <p:cNvSpPr/>
              <p:nvPr userDrawn="1"/>
            </p:nvSpPr>
            <p:spPr bwMode="auto">
              <a:xfrm>
                <a:off x="8620126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5" name="Freeform 498"/>
              <p:cNvSpPr/>
              <p:nvPr userDrawn="1"/>
            </p:nvSpPr>
            <p:spPr bwMode="auto">
              <a:xfrm>
                <a:off x="8621713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6" name="Freeform 499"/>
              <p:cNvSpPr/>
              <p:nvPr userDrawn="1"/>
            </p:nvSpPr>
            <p:spPr bwMode="auto">
              <a:xfrm>
                <a:off x="8621713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7" name="Freeform 500"/>
              <p:cNvSpPr/>
              <p:nvPr userDrawn="1"/>
            </p:nvSpPr>
            <p:spPr bwMode="auto">
              <a:xfrm>
                <a:off x="8621713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8" name="Freeform 501"/>
              <p:cNvSpPr/>
              <p:nvPr userDrawn="1"/>
            </p:nvSpPr>
            <p:spPr bwMode="auto">
              <a:xfrm>
                <a:off x="8621713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9" name="Freeform 502"/>
              <p:cNvSpPr/>
              <p:nvPr userDrawn="1"/>
            </p:nvSpPr>
            <p:spPr bwMode="auto">
              <a:xfrm>
                <a:off x="8623301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1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0" name="Freeform 503"/>
              <p:cNvSpPr/>
              <p:nvPr userDrawn="1"/>
            </p:nvSpPr>
            <p:spPr bwMode="auto">
              <a:xfrm>
                <a:off x="8623301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1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1" name="Freeform 504"/>
              <p:cNvSpPr/>
              <p:nvPr userDrawn="1"/>
            </p:nvSpPr>
            <p:spPr bwMode="auto">
              <a:xfrm>
                <a:off x="862330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2" name="Freeform 505"/>
              <p:cNvSpPr/>
              <p:nvPr userDrawn="1"/>
            </p:nvSpPr>
            <p:spPr bwMode="auto">
              <a:xfrm>
                <a:off x="862330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3" name="Freeform 506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4" name="Freeform 507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5" name="Freeform 508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6" name="Freeform 509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7" name="Freeform 510"/>
              <p:cNvSpPr/>
              <p:nvPr userDrawn="1"/>
            </p:nvSpPr>
            <p:spPr bwMode="auto">
              <a:xfrm>
                <a:off x="8626476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8" name="Freeform 511"/>
              <p:cNvSpPr/>
              <p:nvPr userDrawn="1"/>
            </p:nvSpPr>
            <p:spPr bwMode="auto">
              <a:xfrm>
                <a:off x="8626476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9" name="Freeform 512"/>
              <p:cNvSpPr/>
              <p:nvPr userDrawn="1"/>
            </p:nvSpPr>
            <p:spPr bwMode="auto">
              <a:xfrm>
                <a:off x="8626476" y="25193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0" name="Freeform 513"/>
              <p:cNvSpPr/>
              <p:nvPr userDrawn="1"/>
            </p:nvSpPr>
            <p:spPr bwMode="auto">
              <a:xfrm>
                <a:off x="8626476" y="25193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1" name="Freeform 514"/>
              <p:cNvSpPr/>
              <p:nvPr userDrawn="1"/>
            </p:nvSpPr>
            <p:spPr bwMode="auto">
              <a:xfrm>
                <a:off x="8628063" y="25193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2" name="Freeform 515"/>
              <p:cNvSpPr/>
              <p:nvPr userDrawn="1"/>
            </p:nvSpPr>
            <p:spPr bwMode="auto">
              <a:xfrm>
                <a:off x="8628063" y="25193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3" name="Freeform 516"/>
              <p:cNvSpPr/>
              <p:nvPr userDrawn="1"/>
            </p:nvSpPr>
            <p:spPr bwMode="auto">
              <a:xfrm>
                <a:off x="8628063" y="25209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4" name="Freeform 517"/>
              <p:cNvSpPr/>
              <p:nvPr userDrawn="1"/>
            </p:nvSpPr>
            <p:spPr bwMode="auto">
              <a:xfrm>
                <a:off x="8628063" y="25209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5" name="Freeform 518"/>
              <p:cNvSpPr/>
              <p:nvPr userDrawn="1"/>
            </p:nvSpPr>
            <p:spPr bwMode="auto">
              <a:xfrm>
                <a:off x="8629651" y="252095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6" name="Freeform 519"/>
              <p:cNvSpPr/>
              <p:nvPr userDrawn="1"/>
            </p:nvSpPr>
            <p:spPr bwMode="auto">
              <a:xfrm>
                <a:off x="8629651" y="252095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7" name="Freeform 520"/>
              <p:cNvSpPr/>
              <p:nvPr userDrawn="1"/>
            </p:nvSpPr>
            <p:spPr bwMode="auto">
              <a:xfrm>
                <a:off x="9690101" y="3590925"/>
                <a:ext cx="28575" cy="26988"/>
              </a:xfrm>
              <a:custGeom>
                <a:avLst/>
                <a:gdLst>
                  <a:gd name="T0" fmla="*/ 14 w 18"/>
                  <a:gd name="T1" fmla="*/ 8 h 17"/>
                  <a:gd name="T2" fmla="*/ 0 w 18"/>
                  <a:gd name="T3" fmla="*/ 17 h 17"/>
                  <a:gd name="T4" fmla="*/ 4 w 18"/>
                  <a:gd name="T5" fmla="*/ 8 h 17"/>
                  <a:gd name="T6" fmla="*/ 18 w 18"/>
                  <a:gd name="T7" fmla="*/ 0 h 17"/>
                  <a:gd name="T8" fmla="*/ 14 w 18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4" y="8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" y="15"/>
                      <a:pt x="4" y="12"/>
                      <a:pt x="4" y="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7" y="7"/>
                      <a:pt x="14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8" name="Freeform 521"/>
              <p:cNvSpPr/>
              <p:nvPr userDrawn="1"/>
            </p:nvSpPr>
            <p:spPr bwMode="auto">
              <a:xfrm>
                <a:off x="9696451" y="35909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9" name="Freeform 522"/>
              <p:cNvSpPr/>
              <p:nvPr userDrawn="1"/>
            </p:nvSpPr>
            <p:spPr bwMode="auto">
              <a:xfrm>
                <a:off x="9696451" y="35909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0" name="Freeform 523"/>
              <p:cNvSpPr/>
              <p:nvPr userDrawn="1"/>
            </p:nvSpPr>
            <p:spPr bwMode="auto">
              <a:xfrm>
                <a:off x="9696451" y="35909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1" name="Freeform 524"/>
              <p:cNvSpPr/>
              <p:nvPr userDrawn="1"/>
            </p:nvSpPr>
            <p:spPr bwMode="auto">
              <a:xfrm>
                <a:off x="9696451" y="35909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2" name="Freeform 525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3" name="Freeform 526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4" name="Freeform 527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5" name="Freeform 528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6" name="Freeform 529"/>
              <p:cNvSpPr/>
              <p:nvPr userDrawn="1"/>
            </p:nvSpPr>
            <p:spPr bwMode="auto">
              <a:xfrm>
                <a:off x="9696451" y="35941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7" name="Freeform 530"/>
              <p:cNvSpPr/>
              <p:nvPr userDrawn="1"/>
            </p:nvSpPr>
            <p:spPr bwMode="auto">
              <a:xfrm>
                <a:off x="9696451" y="35941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8" name="Freeform 531"/>
              <p:cNvSpPr/>
              <p:nvPr userDrawn="1"/>
            </p:nvSpPr>
            <p:spPr bwMode="auto">
              <a:xfrm>
                <a:off x="9696451" y="35956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9" name="Freeform 532"/>
              <p:cNvSpPr/>
              <p:nvPr userDrawn="1"/>
            </p:nvSpPr>
            <p:spPr bwMode="auto">
              <a:xfrm>
                <a:off x="9696451" y="35956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0" name="Freeform 533"/>
              <p:cNvSpPr/>
              <p:nvPr userDrawn="1"/>
            </p:nvSpPr>
            <p:spPr bwMode="auto">
              <a:xfrm>
                <a:off x="9694863" y="3595688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1" name="Freeform 534"/>
              <p:cNvSpPr/>
              <p:nvPr userDrawn="1"/>
            </p:nvSpPr>
            <p:spPr bwMode="auto">
              <a:xfrm>
                <a:off x="9694863" y="3595688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2" name="Freeform 535"/>
              <p:cNvSpPr/>
              <p:nvPr userDrawn="1"/>
            </p:nvSpPr>
            <p:spPr bwMode="auto">
              <a:xfrm>
                <a:off x="9694863" y="35972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3" name="Freeform 536"/>
              <p:cNvSpPr/>
              <p:nvPr userDrawn="1"/>
            </p:nvSpPr>
            <p:spPr bwMode="auto">
              <a:xfrm>
                <a:off x="9694863" y="35972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4" name="Freeform 537"/>
              <p:cNvSpPr/>
              <p:nvPr userDrawn="1"/>
            </p:nvSpPr>
            <p:spPr bwMode="auto">
              <a:xfrm>
                <a:off x="9694863" y="35988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5" name="Freeform 538"/>
              <p:cNvSpPr/>
              <p:nvPr userDrawn="1"/>
            </p:nvSpPr>
            <p:spPr bwMode="auto">
              <a:xfrm>
                <a:off x="9694863" y="35988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6" name="Freeform 539"/>
              <p:cNvSpPr/>
              <p:nvPr userDrawn="1"/>
            </p:nvSpPr>
            <p:spPr bwMode="auto">
              <a:xfrm>
                <a:off x="9693276" y="3598863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7" name="Freeform 540"/>
              <p:cNvSpPr/>
              <p:nvPr userDrawn="1"/>
            </p:nvSpPr>
            <p:spPr bwMode="auto">
              <a:xfrm>
                <a:off x="9693276" y="3598863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8" name="Freeform 541"/>
              <p:cNvSpPr/>
              <p:nvPr userDrawn="1"/>
            </p:nvSpPr>
            <p:spPr bwMode="auto">
              <a:xfrm>
                <a:off x="9690101" y="3600450"/>
                <a:ext cx="26988" cy="17463"/>
              </a:xfrm>
              <a:custGeom>
                <a:avLst/>
                <a:gdLst>
                  <a:gd name="T0" fmla="*/ 2 w 17"/>
                  <a:gd name="T1" fmla="*/ 8 h 11"/>
                  <a:gd name="T2" fmla="*/ 17 w 17"/>
                  <a:gd name="T3" fmla="*/ 0 h 11"/>
                  <a:gd name="T4" fmla="*/ 14 w 17"/>
                  <a:gd name="T5" fmla="*/ 2 h 11"/>
                  <a:gd name="T6" fmla="*/ 0 w 17"/>
                  <a:gd name="T7" fmla="*/ 11 h 11"/>
                  <a:gd name="T8" fmla="*/ 2 w 17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2" y="8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0"/>
                      <a:pt x="2" y="9"/>
                      <a:pt x="2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9" name="Freeform 542"/>
              <p:cNvSpPr/>
              <p:nvPr userDrawn="1"/>
            </p:nvSpPr>
            <p:spPr bwMode="auto">
              <a:xfrm>
                <a:off x="9696451" y="3160713"/>
                <a:ext cx="23813" cy="442913"/>
              </a:xfrm>
              <a:custGeom>
                <a:avLst/>
                <a:gdLst>
                  <a:gd name="T0" fmla="*/ 1 w 15"/>
                  <a:gd name="T1" fmla="*/ 8 h 279"/>
                  <a:gd name="T2" fmla="*/ 15 w 15"/>
                  <a:gd name="T3" fmla="*/ 0 h 279"/>
                  <a:gd name="T4" fmla="*/ 14 w 15"/>
                  <a:gd name="T5" fmla="*/ 271 h 279"/>
                  <a:gd name="T6" fmla="*/ 0 w 15"/>
                  <a:gd name="T7" fmla="*/ 279 h 279"/>
                  <a:gd name="T8" fmla="*/ 1 w 15"/>
                  <a:gd name="T9" fmla="*/ 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79">
                    <a:moveTo>
                      <a:pt x="1" y="8"/>
                    </a:moveTo>
                    <a:lnTo>
                      <a:pt x="15" y="0"/>
                    </a:lnTo>
                    <a:lnTo>
                      <a:pt x="14" y="271"/>
                    </a:lnTo>
                    <a:lnTo>
                      <a:pt x="0" y="27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0" name="Freeform 543"/>
              <p:cNvSpPr/>
              <p:nvPr userDrawn="1"/>
            </p:nvSpPr>
            <p:spPr bwMode="auto">
              <a:xfrm>
                <a:off x="8629651" y="2520950"/>
                <a:ext cx="1069975" cy="617538"/>
              </a:xfrm>
              <a:custGeom>
                <a:avLst/>
                <a:gdLst>
                  <a:gd name="T0" fmla="*/ 0 w 674"/>
                  <a:gd name="T1" fmla="*/ 8 h 389"/>
                  <a:gd name="T2" fmla="*/ 13 w 674"/>
                  <a:gd name="T3" fmla="*/ 0 h 389"/>
                  <a:gd name="T4" fmla="*/ 674 w 674"/>
                  <a:gd name="T5" fmla="*/ 381 h 389"/>
                  <a:gd name="T6" fmla="*/ 660 w 674"/>
                  <a:gd name="T7" fmla="*/ 389 h 389"/>
                  <a:gd name="T8" fmla="*/ 0 w 674"/>
                  <a:gd name="T9" fmla="*/ 8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389">
                    <a:moveTo>
                      <a:pt x="0" y="8"/>
                    </a:moveTo>
                    <a:lnTo>
                      <a:pt x="13" y="0"/>
                    </a:lnTo>
                    <a:lnTo>
                      <a:pt x="674" y="381"/>
                    </a:lnTo>
                    <a:lnTo>
                      <a:pt x="660" y="38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1" name="Freeform 544"/>
              <p:cNvSpPr/>
              <p:nvPr userDrawn="1"/>
            </p:nvSpPr>
            <p:spPr bwMode="auto">
              <a:xfrm>
                <a:off x="8609013" y="2527300"/>
                <a:ext cx="1089025" cy="1095375"/>
              </a:xfrm>
              <a:custGeom>
                <a:avLst/>
                <a:gdLst>
                  <a:gd name="T0" fmla="*/ 680 w 693"/>
                  <a:gd name="T1" fmla="*/ 389 h 697"/>
                  <a:gd name="T2" fmla="*/ 693 w 693"/>
                  <a:gd name="T3" fmla="*/ 411 h 697"/>
                  <a:gd name="T4" fmla="*/ 692 w 693"/>
                  <a:gd name="T5" fmla="*/ 685 h 697"/>
                  <a:gd name="T6" fmla="*/ 679 w 693"/>
                  <a:gd name="T7" fmla="*/ 693 h 697"/>
                  <a:gd name="T8" fmla="*/ 12 w 693"/>
                  <a:gd name="T9" fmla="*/ 308 h 697"/>
                  <a:gd name="T10" fmla="*/ 0 w 693"/>
                  <a:gd name="T11" fmla="*/ 286 h 697"/>
                  <a:gd name="T12" fmla="*/ 1 w 693"/>
                  <a:gd name="T13" fmla="*/ 12 h 697"/>
                  <a:gd name="T14" fmla="*/ 13 w 693"/>
                  <a:gd name="T15" fmla="*/ 4 h 697"/>
                  <a:gd name="T16" fmla="*/ 680 w 693"/>
                  <a:gd name="T17" fmla="*/ 389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3" h="697">
                    <a:moveTo>
                      <a:pt x="680" y="389"/>
                    </a:moveTo>
                    <a:cubicBezTo>
                      <a:pt x="687" y="393"/>
                      <a:pt x="693" y="403"/>
                      <a:pt x="693" y="411"/>
                    </a:cubicBezTo>
                    <a:cubicBezTo>
                      <a:pt x="692" y="685"/>
                      <a:pt x="692" y="685"/>
                      <a:pt x="692" y="685"/>
                    </a:cubicBezTo>
                    <a:cubicBezTo>
                      <a:pt x="692" y="694"/>
                      <a:pt x="686" y="697"/>
                      <a:pt x="679" y="693"/>
                    </a:cubicBezTo>
                    <a:cubicBezTo>
                      <a:pt x="12" y="308"/>
                      <a:pt x="12" y="308"/>
                      <a:pt x="12" y="308"/>
                    </a:cubicBezTo>
                    <a:cubicBezTo>
                      <a:pt x="5" y="304"/>
                      <a:pt x="0" y="294"/>
                      <a:pt x="0" y="286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4"/>
                      <a:pt x="6" y="0"/>
                      <a:pt x="13" y="4"/>
                    </a:cubicBezTo>
                    <a:lnTo>
                      <a:pt x="680" y="389"/>
                    </a:lnTo>
                    <a:close/>
                  </a:path>
                </a:pathLst>
              </a:custGeom>
              <a:solidFill>
                <a:srgbClr val="E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2" name="Freeform 545"/>
              <p:cNvSpPr/>
              <p:nvPr userDrawn="1"/>
            </p:nvSpPr>
            <p:spPr bwMode="auto">
              <a:xfrm>
                <a:off x="8666163" y="2659063"/>
                <a:ext cx="220663" cy="409575"/>
              </a:xfrm>
              <a:custGeom>
                <a:avLst/>
                <a:gdLst>
                  <a:gd name="T0" fmla="*/ 133 w 140"/>
                  <a:gd name="T1" fmla="*/ 75 h 260"/>
                  <a:gd name="T2" fmla="*/ 140 w 140"/>
                  <a:gd name="T3" fmla="*/ 89 h 260"/>
                  <a:gd name="T4" fmla="*/ 140 w 140"/>
                  <a:gd name="T5" fmla="*/ 253 h 260"/>
                  <a:gd name="T6" fmla="*/ 132 w 140"/>
                  <a:gd name="T7" fmla="*/ 257 h 260"/>
                  <a:gd name="T8" fmla="*/ 7 w 140"/>
                  <a:gd name="T9" fmla="*/ 184 h 260"/>
                  <a:gd name="T10" fmla="*/ 0 w 140"/>
                  <a:gd name="T11" fmla="*/ 171 h 260"/>
                  <a:gd name="T12" fmla="*/ 0 w 140"/>
                  <a:gd name="T13" fmla="*/ 6 h 260"/>
                  <a:gd name="T14" fmla="*/ 8 w 140"/>
                  <a:gd name="T15" fmla="*/ 2 h 260"/>
                  <a:gd name="T16" fmla="*/ 133 w 140"/>
                  <a:gd name="T17" fmla="*/ 7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60">
                    <a:moveTo>
                      <a:pt x="133" y="75"/>
                    </a:moveTo>
                    <a:cubicBezTo>
                      <a:pt x="137" y="78"/>
                      <a:pt x="140" y="84"/>
                      <a:pt x="140" y="89"/>
                    </a:cubicBezTo>
                    <a:cubicBezTo>
                      <a:pt x="140" y="253"/>
                      <a:pt x="140" y="253"/>
                      <a:pt x="140" y="253"/>
                    </a:cubicBezTo>
                    <a:cubicBezTo>
                      <a:pt x="140" y="258"/>
                      <a:pt x="136" y="260"/>
                      <a:pt x="132" y="257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3" y="182"/>
                      <a:pt x="0" y="176"/>
                      <a:pt x="0" y="17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8" y="2"/>
                    </a:cubicBezTo>
                    <a:lnTo>
                      <a:pt x="133" y="75"/>
                    </a:lnTo>
                    <a:close/>
                  </a:path>
                </a:pathLst>
              </a:custGeom>
              <a:solidFill>
                <a:srgbClr val="668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3" name="Freeform 547"/>
              <p:cNvSpPr/>
              <p:nvPr userDrawn="1"/>
            </p:nvSpPr>
            <p:spPr bwMode="auto">
              <a:xfrm>
                <a:off x="8982075" y="2854325"/>
                <a:ext cx="77788" cy="142875"/>
              </a:xfrm>
              <a:custGeom>
                <a:avLst/>
                <a:gdLst>
                  <a:gd name="T0" fmla="*/ 47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3 h 91"/>
                  <a:gd name="T14" fmla="*/ 3 w 49"/>
                  <a:gd name="T15" fmla="*/ 1 h 91"/>
                  <a:gd name="T16" fmla="*/ 47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7" y="27"/>
                    </a:moveTo>
                    <a:cubicBezTo>
                      <a:pt x="48" y="28"/>
                      <a:pt x="49" y="30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1"/>
                      <a:pt x="48" y="91"/>
                      <a:pt x="46" y="90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4" name="Freeform 548"/>
              <p:cNvSpPr/>
              <p:nvPr userDrawn="1"/>
            </p:nvSpPr>
            <p:spPr bwMode="auto">
              <a:xfrm>
                <a:off x="8977313" y="3013075"/>
                <a:ext cx="630238" cy="454025"/>
              </a:xfrm>
              <a:custGeom>
                <a:avLst/>
                <a:gdLst>
                  <a:gd name="T0" fmla="*/ 398 w 401"/>
                  <a:gd name="T1" fmla="*/ 224 h 289"/>
                  <a:gd name="T2" fmla="*/ 401 w 401"/>
                  <a:gd name="T3" fmla="*/ 229 h 289"/>
                  <a:gd name="T4" fmla="*/ 401 w 401"/>
                  <a:gd name="T5" fmla="*/ 286 h 289"/>
                  <a:gd name="T6" fmla="*/ 398 w 401"/>
                  <a:gd name="T7" fmla="*/ 288 h 289"/>
                  <a:gd name="T8" fmla="*/ 2 w 401"/>
                  <a:gd name="T9" fmla="*/ 64 h 289"/>
                  <a:gd name="T10" fmla="*/ 0 w 401"/>
                  <a:gd name="T11" fmla="*/ 60 h 289"/>
                  <a:gd name="T12" fmla="*/ 0 w 401"/>
                  <a:gd name="T13" fmla="*/ 2 h 289"/>
                  <a:gd name="T14" fmla="*/ 2 w 401"/>
                  <a:gd name="T15" fmla="*/ 1 h 289"/>
                  <a:gd name="T16" fmla="*/ 398 w 401"/>
                  <a:gd name="T17" fmla="*/ 22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289">
                    <a:moveTo>
                      <a:pt x="398" y="224"/>
                    </a:moveTo>
                    <a:cubicBezTo>
                      <a:pt x="400" y="225"/>
                      <a:pt x="401" y="227"/>
                      <a:pt x="401" y="229"/>
                    </a:cubicBezTo>
                    <a:cubicBezTo>
                      <a:pt x="401" y="286"/>
                      <a:pt x="401" y="286"/>
                      <a:pt x="401" y="286"/>
                    </a:cubicBezTo>
                    <a:cubicBezTo>
                      <a:pt x="401" y="288"/>
                      <a:pt x="399" y="289"/>
                      <a:pt x="398" y="288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1"/>
                    </a:cubicBezTo>
                    <a:lnTo>
                      <a:pt x="398" y="224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5" name="Freeform 549"/>
              <p:cNvSpPr/>
              <p:nvPr userDrawn="1"/>
            </p:nvSpPr>
            <p:spPr bwMode="auto">
              <a:xfrm>
                <a:off x="9161463" y="2954338"/>
                <a:ext cx="77788" cy="142875"/>
              </a:xfrm>
              <a:custGeom>
                <a:avLst/>
                <a:gdLst>
                  <a:gd name="T0" fmla="*/ 46 w 49"/>
                  <a:gd name="T1" fmla="*/ 26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4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6 w 49"/>
                  <a:gd name="T1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6" y="26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6" y="26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6" name="Freeform 550"/>
              <p:cNvSpPr/>
              <p:nvPr userDrawn="1"/>
            </p:nvSpPr>
            <p:spPr bwMode="auto">
              <a:xfrm>
                <a:off x="9677400" y="3125788"/>
                <a:ext cx="42863" cy="47625"/>
              </a:xfrm>
              <a:custGeom>
                <a:avLst/>
                <a:gdLst>
                  <a:gd name="T0" fmla="*/ 0 w 27"/>
                  <a:gd name="T1" fmla="*/ 8 h 30"/>
                  <a:gd name="T2" fmla="*/ 14 w 27"/>
                  <a:gd name="T3" fmla="*/ 0 h 30"/>
                  <a:gd name="T4" fmla="*/ 27 w 27"/>
                  <a:gd name="T5" fmla="*/ 22 h 30"/>
                  <a:gd name="T6" fmla="*/ 13 w 27"/>
                  <a:gd name="T7" fmla="*/ 30 h 30"/>
                  <a:gd name="T8" fmla="*/ 0 w 27"/>
                  <a:gd name="T9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1" y="4"/>
                      <a:pt x="27" y="14"/>
                      <a:pt x="2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2"/>
                      <a:pt x="7" y="12"/>
                      <a:pt x="0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7" name="Freeform 551"/>
              <p:cNvSpPr/>
              <p:nvPr userDrawn="1"/>
            </p:nvSpPr>
            <p:spPr bwMode="auto">
              <a:xfrm>
                <a:off x="9677400" y="3125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8" name="Freeform 552"/>
              <p:cNvSpPr/>
              <p:nvPr userDrawn="1"/>
            </p:nvSpPr>
            <p:spPr bwMode="auto">
              <a:xfrm>
                <a:off x="9677400" y="3125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9" name="Freeform 553"/>
              <p:cNvSpPr/>
              <p:nvPr userDrawn="1"/>
            </p:nvSpPr>
            <p:spPr bwMode="auto">
              <a:xfrm>
                <a:off x="9677400" y="31257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0" name="Freeform 554"/>
              <p:cNvSpPr/>
              <p:nvPr userDrawn="1"/>
            </p:nvSpPr>
            <p:spPr bwMode="auto">
              <a:xfrm>
                <a:off x="9677400" y="31257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1" name="Freeform 555"/>
              <p:cNvSpPr/>
              <p:nvPr userDrawn="1"/>
            </p:nvSpPr>
            <p:spPr bwMode="auto">
              <a:xfrm>
                <a:off x="9678988" y="31257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2" name="Freeform 556"/>
              <p:cNvSpPr/>
              <p:nvPr userDrawn="1"/>
            </p:nvSpPr>
            <p:spPr bwMode="auto">
              <a:xfrm>
                <a:off x="9678988" y="31257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3" name="Freeform 557"/>
              <p:cNvSpPr/>
              <p:nvPr userDrawn="1"/>
            </p:nvSpPr>
            <p:spPr bwMode="auto">
              <a:xfrm>
                <a:off x="9678988" y="312737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4" name="Freeform 558"/>
              <p:cNvSpPr/>
              <p:nvPr userDrawn="1"/>
            </p:nvSpPr>
            <p:spPr bwMode="auto">
              <a:xfrm>
                <a:off x="9678988" y="312737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5" name="Freeform 559"/>
              <p:cNvSpPr/>
              <p:nvPr userDrawn="1"/>
            </p:nvSpPr>
            <p:spPr bwMode="auto">
              <a:xfrm>
                <a:off x="9680575" y="31273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6" name="Freeform 560"/>
              <p:cNvSpPr/>
              <p:nvPr userDrawn="1"/>
            </p:nvSpPr>
            <p:spPr bwMode="auto">
              <a:xfrm>
                <a:off x="9680575" y="31273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7" name="Freeform 561"/>
              <p:cNvSpPr/>
              <p:nvPr userDrawn="1"/>
            </p:nvSpPr>
            <p:spPr bwMode="auto">
              <a:xfrm>
                <a:off x="9680575" y="31289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8" name="Freeform 562"/>
              <p:cNvSpPr/>
              <p:nvPr userDrawn="1"/>
            </p:nvSpPr>
            <p:spPr bwMode="auto">
              <a:xfrm>
                <a:off x="9680575" y="31289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9" name="Freeform 563"/>
              <p:cNvSpPr/>
              <p:nvPr userDrawn="1"/>
            </p:nvSpPr>
            <p:spPr bwMode="auto">
              <a:xfrm>
                <a:off x="9682163" y="3128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0" name="Freeform 564"/>
              <p:cNvSpPr/>
              <p:nvPr userDrawn="1"/>
            </p:nvSpPr>
            <p:spPr bwMode="auto">
              <a:xfrm>
                <a:off x="9682163" y="3128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1" name="Freeform 565"/>
              <p:cNvSpPr/>
              <p:nvPr userDrawn="1"/>
            </p:nvSpPr>
            <p:spPr bwMode="auto">
              <a:xfrm>
                <a:off x="9683750" y="3130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2" name="Freeform 566"/>
              <p:cNvSpPr/>
              <p:nvPr userDrawn="1"/>
            </p:nvSpPr>
            <p:spPr bwMode="auto">
              <a:xfrm>
                <a:off x="9683750" y="3130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3" name="Freeform 567"/>
              <p:cNvSpPr/>
              <p:nvPr userDrawn="1"/>
            </p:nvSpPr>
            <p:spPr bwMode="auto">
              <a:xfrm>
                <a:off x="9683750" y="31305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4" name="Freeform 568"/>
              <p:cNvSpPr/>
              <p:nvPr userDrawn="1"/>
            </p:nvSpPr>
            <p:spPr bwMode="auto">
              <a:xfrm>
                <a:off x="9683750" y="31305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5" name="Freeform 569"/>
              <p:cNvSpPr/>
              <p:nvPr userDrawn="1"/>
            </p:nvSpPr>
            <p:spPr bwMode="auto">
              <a:xfrm>
                <a:off x="9685338" y="31321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6" name="Freeform 570"/>
              <p:cNvSpPr/>
              <p:nvPr userDrawn="1"/>
            </p:nvSpPr>
            <p:spPr bwMode="auto">
              <a:xfrm>
                <a:off x="9685338" y="31321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7" name="Freeform 571"/>
              <p:cNvSpPr/>
              <p:nvPr userDrawn="1"/>
            </p:nvSpPr>
            <p:spPr bwMode="auto">
              <a:xfrm>
                <a:off x="9685338" y="31321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8" name="Freeform 572"/>
              <p:cNvSpPr/>
              <p:nvPr userDrawn="1"/>
            </p:nvSpPr>
            <p:spPr bwMode="auto">
              <a:xfrm>
                <a:off x="9685338" y="31321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9" name="Freeform 573"/>
              <p:cNvSpPr/>
              <p:nvPr userDrawn="1"/>
            </p:nvSpPr>
            <p:spPr bwMode="auto">
              <a:xfrm>
                <a:off x="9686925" y="31337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0" name="Freeform 574"/>
              <p:cNvSpPr/>
              <p:nvPr userDrawn="1"/>
            </p:nvSpPr>
            <p:spPr bwMode="auto">
              <a:xfrm>
                <a:off x="9686925" y="31337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1" name="Freeform 575"/>
              <p:cNvSpPr/>
              <p:nvPr userDrawn="1"/>
            </p:nvSpPr>
            <p:spPr bwMode="auto">
              <a:xfrm>
                <a:off x="9686925" y="31337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2" name="Freeform 576"/>
              <p:cNvSpPr/>
              <p:nvPr userDrawn="1"/>
            </p:nvSpPr>
            <p:spPr bwMode="auto">
              <a:xfrm>
                <a:off x="9686925" y="31337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3" name="Freeform 577"/>
              <p:cNvSpPr/>
              <p:nvPr userDrawn="1"/>
            </p:nvSpPr>
            <p:spPr bwMode="auto">
              <a:xfrm>
                <a:off x="9688513" y="31353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4" name="Freeform 578"/>
              <p:cNvSpPr/>
              <p:nvPr userDrawn="1"/>
            </p:nvSpPr>
            <p:spPr bwMode="auto">
              <a:xfrm>
                <a:off x="9688513" y="31353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5" name="Freeform 579"/>
              <p:cNvSpPr/>
              <p:nvPr userDrawn="1"/>
            </p:nvSpPr>
            <p:spPr bwMode="auto">
              <a:xfrm>
                <a:off x="9688513" y="31369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8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6" name="Freeform 580"/>
              <p:cNvSpPr/>
              <p:nvPr userDrawn="1"/>
            </p:nvSpPr>
            <p:spPr bwMode="auto">
              <a:xfrm>
                <a:off x="9690100" y="3138488"/>
                <a:ext cx="23813" cy="15875"/>
              </a:xfrm>
              <a:custGeom>
                <a:avLst/>
                <a:gdLst>
                  <a:gd name="T0" fmla="*/ 0 w 15"/>
                  <a:gd name="T1" fmla="*/ 8 h 10"/>
                  <a:gd name="T2" fmla="*/ 14 w 15"/>
                  <a:gd name="T3" fmla="*/ 0 h 10"/>
                  <a:gd name="T4" fmla="*/ 15 w 15"/>
                  <a:gd name="T5" fmla="*/ 1 h 10"/>
                  <a:gd name="T6" fmla="*/ 1 w 15"/>
                  <a:gd name="T7" fmla="*/ 10 h 10"/>
                  <a:gd name="T8" fmla="*/ 0 w 15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7" name="Freeform 581"/>
              <p:cNvSpPr/>
              <p:nvPr userDrawn="1"/>
            </p:nvSpPr>
            <p:spPr bwMode="auto">
              <a:xfrm>
                <a:off x="9691688" y="3140075"/>
                <a:ext cx="23813" cy="15875"/>
              </a:xfrm>
              <a:custGeom>
                <a:avLst/>
                <a:gdLst>
                  <a:gd name="T0" fmla="*/ 0 w 15"/>
                  <a:gd name="T1" fmla="*/ 9 h 10"/>
                  <a:gd name="T2" fmla="*/ 14 w 15"/>
                  <a:gd name="T3" fmla="*/ 0 h 10"/>
                  <a:gd name="T4" fmla="*/ 15 w 15"/>
                  <a:gd name="T5" fmla="*/ 1 h 10"/>
                  <a:gd name="T6" fmla="*/ 1 w 15"/>
                  <a:gd name="T7" fmla="*/ 10 h 10"/>
                  <a:gd name="T8" fmla="*/ 0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9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5" y="1"/>
                      <a:pt x="15" y="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8" name="Freeform 582"/>
              <p:cNvSpPr/>
              <p:nvPr userDrawn="1"/>
            </p:nvSpPr>
            <p:spPr bwMode="auto">
              <a:xfrm>
                <a:off x="9693275" y="31416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9" name="Freeform 583"/>
              <p:cNvSpPr/>
              <p:nvPr userDrawn="1"/>
            </p:nvSpPr>
            <p:spPr bwMode="auto">
              <a:xfrm>
                <a:off x="9693275" y="31416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0" name="Freeform 584"/>
              <p:cNvSpPr/>
              <p:nvPr userDrawn="1"/>
            </p:nvSpPr>
            <p:spPr bwMode="auto">
              <a:xfrm>
                <a:off x="9693275" y="31432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1" name="Freeform 585"/>
              <p:cNvSpPr/>
              <p:nvPr userDrawn="1"/>
            </p:nvSpPr>
            <p:spPr bwMode="auto">
              <a:xfrm>
                <a:off x="9693275" y="31432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2" name="Freeform 586"/>
              <p:cNvSpPr/>
              <p:nvPr userDrawn="1"/>
            </p:nvSpPr>
            <p:spPr bwMode="auto">
              <a:xfrm>
                <a:off x="9693275" y="31448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3" name="Freeform 587"/>
              <p:cNvSpPr/>
              <p:nvPr userDrawn="1"/>
            </p:nvSpPr>
            <p:spPr bwMode="auto">
              <a:xfrm>
                <a:off x="9693275" y="31448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4" name="Freeform 588"/>
              <p:cNvSpPr/>
              <p:nvPr userDrawn="1"/>
            </p:nvSpPr>
            <p:spPr bwMode="auto">
              <a:xfrm>
                <a:off x="9694863" y="31448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5" name="Freeform 589"/>
              <p:cNvSpPr/>
              <p:nvPr userDrawn="1"/>
            </p:nvSpPr>
            <p:spPr bwMode="auto">
              <a:xfrm>
                <a:off x="9694863" y="31448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6" name="Freeform 590"/>
              <p:cNvSpPr/>
              <p:nvPr userDrawn="1"/>
            </p:nvSpPr>
            <p:spPr bwMode="auto">
              <a:xfrm>
                <a:off x="9694863" y="31464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7" name="Freeform 591"/>
              <p:cNvSpPr/>
              <p:nvPr userDrawn="1"/>
            </p:nvSpPr>
            <p:spPr bwMode="auto">
              <a:xfrm>
                <a:off x="9694863" y="31464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8" name="Freeform 592"/>
              <p:cNvSpPr/>
              <p:nvPr userDrawn="1"/>
            </p:nvSpPr>
            <p:spPr bwMode="auto">
              <a:xfrm>
                <a:off x="9694863" y="31480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9" name="Freeform 593"/>
              <p:cNvSpPr/>
              <p:nvPr userDrawn="1"/>
            </p:nvSpPr>
            <p:spPr bwMode="auto">
              <a:xfrm>
                <a:off x="9694863" y="31480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0" name="Freeform 594"/>
              <p:cNvSpPr/>
              <p:nvPr userDrawn="1"/>
            </p:nvSpPr>
            <p:spPr bwMode="auto">
              <a:xfrm>
                <a:off x="9694863" y="31480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1" name="Freeform 595"/>
              <p:cNvSpPr/>
              <p:nvPr userDrawn="1"/>
            </p:nvSpPr>
            <p:spPr bwMode="auto">
              <a:xfrm>
                <a:off x="9694863" y="31480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2" name="Freeform 596"/>
              <p:cNvSpPr/>
              <p:nvPr userDrawn="1"/>
            </p:nvSpPr>
            <p:spPr bwMode="auto">
              <a:xfrm>
                <a:off x="9694863" y="31496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3" name="Freeform 597"/>
              <p:cNvSpPr/>
              <p:nvPr userDrawn="1"/>
            </p:nvSpPr>
            <p:spPr bwMode="auto">
              <a:xfrm>
                <a:off x="9694863" y="31496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4" name="Freeform 598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5" name="Freeform 599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6" name="Freeform 600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7" name="Freeform 601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8" name="Freeform 602"/>
              <p:cNvSpPr/>
              <p:nvPr userDrawn="1"/>
            </p:nvSpPr>
            <p:spPr bwMode="auto">
              <a:xfrm>
                <a:off x="9696450" y="31527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9" name="Freeform 603"/>
              <p:cNvSpPr/>
              <p:nvPr userDrawn="1"/>
            </p:nvSpPr>
            <p:spPr bwMode="auto">
              <a:xfrm>
                <a:off x="9696450" y="31527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0" name="Freeform 604"/>
              <p:cNvSpPr/>
              <p:nvPr userDrawn="1"/>
            </p:nvSpPr>
            <p:spPr bwMode="auto">
              <a:xfrm>
                <a:off x="9696450" y="31543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1" name="Freeform 605"/>
              <p:cNvSpPr/>
              <p:nvPr userDrawn="1"/>
            </p:nvSpPr>
            <p:spPr bwMode="auto">
              <a:xfrm>
                <a:off x="9696450" y="31543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2" name="Freeform 606"/>
              <p:cNvSpPr/>
              <p:nvPr userDrawn="1"/>
            </p:nvSpPr>
            <p:spPr bwMode="auto">
              <a:xfrm>
                <a:off x="9696450" y="31543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3" name="Freeform 607"/>
              <p:cNvSpPr/>
              <p:nvPr userDrawn="1"/>
            </p:nvSpPr>
            <p:spPr bwMode="auto">
              <a:xfrm>
                <a:off x="9696450" y="31543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4" name="Freeform 608"/>
              <p:cNvSpPr/>
              <p:nvPr userDrawn="1"/>
            </p:nvSpPr>
            <p:spPr bwMode="auto">
              <a:xfrm>
                <a:off x="9696450" y="31559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5" name="Freeform 609"/>
              <p:cNvSpPr/>
              <p:nvPr userDrawn="1"/>
            </p:nvSpPr>
            <p:spPr bwMode="auto">
              <a:xfrm>
                <a:off x="9696450" y="31559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6" name="Freeform 610"/>
              <p:cNvSpPr/>
              <p:nvPr userDrawn="1"/>
            </p:nvSpPr>
            <p:spPr bwMode="auto">
              <a:xfrm>
                <a:off x="9698038" y="31575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7" name="Freeform 611"/>
              <p:cNvSpPr/>
              <p:nvPr userDrawn="1"/>
            </p:nvSpPr>
            <p:spPr bwMode="auto">
              <a:xfrm>
                <a:off x="9698038" y="31575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8" name="Freeform 612"/>
              <p:cNvSpPr/>
              <p:nvPr userDrawn="1"/>
            </p:nvSpPr>
            <p:spPr bwMode="auto">
              <a:xfrm>
                <a:off x="9698038" y="31575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9" name="Freeform 613"/>
              <p:cNvSpPr/>
              <p:nvPr userDrawn="1"/>
            </p:nvSpPr>
            <p:spPr bwMode="auto">
              <a:xfrm>
                <a:off x="9698038" y="31575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0" name="Freeform 614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1" name="Freeform 615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2" name="Freeform 616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3" name="Freeform 617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4" name="Freeform 618"/>
              <p:cNvSpPr/>
              <p:nvPr userDrawn="1"/>
            </p:nvSpPr>
            <p:spPr bwMode="auto">
              <a:xfrm>
                <a:off x="8470900" y="3235325"/>
                <a:ext cx="153988" cy="79375"/>
              </a:xfrm>
              <a:custGeom>
                <a:avLst/>
                <a:gdLst>
                  <a:gd name="T0" fmla="*/ 0 w 98"/>
                  <a:gd name="T1" fmla="*/ 48 h 50"/>
                  <a:gd name="T2" fmla="*/ 76 w 98"/>
                  <a:gd name="T3" fmla="*/ 3 h 50"/>
                  <a:gd name="T4" fmla="*/ 98 w 98"/>
                  <a:gd name="T5" fmla="*/ 6 h 50"/>
                  <a:gd name="T6" fmla="*/ 22 w 98"/>
                  <a:gd name="T7" fmla="*/ 50 h 50"/>
                  <a:gd name="T8" fmla="*/ 0 w 98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0">
                    <a:moveTo>
                      <a:pt x="0" y="48"/>
                    </a:moveTo>
                    <a:cubicBezTo>
                      <a:pt x="76" y="3"/>
                      <a:pt x="76" y="3"/>
                      <a:pt x="76" y="3"/>
                    </a:cubicBezTo>
                    <a:cubicBezTo>
                      <a:pt x="81" y="0"/>
                      <a:pt x="89" y="1"/>
                      <a:pt x="98" y="6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3" y="45"/>
                      <a:pt x="5" y="44"/>
                      <a:pt x="0" y="48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5" name="Freeform 619"/>
              <p:cNvSpPr/>
              <p:nvPr userDrawn="1"/>
            </p:nvSpPr>
            <p:spPr bwMode="auto">
              <a:xfrm>
                <a:off x="8470900" y="3238500"/>
                <a:ext cx="122238" cy="73025"/>
              </a:xfrm>
              <a:custGeom>
                <a:avLst/>
                <a:gdLst>
                  <a:gd name="T0" fmla="*/ 0 w 78"/>
                  <a:gd name="T1" fmla="*/ 46 h 46"/>
                  <a:gd name="T2" fmla="*/ 76 w 78"/>
                  <a:gd name="T3" fmla="*/ 1 h 46"/>
                  <a:gd name="T4" fmla="*/ 78 w 78"/>
                  <a:gd name="T5" fmla="*/ 0 h 46"/>
                  <a:gd name="T6" fmla="*/ 2 w 78"/>
                  <a:gd name="T7" fmla="*/ 45 h 46"/>
                  <a:gd name="T8" fmla="*/ 0 w 78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6"/>
                    </a:move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7" y="1"/>
                      <a:pt x="78" y="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0" y="45"/>
                      <a:pt x="0" y="46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6" name="Freeform 620"/>
              <p:cNvSpPr/>
              <p:nvPr userDrawn="1"/>
            </p:nvSpPr>
            <p:spPr bwMode="auto">
              <a:xfrm>
                <a:off x="8472488" y="3238500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0 h 45"/>
                  <a:gd name="T6" fmla="*/ 2 w 78"/>
                  <a:gd name="T7" fmla="*/ 44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1" y="44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7" name="Freeform 621"/>
              <p:cNvSpPr/>
              <p:nvPr userDrawn="1"/>
            </p:nvSpPr>
            <p:spPr bwMode="auto">
              <a:xfrm>
                <a:off x="8475663" y="3236913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1 h 45"/>
                  <a:gd name="T4" fmla="*/ 78 w 78"/>
                  <a:gd name="T5" fmla="*/ 0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8" y="1"/>
                      <a:pt x="78" y="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8" name="Freeform 622"/>
              <p:cNvSpPr/>
              <p:nvPr userDrawn="1"/>
            </p:nvSpPr>
            <p:spPr bwMode="auto">
              <a:xfrm>
                <a:off x="8478838" y="3236913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0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8" y="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9" name="Freeform 623"/>
              <p:cNvSpPr/>
              <p:nvPr userDrawn="1"/>
            </p:nvSpPr>
            <p:spPr bwMode="auto">
              <a:xfrm>
                <a:off x="8482013" y="3236913"/>
                <a:ext cx="122238" cy="71438"/>
              </a:xfrm>
              <a:custGeom>
                <a:avLst/>
                <a:gdLst>
                  <a:gd name="T0" fmla="*/ 0 w 77"/>
                  <a:gd name="T1" fmla="*/ 45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0" name="Freeform 624"/>
              <p:cNvSpPr/>
              <p:nvPr userDrawn="1"/>
            </p:nvSpPr>
            <p:spPr bwMode="auto">
              <a:xfrm>
                <a:off x="8483600" y="3236913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1" name="Freeform 625"/>
              <p:cNvSpPr/>
              <p:nvPr userDrawn="1"/>
            </p:nvSpPr>
            <p:spPr bwMode="auto">
              <a:xfrm>
                <a:off x="8486775" y="3238500"/>
                <a:ext cx="122238" cy="69850"/>
              </a:xfrm>
              <a:custGeom>
                <a:avLst/>
                <a:gdLst>
                  <a:gd name="T0" fmla="*/ 0 w 77"/>
                  <a:gd name="T1" fmla="*/ 44 h 44"/>
                  <a:gd name="T2" fmla="*/ 76 w 77"/>
                  <a:gd name="T3" fmla="*/ 0 h 44"/>
                  <a:gd name="T4" fmla="*/ 77 w 77"/>
                  <a:gd name="T5" fmla="*/ 0 h 44"/>
                  <a:gd name="T6" fmla="*/ 1 w 77"/>
                  <a:gd name="T7" fmla="*/ 44 h 44"/>
                  <a:gd name="T8" fmla="*/ 0 w 77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2" name="Freeform 626"/>
              <p:cNvSpPr/>
              <p:nvPr userDrawn="1"/>
            </p:nvSpPr>
            <p:spPr bwMode="auto">
              <a:xfrm>
                <a:off x="8488363" y="3238500"/>
                <a:ext cx="122238" cy="69850"/>
              </a:xfrm>
              <a:custGeom>
                <a:avLst/>
                <a:gdLst>
                  <a:gd name="T0" fmla="*/ 0 w 77"/>
                  <a:gd name="T1" fmla="*/ 44 h 44"/>
                  <a:gd name="T2" fmla="*/ 76 w 77"/>
                  <a:gd name="T3" fmla="*/ 0 h 44"/>
                  <a:gd name="T4" fmla="*/ 77 w 77"/>
                  <a:gd name="T5" fmla="*/ 0 h 44"/>
                  <a:gd name="T6" fmla="*/ 1 w 77"/>
                  <a:gd name="T7" fmla="*/ 44 h 44"/>
                  <a:gd name="T8" fmla="*/ 0 w 77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3" name="Freeform 627"/>
              <p:cNvSpPr/>
              <p:nvPr userDrawn="1"/>
            </p:nvSpPr>
            <p:spPr bwMode="auto">
              <a:xfrm>
                <a:off x="8489950" y="3238500"/>
                <a:ext cx="123825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0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8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4" name="Freeform 628"/>
              <p:cNvSpPr/>
              <p:nvPr userDrawn="1"/>
            </p:nvSpPr>
            <p:spPr bwMode="auto">
              <a:xfrm>
                <a:off x="8491538" y="3238500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5" name="Freeform 629"/>
              <p:cNvSpPr/>
              <p:nvPr userDrawn="1"/>
            </p:nvSpPr>
            <p:spPr bwMode="auto">
              <a:xfrm>
                <a:off x="8494713" y="32400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6" name="Freeform 630"/>
              <p:cNvSpPr/>
              <p:nvPr userDrawn="1"/>
            </p:nvSpPr>
            <p:spPr bwMode="auto">
              <a:xfrm>
                <a:off x="8496300" y="3240088"/>
                <a:ext cx="122238" cy="71438"/>
              </a:xfrm>
              <a:custGeom>
                <a:avLst/>
                <a:gdLst>
                  <a:gd name="T0" fmla="*/ 0 w 77"/>
                  <a:gd name="T1" fmla="*/ 45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7" name="Freeform 631"/>
              <p:cNvSpPr/>
              <p:nvPr userDrawn="1"/>
            </p:nvSpPr>
            <p:spPr bwMode="auto">
              <a:xfrm>
                <a:off x="8497888" y="3241675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8" name="Freeform 632"/>
              <p:cNvSpPr/>
              <p:nvPr userDrawn="1"/>
            </p:nvSpPr>
            <p:spPr bwMode="auto">
              <a:xfrm>
                <a:off x="8499475" y="3241675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9" name="Freeform 633"/>
              <p:cNvSpPr/>
              <p:nvPr userDrawn="1"/>
            </p:nvSpPr>
            <p:spPr bwMode="auto">
              <a:xfrm>
                <a:off x="8502650" y="3243263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lnTo>
                      <a:pt x="76" y="0"/>
                    </a:lnTo>
                    <a:lnTo>
                      <a:pt x="77" y="1"/>
                    </a:lnTo>
                    <a:lnTo>
                      <a:pt x="1" y="45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0" name="Freeform 634"/>
              <p:cNvSpPr/>
              <p:nvPr userDrawn="1"/>
            </p:nvSpPr>
            <p:spPr bwMode="auto">
              <a:xfrm>
                <a:off x="8502650" y="3243263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lnTo>
                      <a:pt x="76" y="0"/>
                    </a:lnTo>
                    <a:lnTo>
                      <a:pt x="77" y="1"/>
                    </a:lnTo>
                    <a:lnTo>
                      <a:pt x="1" y="45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1" name="Freeform 635"/>
              <p:cNvSpPr/>
              <p:nvPr userDrawn="1"/>
            </p:nvSpPr>
            <p:spPr bwMode="auto">
              <a:xfrm>
                <a:off x="9450388" y="4532313"/>
                <a:ext cx="134938" cy="101600"/>
              </a:xfrm>
              <a:custGeom>
                <a:avLst/>
                <a:gdLst>
                  <a:gd name="T0" fmla="*/ 76 w 85"/>
                  <a:gd name="T1" fmla="*/ 19 h 64"/>
                  <a:gd name="T2" fmla="*/ 0 w 85"/>
                  <a:gd name="T3" fmla="*/ 64 h 64"/>
                  <a:gd name="T4" fmla="*/ 9 w 85"/>
                  <a:gd name="T5" fmla="*/ 44 h 64"/>
                  <a:gd name="T6" fmla="*/ 85 w 85"/>
                  <a:gd name="T7" fmla="*/ 0 h 64"/>
                  <a:gd name="T8" fmla="*/ 76 w 85"/>
                  <a:gd name="T9" fmla="*/ 1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64">
                    <a:moveTo>
                      <a:pt x="76" y="19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5" y="60"/>
                      <a:pt x="9" y="54"/>
                      <a:pt x="9" y="44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9"/>
                      <a:pt x="82" y="16"/>
                      <a:pt x="76" y="19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2" name="Freeform 636"/>
              <p:cNvSpPr/>
              <p:nvPr userDrawn="1"/>
            </p:nvSpPr>
            <p:spPr bwMode="auto">
              <a:xfrm>
                <a:off x="9464675" y="4532313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6 w 76"/>
                  <a:gd name="T3" fmla="*/ 0 h 44"/>
                  <a:gd name="T4" fmla="*/ 76 w 76"/>
                  <a:gd name="T5" fmla="*/ 0 h 44"/>
                  <a:gd name="T6" fmla="*/ 0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3" name="Freeform 637"/>
              <p:cNvSpPr/>
              <p:nvPr userDrawn="1"/>
            </p:nvSpPr>
            <p:spPr bwMode="auto">
              <a:xfrm>
                <a:off x="9464675" y="4532313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6 w 76"/>
                  <a:gd name="T3" fmla="*/ 0 h 44"/>
                  <a:gd name="T4" fmla="*/ 76 w 76"/>
                  <a:gd name="T5" fmla="*/ 0 h 44"/>
                  <a:gd name="T6" fmla="*/ 0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4" name="Freeform 638"/>
              <p:cNvSpPr/>
              <p:nvPr userDrawn="1"/>
            </p:nvSpPr>
            <p:spPr bwMode="auto">
              <a:xfrm>
                <a:off x="9464675" y="4532313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5" name="Freeform 639"/>
              <p:cNvSpPr/>
              <p:nvPr userDrawn="1"/>
            </p:nvSpPr>
            <p:spPr bwMode="auto">
              <a:xfrm>
                <a:off x="9464675" y="4533900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6" name="Freeform 640"/>
              <p:cNvSpPr/>
              <p:nvPr userDrawn="1"/>
            </p:nvSpPr>
            <p:spPr bwMode="auto">
              <a:xfrm>
                <a:off x="9464675" y="4537075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7" name="Freeform 641"/>
              <p:cNvSpPr/>
              <p:nvPr userDrawn="1"/>
            </p:nvSpPr>
            <p:spPr bwMode="auto">
              <a:xfrm>
                <a:off x="9463088" y="4538663"/>
                <a:ext cx="122238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8" name="Freeform 642"/>
              <p:cNvSpPr/>
              <p:nvPr userDrawn="1"/>
            </p:nvSpPr>
            <p:spPr bwMode="auto">
              <a:xfrm>
                <a:off x="9463088" y="4541838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9" name="Freeform 643"/>
              <p:cNvSpPr/>
              <p:nvPr userDrawn="1"/>
            </p:nvSpPr>
            <p:spPr bwMode="auto">
              <a:xfrm>
                <a:off x="9463088" y="454342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0" name="Freeform 644"/>
              <p:cNvSpPr/>
              <p:nvPr userDrawn="1"/>
            </p:nvSpPr>
            <p:spPr bwMode="auto">
              <a:xfrm>
                <a:off x="9461500" y="4546600"/>
                <a:ext cx="122238" cy="71438"/>
              </a:xfrm>
              <a:custGeom>
                <a:avLst/>
                <a:gdLst>
                  <a:gd name="T0" fmla="*/ 1 w 77"/>
                  <a:gd name="T1" fmla="*/ 44 h 45"/>
                  <a:gd name="T2" fmla="*/ 77 w 77"/>
                  <a:gd name="T3" fmla="*/ 0 h 45"/>
                  <a:gd name="T4" fmla="*/ 76 w 77"/>
                  <a:gd name="T5" fmla="*/ 1 h 45"/>
                  <a:gd name="T6" fmla="*/ 0 w 77"/>
                  <a:gd name="T7" fmla="*/ 45 h 45"/>
                  <a:gd name="T8" fmla="*/ 1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1" y="44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1" name="Freeform 645"/>
              <p:cNvSpPr/>
              <p:nvPr userDrawn="1"/>
            </p:nvSpPr>
            <p:spPr bwMode="auto">
              <a:xfrm>
                <a:off x="9459913" y="4548188"/>
                <a:ext cx="122238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2" name="Freeform 646"/>
              <p:cNvSpPr/>
              <p:nvPr userDrawn="1"/>
            </p:nvSpPr>
            <p:spPr bwMode="auto">
              <a:xfrm>
                <a:off x="9458325" y="4551363"/>
                <a:ext cx="123825" cy="73025"/>
              </a:xfrm>
              <a:custGeom>
                <a:avLst/>
                <a:gdLst>
                  <a:gd name="T0" fmla="*/ 1 w 78"/>
                  <a:gd name="T1" fmla="*/ 44 h 46"/>
                  <a:gd name="T2" fmla="*/ 78 w 78"/>
                  <a:gd name="T3" fmla="*/ 0 h 46"/>
                  <a:gd name="T4" fmla="*/ 76 w 78"/>
                  <a:gd name="T5" fmla="*/ 2 h 46"/>
                  <a:gd name="T6" fmla="*/ 0 w 78"/>
                  <a:gd name="T7" fmla="*/ 46 h 46"/>
                  <a:gd name="T8" fmla="*/ 1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1" y="44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7" y="1"/>
                      <a:pt x="77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3" name="Freeform 647"/>
              <p:cNvSpPr/>
              <p:nvPr userDrawn="1"/>
            </p:nvSpPr>
            <p:spPr bwMode="auto">
              <a:xfrm>
                <a:off x="9450388" y="4554538"/>
                <a:ext cx="128588" cy="79375"/>
              </a:xfrm>
              <a:custGeom>
                <a:avLst/>
                <a:gdLst>
                  <a:gd name="T0" fmla="*/ 5 w 81"/>
                  <a:gd name="T1" fmla="*/ 44 h 50"/>
                  <a:gd name="T2" fmla="*/ 81 w 81"/>
                  <a:gd name="T3" fmla="*/ 0 h 50"/>
                  <a:gd name="T4" fmla="*/ 76 w 81"/>
                  <a:gd name="T5" fmla="*/ 5 h 50"/>
                  <a:gd name="T6" fmla="*/ 0 w 81"/>
                  <a:gd name="T7" fmla="*/ 50 h 50"/>
                  <a:gd name="T8" fmla="*/ 5 w 81"/>
                  <a:gd name="T9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0">
                    <a:moveTo>
                      <a:pt x="5" y="44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0" y="2"/>
                      <a:pt x="78" y="4"/>
                      <a:pt x="76" y="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2" y="48"/>
                      <a:pt x="4" y="47"/>
                      <a:pt x="5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4" name="Freeform 648"/>
              <p:cNvSpPr/>
              <p:nvPr userDrawn="1"/>
            </p:nvSpPr>
            <p:spPr bwMode="auto">
              <a:xfrm>
                <a:off x="9464675" y="4356100"/>
                <a:ext cx="120650" cy="246063"/>
              </a:xfrm>
              <a:custGeom>
                <a:avLst/>
                <a:gdLst>
                  <a:gd name="T0" fmla="*/ 0 w 76"/>
                  <a:gd name="T1" fmla="*/ 43 h 155"/>
                  <a:gd name="T2" fmla="*/ 76 w 76"/>
                  <a:gd name="T3" fmla="*/ 0 h 155"/>
                  <a:gd name="T4" fmla="*/ 76 w 76"/>
                  <a:gd name="T5" fmla="*/ 111 h 155"/>
                  <a:gd name="T6" fmla="*/ 0 w 76"/>
                  <a:gd name="T7" fmla="*/ 155 h 155"/>
                  <a:gd name="T8" fmla="*/ 0 w 76"/>
                  <a:gd name="T9" fmla="*/ 4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55">
                    <a:moveTo>
                      <a:pt x="0" y="43"/>
                    </a:moveTo>
                    <a:lnTo>
                      <a:pt x="76" y="0"/>
                    </a:lnTo>
                    <a:lnTo>
                      <a:pt x="76" y="111"/>
                    </a:lnTo>
                    <a:lnTo>
                      <a:pt x="0" y="15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5" name="Freeform 649"/>
              <p:cNvSpPr/>
              <p:nvPr userDrawn="1"/>
            </p:nvSpPr>
            <p:spPr bwMode="auto">
              <a:xfrm>
                <a:off x="9464675" y="4324350"/>
                <a:ext cx="134938" cy="100013"/>
              </a:xfrm>
              <a:custGeom>
                <a:avLst/>
                <a:gdLst>
                  <a:gd name="T0" fmla="*/ 9 w 85"/>
                  <a:gd name="T1" fmla="*/ 44 h 64"/>
                  <a:gd name="T2" fmla="*/ 85 w 85"/>
                  <a:gd name="T3" fmla="*/ 0 h 64"/>
                  <a:gd name="T4" fmla="*/ 76 w 85"/>
                  <a:gd name="T5" fmla="*/ 20 h 64"/>
                  <a:gd name="T6" fmla="*/ 0 w 85"/>
                  <a:gd name="T7" fmla="*/ 64 h 64"/>
                  <a:gd name="T8" fmla="*/ 9 w 85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64">
                    <a:moveTo>
                      <a:pt x="9" y="44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80" y="3"/>
                      <a:pt x="76" y="11"/>
                      <a:pt x="76" y="2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55"/>
                      <a:pt x="4" y="48"/>
                      <a:pt x="9" y="44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6" name="Freeform 650"/>
              <p:cNvSpPr/>
              <p:nvPr userDrawn="1"/>
            </p:nvSpPr>
            <p:spPr bwMode="auto">
              <a:xfrm>
                <a:off x="9471025" y="4324350"/>
                <a:ext cx="128588" cy="77788"/>
              </a:xfrm>
              <a:custGeom>
                <a:avLst/>
                <a:gdLst>
                  <a:gd name="T0" fmla="*/ 5 w 81"/>
                  <a:gd name="T1" fmla="*/ 44 h 50"/>
                  <a:gd name="T2" fmla="*/ 81 w 81"/>
                  <a:gd name="T3" fmla="*/ 0 h 50"/>
                  <a:gd name="T4" fmla="*/ 76 w 81"/>
                  <a:gd name="T5" fmla="*/ 5 h 50"/>
                  <a:gd name="T6" fmla="*/ 0 w 81"/>
                  <a:gd name="T7" fmla="*/ 50 h 50"/>
                  <a:gd name="T8" fmla="*/ 5 w 81"/>
                  <a:gd name="T9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0">
                    <a:moveTo>
                      <a:pt x="5" y="44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79" y="1"/>
                      <a:pt x="77" y="3"/>
                      <a:pt x="76" y="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47"/>
                      <a:pt x="3" y="46"/>
                      <a:pt x="5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7" name="Freeform 651"/>
              <p:cNvSpPr/>
              <p:nvPr userDrawn="1"/>
            </p:nvSpPr>
            <p:spPr bwMode="auto">
              <a:xfrm>
                <a:off x="9469438" y="4332288"/>
                <a:ext cx="122238" cy="73025"/>
              </a:xfrm>
              <a:custGeom>
                <a:avLst/>
                <a:gdLst>
                  <a:gd name="T0" fmla="*/ 1 w 77"/>
                  <a:gd name="T1" fmla="*/ 45 h 47"/>
                  <a:gd name="T2" fmla="*/ 77 w 77"/>
                  <a:gd name="T3" fmla="*/ 0 h 47"/>
                  <a:gd name="T4" fmla="*/ 76 w 77"/>
                  <a:gd name="T5" fmla="*/ 3 h 47"/>
                  <a:gd name="T6" fmla="*/ 0 w 77"/>
                  <a:gd name="T7" fmla="*/ 47 h 47"/>
                  <a:gd name="T8" fmla="*/ 1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1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1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8" name="Freeform 652"/>
              <p:cNvSpPr/>
              <p:nvPr userDrawn="1"/>
            </p:nvSpPr>
            <p:spPr bwMode="auto">
              <a:xfrm>
                <a:off x="9467850" y="4337050"/>
                <a:ext cx="122238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1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9" name="Freeform 653"/>
              <p:cNvSpPr/>
              <p:nvPr userDrawn="1"/>
            </p:nvSpPr>
            <p:spPr bwMode="auto">
              <a:xfrm>
                <a:off x="9466263" y="4338638"/>
                <a:ext cx="122238" cy="71438"/>
              </a:xfrm>
              <a:custGeom>
                <a:avLst/>
                <a:gdLst>
                  <a:gd name="T0" fmla="*/ 1 w 77"/>
                  <a:gd name="T1" fmla="*/ 45 h 46"/>
                  <a:gd name="T2" fmla="*/ 77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1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0" name="Freeform 654"/>
              <p:cNvSpPr/>
              <p:nvPr userDrawn="1"/>
            </p:nvSpPr>
            <p:spPr bwMode="auto">
              <a:xfrm>
                <a:off x="9466263" y="4341813"/>
                <a:ext cx="122238" cy="71438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1" name="Freeform 655"/>
              <p:cNvSpPr/>
              <p:nvPr userDrawn="1"/>
            </p:nvSpPr>
            <p:spPr bwMode="auto">
              <a:xfrm>
                <a:off x="9466263" y="4344988"/>
                <a:ext cx="120650" cy="69850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2" name="Freeform 656"/>
              <p:cNvSpPr/>
              <p:nvPr userDrawn="1"/>
            </p:nvSpPr>
            <p:spPr bwMode="auto">
              <a:xfrm>
                <a:off x="9464675" y="4346575"/>
                <a:ext cx="122238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3" name="Freeform 657"/>
              <p:cNvSpPr/>
              <p:nvPr userDrawn="1"/>
            </p:nvSpPr>
            <p:spPr bwMode="auto">
              <a:xfrm>
                <a:off x="9464675" y="4349750"/>
                <a:ext cx="122238" cy="69850"/>
              </a:xfrm>
              <a:custGeom>
                <a:avLst/>
                <a:gdLst>
                  <a:gd name="T0" fmla="*/ 0 w 77"/>
                  <a:gd name="T1" fmla="*/ 44 h 45"/>
                  <a:gd name="T2" fmla="*/ 77 w 77"/>
                  <a:gd name="T3" fmla="*/ 0 h 45"/>
                  <a:gd name="T4" fmla="*/ 76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4" name="Freeform 658"/>
              <p:cNvSpPr/>
              <p:nvPr userDrawn="1"/>
            </p:nvSpPr>
            <p:spPr bwMode="auto">
              <a:xfrm>
                <a:off x="9464675" y="4351338"/>
                <a:ext cx="120650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5" name="Freeform 659"/>
              <p:cNvSpPr/>
              <p:nvPr userDrawn="1"/>
            </p:nvSpPr>
            <p:spPr bwMode="auto">
              <a:xfrm>
                <a:off x="9464675" y="4352925"/>
                <a:ext cx="120650" cy="71438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6" name="Freeform 660"/>
              <p:cNvSpPr/>
              <p:nvPr userDrawn="1"/>
            </p:nvSpPr>
            <p:spPr bwMode="auto">
              <a:xfrm>
                <a:off x="9464675" y="4356100"/>
                <a:ext cx="120650" cy="68263"/>
              </a:xfrm>
              <a:custGeom>
                <a:avLst/>
                <a:gdLst>
                  <a:gd name="T0" fmla="*/ 0 w 76"/>
                  <a:gd name="T1" fmla="*/ 43 h 43"/>
                  <a:gd name="T2" fmla="*/ 76 w 76"/>
                  <a:gd name="T3" fmla="*/ 0 h 43"/>
                  <a:gd name="T4" fmla="*/ 76 w 76"/>
                  <a:gd name="T5" fmla="*/ 0 h 43"/>
                  <a:gd name="T6" fmla="*/ 0 w 76"/>
                  <a:gd name="T7" fmla="*/ 43 h 43"/>
                  <a:gd name="T8" fmla="*/ 0 w 76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3">
                    <a:moveTo>
                      <a:pt x="0" y="43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7" name="Freeform 661"/>
              <p:cNvSpPr/>
              <p:nvPr userDrawn="1"/>
            </p:nvSpPr>
            <p:spPr bwMode="auto">
              <a:xfrm>
                <a:off x="9464675" y="4356100"/>
                <a:ext cx="120650" cy="68263"/>
              </a:xfrm>
              <a:custGeom>
                <a:avLst/>
                <a:gdLst>
                  <a:gd name="T0" fmla="*/ 0 w 76"/>
                  <a:gd name="T1" fmla="*/ 43 h 43"/>
                  <a:gd name="T2" fmla="*/ 76 w 76"/>
                  <a:gd name="T3" fmla="*/ 0 h 43"/>
                  <a:gd name="T4" fmla="*/ 76 w 76"/>
                  <a:gd name="T5" fmla="*/ 0 h 43"/>
                  <a:gd name="T6" fmla="*/ 0 w 76"/>
                  <a:gd name="T7" fmla="*/ 43 h 43"/>
                  <a:gd name="T8" fmla="*/ 0 w 76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3">
                    <a:moveTo>
                      <a:pt x="0" y="43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3"/>
                    </a:lnTo>
                    <a:lnTo>
                      <a:pt x="0" y="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8" name="Freeform 662"/>
              <p:cNvSpPr/>
              <p:nvPr userDrawn="1"/>
            </p:nvSpPr>
            <p:spPr bwMode="auto">
              <a:xfrm>
                <a:off x="9523413" y="4219575"/>
                <a:ext cx="139700" cy="147638"/>
              </a:xfrm>
              <a:custGeom>
                <a:avLst/>
                <a:gdLst>
                  <a:gd name="T0" fmla="*/ 1 w 89"/>
                  <a:gd name="T1" fmla="*/ 44 h 94"/>
                  <a:gd name="T2" fmla="*/ 77 w 89"/>
                  <a:gd name="T3" fmla="*/ 0 h 94"/>
                  <a:gd name="T4" fmla="*/ 77 w 89"/>
                  <a:gd name="T5" fmla="*/ 50 h 94"/>
                  <a:gd name="T6" fmla="*/ 0 w 89"/>
                  <a:gd name="T7" fmla="*/ 94 h 94"/>
                  <a:gd name="T8" fmla="*/ 1 w 89"/>
                  <a:gd name="T9" fmla="*/ 4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89" y="21"/>
                      <a:pt x="89" y="43"/>
                      <a:pt x="77" y="5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13" y="88"/>
                      <a:pt x="13" y="65"/>
                      <a:pt x="1" y="44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9" name="Freeform 663"/>
              <p:cNvSpPr/>
              <p:nvPr userDrawn="1"/>
            </p:nvSpPr>
            <p:spPr bwMode="auto">
              <a:xfrm>
                <a:off x="9525000" y="4219575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0" name="Freeform 664"/>
              <p:cNvSpPr/>
              <p:nvPr userDrawn="1"/>
            </p:nvSpPr>
            <p:spPr bwMode="auto">
              <a:xfrm>
                <a:off x="9526588" y="4222750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1" name="Freeform 665"/>
              <p:cNvSpPr/>
              <p:nvPr userDrawn="1"/>
            </p:nvSpPr>
            <p:spPr bwMode="auto">
              <a:xfrm>
                <a:off x="9528175" y="4225925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2" name="Freeform 666"/>
              <p:cNvSpPr/>
              <p:nvPr userDrawn="1"/>
            </p:nvSpPr>
            <p:spPr bwMode="auto">
              <a:xfrm>
                <a:off x="9529763" y="4229100"/>
                <a:ext cx="119063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3" name="Freeform 667"/>
              <p:cNvSpPr/>
              <p:nvPr userDrawn="1"/>
            </p:nvSpPr>
            <p:spPr bwMode="auto">
              <a:xfrm>
                <a:off x="9529763" y="4230688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4" name="Freeform 668"/>
              <p:cNvSpPr/>
              <p:nvPr userDrawn="1"/>
            </p:nvSpPr>
            <p:spPr bwMode="auto">
              <a:xfrm>
                <a:off x="9531350" y="4233863"/>
                <a:ext cx="120650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5" name="Freeform 669"/>
              <p:cNvSpPr/>
              <p:nvPr userDrawn="1"/>
            </p:nvSpPr>
            <p:spPr bwMode="auto">
              <a:xfrm>
                <a:off x="9531350" y="4235450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6" name="Freeform 670"/>
              <p:cNvSpPr/>
              <p:nvPr userDrawn="1"/>
            </p:nvSpPr>
            <p:spPr bwMode="auto">
              <a:xfrm>
                <a:off x="9532938" y="4238625"/>
                <a:ext cx="120650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7" name="Freeform 671"/>
              <p:cNvSpPr/>
              <p:nvPr userDrawn="1"/>
            </p:nvSpPr>
            <p:spPr bwMode="auto">
              <a:xfrm>
                <a:off x="9534525" y="4240213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8" name="Freeform 672"/>
              <p:cNvSpPr/>
              <p:nvPr userDrawn="1"/>
            </p:nvSpPr>
            <p:spPr bwMode="auto">
              <a:xfrm>
                <a:off x="9534525" y="4243388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9" name="Freeform 673"/>
              <p:cNvSpPr/>
              <p:nvPr userDrawn="1"/>
            </p:nvSpPr>
            <p:spPr bwMode="auto">
              <a:xfrm>
                <a:off x="9536113" y="4244975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0" name="Freeform 674"/>
              <p:cNvSpPr/>
              <p:nvPr userDrawn="1"/>
            </p:nvSpPr>
            <p:spPr bwMode="auto">
              <a:xfrm>
                <a:off x="9536113" y="4248150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1" name="Freeform 675"/>
              <p:cNvSpPr/>
              <p:nvPr userDrawn="1"/>
            </p:nvSpPr>
            <p:spPr bwMode="auto">
              <a:xfrm>
                <a:off x="9536113" y="4251325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2" name="Freeform 676"/>
              <p:cNvSpPr/>
              <p:nvPr userDrawn="1"/>
            </p:nvSpPr>
            <p:spPr bwMode="auto">
              <a:xfrm>
                <a:off x="9537700" y="4252913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3" name="Freeform 677"/>
              <p:cNvSpPr/>
              <p:nvPr userDrawn="1"/>
            </p:nvSpPr>
            <p:spPr bwMode="auto">
              <a:xfrm>
                <a:off x="9537700" y="4256088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4" name="Freeform 678"/>
              <p:cNvSpPr/>
              <p:nvPr userDrawn="1"/>
            </p:nvSpPr>
            <p:spPr bwMode="auto">
              <a:xfrm>
                <a:off x="9537700" y="4257675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5" name="Freeform 679"/>
              <p:cNvSpPr/>
              <p:nvPr userDrawn="1"/>
            </p:nvSpPr>
            <p:spPr bwMode="auto">
              <a:xfrm>
                <a:off x="9537700" y="4260850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0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6" name="Freeform 680"/>
              <p:cNvSpPr/>
              <p:nvPr userDrawn="1"/>
            </p:nvSpPr>
            <p:spPr bwMode="auto">
              <a:xfrm>
                <a:off x="9537700" y="4262438"/>
                <a:ext cx="120650" cy="73025"/>
              </a:xfrm>
              <a:custGeom>
                <a:avLst/>
                <a:gdLst>
                  <a:gd name="T0" fmla="*/ 0 w 77"/>
                  <a:gd name="T1" fmla="*/ 45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7" name="Freeform 681"/>
              <p:cNvSpPr/>
              <p:nvPr userDrawn="1"/>
            </p:nvSpPr>
            <p:spPr bwMode="auto">
              <a:xfrm>
                <a:off x="9539288" y="4265613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8" name="Freeform 682"/>
              <p:cNvSpPr/>
              <p:nvPr userDrawn="1"/>
            </p:nvSpPr>
            <p:spPr bwMode="auto">
              <a:xfrm>
                <a:off x="9539288" y="4267200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9" name="Freeform 683"/>
              <p:cNvSpPr/>
              <p:nvPr userDrawn="1"/>
            </p:nvSpPr>
            <p:spPr bwMode="auto">
              <a:xfrm>
                <a:off x="9537700" y="4270375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7 w 77"/>
                  <a:gd name="T5" fmla="*/ 1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0" name="Freeform 684"/>
              <p:cNvSpPr/>
              <p:nvPr userDrawn="1"/>
            </p:nvSpPr>
            <p:spPr bwMode="auto">
              <a:xfrm>
                <a:off x="9537700" y="4271963"/>
                <a:ext cx="120650" cy="73025"/>
              </a:xfrm>
              <a:custGeom>
                <a:avLst/>
                <a:gdLst>
                  <a:gd name="T0" fmla="*/ 0 w 77"/>
                  <a:gd name="T1" fmla="*/ 45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1" name="Freeform 685"/>
              <p:cNvSpPr/>
              <p:nvPr userDrawn="1"/>
            </p:nvSpPr>
            <p:spPr bwMode="auto">
              <a:xfrm>
                <a:off x="9537700" y="4275138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2" name="Freeform 686"/>
              <p:cNvSpPr/>
              <p:nvPr userDrawn="1"/>
            </p:nvSpPr>
            <p:spPr bwMode="auto">
              <a:xfrm>
                <a:off x="9537700" y="4276725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3" name="Freeform 687"/>
              <p:cNvSpPr/>
              <p:nvPr userDrawn="1"/>
            </p:nvSpPr>
            <p:spPr bwMode="auto">
              <a:xfrm>
                <a:off x="9536113" y="4279900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1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4" name="Freeform 688"/>
              <p:cNvSpPr/>
              <p:nvPr userDrawn="1"/>
            </p:nvSpPr>
            <p:spPr bwMode="auto">
              <a:xfrm>
                <a:off x="9536113" y="4281488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5" name="Freeform 689"/>
              <p:cNvSpPr/>
              <p:nvPr userDrawn="1"/>
            </p:nvSpPr>
            <p:spPr bwMode="auto">
              <a:xfrm>
                <a:off x="9534525" y="4284663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6" name="Freeform 690"/>
              <p:cNvSpPr/>
              <p:nvPr userDrawn="1"/>
            </p:nvSpPr>
            <p:spPr bwMode="auto">
              <a:xfrm>
                <a:off x="9532938" y="4287838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7" name="Freeform 691"/>
              <p:cNvSpPr/>
              <p:nvPr userDrawn="1"/>
            </p:nvSpPr>
            <p:spPr bwMode="auto">
              <a:xfrm>
                <a:off x="9523413" y="4291013"/>
                <a:ext cx="128588" cy="76200"/>
              </a:xfrm>
              <a:custGeom>
                <a:avLst/>
                <a:gdLst>
                  <a:gd name="T0" fmla="*/ 6 w 82"/>
                  <a:gd name="T1" fmla="*/ 44 h 49"/>
                  <a:gd name="T2" fmla="*/ 82 w 82"/>
                  <a:gd name="T3" fmla="*/ 0 h 49"/>
                  <a:gd name="T4" fmla="*/ 77 w 82"/>
                  <a:gd name="T5" fmla="*/ 5 h 49"/>
                  <a:gd name="T6" fmla="*/ 0 w 82"/>
                  <a:gd name="T7" fmla="*/ 49 h 49"/>
                  <a:gd name="T8" fmla="*/ 6 w 82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49">
                    <a:moveTo>
                      <a:pt x="6" y="44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1" y="2"/>
                      <a:pt x="79" y="4"/>
                      <a:pt x="77" y="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8"/>
                      <a:pt x="4" y="46"/>
                      <a:pt x="6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8" name="Freeform 692"/>
              <p:cNvSpPr/>
              <p:nvPr userDrawn="1"/>
            </p:nvSpPr>
            <p:spPr bwMode="auto">
              <a:xfrm>
                <a:off x="9480550" y="4144963"/>
                <a:ext cx="163513" cy="144463"/>
              </a:xfrm>
              <a:custGeom>
                <a:avLst/>
                <a:gdLst>
                  <a:gd name="T0" fmla="*/ 0 w 103"/>
                  <a:gd name="T1" fmla="*/ 44 h 91"/>
                  <a:gd name="T2" fmla="*/ 75 w 103"/>
                  <a:gd name="T3" fmla="*/ 0 h 91"/>
                  <a:gd name="T4" fmla="*/ 103 w 103"/>
                  <a:gd name="T5" fmla="*/ 47 h 91"/>
                  <a:gd name="T6" fmla="*/ 28 w 103"/>
                  <a:gd name="T7" fmla="*/ 91 h 91"/>
                  <a:gd name="T8" fmla="*/ 0 w 103"/>
                  <a:gd name="T9" fmla="*/ 4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91">
                    <a:moveTo>
                      <a:pt x="0" y="44"/>
                    </a:moveTo>
                    <a:lnTo>
                      <a:pt x="75" y="0"/>
                    </a:lnTo>
                    <a:lnTo>
                      <a:pt x="103" y="47"/>
                    </a:lnTo>
                    <a:lnTo>
                      <a:pt x="28" y="91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9" name="Freeform 693"/>
              <p:cNvSpPr/>
              <p:nvPr userDrawn="1"/>
            </p:nvSpPr>
            <p:spPr bwMode="auto">
              <a:xfrm>
                <a:off x="9466263" y="4095750"/>
                <a:ext cx="133350" cy="119063"/>
              </a:xfrm>
              <a:custGeom>
                <a:avLst/>
                <a:gdLst>
                  <a:gd name="T0" fmla="*/ 0 w 85"/>
                  <a:gd name="T1" fmla="*/ 45 h 75"/>
                  <a:gd name="T2" fmla="*/ 76 w 85"/>
                  <a:gd name="T3" fmla="*/ 0 h 75"/>
                  <a:gd name="T4" fmla="*/ 85 w 85"/>
                  <a:gd name="T5" fmla="*/ 31 h 75"/>
                  <a:gd name="T6" fmla="*/ 9 w 85"/>
                  <a:gd name="T7" fmla="*/ 75 h 75"/>
                  <a:gd name="T8" fmla="*/ 0 w 85"/>
                  <a:gd name="T9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7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0"/>
                      <a:pt x="79" y="21"/>
                      <a:pt x="85" y="31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3" y="65"/>
                      <a:pt x="0" y="54"/>
                      <a:pt x="0" y="45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0" name="Freeform 694"/>
              <p:cNvSpPr/>
              <p:nvPr userDrawn="1"/>
            </p:nvSpPr>
            <p:spPr bwMode="auto">
              <a:xfrm>
                <a:off x="9466263" y="4095750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1" name="Freeform 695"/>
              <p:cNvSpPr/>
              <p:nvPr userDrawn="1"/>
            </p:nvSpPr>
            <p:spPr bwMode="auto">
              <a:xfrm>
                <a:off x="9466263" y="4098925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2" name="Freeform 696"/>
              <p:cNvSpPr/>
              <p:nvPr userDrawn="1"/>
            </p:nvSpPr>
            <p:spPr bwMode="auto">
              <a:xfrm>
                <a:off x="9466263" y="4100513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3" name="Freeform 697"/>
              <p:cNvSpPr/>
              <p:nvPr userDrawn="1"/>
            </p:nvSpPr>
            <p:spPr bwMode="auto">
              <a:xfrm>
                <a:off x="9466263" y="4103688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4" name="Freeform 698"/>
              <p:cNvSpPr/>
              <p:nvPr userDrawn="1"/>
            </p:nvSpPr>
            <p:spPr bwMode="auto">
              <a:xfrm>
                <a:off x="9466263" y="41052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5" name="Freeform 699"/>
              <p:cNvSpPr/>
              <p:nvPr userDrawn="1"/>
            </p:nvSpPr>
            <p:spPr bwMode="auto">
              <a:xfrm>
                <a:off x="9466263" y="41084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6" name="Freeform 700"/>
              <p:cNvSpPr/>
              <p:nvPr userDrawn="1"/>
            </p:nvSpPr>
            <p:spPr bwMode="auto">
              <a:xfrm>
                <a:off x="9467850" y="4110038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7" name="Freeform 701"/>
              <p:cNvSpPr/>
              <p:nvPr userDrawn="1"/>
            </p:nvSpPr>
            <p:spPr bwMode="auto">
              <a:xfrm>
                <a:off x="9467850" y="4113213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8" name="Freeform 702"/>
              <p:cNvSpPr/>
              <p:nvPr userDrawn="1"/>
            </p:nvSpPr>
            <p:spPr bwMode="auto">
              <a:xfrm>
                <a:off x="9467850" y="41163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9" name="Freeform 703"/>
              <p:cNvSpPr/>
              <p:nvPr userDrawn="1"/>
            </p:nvSpPr>
            <p:spPr bwMode="auto">
              <a:xfrm>
                <a:off x="9469438" y="41179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0" name="Freeform 704"/>
              <p:cNvSpPr/>
              <p:nvPr userDrawn="1"/>
            </p:nvSpPr>
            <p:spPr bwMode="auto">
              <a:xfrm>
                <a:off x="9469438" y="41211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1" name="Freeform 705"/>
              <p:cNvSpPr/>
              <p:nvPr userDrawn="1"/>
            </p:nvSpPr>
            <p:spPr bwMode="auto">
              <a:xfrm>
                <a:off x="9471025" y="4122738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2" name="Freeform 706"/>
              <p:cNvSpPr/>
              <p:nvPr userDrawn="1"/>
            </p:nvSpPr>
            <p:spPr bwMode="auto">
              <a:xfrm>
                <a:off x="9471025" y="41259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3" name="Freeform 707"/>
              <p:cNvSpPr/>
              <p:nvPr userDrawn="1"/>
            </p:nvSpPr>
            <p:spPr bwMode="auto">
              <a:xfrm>
                <a:off x="9472613" y="41290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4" name="Freeform 708"/>
              <p:cNvSpPr/>
              <p:nvPr userDrawn="1"/>
            </p:nvSpPr>
            <p:spPr bwMode="auto">
              <a:xfrm>
                <a:off x="9472613" y="4130675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5" name="Freeform 709"/>
              <p:cNvSpPr/>
              <p:nvPr userDrawn="1"/>
            </p:nvSpPr>
            <p:spPr bwMode="auto">
              <a:xfrm>
                <a:off x="9474200" y="4133850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6" name="Freeform 710"/>
              <p:cNvSpPr/>
              <p:nvPr userDrawn="1"/>
            </p:nvSpPr>
            <p:spPr bwMode="auto">
              <a:xfrm>
                <a:off x="9475788" y="4135438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7" name="Freeform 711"/>
              <p:cNvSpPr/>
              <p:nvPr userDrawn="1"/>
            </p:nvSpPr>
            <p:spPr bwMode="auto">
              <a:xfrm>
                <a:off x="9475788" y="41386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8" name="Freeform 712"/>
              <p:cNvSpPr/>
              <p:nvPr userDrawn="1"/>
            </p:nvSpPr>
            <p:spPr bwMode="auto">
              <a:xfrm>
                <a:off x="9477375" y="4140200"/>
                <a:ext cx="122238" cy="74613"/>
              </a:xfrm>
              <a:custGeom>
                <a:avLst/>
                <a:gdLst>
                  <a:gd name="T0" fmla="*/ 0 w 78"/>
                  <a:gd name="T1" fmla="*/ 45 h 47"/>
                  <a:gd name="T2" fmla="*/ 76 w 78"/>
                  <a:gd name="T3" fmla="*/ 0 h 47"/>
                  <a:gd name="T4" fmla="*/ 78 w 78"/>
                  <a:gd name="T5" fmla="*/ 3 h 47"/>
                  <a:gd name="T6" fmla="*/ 2 w 78"/>
                  <a:gd name="T7" fmla="*/ 47 h 47"/>
                  <a:gd name="T8" fmla="*/ 0 w 78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3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9" name="Freeform 713"/>
              <p:cNvSpPr/>
              <p:nvPr userDrawn="1"/>
            </p:nvSpPr>
            <p:spPr bwMode="auto">
              <a:xfrm>
                <a:off x="9466263" y="3856038"/>
                <a:ext cx="120650" cy="311150"/>
              </a:xfrm>
              <a:custGeom>
                <a:avLst/>
                <a:gdLst>
                  <a:gd name="T0" fmla="*/ 0 w 76"/>
                  <a:gd name="T1" fmla="*/ 44 h 196"/>
                  <a:gd name="T2" fmla="*/ 76 w 76"/>
                  <a:gd name="T3" fmla="*/ 0 h 196"/>
                  <a:gd name="T4" fmla="*/ 76 w 76"/>
                  <a:gd name="T5" fmla="*/ 151 h 196"/>
                  <a:gd name="T6" fmla="*/ 0 w 76"/>
                  <a:gd name="T7" fmla="*/ 196 h 196"/>
                  <a:gd name="T8" fmla="*/ 0 w 76"/>
                  <a:gd name="T9" fmla="*/ 4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96">
                    <a:moveTo>
                      <a:pt x="0" y="44"/>
                    </a:moveTo>
                    <a:lnTo>
                      <a:pt x="76" y="0"/>
                    </a:lnTo>
                    <a:lnTo>
                      <a:pt x="76" y="151"/>
                    </a:lnTo>
                    <a:lnTo>
                      <a:pt x="0" y="196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0" name="Freeform 714"/>
              <p:cNvSpPr/>
              <p:nvPr userDrawn="1"/>
            </p:nvSpPr>
            <p:spPr bwMode="auto">
              <a:xfrm>
                <a:off x="8504238" y="3244850"/>
                <a:ext cx="1033463" cy="596900"/>
              </a:xfrm>
              <a:custGeom>
                <a:avLst/>
                <a:gdLst>
                  <a:gd name="T0" fmla="*/ 0 w 651"/>
                  <a:gd name="T1" fmla="*/ 44 h 376"/>
                  <a:gd name="T2" fmla="*/ 76 w 651"/>
                  <a:gd name="T3" fmla="*/ 0 h 376"/>
                  <a:gd name="T4" fmla="*/ 651 w 651"/>
                  <a:gd name="T5" fmla="*/ 332 h 376"/>
                  <a:gd name="T6" fmla="*/ 576 w 651"/>
                  <a:gd name="T7" fmla="*/ 376 h 376"/>
                  <a:gd name="T8" fmla="*/ 0 w 651"/>
                  <a:gd name="T9" fmla="*/ 4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1" h="376">
                    <a:moveTo>
                      <a:pt x="0" y="44"/>
                    </a:moveTo>
                    <a:lnTo>
                      <a:pt x="76" y="0"/>
                    </a:lnTo>
                    <a:lnTo>
                      <a:pt x="651" y="332"/>
                    </a:lnTo>
                    <a:lnTo>
                      <a:pt x="576" y="376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1" name="Freeform 715"/>
              <p:cNvSpPr/>
              <p:nvPr userDrawn="1"/>
            </p:nvSpPr>
            <p:spPr bwMode="auto">
              <a:xfrm>
                <a:off x="9418638" y="3771900"/>
                <a:ext cx="168275" cy="153988"/>
              </a:xfrm>
              <a:custGeom>
                <a:avLst/>
                <a:gdLst>
                  <a:gd name="T0" fmla="*/ 0 w 107"/>
                  <a:gd name="T1" fmla="*/ 45 h 98"/>
                  <a:gd name="T2" fmla="*/ 76 w 107"/>
                  <a:gd name="T3" fmla="*/ 0 h 98"/>
                  <a:gd name="T4" fmla="*/ 107 w 107"/>
                  <a:gd name="T5" fmla="*/ 54 h 98"/>
                  <a:gd name="T6" fmla="*/ 31 w 107"/>
                  <a:gd name="T7" fmla="*/ 98 h 98"/>
                  <a:gd name="T8" fmla="*/ 0 w 107"/>
                  <a:gd name="T9" fmla="*/ 4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8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94" y="10"/>
                      <a:pt x="107" y="34"/>
                      <a:pt x="107" y="54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78"/>
                      <a:pt x="17" y="55"/>
                      <a:pt x="0" y="45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2" name="Freeform 716"/>
              <p:cNvSpPr/>
              <p:nvPr userDrawn="1"/>
            </p:nvSpPr>
            <p:spPr bwMode="auto">
              <a:xfrm>
                <a:off x="9418638" y="3771900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3" name="Freeform 717"/>
              <p:cNvSpPr/>
              <p:nvPr userDrawn="1"/>
            </p:nvSpPr>
            <p:spPr bwMode="auto">
              <a:xfrm>
                <a:off x="9418638" y="3771900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4" name="Freeform 718"/>
              <p:cNvSpPr/>
              <p:nvPr userDrawn="1"/>
            </p:nvSpPr>
            <p:spPr bwMode="auto">
              <a:xfrm>
                <a:off x="9420225" y="3773488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5" name="Freeform 719"/>
              <p:cNvSpPr/>
              <p:nvPr userDrawn="1"/>
            </p:nvSpPr>
            <p:spPr bwMode="auto">
              <a:xfrm>
                <a:off x="9421813" y="3773488"/>
                <a:ext cx="120650" cy="71438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6" name="Freeform 720"/>
              <p:cNvSpPr/>
              <p:nvPr userDrawn="1"/>
            </p:nvSpPr>
            <p:spPr bwMode="auto">
              <a:xfrm>
                <a:off x="9423400" y="3775075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7" name="Freeform 721"/>
              <p:cNvSpPr/>
              <p:nvPr userDrawn="1"/>
            </p:nvSpPr>
            <p:spPr bwMode="auto">
              <a:xfrm>
                <a:off x="9426575" y="3776663"/>
                <a:ext cx="120650" cy="71438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8" name="Freeform 722"/>
              <p:cNvSpPr/>
              <p:nvPr userDrawn="1"/>
            </p:nvSpPr>
            <p:spPr bwMode="auto">
              <a:xfrm>
                <a:off x="9428163" y="3778250"/>
                <a:ext cx="120650" cy="71438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9" name="Freeform 723"/>
              <p:cNvSpPr/>
              <p:nvPr userDrawn="1"/>
            </p:nvSpPr>
            <p:spPr bwMode="auto">
              <a:xfrm>
                <a:off x="9429750" y="3779838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0" name="Freeform 724"/>
              <p:cNvSpPr/>
              <p:nvPr userDrawn="1"/>
            </p:nvSpPr>
            <p:spPr bwMode="auto">
              <a:xfrm>
                <a:off x="9432925" y="3783013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1" name="Freeform 725"/>
              <p:cNvSpPr/>
              <p:nvPr userDrawn="1"/>
            </p:nvSpPr>
            <p:spPr bwMode="auto">
              <a:xfrm>
                <a:off x="9434513" y="3784600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2" name="Freeform 726"/>
              <p:cNvSpPr/>
              <p:nvPr userDrawn="1"/>
            </p:nvSpPr>
            <p:spPr bwMode="auto">
              <a:xfrm>
                <a:off x="9436100" y="3786188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3" name="Freeform 727"/>
              <p:cNvSpPr/>
              <p:nvPr userDrawn="1"/>
            </p:nvSpPr>
            <p:spPr bwMode="auto">
              <a:xfrm>
                <a:off x="9439275" y="3789363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4" name="Freeform 728"/>
              <p:cNvSpPr/>
              <p:nvPr userDrawn="1"/>
            </p:nvSpPr>
            <p:spPr bwMode="auto">
              <a:xfrm>
                <a:off x="9439275" y="3790950"/>
                <a:ext cx="122238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5" name="Freeform 729"/>
              <p:cNvSpPr/>
              <p:nvPr userDrawn="1"/>
            </p:nvSpPr>
            <p:spPr bwMode="auto">
              <a:xfrm>
                <a:off x="9440863" y="37909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6" name="Freeform 730"/>
              <p:cNvSpPr/>
              <p:nvPr userDrawn="1"/>
            </p:nvSpPr>
            <p:spPr bwMode="auto">
              <a:xfrm>
                <a:off x="9442450" y="3794125"/>
                <a:ext cx="123825" cy="73025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7" name="Freeform 731"/>
              <p:cNvSpPr/>
              <p:nvPr userDrawn="1"/>
            </p:nvSpPr>
            <p:spPr bwMode="auto">
              <a:xfrm>
                <a:off x="9445625" y="3797300"/>
                <a:ext cx="123825" cy="74613"/>
              </a:xfrm>
              <a:custGeom>
                <a:avLst/>
                <a:gdLst>
                  <a:gd name="T0" fmla="*/ 0 w 78"/>
                  <a:gd name="T1" fmla="*/ 44 h 47"/>
                  <a:gd name="T2" fmla="*/ 76 w 78"/>
                  <a:gd name="T3" fmla="*/ 0 h 47"/>
                  <a:gd name="T4" fmla="*/ 78 w 78"/>
                  <a:gd name="T5" fmla="*/ 2 h 47"/>
                  <a:gd name="T6" fmla="*/ 2 w 78"/>
                  <a:gd name="T7" fmla="*/ 47 h 47"/>
                  <a:gd name="T8" fmla="*/ 0 w 78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8" y="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8" name="Freeform 732"/>
              <p:cNvSpPr/>
              <p:nvPr userDrawn="1"/>
            </p:nvSpPr>
            <p:spPr bwMode="auto">
              <a:xfrm>
                <a:off x="9448800" y="3800475"/>
                <a:ext cx="123825" cy="76200"/>
              </a:xfrm>
              <a:custGeom>
                <a:avLst/>
                <a:gdLst>
                  <a:gd name="T0" fmla="*/ 0 w 78"/>
                  <a:gd name="T1" fmla="*/ 45 h 48"/>
                  <a:gd name="T2" fmla="*/ 76 w 78"/>
                  <a:gd name="T3" fmla="*/ 0 h 48"/>
                  <a:gd name="T4" fmla="*/ 78 w 78"/>
                  <a:gd name="T5" fmla="*/ 4 h 48"/>
                  <a:gd name="T6" fmla="*/ 2 w 78"/>
                  <a:gd name="T7" fmla="*/ 48 h 48"/>
                  <a:gd name="T8" fmla="*/ 0 w 78"/>
                  <a:gd name="T9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8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3"/>
                      <a:pt x="78" y="4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1" y="47"/>
                      <a:pt x="0" y="46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9" name="Freeform 733"/>
              <p:cNvSpPr/>
              <p:nvPr userDrawn="1"/>
            </p:nvSpPr>
            <p:spPr bwMode="auto">
              <a:xfrm>
                <a:off x="9451975" y="3806825"/>
                <a:ext cx="122238" cy="74613"/>
              </a:xfrm>
              <a:custGeom>
                <a:avLst/>
                <a:gdLst>
                  <a:gd name="T0" fmla="*/ 0 w 77"/>
                  <a:gd name="T1" fmla="*/ 44 h 47"/>
                  <a:gd name="T2" fmla="*/ 76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0" name="Freeform 734"/>
              <p:cNvSpPr/>
              <p:nvPr userDrawn="1"/>
            </p:nvSpPr>
            <p:spPr bwMode="auto">
              <a:xfrm>
                <a:off x="9453563" y="3811588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1" name="Freeform 735"/>
              <p:cNvSpPr/>
              <p:nvPr userDrawn="1"/>
            </p:nvSpPr>
            <p:spPr bwMode="auto">
              <a:xfrm>
                <a:off x="9455150" y="3813175"/>
                <a:ext cx="122238" cy="73025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2" name="Freeform 736"/>
              <p:cNvSpPr/>
              <p:nvPr userDrawn="1"/>
            </p:nvSpPr>
            <p:spPr bwMode="auto">
              <a:xfrm>
                <a:off x="9456738" y="38163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3" name="Freeform 737"/>
              <p:cNvSpPr/>
              <p:nvPr userDrawn="1"/>
            </p:nvSpPr>
            <p:spPr bwMode="auto">
              <a:xfrm>
                <a:off x="9458325" y="3819525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4" name="Freeform 738"/>
              <p:cNvSpPr/>
              <p:nvPr userDrawn="1"/>
            </p:nvSpPr>
            <p:spPr bwMode="auto">
              <a:xfrm>
                <a:off x="9458325" y="38211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5" name="Freeform 739"/>
              <p:cNvSpPr/>
              <p:nvPr userDrawn="1"/>
            </p:nvSpPr>
            <p:spPr bwMode="auto">
              <a:xfrm>
                <a:off x="9459913" y="38242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6" name="Freeform 740"/>
              <p:cNvSpPr/>
              <p:nvPr userDrawn="1"/>
            </p:nvSpPr>
            <p:spPr bwMode="auto">
              <a:xfrm>
                <a:off x="9461500" y="38258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7" name="Freeform 741"/>
              <p:cNvSpPr/>
              <p:nvPr userDrawn="1"/>
            </p:nvSpPr>
            <p:spPr bwMode="auto">
              <a:xfrm>
                <a:off x="9461500" y="3829050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8" name="Freeform 742"/>
              <p:cNvSpPr/>
              <p:nvPr userDrawn="1"/>
            </p:nvSpPr>
            <p:spPr bwMode="auto">
              <a:xfrm>
                <a:off x="9463088" y="3830638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9" name="Freeform 743"/>
              <p:cNvSpPr/>
              <p:nvPr userDrawn="1"/>
            </p:nvSpPr>
            <p:spPr bwMode="auto">
              <a:xfrm>
                <a:off x="9463088" y="38338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0" name="Freeform 744"/>
              <p:cNvSpPr/>
              <p:nvPr userDrawn="1"/>
            </p:nvSpPr>
            <p:spPr bwMode="auto">
              <a:xfrm>
                <a:off x="9464675" y="3836988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1" name="Freeform 745"/>
              <p:cNvSpPr/>
              <p:nvPr userDrawn="1"/>
            </p:nvSpPr>
            <p:spPr bwMode="auto">
              <a:xfrm>
                <a:off x="9464675" y="38385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2" name="Freeform 746"/>
              <p:cNvSpPr/>
              <p:nvPr userDrawn="1"/>
            </p:nvSpPr>
            <p:spPr bwMode="auto">
              <a:xfrm>
                <a:off x="9464675" y="38417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8" name="Freeform 748"/>
              <p:cNvSpPr/>
              <p:nvPr userDrawn="1"/>
            </p:nvSpPr>
            <p:spPr bwMode="auto">
              <a:xfrm>
                <a:off x="9466263" y="3843338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9" name="Freeform 749"/>
              <p:cNvSpPr/>
              <p:nvPr userDrawn="1"/>
            </p:nvSpPr>
            <p:spPr bwMode="auto">
              <a:xfrm>
                <a:off x="9466263" y="3846513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0" name="Freeform 750"/>
              <p:cNvSpPr/>
              <p:nvPr userDrawn="1"/>
            </p:nvSpPr>
            <p:spPr bwMode="auto">
              <a:xfrm>
                <a:off x="9466263" y="3848100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1" name="Freeform 751"/>
              <p:cNvSpPr/>
              <p:nvPr userDrawn="1"/>
            </p:nvSpPr>
            <p:spPr bwMode="auto">
              <a:xfrm>
                <a:off x="9466263" y="38512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2" name="Freeform 752"/>
              <p:cNvSpPr/>
              <p:nvPr userDrawn="1"/>
            </p:nvSpPr>
            <p:spPr bwMode="auto">
              <a:xfrm>
                <a:off x="9466263" y="3852863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3" name="Freeform 753"/>
              <p:cNvSpPr/>
              <p:nvPr userDrawn="1"/>
            </p:nvSpPr>
            <p:spPr bwMode="auto">
              <a:xfrm>
                <a:off x="8453438" y="3298825"/>
                <a:ext cx="1090613" cy="1346200"/>
              </a:xfrm>
              <a:custGeom>
                <a:avLst/>
                <a:gdLst>
                  <a:gd name="T0" fmla="*/ 614 w 694"/>
                  <a:gd name="T1" fmla="*/ 346 h 857"/>
                  <a:gd name="T2" fmla="*/ 645 w 694"/>
                  <a:gd name="T3" fmla="*/ 399 h 857"/>
                  <a:gd name="T4" fmla="*/ 645 w 694"/>
                  <a:gd name="T5" fmla="*/ 553 h 857"/>
                  <a:gd name="T6" fmla="*/ 654 w 694"/>
                  <a:gd name="T7" fmla="*/ 583 h 857"/>
                  <a:gd name="T8" fmla="*/ 682 w 694"/>
                  <a:gd name="T9" fmla="*/ 631 h 857"/>
                  <a:gd name="T10" fmla="*/ 681 w 694"/>
                  <a:gd name="T11" fmla="*/ 681 h 857"/>
                  <a:gd name="T12" fmla="*/ 653 w 694"/>
                  <a:gd name="T13" fmla="*/ 697 h 857"/>
                  <a:gd name="T14" fmla="*/ 644 w 694"/>
                  <a:gd name="T15" fmla="*/ 717 h 857"/>
                  <a:gd name="T16" fmla="*/ 644 w 694"/>
                  <a:gd name="T17" fmla="*/ 830 h 857"/>
                  <a:gd name="T18" fmla="*/ 613 w 694"/>
                  <a:gd name="T19" fmla="*/ 847 h 857"/>
                  <a:gd name="T20" fmla="*/ 31 w 694"/>
                  <a:gd name="T21" fmla="*/ 512 h 857"/>
                  <a:gd name="T22" fmla="*/ 0 w 694"/>
                  <a:gd name="T23" fmla="*/ 458 h 857"/>
                  <a:gd name="T24" fmla="*/ 2 w 694"/>
                  <a:gd name="T25" fmla="*/ 28 h 857"/>
                  <a:gd name="T26" fmla="*/ 33 w 694"/>
                  <a:gd name="T27" fmla="*/ 10 h 857"/>
                  <a:gd name="T28" fmla="*/ 614 w 694"/>
                  <a:gd name="T29" fmla="*/ 346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4" h="857">
                    <a:moveTo>
                      <a:pt x="614" y="346"/>
                    </a:moveTo>
                    <a:cubicBezTo>
                      <a:pt x="631" y="356"/>
                      <a:pt x="645" y="379"/>
                      <a:pt x="645" y="399"/>
                    </a:cubicBezTo>
                    <a:cubicBezTo>
                      <a:pt x="645" y="553"/>
                      <a:pt x="645" y="553"/>
                      <a:pt x="645" y="553"/>
                    </a:cubicBezTo>
                    <a:cubicBezTo>
                      <a:pt x="645" y="562"/>
                      <a:pt x="648" y="573"/>
                      <a:pt x="654" y="583"/>
                    </a:cubicBezTo>
                    <a:cubicBezTo>
                      <a:pt x="682" y="631"/>
                      <a:pt x="682" y="631"/>
                      <a:pt x="682" y="631"/>
                    </a:cubicBezTo>
                    <a:cubicBezTo>
                      <a:pt x="694" y="652"/>
                      <a:pt x="694" y="675"/>
                      <a:pt x="681" y="681"/>
                    </a:cubicBezTo>
                    <a:cubicBezTo>
                      <a:pt x="653" y="697"/>
                      <a:pt x="653" y="697"/>
                      <a:pt x="653" y="697"/>
                    </a:cubicBezTo>
                    <a:cubicBezTo>
                      <a:pt x="648" y="701"/>
                      <a:pt x="644" y="708"/>
                      <a:pt x="644" y="717"/>
                    </a:cubicBezTo>
                    <a:cubicBezTo>
                      <a:pt x="644" y="830"/>
                      <a:pt x="644" y="830"/>
                      <a:pt x="644" y="830"/>
                    </a:cubicBezTo>
                    <a:cubicBezTo>
                      <a:pt x="644" y="849"/>
                      <a:pt x="630" y="857"/>
                      <a:pt x="613" y="847"/>
                    </a:cubicBezTo>
                    <a:cubicBezTo>
                      <a:pt x="31" y="512"/>
                      <a:pt x="31" y="512"/>
                      <a:pt x="31" y="512"/>
                    </a:cubicBezTo>
                    <a:cubicBezTo>
                      <a:pt x="14" y="502"/>
                      <a:pt x="0" y="478"/>
                      <a:pt x="0" y="45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8"/>
                      <a:pt x="16" y="0"/>
                      <a:pt x="33" y="10"/>
                    </a:cubicBezTo>
                    <a:lnTo>
                      <a:pt x="614" y="346"/>
                    </a:lnTo>
                    <a:close/>
                  </a:path>
                </a:pathLst>
              </a:custGeom>
              <a:solidFill>
                <a:srgbClr val="FFC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4" name="Freeform 754"/>
              <p:cNvSpPr/>
              <p:nvPr userDrawn="1"/>
            </p:nvSpPr>
            <p:spPr bwMode="auto">
              <a:xfrm>
                <a:off x="8643938" y="3778250"/>
                <a:ext cx="192088" cy="201613"/>
              </a:xfrm>
              <a:custGeom>
                <a:avLst/>
                <a:gdLst>
                  <a:gd name="T0" fmla="*/ 108 w 122"/>
                  <a:gd name="T1" fmla="*/ 41 h 129"/>
                  <a:gd name="T2" fmla="*/ 87 w 122"/>
                  <a:gd name="T3" fmla="*/ 116 h 129"/>
                  <a:gd name="T4" fmla="*/ 14 w 122"/>
                  <a:gd name="T5" fmla="*/ 89 h 129"/>
                  <a:gd name="T6" fmla="*/ 35 w 122"/>
                  <a:gd name="T7" fmla="*/ 13 h 129"/>
                  <a:gd name="T8" fmla="*/ 108 w 122"/>
                  <a:gd name="T9" fmla="*/ 4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9">
                    <a:moveTo>
                      <a:pt x="108" y="41"/>
                    </a:moveTo>
                    <a:cubicBezTo>
                      <a:pt x="122" y="69"/>
                      <a:pt x="113" y="103"/>
                      <a:pt x="87" y="116"/>
                    </a:cubicBezTo>
                    <a:cubicBezTo>
                      <a:pt x="62" y="129"/>
                      <a:pt x="29" y="117"/>
                      <a:pt x="14" y="89"/>
                    </a:cubicBezTo>
                    <a:cubicBezTo>
                      <a:pt x="0" y="60"/>
                      <a:pt x="9" y="27"/>
                      <a:pt x="35" y="13"/>
                    </a:cubicBezTo>
                    <a:cubicBezTo>
                      <a:pt x="60" y="0"/>
                      <a:pt x="93" y="12"/>
                      <a:pt x="108" y="41"/>
                    </a:cubicBez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5" name="Freeform 755"/>
              <p:cNvSpPr/>
              <p:nvPr userDrawn="1"/>
            </p:nvSpPr>
            <p:spPr bwMode="auto">
              <a:xfrm>
                <a:off x="9086850" y="4032250"/>
                <a:ext cx="190500" cy="201613"/>
              </a:xfrm>
              <a:custGeom>
                <a:avLst/>
                <a:gdLst>
                  <a:gd name="T0" fmla="*/ 107 w 122"/>
                  <a:gd name="T1" fmla="*/ 41 h 129"/>
                  <a:gd name="T2" fmla="*/ 87 w 122"/>
                  <a:gd name="T3" fmla="*/ 116 h 129"/>
                  <a:gd name="T4" fmla="*/ 14 w 122"/>
                  <a:gd name="T5" fmla="*/ 88 h 129"/>
                  <a:gd name="T6" fmla="*/ 34 w 122"/>
                  <a:gd name="T7" fmla="*/ 13 h 129"/>
                  <a:gd name="T8" fmla="*/ 107 w 122"/>
                  <a:gd name="T9" fmla="*/ 4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9">
                    <a:moveTo>
                      <a:pt x="107" y="41"/>
                    </a:moveTo>
                    <a:cubicBezTo>
                      <a:pt x="122" y="69"/>
                      <a:pt x="113" y="103"/>
                      <a:pt x="87" y="116"/>
                    </a:cubicBezTo>
                    <a:cubicBezTo>
                      <a:pt x="61" y="129"/>
                      <a:pt x="29" y="117"/>
                      <a:pt x="14" y="88"/>
                    </a:cubicBezTo>
                    <a:cubicBezTo>
                      <a:pt x="0" y="60"/>
                      <a:pt x="9" y="27"/>
                      <a:pt x="34" y="13"/>
                    </a:cubicBezTo>
                    <a:cubicBezTo>
                      <a:pt x="60" y="0"/>
                      <a:pt x="93" y="12"/>
                      <a:pt x="107" y="41"/>
                    </a:cubicBez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6" name="Freeform 756"/>
              <p:cNvSpPr/>
              <p:nvPr userDrawn="1"/>
            </p:nvSpPr>
            <p:spPr bwMode="auto">
              <a:xfrm>
                <a:off x="8870950" y="3913188"/>
                <a:ext cx="192088" cy="201613"/>
              </a:xfrm>
              <a:custGeom>
                <a:avLst/>
                <a:gdLst>
                  <a:gd name="T0" fmla="*/ 108 w 122"/>
                  <a:gd name="T1" fmla="*/ 41 h 129"/>
                  <a:gd name="T2" fmla="*/ 87 w 122"/>
                  <a:gd name="T3" fmla="*/ 116 h 129"/>
                  <a:gd name="T4" fmla="*/ 14 w 122"/>
                  <a:gd name="T5" fmla="*/ 89 h 129"/>
                  <a:gd name="T6" fmla="*/ 35 w 122"/>
                  <a:gd name="T7" fmla="*/ 14 h 129"/>
                  <a:gd name="T8" fmla="*/ 108 w 122"/>
                  <a:gd name="T9" fmla="*/ 4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9">
                    <a:moveTo>
                      <a:pt x="108" y="41"/>
                    </a:moveTo>
                    <a:cubicBezTo>
                      <a:pt x="122" y="69"/>
                      <a:pt x="113" y="103"/>
                      <a:pt x="87" y="116"/>
                    </a:cubicBezTo>
                    <a:cubicBezTo>
                      <a:pt x="62" y="129"/>
                      <a:pt x="29" y="117"/>
                      <a:pt x="14" y="89"/>
                    </a:cubicBezTo>
                    <a:cubicBezTo>
                      <a:pt x="0" y="61"/>
                      <a:pt x="9" y="27"/>
                      <a:pt x="35" y="14"/>
                    </a:cubicBezTo>
                    <a:cubicBezTo>
                      <a:pt x="60" y="0"/>
                      <a:pt x="93" y="13"/>
                      <a:pt x="108" y="41"/>
                    </a:cubicBez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7" name="Freeform 757"/>
              <p:cNvSpPr/>
              <p:nvPr userDrawn="1"/>
            </p:nvSpPr>
            <p:spPr bwMode="auto">
              <a:xfrm>
                <a:off x="5848350" y="1801813"/>
                <a:ext cx="455613" cy="280988"/>
              </a:xfrm>
              <a:custGeom>
                <a:avLst/>
                <a:gdLst>
                  <a:gd name="T0" fmla="*/ 282 w 290"/>
                  <a:gd name="T1" fmla="*/ 26 h 179"/>
                  <a:gd name="T2" fmla="*/ 20 w 290"/>
                  <a:gd name="T3" fmla="*/ 175 h 179"/>
                  <a:gd name="T4" fmla="*/ 3 w 290"/>
                  <a:gd name="T5" fmla="*/ 170 h 179"/>
                  <a:gd name="T6" fmla="*/ 8 w 290"/>
                  <a:gd name="T7" fmla="*/ 153 h 179"/>
                  <a:gd name="T8" fmla="*/ 269 w 290"/>
                  <a:gd name="T9" fmla="*/ 4 h 179"/>
                  <a:gd name="T10" fmla="*/ 286 w 290"/>
                  <a:gd name="T11" fmla="*/ 9 h 179"/>
                  <a:gd name="T12" fmla="*/ 282 w 290"/>
                  <a:gd name="T13" fmla="*/ 2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6"/>
                    </a:moveTo>
                    <a:cubicBezTo>
                      <a:pt x="20" y="175"/>
                      <a:pt x="20" y="175"/>
                      <a:pt x="20" y="175"/>
                    </a:cubicBezTo>
                    <a:cubicBezTo>
                      <a:pt x="14" y="179"/>
                      <a:pt x="7" y="177"/>
                      <a:pt x="3" y="170"/>
                    </a:cubicBezTo>
                    <a:cubicBezTo>
                      <a:pt x="0" y="164"/>
                      <a:pt x="2" y="157"/>
                      <a:pt x="8" y="153"/>
                    </a:cubicBezTo>
                    <a:cubicBezTo>
                      <a:pt x="269" y="4"/>
                      <a:pt x="269" y="4"/>
                      <a:pt x="269" y="4"/>
                    </a:cubicBezTo>
                    <a:cubicBezTo>
                      <a:pt x="275" y="0"/>
                      <a:pt x="283" y="3"/>
                      <a:pt x="286" y="9"/>
                    </a:cubicBezTo>
                    <a:cubicBezTo>
                      <a:pt x="290" y="15"/>
                      <a:pt x="288" y="22"/>
                      <a:pt x="282" y="26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8" name="Freeform 758"/>
              <p:cNvSpPr/>
              <p:nvPr userDrawn="1"/>
            </p:nvSpPr>
            <p:spPr bwMode="auto">
              <a:xfrm>
                <a:off x="6764338" y="2184400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0 h 179"/>
                  <a:gd name="T6" fmla="*/ 8 w 290"/>
                  <a:gd name="T7" fmla="*/ 153 h 179"/>
                  <a:gd name="T8" fmla="*/ 270 w 290"/>
                  <a:gd name="T9" fmla="*/ 3 h 179"/>
                  <a:gd name="T10" fmla="*/ 287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6"/>
                      <a:pt x="4" y="170"/>
                    </a:cubicBezTo>
                    <a:cubicBezTo>
                      <a:pt x="0" y="164"/>
                      <a:pt x="2" y="157"/>
                      <a:pt x="8" y="153"/>
                    </a:cubicBezTo>
                    <a:cubicBezTo>
                      <a:pt x="270" y="3"/>
                      <a:pt x="270" y="3"/>
                      <a:pt x="270" y="3"/>
                    </a:cubicBezTo>
                    <a:cubicBezTo>
                      <a:pt x="276" y="0"/>
                      <a:pt x="283" y="2"/>
                      <a:pt x="287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9" name="Freeform 759"/>
              <p:cNvSpPr/>
              <p:nvPr userDrawn="1"/>
            </p:nvSpPr>
            <p:spPr bwMode="auto">
              <a:xfrm>
                <a:off x="6616700" y="2847975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1 h 179"/>
                  <a:gd name="T6" fmla="*/ 8 w 290"/>
                  <a:gd name="T7" fmla="*/ 153 h 179"/>
                  <a:gd name="T8" fmla="*/ 270 w 290"/>
                  <a:gd name="T9" fmla="*/ 4 h 179"/>
                  <a:gd name="T10" fmla="*/ 287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7"/>
                      <a:pt x="4" y="171"/>
                    </a:cubicBezTo>
                    <a:cubicBezTo>
                      <a:pt x="0" y="165"/>
                      <a:pt x="2" y="157"/>
                      <a:pt x="8" y="153"/>
                    </a:cubicBezTo>
                    <a:cubicBezTo>
                      <a:pt x="270" y="4"/>
                      <a:pt x="270" y="4"/>
                      <a:pt x="270" y="4"/>
                    </a:cubicBezTo>
                    <a:cubicBezTo>
                      <a:pt x="276" y="0"/>
                      <a:pt x="283" y="2"/>
                      <a:pt x="287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0" name="Freeform 760"/>
              <p:cNvSpPr/>
              <p:nvPr userDrawn="1"/>
            </p:nvSpPr>
            <p:spPr bwMode="auto">
              <a:xfrm>
                <a:off x="8134350" y="2894013"/>
                <a:ext cx="455613" cy="279400"/>
              </a:xfrm>
              <a:custGeom>
                <a:avLst/>
                <a:gdLst>
                  <a:gd name="T0" fmla="*/ 282 w 290"/>
                  <a:gd name="T1" fmla="*/ 25 h 178"/>
                  <a:gd name="T2" fmla="*/ 21 w 290"/>
                  <a:gd name="T3" fmla="*/ 175 h 178"/>
                  <a:gd name="T4" fmla="*/ 3 w 290"/>
                  <a:gd name="T5" fmla="*/ 170 h 178"/>
                  <a:gd name="T6" fmla="*/ 8 w 290"/>
                  <a:gd name="T7" fmla="*/ 153 h 178"/>
                  <a:gd name="T8" fmla="*/ 269 w 290"/>
                  <a:gd name="T9" fmla="*/ 3 h 178"/>
                  <a:gd name="T10" fmla="*/ 286 w 290"/>
                  <a:gd name="T11" fmla="*/ 8 h 178"/>
                  <a:gd name="T12" fmla="*/ 282 w 290"/>
                  <a:gd name="T13" fmla="*/ 2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8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8"/>
                      <a:pt x="7" y="176"/>
                      <a:pt x="3" y="170"/>
                    </a:cubicBezTo>
                    <a:cubicBezTo>
                      <a:pt x="0" y="164"/>
                      <a:pt x="2" y="157"/>
                      <a:pt x="8" y="153"/>
                    </a:cubicBezTo>
                    <a:cubicBezTo>
                      <a:pt x="269" y="3"/>
                      <a:pt x="269" y="3"/>
                      <a:pt x="269" y="3"/>
                    </a:cubicBezTo>
                    <a:cubicBezTo>
                      <a:pt x="275" y="0"/>
                      <a:pt x="283" y="2"/>
                      <a:pt x="286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1" name="Freeform 761"/>
              <p:cNvSpPr/>
              <p:nvPr userDrawn="1"/>
            </p:nvSpPr>
            <p:spPr bwMode="auto">
              <a:xfrm>
                <a:off x="7964488" y="2424113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1 h 179"/>
                  <a:gd name="T6" fmla="*/ 8 w 290"/>
                  <a:gd name="T7" fmla="*/ 153 h 179"/>
                  <a:gd name="T8" fmla="*/ 269 w 290"/>
                  <a:gd name="T9" fmla="*/ 4 h 179"/>
                  <a:gd name="T10" fmla="*/ 286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7"/>
                      <a:pt x="4" y="171"/>
                    </a:cubicBezTo>
                    <a:cubicBezTo>
                      <a:pt x="0" y="165"/>
                      <a:pt x="2" y="157"/>
                      <a:pt x="8" y="153"/>
                    </a:cubicBezTo>
                    <a:cubicBezTo>
                      <a:pt x="269" y="4"/>
                      <a:pt x="269" y="4"/>
                      <a:pt x="269" y="4"/>
                    </a:cubicBezTo>
                    <a:cubicBezTo>
                      <a:pt x="275" y="0"/>
                      <a:pt x="283" y="2"/>
                      <a:pt x="286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2" name="Freeform 762"/>
              <p:cNvSpPr/>
              <p:nvPr userDrawn="1"/>
            </p:nvSpPr>
            <p:spPr bwMode="auto">
              <a:xfrm>
                <a:off x="6962775" y="998538"/>
                <a:ext cx="928688" cy="557213"/>
              </a:xfrm>
              <a:custGeom>
                <a:avLst/>
                <a:gdLst>
                  <a:gd name="T0" fmla="*/ 577 w 591"/>
                  <a:gd name="T1" fmla="*/ 0 h 355"/>
                  <a:gd name="T2" fmla="*/ 570 w 591"/>
                  <a:gd name="T3" fmla="*/ 2 h 355"/>
                  <a:gd name="T4" fmla="*/ 8 w 591"/>
                  <a:gd name="T5" fmla="*/ 331 h 355"/>
                  <a:gd name="T6" fmla="*/ 4 w 591"/>
                  <a:gd name="T7" fmla="*/ 349 h 355"/>
                  <a:gd name="T8" fmla="*/ 15 w 591"/>
                  <a:gd name="T9" fmla="*/ 355 h 355"/>
                  <a:gd name="T10" fmla="*/ 21 w 591"/>
                  <a:gd name="T11" fmla="*/ 353 h 355"/>
                  <a:gd name="T12" fmla="*/ 583 w 591"/>
                  <a:gd name="T13" fmla="*/ 23 h 355"/>
                  <a:gd name="T14" fmla="*/ 587 w 591"/>
                  <a:gd name="T15" fmla="*/ 6 h 355"/>
                  <a:gd name="T16" fmla="*/ 577 w 591"/>
                  <a:gd name="T1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355">
                    <a:moveTo>
                      <a:pt x="577" y="0"/>
                    </a:moveTo>
                    <a:cubicBezTo>
                      <a:pt x="574" y="0"/>
                      <a:pt x="572" y="1"/>
                      <a:pt x="570" y="2"/>
                    </a:cubicBezTo>
                    <a:cubicBezTo>
                      <a:pt x="8" y="331"/>
                      <a:pt x="8" y="331"/>
                      <a:pt x="8" y="331"/>
                    </a:cubicBezTo>
                    <a:cubicBezTo>
                      <a:pt x="2" y="335"/>
                      <a:pt x="0" y="343"/>
                      <a:pt x="4" y="349"/>
                    </a:cubicBezTo>
                    <a:cubicBezTo>
                      <a:pt x="6" y="353"/>
                      <a:pt x="10" y="355"/>
                      <a:pt x="15" y="355"/>
                    </a:cubicBezTo>
                    <a:cubicBezTo>
                      <a:pt x="17" y="355"/>
                      <a:pt x="19" y="354"/>
                      <a:pt x="21" y="353"/>
                    </a:cubicBezTo>
                    <a:cubicBezTo>
                      <a:pt x="583" y="23"/>
                      <a:pt x="583" y="23"/>
                      <a:pt x="583" y="23"/>
                    </a:cubicBezTo>
                    <a:cubicBezTo>
                      <a:pt x="589" y="20"/>
                      <a:pt x="591" y="12"/>
                      <a:pt x="587" y="6"/>
                    </a:cubicBezTo>
                    <a:cubicBezTo>
                      <a:pt x="585" y="2"/>
                      <a:pt x="581" y="0"/>
                      <a:pt x="577" y="0"/>
                    </a:cubicBezTo>
                  </a:path>
                </a:pathLst>
              </a:custGeom>
              <a:solidFill>
                <a:srgbClr val="4E92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3" name="Freeform 763"/>
              <p:cNvSpPr/>
              <p:nvPr userDrawn="1"/>
            </p:nvSpPr>
            <p:spPr bwMode="auto">
              <a:xfrm>
                <a:off x="5294313" y="2160588"/>
                <a:ext cx="1479550" cy="884238"/>
              </a:xfrm>
              <a:custGeom>
                <a:avLst/>
                <a:gdLst>
                  <a:gd name="T0" fmla="*/ 931 w 941"/>
                  <a:gd name="T1" fmla="*/ 26 h 563"/>
                  <a:gd name="T2" fmla="*/ 18 w 941"/>
                  <a:gd name="T3" fmla="*/ 560 h 563"/>
                  <a:gd name="T4" fmla="*/ 2 w 941"/>
                  <a:gd name="T5" fmla="*/ 553 h 563"/>
                  <a:gd name="T6" fmla="*/ 10 w 941"/>
                  <a:gd name="T7" fmla="*/ 537 h 563"/>
                  <a:gd name="T8" fmla="*/ 923 w 941"/>
                  <a:gd name="T9" fmla="*/ 3 h 563"/>
                  <a:gd name="T10" fmla="*/ 939 w 941"/>
                  <a:gd name="T11" fmla="*/ 10 h 563"/>
                  <a:gd name="T12" fmla="*/ 931 w 941"/>
                  <a:gd name="T13" fmla="*/ 26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1" h="563">
                    <a:moveTo>
                      <a:pt x="931" y="26"/>
                    </a:moveTo>
                    <a:cubicBezTo>
                      <a:pt x="18" y="560"/>
                      <a:pt x="18" y="560"/>
                      <a:pt x="18" y="560"/>
                    </a:cubicBezTo>
                    <a:cubicBezTo>
                      <a:pt x="12" y="563"/>
                      <a:pt x="5" y="559"/>
                      <a:pt x="2" y="553"/>
                    </a:cubicBezTo>
                    <a:cubicBezTo>
                      <a:pt x="0" y="546"/>
                      <a:pt x="3" y="539"/>
                      <a:pt x="10" y="537"/>
                    </a:cubicBezTo>
                    <a:cubicBezTo>
                      <a:pt x="923" y="3"/>
                      <a:pt x="923" y="3"/>
                      <a:pt x="923" y="3"/>
                    </a:cubicBezTo>
                    <a:cubicBezTo>
                      <a:pt x="929" y="0"/>
                      <a:pt x="937" y="4"/>
                      <a:pt x="939" y="10"/>
                    </a:cubicBezTo>
                    <a:cubicBezTo>
                      <a:pt x="941" y="17"/>
                      <a:pt x="938" y="24"/>
                      <a:pt x="931" y="26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4" name="Freeform 764"/>
              <p:cNvSpPr/>
              <p:nvPr userDrawn="1"/>
            </p:nvSpPr>
            <p:spPr bwMode="auto">
              <a:xfrm>
                <a:off x="6446838" y="3259138"/>
                <a:ext cx="1481138" cy="882650"/>
              </a:xfrm>
              <a:custGeom>
                <a:avLst/>
                <a:gdLst>
                  <a:gd name="T0" fmla="*/ 932 w 942"/>
                  <a:gd name="T1" fmla="*/ 26 h 562"/>
                  <a:gd name="T2" fmla="*/ 19 w 942"/>
                  <a:gd name="T3" fmla="*/ 560 h 562"/>
                  <a:gd name="T4" fmla="*/ 3 w 942"/>
                  <a:gd name="T5" fmla="*/ 552 h 562"/>
                  <a:gd name="T6" fmla="*/ 10 w 942"/>
                  <a:gd name="T7" fmla="*/ 536 h 562"/>
                  <a:gd name="T8" fmla="*/ 923 w 942"/>
                  <a:gd name="T9" fmla="*/ 2 h 562"/>
                  <a:gd name="T10" fmla="*/ 939 w 942"/>
                  <a:gd name="T11" fmla="*/ 10 h 562"/>
                  <a:gd name="T12" fmla="*/ 932 w 942"/>
                  <a:gd name="T13" fmla="*/ 2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2" h="562">
                    <a:moveTo>
                      <a:pt x="932" y="26"/>
                    </a:moveTo>
                    <a:cubicBezTo>
                      <a:pt x="19" y="560"/>
                      <a:pt x="19" y="560"/>
                      <a:pt x="19" y="560"/>
                    </a:cubicBezTo>
                    <a:cubicBezTo>
                      <a:pt x="12" y="562"/>
                      <a:pt x="5" y="559"/>
                      <a:pt x="3" y="552"/>
                    </a:cubicBezTo>
                    <a:cubicBezTo>
                      <a:pt x="0" y="546"/>
                      <a:pt x="4" y="538"/>
                      <a:pt x="10" y="536"/>
                    </a:cubicBezTo>
                    <a:cubicBezTo>
                      <a:pt x="923" y="2"/>
                      <a:pt x="923" y="2"/>
                      <a:pt x="923" y="2"/>
                    </a:cubicBezTo>
                    <a:cubicBezTo>
                      <a:pt x="930" y="0"/>
                      <a:pt x="937" y="3"/>
                      <a:pt x="939" y="10"/>
                    </a:cubicBezTo>
                    <a:cubicBezTo>
                      <a:pt x="942" y="16"/>
                      <a:pt x="938" y="23"/>
                      <a:pt x="932" y="26"/>
                    </a:cubicBezTo>
                    <a:close/>
                  </a:path>
                </a:pathLst>
              </a:custGeom>
              <a:solidFill>
                <a:srgbClr val="668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9875" name="Freeform 765"/>
              <p:cNvSpPr/>
              <p:nvPr userDrawn="1"/>
            </p:nvSpPr>
            <p:spPr bwMode="auto">
              <a:xfrm>
                <a:off x="6200775" y="2949575"/>
                <a:ext cx="47625" cy="47625"/>
              </a:xfrm>
              <a:custGeom>
                <a:avLst/>
                <a:gdLst>
                  <a:gd name="T0" fmla="*/ 31 w 31"/>
                  <a:gd name="T1" fmla="*/ 30 h 30"/>
                  <a:gd name="T2" fmla="*/ 7 w 31"/>
                  <a:gd name="T3" fmla="*/ 16 h 30"/>
                  <a:gd name="T4" fmla="*/ 0 w 31"/>
                  <a:gd name="T5" fmla="*/ 0 h 30"/>
                  <a:gd name="T6" fmla="*/ 24 w 31"/>
                  <a:gd name="T7" fmla="*/ 14 h 30"/>
                  <a:gd name="T8" fmla="*/ 31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1" y="30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3" y="13"/>
                      <a:pt x="0" y="8"/>
                      <a:pt x="0" y="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2"/>
                      <a:pt x="27" y="27"/>
                      <a:pt x="31" y="30"/>
                    </a:cubicBez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6" name="Freeform 766"/>
              <p:cNvSpPr/>
              <p:nvPr userDrawn="1"/>
            </p:nvSpPr>
            <p:spPr bwMode="auto">
              <a:xfrm>
                <a:off x="6200775" y="2949575"/>
                <a:ext cx="47625" cy="47625"/>
              </a:xfrm>
              <a:custGeom>
                <a:avLst/>
                <a:gdLst>
                  <a:gd name="T0" fmla="*/ 31 w 31"/>
                  <a:gd name="T1" fmla="*/ 30 h 30"/>
                  <a:gd name="T2" fmla="*/ 7 w 31"/>
                  <a:gd name="T3" fmla="*/ 16 h 30"/>
                  <a:gd name="T4" fmla="*/ 0 w 31"/>
                  <a:gd name="T5" fmla="*/ 0 h 30"/>
                  <a:gd name="T6" fmla="*/ 24 w 31"/>
                  <a:gd name="T7" fmla="*/ 14 h 30"/>
                  <a:gd name="T8" fmla="*/ 31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1" y="30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3" y="13"/>
                      <a:pt x="0" y="8"/>
                      <a:pt x="0" y="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2"/>
                      <a:pt x="27" y="27"/>
                      <a:pt x="31" y="30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7" name="Freeform 767"/>
              <p:cNvSpPr/>
              <p:nvPr userDrawn="1"/>
            </p:nvSpPr>
            <p:spPr bwMode="auto">
              <a:xfrm>
                <a:off x="6875463" y="1766888"/>
                <a:ext cx="65088" cy="26988"/>
              </a:xfrm>
              <a:custGeom>
                <a:avLst/>
                <a:gdLst>
                  <a:gd name="T0" fmla="*/ 17 w 41"/>
                  <a:gd name="T1" fmla="*/ 2 h 18"/>
                  <a:gd name="T2" fmla="*/ 41 w 41"/>
                  <a:gd name="T3" fmla="*/ 16 h 18"/>
                  <a:gd name="T4" fmla="*/ 24 w 41"/>
                  <a:gd name="T5" fmla="*/ 18 h 18"/>
                  <a:gd name="T6" fmla="*/ 0 w 41"/>
                  <a:gd name="T7" fmla="*/ 4 h 18"/>
                  <a:gd name="T8" fmla="*/ 17 w 41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8">
                    <a:moveTo>
                      <a:pt x="17" y="2"/>
                    </a:moveTo>
                    <a:cubicBezTo>
                      <a:pt x="41" y="16"/>
                      <a:pt x="41" y="16"/>
                      <a:pt x="41" y="16"/>
                    </a:cubicBezTo>
                    <a:cubicBezTo>
                      <a:pt x="36" y="13"/>
                      <a:pt x="30" y="14"/>
                      <a:pt x="24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12" y="0"/>
                      <a:pt x="17" y="2"/>
                    </a:cubicBez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8" name="Freeform 768"/>
              <p:cNvSpPr/>
              <p:nvPr userDrawn="1"/>
            </p:nvSpPr>
            <p:spPr bwMode="auto">
              <a:xfrm>
                <a:off x="6875463" y="1770063"/>
                <a:ext cx="42863" cy="23813"/>
              </a:xfrm>
              <a:custGeom>
                <a:avLst/>
                <a:gdLst>
                  <a:gd name="T0" fmla="*/ 24 w 27"/>
                  <a:gd name="T1" fmla="*/ 16 h 16"/>
                  <a:gd name="T2" fmla="*/ 0 w 27"/>
                  <a:gd name="T3" fmla="*/ 2 h 16"/>
                  <a:gd name="T4" fmla="*/ 3 w 27"/>
                  <a:gd name="T5" fmla="*/ 0 h 16"/>
                  <a:gd name="T6" fmla="*/ 27 w 27"/>
                  <a:gd name="T7" fmla="*/ 14 h 16"/>
                  <a:gd name="T8" fmla="*/ 24 w 27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4"/>
                      <a:pt x="25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9" name="Freeform 769"/>
              <p:cNvSpPr/>
              <p:nvPr userDrawn="1"/>
            </p:nvSpPr>
            <p:spPr bwMode="auto">
              <a:xfrm>
                <a:off x="6880225" y="1768475"/>
                <a:ext cx="42863" cy="22225"/>
              </a:xfrm>
              <a:custGeom>
                <a:avLst/>
                <a:gdLst>
                  <a:gd name="T0" fmla="*/ 24 w 27"/>
                  <a:gd name="T1" fmla="*/ 15 h 15"/>
                  <a:gd name="T2" fmla="*/ 0 w 27"/>
                  <a:gd name="T3" fmla="*/ 1 h 15"/>
                  <a:gd name="T4" fmla="*/ 3 w 27"/>
                  <a:gd name="T5" fmla="*/ 0 h 15"/>
                  <a:gd name="T6" fmla="*/ 27 w 27"/>
                  <a:gd name="T7" fmla="*/ 14 h 15"/>
                  <a:gd name="T8" fmla="*/ 24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4" y="1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4"/>
                      <a:pt x="25" y="15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0" name="Freeform 770"/>
              <p:cNvSpPr/>
              <p:nvPr userDrawn="1"/>
            </p:nvSpPr>
            <p:spPr bwMode="auto">
              <a:xfrm>
                <a:off x="6884988" y="1768475"/>
                <a:ext cx="41275" cy="22225"/>
              </a:xfrm>
              <a:custGeom>
                <a:avLst/>
                <a:gdLst>
                  <a:gd name="T0" fmla="*/ 24 w 26"/>
                  <a:gd name="T1" fmla="*/ 14 h 14"/>
                  <a:gd name="T2" fmla="*/ 0 w 26"/>
                  <a:gd name="T3" fmla="*/ 0 h 14"/>
                  <a:gd name="T4" fmla="*/ 2 w 26"/>
                  <a:gd name="T5" fmla="*/ 0 h 14"/>
                  <a:gd name="T6" fmla="*/ 26 w 26"/>
                  <a:gd name="T7" fmla="*/ 14 h 14"/>
                  <a:gd name="T8" fmla="*/ 24 w 2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4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1" name="Freeform 771"/>
              <p:cNvSpPr/>
              <p:nvPr userDrawn="1"/>
            </p:nvSpPr>
            <p:spPr bwMode="auto">
              <a:xfrm>
                <a:off x="6888163" y="1766888"/>
                <a:ext cx="41275" cy="23813"/>
              </a:xfrm>
              <a:custGeom>
                <a:avLst/>
                <a:gdLst>
                  <a:gd name="T0" fmla="*/ 24 w 26"/>
                  <a:gd name="T1" fmla="*/ 15 h 15"/>
                  <a:gd name="T2" fmla="*/ 0 w 26"/>
                  <a:gd name="T3" fmla="*/ 1 h 15"/>
                  <a:gd name="T4" fmla="*/ 2 w 26"/>
                  <a:gd name="T5" fmla="*/ 0 h 15"/>
                  <a:gd name="T6" fmla="*/ 26 w 26"/>
                  <a:gd name="T7" fmla="*/ 14 h 15"/>
                  <a:gd name="T8" fmla="*/ 24 w 2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24" y="1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4"/>
                      <a:pt x="25" y="14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2" name="Freeform 772"/>
              <p:cNvSpPr/>
              <p:nvPr userDrawn="1"/>
            </p:nvSpPr>
            <p:spPr bwMode="auto">
              <a:xfrm>
                <a:off x="6891338" y="1766888"/>
                <a:ext cx="39688" cy="22225"/>
              </a:xfrm>
              <a:custGeom>
                <a:avLst/>
                <a:gdLst>
                  <a:gd name="T0" fmla="*/ 24 w 25"/>
                  <a:gd name="T1" fmla="*/ 14 h 14"/>
                  <a:gd name="T2" fmla="*/ 0 w 25"/>
                  <a:gd name="T3" fmla="*/ 0 h 14"/>
                  <a:gd name="T4" fmla="*/ 1 w 25"/>
                  <a:gd name="T5" fmla="*/ 0 h 14"/>
                  <a:gd name="T6" fmla="*/ 25 w 25"/>
                  <a:gd name="T7" fmla="*/ 14 h 14"/>
                  <a:gd name="T8" fmla="*/ 24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3" name="Freeform 773"/>
              <p:cNvSpPr/>
              <p:nvPr userDrawn="1"/>
            </p:nvSpPr>
            <p:spPr bwMode="auto">
              <a:xfrm>
                <a:off x="6892925" y="1766888"/>
                <a:ext cx="41275" cy="23813"/>
              </a:xfrm>
              <a:custGeom>
                <a:avLst/>
                <a:gdLst>
                  <a:gd name="T0" fmla="*/ 24 w 26"/>
                  <a:gd name="T1" fmla="*/ 14 h 15"/>
                  <a:gd name="T2" fmla="*/ 0 w 26"/>
                  <a:gd name="T3" fmla="*/ 0 h 15"/>
                  <a:gd name="T4" fmla="*/ 2 w 26"/>
                  <a:gd name="T5" fmla="*/ 1 h 15"/>
                  <a:gd name="T6" fmla="*/ 26 w 26"/>
                  <a:gd name="T7" fmla="*/ 15 h 15"/>
                  <a:gd name="T8" fmla="*/ 24 w 2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4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4" name="Freeform 774"/>
              <p:cNvSpPr/>
              <p:nvPr userDrawn="1"/>
            </p:nvSpPr>
            <p:spPr bwMode="auto">
              <a:xfrm>
                <a:off x="6896100" y="1768475"/>
                <a:ext cx="39688" cy="22225"/>
              </a:xfrm>
              <a:custGeom>
                <a:avLst/>
                <a:gdLst>
                  <a:gd name="T0" fmla="*/ 24 w 25"/>
                  <a:gd name="T1" fmla="*/ 14 h 14"/>
                  <a:gd name="T2" fmla="*/ 0 w 25"/>
                  <a:gd name="T3" fmla="*/ 0 h 14"/>
                  <a:gd name="T4" fmla="*/ 1 w 25"/>
                  <a:gd name="T5" fmla="*/ 0 h 14"/>
                  <a:gd name="T6" fmla="*/ 25 w 25"/>
                  <a:gd name="T7" fmla="*/ 14 h 14"/>
                  <a:gd name="T8" fmla="*/ 24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5" name="Freeform 775"/>
              <p:cNvSpPr/>
              <p:nvPr userDrawn="1"/>
            </p:nvSpPr>
            <p:spPr bwMode="auto">
              <a:xfrm>
                <a:off x="6897688" y="1768475"/>
                <a:ext cx="39688" cy="22225"/>
              </a:xfrm>
              <a:custGeom>
                <a:avLst/>
                <a:gdLst>
                  <a:gd name="T0" fmla="*/ 24 w 25"/>
                  <a:gd name="T1" fmla="*/ 14 h 14"/>
                  <a:gd name="T2" fmla="*/ 0 w 25"/>
                  <a:gd name="T3" fmla="*/ 0 h 14"/>
                  <a:gd name="T4" fmla="*/ 1 w 25"/>
                  <a:gd name="T5" fmla="*/ 0 h 14"/>
                  <a:gd name="T6" fmla="*/ 25 w 25"/>
                  <a:gd name="T7" fmla="*/ 14 h 14"/>
                  <a:gd name="T8" fmla="*/ 24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6" name="Freeform 776"/>
              <p:cNvSpPr/>
              <p:nvPr userDrawn="1"/>
            </p:nvSpPr>
            <p:spPr bwMode="auto">
              <a:xfrm>
                <a:off x="6899275" y="1768475"/>
                <a:ext cx="41275" cy="22225"/>
              </a:xfrm>
              <a:custGeom>
                <a:avLst/>
                <a:gdLst>
                  <a:gd name="T0" fmla="*/ 24 w 26"/>
                  <a:gd name="T1" fmla="*/ 14 h 15"/>
                  <a:gd name="T2" fmla="*/ 0 w 26"/>
                  <a:gd name="T3" fmla="*/ 0 h 15"/>
                  <a:gd name="T4" fmla="*/ 2 w 26"/>
                  <a:gd name="T5" fmla="*/ 1 h 15"/>
                  <a:gd name="T6" fmla="*/ 26 w 26"/>
                  <a:gd name="T7" fmla="*/ 15 h 15"/>
                  <a:gd name="T8" fmla="*/ 24 w 2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5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7" name="Freeform 777"/>
              <p:cNvSpPr/>
              <p:nvPr userDrawn="1"/>
            </p:nvSpPr>
            <p:spPr bwMode="auto">
              <a:xfrm>
                <a:off x="6902450" y="1770063"/>
                <a:ext cx="38100" cy="20638"/>
              </a:xfrm>
              <a:custGeom>
                <a:avLst/>
                <a:gdLst>
                  <a:gd name="T0" fmla="*/ 24 w 24"/>
                  <a:gd name="T1" fmla="*/ 13 h 13"/>
                  <a:gd name="T2" fmla="*/ 0 w 24"/>
                  <a:gd name="T3" fmla="*/ 0 h 13"/>
                  <a:gd name="T4" fmla="*/ 0 w 24"/>
                  <a:gd name="T5" fmla="*/ 0 h 13"/>
                  <a:gd name="T6" fmla="*/ 24 w 24"/>
                  <a:gd name="T7" fmla="*/ 13 h 13"/>
                  <a:gd name="T8" fmla="*/ 24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4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8" name="Freeform 778"/>
              <p:cNvSpPr/>
              <p:nvPr userDrawn="1"/>
            </p:nvSpPr>
            <p:spPr bwMode="auto">
              <a:xfrm>
                <a:off x="6902450" y="1770063"/>
                <a:ext cx="38100" cy="20638"/>
              </a:xfrm>
              <a:custGeom>
                <a:avLst/>
                <a:gdLst>
                  <a:gd name="T0" fmla="*/ 24 w 24"/>
                  <a:gd name="T1" fmla="*/ 13 h 13"/>
                  <a:gd name="T2" fmla="*/ 0 w 24"/>
                  <a:gd name="T3" fmla="*/ 0 h 13"/>
                  <a:gd name="T4" fmla="*/ 0 w 24"/>
                  <a:gd name="T5" fmla="*/ 0 h 13"/>
                  <a:gd name="T6" fmla="*/ 24 w 24"/>
                  <a:gd name="T7" fmla="*/ 13 h 13"/>
                  <a:gd name="T8" fmla="*/ 24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4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3"/>
                    </a:lnTo>
                    <a:lnTo>
                      <a:pt x="24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9" name="Freeform 779"/>
              <p:cNvSpPr/>
              <p:nvPr userDrawn="1"/>
            </p:nvSpPr>
            <p:spPr bwMode="auto">
              <a:xfrm>
                <a:off x="6196013" y="2211388"/>
                <a:ext cx="41275" cy="760413"/>
              </a:xfrm>
              <a:custGeom>
                <a:avLst/>
                <a:gdLst>
                  <a:gd name="T0" fmla="*/ 26 w 26"/>
                  <a:gd name="T1" fmla="*/ 479 h 479"/>
                  <a:gd name="T2" fmla="*/ 3 w 26"/>
                  <a:gd name="T3" fmla="*/ 465 h 479"/>
                  <a:gd name="T4" fmla="*/ 0 w 26"/>
                  <a:gd name="T5" fmla="*/ 0 h 479"/>
                  <a:gd name="T6" fmla="*/ 23 w 26"/>
                  <a:gd name="T7" fmla="*/ 13 h 479"/>
                  <a:gd name="T8" fmla="*/ 26 w 26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79">
                    <a:moveTo>
                      <a:pt x="26" y="479"/>
                    </a:moveTo>
                    <a:lnTo>
                      <a:pt x="3" y="465"/>
                    </a:lnTo>
                    <a:lnTo>
                      <a:pt x="0" y="0"/>
                    </a:lnTo>
                    <a:lnTo>
                      <a:pt x="23" y="13"/>
                    </a:lnTo>
                    <a:lnTo>
                      <a:pt x="26" y="479"/>
                    </a:ln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0" name="Freeform 780"/>
              <p:cNvSpPr/>
              <p:nvPr userDrawn="1"/>
            </p:nvSpPr>
            <p:spPr bwMode="auto">
              <a:xfrm>
                <a:off x="6232525" y="1773238"/>
                <a:ext cx="681038" cy="395288"/>
              </a:xfrm>
              <a:custGeom>
                <a:avLst/>
                <a:gdLst>
                  <a:gd name="T0" fmla="*/ 24 w 429"/>
                  <a:gd name="T1" fmla="*/ 249 h 249"/>
                  <a:gd name="T2" fmla="*/ 0 w 429"/>
                  <a:gd name="T3" fmla="*/ 235 h 249"/>
                  <a:gd name="T4" fmla="*/ 405 w 429"/>
                  <a:gd name="T5" fmla="*/ 0 h 249"/>
                  <a:gd name="T6" fmla="*/ 429 w 429"/>
                  <a:gd name="T7" fmla="*/ 13 h 249"/>
                  <a:gd name="T8" fmla="*/ 24 w 429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9">
                    <a:moveTo>
                      <a:pt x="24" y="249"/>
                    </a:moveTo>
                    <a:lnTo>
                      <a:pt x="0" y="235"/>
                    </a:lnTo>
                    <a:lnTo>
                      <a:pt x="405" y="0"/>
                    </a:lnTo>
                    <a:lnTo>
                      <a:pt x="429" y="13"/>
                    </a:lnTo>
                    <a:lnTo>
                      <a:pt x="24" y="249"/>
                    </a:ln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1" name="Freeform 781"/>
              <p:cNvSpPr/>
              <p:nvPr userDrawn="1"/>
            </p:nvSpPr>
            <p:spPr bwMode="auto">
              <a:xfrm>
                <a:off x="6232525" y="1784350"/>
                <a:ext cx="723900" cy="1220788"/>
              </a:xfrm>
              <a:custGeom>
                <a:avLst/>
                <a:gdLst>
                  <a:gd name="T0" fmla="*/ 434 w 460"/>
                  <a:gd name="T1" fmla="*/ 7 h 778"/>
                  <a:gd name="T2" fmla="*/ 458 w 460"/>
                  <a:gd name="T3" fmla="*/ 21 h 778"/>
                  <a:gd name="T4" fmla="*/ 459 w 460"/>
                  <a:gd name="T5" fmla="*/ 492 h 778"/>
                  <a:gd name="T6" fmla="*/ 436 w 460"/>
                  <a:gd name="T7" fmla="*/ 534 h 778"/>
                  <a:gd name="T8" fmla="*/ 26 w 460"/>
                  <a:gd name="T9" fmla="*/ 770 h 778"/>
                  <a:gd name="T10" fmla="*/ 2 w 460"/>
                  <a:gd name="T11" fmla="*/ 757 h 778"/>
                  <a:gd name="T12" fmla="*/ 0 w 460"/>
                  <a:gd name="T13" fmla="*/ 285 h 778"/>
                  <a:gd name="T14" fmla="*/ 24 w 460"/>
                  <a:gd name="T15" fmla="*/ 244 h 778"/>
                  <a:gd name="T16" fmla="*/ 434 w 460"/>
                  <a:gd name="T17" fmla="*/ 7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0" h="778">
                    <a:moveTo>
                      <a:pt x="434" y="7"/>
                    </a:moveTo>
                    <a:cubicBezTo>
                      <a:pt x="447" y="0"/>
                      <a:pt x="458" y="6"/>
                      <a:pt x="458" y="21"/>
                    </a:cubicBezTo>
                    <a:cubicBezTo>
                      <a:pt x="459" y="492"/>
                      <a:pt x="459" y="492"/>
                      <a:pt x="459" y="492"/>
                    </a:cubicBezTo>
                    <a:cubicBezTo>
                      <a:pt x="460" y="507"/>
                      <a:pt x="449" y="526"/>
                      <a:pt x="436" y="534"/>
                    </a:cubicBezTo>
                    <a:cubicBezTo>
                      <a:pt x="26" y="770"/>
                      <a:pt x="26" y="770"/>
                      <a:pt x="26" y="770"/>
                    </a:cubicBezTo>
                    <a:cubicBezTo>
                      <a:pt x="12" y="778"/>
                      <a:pt x="2" y="772"/>
                      <a:pt x="2" y="757"/>
                    </a:cubicBezTo>
                    <a:cubicBezTo>
                      <a:pt x="0" y="285"/>
                      <a:pt x="0" y="285"/>
                      <a:pt x="0" y="285"/>
                    </a:cubicBezTo>
                    <a:cubicBezTo>
                      <a:pt x="0" y="270"/>
                      <a:pt x="11" y="252"/>
                      <a:pt x="24" y="244"/>
                    </a:cubicBezTo>
                    <a:lnTo>
                      <a:pt x="434" y="7"/>
                    </a:lnTo>
                    <a:close/>
                  </a:path>
                </a:pathLst>
              </a:custGeom>
              <a:solidFill>
                <a:srgbClr val="FF6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2" name="Freeform 782"/>
              <p:cNvSpPr/>
              <p:nvPr userDrawn="1"/>
            </p:nvSpPr>
            <p:spPr bwMode="auto">
              <a:xfrm>
                <a:off x="6196013" y="2146300"/>
                <a:ext cx="74613" cy="85725"/>
              </a:xfrm>
              <a:custGeom>
                <a:avLst/>
                <a:gdLst>
                  <a:gd name="T0" fmla="*/ 24 w 48"/>
                  <a:gd name="T1" fmla="*/ 55 h 55"/>
                  <a:gd name="T2" fmla="*/ 0 w 48"/>
                  <a:gd name="T3" fmla="*/ 41 h 55"/>
                  <a:gd name="T4" fmla="*/ 24 w 48"/>
                  <a:gd name="T5" fmla="*/ 0 h 55"/>
                  <a:gd name="T6" fmla="*/ 48 w 48"/>
                  <a:gd name="T7" fmla="*/ 14 h 55"/>
                  <a:gd name="T8" fmla="*/ 24 w 48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24" y="55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26"/>
                      <a:pt x="10" y="8"/>
                      <a:pt x="24" y="0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4" y="22"/>
                      <a:pt x="24" y="40"/>
                      <a:pt x="24" y="55"/>
                    </a:cubicBez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3" name="Freeform 783"/>
              <p:cNvSpPr/>
              <p:nvPr userDrawn="1"/>
            </p:nvSpPr>
            <p:spPr bwMode="auto">
              <a:xfrm>
                <a:off x="6196013" y="2205038"/>
                <a:ext cx="36513" cy="26988"/>
              </a:xfrm>
              <a:custGeom>
                <a:avLst/>
                <a:gdLst>
                  <a:gd name="T0" fmla="*/ 24 w 24"/>
                  <a:gd name="T1" fmla="*/ 18 h 18"/>
                  <a:gd name="T2" fmla="*/ 0 w 24"/>
                  <a:gd name="T3" fmla="*/ 4 h 18"/>
                  <a:gd name="T4" fmla="*/ 0 w 24"/>
                  <a:gd name="T5" fmla="*/ 0 h 18"/>
                  <a:gd name="T6" fmla="*/ 24 w 24"/>
                  <a:gd name="T7" fmla="*/ 14 h 18"/>
                  <a:gd name="T8" fmla="*/ 24 w 24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7"/>
                      <a:pt x="24" y="18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4" name="Freeform 784"/>
              <p:cNvSpPr/>
              <p:nvPr userDrawn="1"/>
            </p:nvSpPr>
            <p:spPr bwMode="auto">
              <a:xfrm>
                <a:off x="6196013" y="2198688"/>
                <a:ext cx="38100" cy="26988"/>
              </a:xfrm>
              <a:custGeom>
                <a:avLst/>
                <a:gdLst>
                  <a:gd name="T0" fmla="*/ 24 w 25"/>
                  <a:gd name="T1" fmla="*/ 18 h 18"/>
                  <a:gd name="T2" fmla="*/ 0 w 25"/>
                  <a:gd name="T3" fmla="*/ 4 h 18"/>
                  <a:gd name="T4" fmla="*/ 1 w 25"/>
                  <a:gd name="T5" fmla="*/ 0 h 18"/>
                  <a:gd name="T6" fmla="*/ 25 w 25"/>
                  <a:gd name="T7" fmla="*/ 14 h 18"/>
                  <a:gd name="T8" fmla="*/ 24 w 25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8">
                    <a:moveTo>
                      <a:pt x="24" y="18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5"/>
                      <a:pt x="24" y="16"/>
                      <a:pt x="24" y="18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5" name="Freeform 785"/>
              <p:cNvSpPr/>
              <p:nvPr userDrawn="1"/>
            </p:nvSpPr>
            <p:spPr bwMode="auto">
              <a:xfrm>
                <a:off x="6197600" y="2195513"/>
                <a:ext cx="36513" cy="23813"/>
              </a:xfrm>
              <a:custGeom>
                <a:avLst/>
                <a:gdLst>
                  <a:gd name="T0" fmla="*/ 24 w 24"/>
                  <a:gd name="T1" fmla="*/ 16 h 16"/>
                  <a:gd name="T2" fmla="*/ 0 w 24"/>
                  <a:gd name="T3" fmla="*/ 2 h 16"/>
                  <a:gd name="T4" fmla="*/ 0 w 24"/>
                  <a:gd name="T5" fmla="*/ 0 h 16"/>
                  <a:gd name="T6" fmla="*/ 24 w 24"/>
                  <a:gd name="T7" fmla="*/ 13 h 16"/>
                  <a:gd name="T8" fmla="*/ 24 w 24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6" name="Freeform 786"/>
              <p:cNvSpPr/>
              <p:nvPr userDrawn="1"/>
            </p:nvSpPr>
            <p:spPr bwMode="auto">
              <a:xfrm>
                <a:off x="6197600" y="2190750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3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5"/>
                      <a:pt x="25" y="16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7" name="Freeform 787"/>
              <p:cNvSpPr/>
              <p:nvPr userDrawn="1"/>
            </p:nvSpPr>
            <p:spPr bwMode="auto">
              <a:xfrm>
                <a:off x="6199188" y="2187575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5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8" name="Freeform 788"/>
              <p:cNvSpPr/>
              <p:nvPr userDrawn="1"/>
            </p:nvSpPr>
            <p:spPr bwMode="auto">
              <a:xfrm>
                <a:off x="6200775" y="2184400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9" name="Freeform 789"/>
              <p:cNvSpPr/>
              <p:nvPr userDrawn="1"/>
            </p:nvSpPr>
            <p:spPr bwMode="auto">
              <a:xfrm>
                <a:off x="6202363" y="2181225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0" name="Freeform 790"/>
              <p:cNvSpPr/>
              <p:nvPr userDrawn="1"/>
            </p:nvSpPr>
            <p:spPr bwMode="auto">
              <a:xfrm>
                <a:off x="6203950" y="2178050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3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1" name="Freeform 791"/>
              <p:cNvSpPr/>
              <p:nvPr userDrawn="1"/>
            </p:nvSpPr>
            <p:spPr bwMode="auto">
              <a:xfrm>
                <a:off x="6205538" y="2174875"/>
                <a:ext cx="38100" cy="23813"/>
              </a:xfrm>
              <a:custGeom>
                <a:avLst/>
                <a:gdLst>
                  <a:gd name="T0" fmla="*/ 24 w 25"/>
                  <a:gd name="T1" fmla="*/ 15 h 15"/>
                  <a:gd name="T2" fmla="*/ 0 w 25"/>
                  <a:gd name="T3" fmla="*/ 2 h 15"/>
                  <a:gd name="T4" fmla="*/ 1 w 25"/>
                  <a:gd name="T5" fmla="*/ 0 h 15"/>
                  <a:gd name="T6" fmla="*/ 25 w 25"/>
                  <a:gd name="T7" fmla="*/ 13 h 15"/>
                  <a:gd name="T8" fmla="*/ 24 w 2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5">
                    <a:moveTo>
                      <a:pt x="24" y="15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4"/>
                      <a:pt x="24" y="15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2" name="Freeform 792"/>
              <p:cNvSpPr/>
              <p:nvPr userDrawn="1"/>
            </p:nvSpPr>
            <p:spPr bwMode="auto">
              <a:xfrm>
                <a:off x="6207125" y="2171700"/>
                <a:ext cx="38100" cy="23813"/>
              </a:xfrm>
              <a:custGeom>
                <a:avLst/>
                <a:gdLst>
                  <a:gd name="T0" fmla="*/ 24 w 25"/>
                  <a:gd name="T1" fmla="*/ 15 h 15"/>
                  <a:gd name="T2" fmla="*/ 0 w 25"/>
                  <a:gd name="T3" fmla="*/ 2 h 15"/>
                  <a:gd name="T4" fmla="*/ 1 w 25"/>
                  <a:gd name="T5" fmla="*/ 0 h 15"/>
                  <a:gd name="T6" fmla="*/ 25 w 25"/>
                  <a:gd name="T7" fmla="*/ 13 h 15"/>
                  <a:gd name="T8" fmla="*/ 24 w 2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5">
                    <a:moveTo>
                      <a:pt x="24" y="15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4"/>
                      <a:pt x="24" y="15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3" name="Freeform 793"/>
              <p:cNvSpPr/>
              <p:nvPr userDrawn="1"/>
            </p:nvSpPr>
            <p:spPr bwMode="auto">
              <a:xfrm>
                <a:off x="6208713" y="2166938"/>
                <a:ext cx="39688" cy="25400"/>
              </a:xfrm>
              <a:custGeom>
                <a:avLst/>
                <a:gdLst>
                  <a:gd name="T0" fmla="*/ 24 w 26"/>
                  <a:gd name="T1" fmla="*/ 16 h 16"/>
                  <a:gd name="T2" fmla="*/ 0 w 26"/>
                  <a:gd name="T3" fmla="*/ 3 h 16"/>
                  <a:gd name="T4" fmla="*/ 1 w 26"/>
                  <a:gd name="T5" fmla="*/ 0 h 16"/>
                  <a:gd name="T6" fmla="*/ 26 w 26"/>
                  <a:gd name="T7" fmla="*/ 14 h 16"/>
                  <a:gd name="T8" fmla="*/ 24 w 2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4" y="1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5"/>
                      <a:pt x="25" y="16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4" name="Freeform 794"/>
              <p:cNvSpPr/>
              <p:nvPr userDrawn="1"/>
            </p:nvSpPr>
            <p:spPr bwMode="auto">
              <a:xfrm>
                <a:off x="6210300" y="2163763"/>
                <a:ext cx="39688" cy="25400"/>
              </a:xfrm>
              <a:custGeom>
                <a:avLst/>
                <a:gdLst>
                  <a:gd name="T0" fmla="*/ 25 w 26"/>
                  <a:gd name="T1" fmla="*/ 16 h 16"/>
                  <a:gd name="T2" fmla="*/ 0 w 26"/>
                  <a:gd name="T3" fmla="*/ 2 h 16"/>
                  <a:gd name="T4" fmla="*/ 2 w 26"/>
                  <a:gd name="T5" fmla="*/ 0 h 16"/>
                  <a:gd name="T6" fmla="*/ 26 w 26"/>
                  <a:gd name="T7" fmla="*/ 14 h 16"/>
                  <a:gd name="T8" fmla="*/ 25 w 2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5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5" y="16"/>
                      <a:pt x="25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5" name="Freeform 795"/>
              <p:cNvSpPr/>
              <p:nvPr userDrawn="1"/>
            </p:nvSpPr>
            <p:spPr bwMode="auto">
              <a:xfrm>
                <a:off x="6213475" y="2160588"/>
                <a:ext cx="39688" cy="25400"/>
              </a:xfrm>
              <a:custGeom>
                <a:avLst/>
                <a:gdLst>
                  <a:gd name="T0" fmla="*/ 24 w 26"/>
                  <a:gd name="T1" fmla="*/ 16 h 16"/>
                  <a:gd name="T2" fmla="*/ 0 w 26"/>
                  <a:gd name="T3" fmla="*/ 2 h 16"/>
                  <a:gd name="T4" fmla="*/ 2 w 26"/>
                  <a:gd name="T5" fmla="*/ 0 h 16"/>
                  <a:gd name="T6" fmla="*/ 26 w 26"/>
                  <a:gd name="T7" fmla="*/ 14 h 16"/>
                  <a:gd name="T8" fmla="*/ 24 w 2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5"/>
                      <a:pt x="25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6" name="Freeform 796"/>
              <p:cNvSpPr/>
              <p:nvPr userDrawn="1"/>
            </p:nvSpPr>
            <p:spPr bwMode="auto">
              <a:xfrm>
                <a:off x="6215063" y="2155825"/>
                <a:ext cx="42863" cy="26988"/>
              </a:xfrm>
              <a:custGeom>
                <a:avLst/>
                <a:gdLst>
                  <a:gd name="T0" fmla="*/ 24 w 27"/>
                  <a:gd name="T1" fmla="*/ 17 h 17"/>
                  <a:gd name="T2" fmla="*/ 0 w 27"/>
                  <a:gd name="T3" fmla="*/ 3 h 17"/>
                  <a:gd name="T4" fmla="*/ 3 w 27"/>
                  <a:gd name="T5" fmla="*/ 0 h 17"/>
                  <a:gd name="T6" fmla="*/ 27 w 27"/>
                  <a:gd name="T7" fmla="*/ 14 h 17"/>
                  <a:gd name="T8" fmla="*/ 24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4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5"/>
                      <a:pt x="25" y="16"/>
                      <a:pt x="24" y="17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7" name="Freeform 797"/>
              <p:cNvSpPr/>
              <p:nvPr userDrawn="1"/>
            </p:nvSpPr>
            <p:spPr bwMode="auto">
              <a:xfrm>
                <a:off x="6219825" y="2146300"/>
                <a:ext cx="50800" cy="31750"/>
              </a:xfrm>
              <a:custGeom>
                <a:avLst/>
                <a:gdLst>
                  <a:gd name="T0" fmla="*/ 24 w 32"/>
                  <a:gd name="T1" fmla="*/ 20 h 20"/>
                  <a:gd name="T2" fmla="*/ 0 w 32"/>
                  <a:gd name="T3" fmla="*/ 6 h 20"/>
                  <a:gd name="T4" fmla="*/ 8 w 32"/>
                  <a:gd name="T5" fmla="*/ 0 h 20"/>
                  <a:gd name="T6" fmla="*/ 32 w 32"/>
                  <a:gd name="T7" fmla="*/ 14 h 20"/>
                  <a:gd name="T8" fmla="*/ 24 w 32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24" y="2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4"/>
                      <a:pt x="5" y="2"/>
                      <a:pt x="8" y="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29" y="15"/>
                      <a:pt x="26" y="18"/>
                      <a:pt x="24" y="20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8" name="Freeform 798"/>
              <p:cNvSpPr/>
              <p:nvPr userDrawn="1"/>
            </p:nvSpPr>
            <p:spPr bwMode="auto">
              <a:xfrm>
                <a:off x="6354763" y="2432050"/>
                <a:ext cx="484188" cy="357188"/>
              </a:xfrm>
              <a:custGeom>
                <a:avLst/>
                <a:gdLst>
                  <a:gd name="T0" fmla="*/ 248 w 308"/>
                  <a:gd name="T1" fmla="*/ 32 h 227"/>
                  <a:gd name="T2" fmla="*/ 300 w 308"/>
                  <a:gd name="T3" fmla="*/ 2 h 227"/>
                  <a:gd name="T4" fmla="*/ 308 w 308"/>
                  <a:gd name="T5" fmla="*/ 7 h 227"/>
                  <a:gd name="T6" fmla="*/ 300 w 308"/>
                  <a:gd name="T7" fmla="*/ 20 h 227"/>
                  <a:gd name="T8" fmla="*/ 263 w 308"/>
                  <a:gd name="T9" fmla="*/ 42 h 227"/>
                  <a:gd name="T10" fmla="*/ 282 w 308"/>
                  <a:gd name="T11" fmla="*/ 69 h 227"/>
                  <a:gd name="T12" fmla="*/ 279 w 308"/>
                  <a:gd name="T13" fmla="*/ 83 h 227"/>
                  <a:gd name="T14" fmla="*/ 275 w 308"/>
                  <a:gd name="T15" fmla="*/ 87 h 227"/>
                  <a:gd name="T16" fmla="*/ 268 w 308"/>
                  <a:gd name="T17" fmla="*/ 86 h 227"/>
                  <a:gd name="T18" fmla="*/ 244 w 308"/>
                  <a:gd name="T19" fmla="*/ 52 h 227"/>
                  <a:gd name="T20" fmla="*/ 64 w 308"/>
                  <a:gd name="T21" fmla="*/ 157 h 227"/>
                  <a:gd name="T22" fmla="*/ 40 w 308"/>
                  <a:gd name="T23" fmla="*/ 218 h 227"/>
                  <a:gd name="T24" fmla="*/ 33 w 308"/>
                  <a:gd name="T25" fmla="*/ 226 h 227"/>
                  <a:gd name="T26" fmla="*/ 29 w 308"/>
                  <a:gd name="T27" fmla="*/ 227 h 227"/>
                  <a:gd name="T28" fmla="*/ 26 w 308"/>
                  <a:gd name="T29" fmla="*/ 217 h 227"/>
                  <a:gd name="T30" fmla="*/ 46 w 308"/>
                  <a:gd name="T31" fmla="*/ 167 h 227"/>
                  <a:gd name="T32" fmla="*/ 8 w 308"/>
                  <a:gd name="T33" fmla="*/ 189 h 227"/>
                  <a:gd name="T34" fmla="*/ 0 w 308"/>
                  <a:gd name="T35" fmla="*/ 184 h 227"/>
                  <a:gd name="T36" fmla="*/ 8 w 308"/>
                  <a:gd name="T37" fmla="*/ 171 h 227"/>
                  <a:gd name="T38" fmla="*/ 59 w 308"/>
                  <a:gd name="T39" fmla="*/ 142 h 227"/>
                  <a:gd name="T40" fmla="*/ 248 w 308"/>
                  <a:gd name="T41" fmla="*/ 32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227">
                    <a:moveTo>
                      <a:pt x="248" y="32"/>
                    </a:moveTo>
                    <a:cubicBezTo>
                      <a:pt x="300" y="2"/>
                      <a:pt x="300" y="2"/>
                      <a:pt x="300" y="2"/>
                    </a:cubicBezTo>
                    <a:cubicBezTo>
                      <a:pt x="305" y="0"/>
                      <a:pt x="308" y="2"/>
                      <a:pt x="308" y="7"/>
                    </a:cubicBezTo>
                    <a:cubicBezTo>
                      <a:pt x="308" y="11"/>
                      <a:pt x="305" y="18"/>
                      <a:pt x="300" y="20"/>
                    </a:cubicBezTo>
                    <a:cubicBezTo>
                      <a:pt x="263" y="42"/>
                      <a:pt x="263" y="42"/>
                      <a:pt x="263" y="42"/>
                    </a:cubicBezTo>
                    <a:cubicBezTo>
                      <a:pt x="282" y="69"/>
                      <a:pt x="282" y="69"/>
                      <a:pt x="282" y="69"/>
                    </a:cubicBezTo>
                    <a:cubicBezTo>
                      <a:pt x="284" y="72"/>
                      <a:pt x="283" y="78"/>
                      <a:pt x="279" y="83"/>
                    </a:cubicBezTo>
                    <a:cubicBezTo>
                      <a:pt x="278" y="85"/>
                      <a:pt x="277" y="86"/>
                      <a:pt x="275" y="87"/>
                    </a:cubicBezTo>
                    <a:cubicBezTo>
                      <a:pt x="273" y="88"/>
                      <a:pt x="270" y="88"/>
                      <a:pt x="268" y="86"/>
                    </a:cubicBezTo>
                    <a:cubicBezTo>
                      <a:pt x="244" y="52"/>
                      <a:pt x="244" y="52"/>
                      <a:pt x="244" y="52"/>
                    </a:cubicBezTo>
                    <a:cubicBezTo>
                      <a:pt x="64" y="157"/>
                      <a:pt x="64" y="157"/>
                      <a:pt x="64" y="157"/>
                    </a:cubicBezTo>
                    <a:cubicBezTo>
                      <a:pt x="40" y="218"/>
                      <a:pt x="40" y="218"/>
                      <a:pt x="40" y="218"/>
                    </a:cubicBezTo>
                    <a:cubicBezTo>
                      <a:pt x="39" y="222"/>
                      <a:pt x="36" y="225"/>
                      <a:pt x="33" y="226"/>
                    </a:cubicBezTo>
                    <a:cubicBezTo>
                      <a:pt x="32" y="227"/>
                      <a:pt x="31" y="227"/>
                      <a:pt x="29" y="227"/>
                    </a:cubicBezTo>
                    <a:cubicBezTo>
                      <a:pt x="26" y="227"/>
                      <a:pt x="24" y="222"/>
                      <a:pt x="26" y="217"/>
                    </a:cubicBezTo>
                    <a:cubicBezTo>
                      <a:pt x="46" y="167"/>
                      <a:pt x="46" y="167"/>
                      <a:pt x="46" y="167"/>
                    </a:cubicBezTo>
                    <a:cubicBezTo>
                      <a:pt x="8" y="189"/>
                      <a:pt x="8" y="189"/>
                      <a:pt x="8" y="189"/>
                    </a:cubicBezTo>
                    <a:cubicBezTo>
                      <a:pt x="4" y="191"/>
                      <a:pt x="0" y="189"/>
                      <a:pt x="0" y="184"/>
                    </a:cubicBezTo>
                    <a:cubicBezTo>
                      <a:pt x="0" y="179"/>
                      <a:pt x="4" y="173"/>
                      <a:pt x="8" y="171"/>
                    </a:cubicBezTo>
                    <a:cubicBezTo>
                      <a:pt x="59" y="142"/>
                      <a:pt x="59" y="142"/>
                      <a:pt x="59" y="142"/>
                    </a:cubicBezTo>
                    <a:lnTo>
                      <a:pt x="248" y="32"/>
                    </a:lnTo>
                    <a:close/>
                  </a:path>
                </a:pathLst>
              </a:custGeom>
              <a:solidFill>
                <a:srgbClr val="FFA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9" name="Freeform 799"/>
              <p:cNvSpPr>
                <a:spLocks noEditPoints="1"/>
              </p:cNvSpPr>
              <p:nvPr userDrawn="1"/>
            </p:nvSpPr>
            <p:spPr bwMode="auto">
              <a:xfrm>
                <a:off x="6370638" y="2081213"/>
                <a:ext cx="452438" cy="585788"/>
              </a:xfrm>
              <a:custGeom>
                <a:avLst/>
                <a:gdLst>
                  <a:gd name="T0" fmla="*/ 258 w 288"/>
                  <a:gd name="T1" fmla="*/ 9 h 373"/>
                  <a:gd name="T2" fmla="*/ 287 w 288"/>
                  <a:gd name="T3" fmla="*/ 26 h 373"/>
                  <a:gd name="T4" fmla="*/ 288 w 288"/>
                  <a:gd name="T5" fmla="*/ 182 h 373"/>
                  <a:gd name="T6" fmla="*/ 259 w 288"/>
                  <a:gd name="T7" fmla="*/ 231 h 373"/>
                  <a:gd name="T8" fmla="*/ 29 w 288"/>
                  <a:gd name="T9" fmla="*/ 364 h 373"/>
                  <a:gd name="T10" fmla="*/ 0 w 288"/>
                  <a:gd name="T11" fmla="*/ 347 h 373"/>
                  <a:gd name="T12" fmla="*/ 0 w 288"/>
                  <a:gd name="T13" fmla="*/ 191 h 373"/>
                  <a:gd name="T14" fmla="*/ 29 w 288"/>
                  <a:gd name="T15" fmla="*/ 142 h 373"/>
                  <a:gd name="T16" fmla="*/ 131 w 288"/>
                  <a:gd name="T17" fmla="*/ 83 h 373"/>
                  <a:gd name="T18" fmla="*/ 130 w 288"/>
                  <a:gd name="T19" fmla="*/ 80 h 373"/>
                  <a:gd name="T20" fmla="*/ 130 w 288"/>
                  <a:gd name="T21" fmla="*/ 74 h 373"/>
                  <a:gd name="T22" fmla="*/ 143 w 288"/>
                  <a:gd name="T23" fmla="*/ 51 h 373"/>
                  <a:gd name="T24" fmla="*/ 156 w 288"/>
                  <a:gd name="T25" fmla="*/ 59 h 373"/>
                  <a:gd name="T26" fmla="*/ 156 w 288"/>
                  <a:gd name="T27" fmla="*/ 65 h 373"/>
                  <a:gd name="T28" fmla="*/ 156 w 288"/>
                  <a:gd name="T29" fmla="*/ 68 h 373"/>
                  <a:gd name="T30" fmla="*/ 258 w 288"/>
                  <a:gd name="T31" fmla="*/ 9 h 373"/>
                  <a:gd name="T32" fmla="*/ 272 w 288"/>
                  <a:gd name="T33" fmla="*/ 191 h 373"/>
                  <a:gd name="T34" fmla="*/ 271 w 288"/>
                  <a:gd name="T35" fmla="*/ 35 h 373"/>
                  <a:gd name="T36" fmla="*/ 258 w 288"/>
                  <a:gd name="T37" fmla="*/ 27 h 373"/>
                  <a:gd name="T38" fmla="*/ 29 w 288"/>
                  <a:gd name="T39" fmla="*/ 160 h 373"/>
                  <a:gd name="T40" fmla="*/ 16 w 288"/>
                  <a:gd name="T41" fmla="*/ 182 h 373"/>
                  <a:gd name="T42" fmla="*/ 16 w 288"/>
                  <a:gd name="T43" fmla="*/ 338 h 373"/>
                  <a:gd name="T44" fmla="*/ 29 w 288"/>
                  <a:gd name="T45" fmla="*/ 346 h 373"/>
                  <a:gd name="T46" fmla="*/ 259 w 288"/>
                  <a:gd name="T47" fmla="*/ 213 h 373"/>
                  <a:gd name="T48" fmla="*/ 272 w 288"/>
                  <a:gd name="T49" fmla="*/ 191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8" h="373">
                    <a:moveTo>
                      <a:pt x="258" y="9"/>
                    </a:moveTo>
                    <a:cubicBezTo>
                      <a:pt x="274" y="0"/>
                      <a:pt x="287" y="7"/>
                      <a:pt x="287" y="26"/>
                    </a:cubicBezTo>
                    <a:cubicBezTo>
                      <a:pt x="288" y="182"/>
                      <a:pt x="288" y="182"/>
                      <a:pt x="288" y="182"/>
                    </a:cubicBezTo>
                    <a:cubicBezTo>
                      <a:pt x="288" y="200"/>
                      <a:pt x="275" y="222"/>
                      <a:pt x="259" y="231"/>
                    </a:cubicBezTo>
                    <a:cubicBezTo>
                      <a:pt x="29" y="364"/>
                      <a:pt x="29" y="364"/>
                      <a:pt x="29" y="364"/>
                    </a:cubicBezTo>
                    <a:cubicBezTo>
                      <a:pt x="13" y="373"/>
                      <a:pt x="0" y="366"/>
                      <a:pt x="0" y="347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3"/>
                      <a:pt x="13" y="151"/>
                      <a:pt x="29" y="142"/>
                    </a:cubicBezTo>
                    <a:cubicBezTo>
                      <a:pt x="131" y="83"/>
                      <a:pt x="131" y="83"/>
                      <a:pt x="131" y="83"/>
                    </a:cubicBezTo>
                    <a:cubicBezTo>
                      <a:pt x="130" y="82"/>
                      <a:pt x="130" y="81"/>
                      <a:pt x="130" y="80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66"/>
                      <a:pt x="136" y="56"/>
                      <a:pt x="143" y="51"/>
                    </a:cubicBezTo>
                    <a:cubicBezTo>
                      <a:pt x="151" y="47"/>
                      <a:pt x="156" y="51"/>
                      <a:pt x="156" y="59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6"/>
                      <a:pt x="156" y="67"/>
                      <a:pt x="156" y="68"/>
                    </a:cubicBezTo>
                    <a:lnTo>
                      <a:pt x="258" y="9"/>
                    </a:lnTo>
                    <a:close/>
                    <a:moveTo>
                      <a:pt x="272" y="191"/>
                    </a:moveTo>
                    <a:cubicBezTo>
                      <a:pt x="271" y="35"/>
                      <a:pt x="271" y="35"/>
                      <a:pt x="271" y="35"/>
                    </a:cubicBezTo>
                    <a:cubicBezTo>
                      <a:pt x="271" y="26"/>
                      <a:pt x="266" y="23"/>
                      <a:pt x="258" y="27"/>
                    </a:cubicBezTo>
                    <a:cubicBezTo>
                      <a:pt x="29" y="160"/>
                      <a:pt x="29" y="160"/>
                      <a:pt x="29" y="160"/>
                    </a:cubicBezTo>
                    <a:cubicBezTo>
                      <a:pt x="21" y="164"/>
                      <a:pt x="16" y="174"/>
                      <a:pt x="16" y="182"/>
                    </a:cubicBezTo>
                    <a:cubicBezTo>
                      <a:pt x="16" y="338"/>
                      <a:pt x="16" y="338"/>
                      <a:pt x="16" y="338"/>
                    </a:cubicBezTo>
                    <a:cubicBezTo>
                      <a:pt x="16" y="347"/>
                      <a:pt x="22" y="350"/>
                      <a:pt x="29" y="346"/>
                    </a:cubicBezTo>
                    <a:cubicBezTo>
                      <a:pt x="259" y="213"/>
                      <a:pt x="259" y="213"/>
                      <a:pt x="259" y="213"/>
                    </a:cubicBezTo>
                    <a:cubicBezTo>
                      <a:pt x="266" y="209"/>
                      <a:pt x="272" y="199"/>
                      <a:pt x="272" y="191"/>
                    </a:cubicBezTo>
                  </a:path>
                </a:pathLst>
              </a:custGeom>
              <a:solidFill>
                <a:srgbClr val="FFA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0" name="Freeform 800"/>
              <p:cNvSpPr/>
              <p:nvPr userDrawn="1"/>
            </p:nvSpPr>
            <p:spPr bwMode="auto">
              <a:xfrm>
                <a:off x="6483350" y="2228850"/>
                <a:ext cx="236538" cy="266700"/>
              </a:xfrm>
              <a:custGeom>
                <a:avLst/>
                <a:gdLst>
                  <a:gd name="T0" fmla="*/ 142 w 151"/>
                  <a:gd name="T1" fmla="*/ 2 h 169"/>
                  <a:gd name="T2" fmla="*/ 150 w 151"/>
                  <a:gd name="T3" fmla="*/ 7 h 169"/>
                  <a:gd name="T4" fmla="*/ 151 w 151"/>
                  <a:gd name="T5" fmla="*/ 42 h 169"/>
                  <a:gd name="T6" fmla="*/ 143 w 151"/>
                  <a:gd name="T7" fmla="*/ 56 h 169"/>
                  <a:gd name="T8" fmla="*/ 135 w 151"/>
                  <a:gd name="T9" fmla="*/ 52 h 169"/>
                  <a:gd name="T10" fmla="*/ 135 w 151"/>
                  <a:gd name="T11" fmla="*/ 39 h 169"/>
                  <a:gd name="T12" fmla="*/ 101 w 151"/>
                  <a:gd name="T13" fmla="*/ 96 h 169"/>
                  <a:gd name="T14" fmla="*/ 96 w 151"/>
                  <a:gd name="T15" fmla="*/ 101 h 169"/>
                  <a:gd name="T16" fmla="*/ 92 w 151"/>
                  <a:gd name="T17" fmla="*/ 102 h 169"/>
                  <a:gd name="T18" fmla="*/ 53 w 151"/>
                  <a:gd name="T19" fmla="*/ 103 h 169"/>
                  <a:gd name="T20" fmla="*/ 14 w 151"/>
                  <a:gd name="T21" fmla="*/ 163 h 169"/>
                  <a:gd name="T22" fmla="*/ 9 w 151"/>
                  <a:gd name="T23" fmla="*/ 168 h 169"/>
                  <a:gd name="T24" fmla="*/ 3 w 151"/>
                  <a:gd name="T25" fmla="*/ 168 h 169"/>
                  <a:gd name="T26" fmla="*/ 4 w 151"/>
                  <a:gd name="T27" fmla="*/ 155 h 169"/>
                  <a:gd name="T28" fmla="*/ 47 w 151"/>
                  <a:gd name="T29" fmla="*/ 89 h 169"/>
                  <a:gd name="T30" fmla="*/ 52 w 151"/>
                  <a:gd name="T31" fmla="*/ 84 h 169"/>
                  <a:gd name="T32" fmla="*/ 55 w 151"/>
                  <a:gd name="T33" fmla="*/ 83 h 169"/>
                  <a:gd name="T34" fmla="*/ 94 w 151"/>
                  <a:gd name="T35" fmla="*/ 82 h 169"/>
                  <a:gd name="T36" fmla="*/ 125 w 151"/>
                  <a:gd name="T37" fmla="*/ 31 h 169"/>
                  <a:gd name="T38" fmla="*/ 111 w 151"/>
                  <a:gd name="T39" fmla="*/ 39 h 169"/>
                  <a:gd name="T40" fmla="*/ 103 w 151"/>
                  <a:gd name="T41" fmla="*/ 35 h 169"/>
                  <a:gd name="T42" fmla="*/ 111 w 151"/>
                  <a:gd name="T43" fmla="*/ 21 h 169"/>
                  <a:gd name="T44" fmla="*/ 142 w 151"/>
                  <a:gd name="T45" fmla="*/ 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1" h="169">
                    <a:moveTo>
                      <a:pt x="142" y="2"/>
                    </a:moveTo>
                    <a:cubicBezTo>
                      <a:pt x="147" y="0"/>
                      <a:pt x="150" y="2"/>
                      <a:pt x="150" y="7"/>
                    </a:cubicBezTo>
                    <a:cubicBezTo>
                      <a:pt x="151" y="42"/>
                      <a:pt x="151" y="42"/>
                      <a:pt x="151" y="42"/>
                    </a:cubicBezTo>
                    <a:cubicBezTo>
                      <a:pt x="151" y="47"/>
                      <a:pt x="148" y="53"/>
                      <a:pt x="143" y="56"/>
                    </a:cubicBezTo>
                    <a:cubicBezTo>
                      <a:pt x="139" y="58"/>
                      <a:pt x="135" y="56"/>
                      <a:pt x="135" y="52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01" y="96"/>
                      <a:pt x="101" y="96"/>
                      <a:pt x="101" y="96"/>
                    </a:cubicBezTo>
                    <a:cubicBezTo>
                      <a:pt x="99" y="98"/>
                      <a:pt x="98" y="100"/>
                      <a:pt x="96" y="101"/>
                    </a:cubicBezTo>
                    <a:cubicBezTo>
                      <a:pt x="94" y="102"/>
                      <a:pt x="93" y="102"/>
                      <a:pt x="92" y="102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3" y="165"/>
                      <a:pt x="11" y="167"/>
                      <a:pt x="9" y="168"/>
                    </a:cubicBezTo>
                    <a:cubicBezTo>
                      <a:pt x="7" y="169"/>
                      <a:pt x="5" y="169"/>
                      <a:pt x="3" y="168"/>
                    </a:cubicBezTo>
                    <a:cubicBezTo>
                      <a:pt x="0" y="166"/>
                      <a:pt x="1" y="160"/>
                      <a:pt x="4" y="155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7"/>
                      <a:pt x="50" y="85"/>
                      <a:pt x="52" y="84"/>
                    </a:cubicBezTo>
                    <a:cubicBezTo>
                      <a:pt x="53" y="84"/>
                      <a:pt x="54" y="83"/>
                      <a:pt x="55" y="83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6" y="42"/>
                      <a:pt x="103" y="40"/>
                      <a:pt x="103" y="35"/>
                    </a:cubicBezTo>
                    <a:cubicBezTo>
                      <a:pt x="103" y="30"/>
                      <a:pt x="106" y="24"/>
                      <a:pt x="111" y="21"/>
                    </a:cubicBezTo>
                    <a:lnTo>
                      <a:pt x="142" y="2"/>
                    </a:lnTo>
                    <a:close/>
                  </a:path>
                </a:pathLst>
              </a:custGeom>
              <a:solidFill>
                <a:srgbClr val="FFA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1" name="Freeform 801"/>
              <p:cNvSpPr/>
              <p:nvPr userDrawn="1"/>
            </p:nvSpPr>
            <p:spPr bwMode="auto">
              <a:xfrm>
                <a:off x="7380288" y="2714625"/>
                <a:ext cx="52388" cy="49213"/>
              </a:xfrm>
              <a:custGeom>
                <a:avLst/>
                <a:gdLst>
                  <a:gd name="T0" fmla="*/ 33 w 33"/>
                  <a:gd name="T1" fmla="*/ 31 h 31"/>
                  <a:gd name="T2" fmla="*/ 7 w 33"/>
                  <a:gd name="T3" fmla="*/ 17 h 31"/>
                  <a:gd name="T4" fmla="*/ 0 w 33"/>
                  <a:gd name="T5" fmla="*/ 0 h 31"/>
                  <a:gd name="T6" fmla="*/ 25 w 33"/>
                  <a:gd name="T7" fmla="*/ 15 h 31"/>
                  <a:gd name="T8" fmla="*/ 33 w 33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3" y="14"/>
                      <a:pt x="0" y="8"/>
                      <a:pt x="0" y="0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23"/>
                      <a:pt x="28" y="29"/>
                      <a:pt x="33" y="31"/>
                    </a:cubicBez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2" name="Freeform 802"/>
              <p:cNvSpPr/>
              <p:nvPr userDrawn="1"/>
            </p:nvSpPr>
            <p:spPr bwMode="auto">
              <a:xfrm>
                <a:off x="7380288" y="2714625"/>
                <a:ext cx="52388" cy="49213"/>
              </a:xfrm>
              <a:custGeom>
                <a:avLst/>
                <a:gdLst>
                  <a:gd name="T0" fmla="*/ 33 w 33"/>
                  <a:gd name="T1" fmla="*/ 31 h 31"/>
                  <a:gd name="T2" fmla="*/ 7 w 33"/>
                  <a:gd name="T3" fmla="*/ 17 h 31"/>
                  <a:gd name="T4" fmla="*/ 0 w 33"/>
                  <a:gd name="T5" fmla="*/ 0 h 31"/>
                  <a:gd name="T6" fmla="*/ 25 w 33"/>
                  <a:gd name="T7" fmla="*/ 15 h 31"/>
                  <a:gd name="T8" fmla="*/ 33 w 33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3" y="14"/>
                      <a:pt x="0" y="8"/>
                      <a:pt x="0" y="0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23"/>
                      <a:pt x="28" y="29"/>
                      <a:pt x="33" y="31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3" name="Freeform 803"/>
              <p:cNvSpPr/>
              <p:nvPr userDrawn="1"/>
            </p:nvSpPr>
            <p:spPr bwMode="auto">
              <a:xfrm>
                <a:off x="8097838" y="1468438"/>
                <a:ext cx="66675" cy="30163"/>
              </a:xfrm>
              <a:custGeom>
                <a:avLst/>
                <a:gdLst>
                  <a:gd name="T0" fmla="*/ 18 w 43"/>
                  <a:gd name="T1" fmla="*/ 3 h 19"/>
                  <a:gd name="T2" fmla="*/ 43 w 43"/>
                  <a:gd name="T3" fmla="*/ 18 h 19"/>
                  <a:gd name="T4" fmla="*/ 25 w 43"/>
                  <a:gd name="T5" fmla="*/ 19 h 19"/>
                  <a:gd name="T6" fmla="*/ 0 w 43"/>
                  <a:gd name="T7" fmla="*/ 5 h 19"/>
                  <a:gd name="T8" fmla="*/ 18 w 43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9">
                    <a:moveTo>
                      <a:pt x="18" y="3"/>
                    </a:moveTo>
                    <a:cubicBezTo>
                      <a:pt x="43" y="18"/>
                      <a:pt x="43" y="18"/>
                      <a:pt x="43" y="18"/>
                    </a:cubicBezTo>
                    <a:cubicBezTo>
                      <a:pt x="39" y="15"/>
                      <a:pt x="32" y="15"/>
                      <a:pt x="25" y="1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1"/>
                      <a:pt x="13" y="0"/>
                      <a:pt x="18" y="3"/>
                    </a:cubicBez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4" name="Freeform 804"/>
              <p:cNvSpPr/>
              <p:nvPr userDrawn="1"/>
            </p:nvSpPr>
            <p:spPr bwMode="auto">
              <a:xfrm>
                <a:off x="8097838" y="1473200"/>
                <a:ext cx="46038" cy="25400"/>
              </a:xfrm>
              <a:custGeom>
                <a:avLst/>
                <a:gdLst>
                  <a:gd name="T0" fmla="*/ 25 w 29"/>
                  <a:gd name="T1" fmla="*/ 16 h 16"/>
                  <a:gd name="T2" fmla="*/ 0 w 29"/>
                  <a:gd name="T3" fmla="*/ 2 h 16"/>
                  <a:gd name="T4" fmla="*/ 3 w 29"/>
                  <a:gd name="T5" fmla="*/ 0 h 16"/>
                  <a:gd name="T6" fmla="*/ 29 w 29"/>
                  <a:gd name="T7" fmla="*/ 15 h 16"/>
                  <a:gd name="T8" fmla="*/ 25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5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6" y="16"/>
                      <a:pt x="25" y="16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5" name="Freeform 805"/>
              <p:cNvSpPr/>
              <p:nvPr userDrawn="1"/>
            </p:nvSpPr>
            <p:spPr bwMode="auto">
              <a:xfrm>
                <a:off x="8102600" y="1471613"/>
                <a:ext cx="46038" cy="25400"/>
              </a:xfrm>
              <a:custGeom>
                <a:avLst/>
                <a:gdLst>
                  <a:gd name="T0" fmla="*/ 26 w 29"/>
                  <a:gd name="T1" fmla="*/ 16 h 16"/>
                  <a:gd name="T2" fmla="*/ 0 w 29"/>
                  <a:gd name="T3" fmla="*/ 1 h 16"/>
                  <a:gd name="T4" fmla="*/ 3 w 29"/>
                  <a:gd name="T5" fmla="*/ 0 h 16"/>
                  <a:gd name="T6" fmla="*/ 29 w 29"/>
                  <a:gd name="T7" fmla="*/ 15 h 16"/>
                  <a:gd name="T8" fmla="*/ 26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6" y="1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7" y="15"/>
                      <a:pt x="26" y="16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6" name="Freeform 806"/>
              <p:cNvSpPr/>
              <p:nvPr userDrawn="1"/>
            </p:nvSpPr>
            <p:spPr bwMode="auto">
              <a:xfrm>
                <a:off x="8107363" y="1470025"/>
                <a:ext cx="42863" cy="25400"/>
              </a:xfrm>
              <a:custGeom>
                <a:avLst/>
                <a:gdLst>
                  <a:gd name="T0" fmla="*/ 26 w 28"/>
                  <a:gd name="T1" fmla="*/ 16 h 16"/>
                  <a:gd name="T2" fmla="*/ 0 w 28"/>
                  <a:gd name="T3" fmla="*/ 1 h 16"/>
                  <a:gd name="T4" fmla="*/ 2 w 28"/>
                  <a:gd name="T5" fmla="*/ 0 h 16"/>
                  <a:gd name="T6" fmla="*/ 28 w 28"/>
                  <a:gd name="T7" fmla="*/ 15 h 16"/>
                  <a:gd name="T8" fmla="*/ 26 w 2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6" y="1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6" y="16"/>
                      <a:pt x="26" y="16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7" name="Freeform 807"/>
              <p:cNvSpPr/>
              <p:nvPr userDrawn="1"/>
            </p:nvSpPr>
            <p:spPr bwMode="auto">
              <a:xfrm>
                <a:off x="8110538" y="1470025"/>
                <a:ext cx="42863" cy="23813"/>
              </a:xfrm>
              <a:custGeom>
                <a:avLst/>
                <a:gdLst>
                  <a:gd name="T0" fmla="*/ 26 w 28"/>
                  <a:gd name="T1" fmla="*/ 15 h 15"/>
                  <a:gd name="T2" fmla="*/ 0 w 28"/>
                  <a:gd name="T3" fmla="*/ 0 h 15"/>
                  <a:gd name="T4" fmla="*/ 2 w 28"/>
                  <a:gd name="T5" fmla="*/ 0 h 15"/>
                  <a:gd name="T6" fmla="*/ 28 w 28"/>
                  <a:gd name="T7" fmla="*/ 15 h 15"/>
                  <a:gd name="T8" fmla="*/ 26 w 28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6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6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8" name="Freeform 808"/>
              <p:cNvSpPr/>
              <p:nvPr userDrawn="1"/>
            </p:nvSpPr>
            <p:spPr bwMode="auto">
              <a:xfrm>
                <a:off x="8113713" y="1470025"/>
                <a:ext cx="41275" cy="23813"/>
              </a:xfrm>
              <a:custGeom>
                <a:avLst/>
                <a:gdLst>
                  <a:gd name="T0" fmla="*/ 26 w 27"/>
                  <a:gd name="T1" fmla="*/ 15 h 15"/>
                  <a:gd name="T2" fmla="*/ 0 w 27"/>
                  <a:gd name="T3" fmla="*/ 0 h 15"/>
                  <a:gd name="T4" fmla="*/ 2 w 27"/>
                  <a:gd name="T5" fmla="*/ 0 h 15"/>
                  <a:gd name="T6" fmla="*/ 27 w 27"/>
                  <a:gd name="T7" fmla="*/ 15 h 15"/>
                  <a:gd name="T8" fmla="*/ 26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6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6" y="15"/>
                      <a:pt x="26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9" name="Freeform 809"/>
              <p:cNvSpPr/>
              <p:nvPr userDrawn="1"/>
            </p:nvSpPr>
            <p:spPr bwMode="auto">
              <a:xfrm>
                <a:off x="8116888" y="1470025"/>
                <a:ext cx="41275" cy="23813"/>
              </a:xfrm>
              <a:custGeom>
                <a:avLst/>
                <a:gdLst>
                  <a:gd name="T0" fmla="*/ 25 w 27"/>
                  <a:gd name="T1" fmla="*/ 15 h 15"/>
                  <a:gd name="T2" fmla="*/ 0 w 27"/>
                  <a:gd name="T3" fmla="*/ 0 h 15"/>
                  <a:gd name="T4" fmla="*/ 2 w 27"/>
                  <a:gd name="T5" fmla="*/ 0 h 15"/>
                  <a:gd name="T6" fmla="*/ 27 w 27"/>
                  <a:gd name="T7" fmla="*/ 15 h 15"/>
                  <a:gd name="T8" fmla="*/ 25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5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5"/>
                      <a:pt x="25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0" name="Freeform 810"/>
              <p:cNvSpPr/>
              <p:nvPr userDrawn="1"/>
            </p:nvSpPr>
            <p:spPr bwMode="auto">
              <a:xfrm>
                <a:off x="8120063" y="1470025"/>
                <a:ext cx="39688" cy="25400"/>
              </a:xfrm>
              <a:custGeom>
                <a:avLst/>
                <a:gdLst>
                  <a:gd name="T0" fmla="*/ 25 w 26"/>
                  <a:gd name="T1" fmla="*/ 15 h 16"/>
                  <a:gd name="T2" fmla="*/ 0 w 26"/>
                  <a:gd name="T3" fmla="*/ 0 h 16"/>
                  <a:gd name="T4" fmla="*/ 1 w 26"/>
                  <a:gd name="T5" fmla="*/ 1 h 16"/>
                  <a:gd name="T6" fmla="*/ 26 w 26"/>
                  <a:gd name="T7" fmla="*/ 16 h 16"/>
                  <a:gd name="T8" fmla="*/ 25 w 26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5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1" name="Freeform 811"/>
              <p:cNvSpPr/>
              <p:nvPr userDrawn="1"/>
            </p:nvSpPr>
            <p:spPr bwMode="auto">
              <a:xfrm>
                <a:off x="8121650" y="1471613"/>
                <a:ext cx="41275" cy="23813"/>
              </a:xfrm>
              <a:custGeom>
                <a:avLst/>
                <a:gdLst>
                  <a:gd name="T0" fmla="*/ 25 w 27"/>
                  <a:gd name="T1" fmla="*/ 15 h 15"/>
                  <a:gd name="T2" fmla="*/ 0 w 27"/>
                  <a:gd name="T3" fmla="*/ 0 h 15"/>
                  <a:gd name="T4" fmla="*/ 1 w 27"/>
                  <a:gd name="T5" fmla="*/ 0 h 15"/>
                  <a:gd name="T6" fmla="*/ 27 w 27"/>
                  <a:gd name="T7" fmla="*/ 15 h 15"/>
                  <a:gd name="T8" fmla="*/ 25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5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5"/>
                      <a:pt x="25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2" name="Freeform 812"/>
              <p:cNvSpPr/>
              <p:nvPr userDrawn="1"/>
            </p:nvSpPr>
            <p:spPr bwMode="auto">
              <a:xfrm>
                <a:off x="8123238" y="1471613"/>
                <a:ext cx="41275" cy="25400"/>
              </a:xfrm>
              <a:custGeom>
                <a:avLst/>
                <a:gdLst>
                  <a:gd name="T0" fmla="*/ 26 w 27"/>
                  <a:gd name="T1" fmla="*/ 15 h 16"/>
                  <a:gd name="T2" fmla="*/ 0 w 27"/>
                  <a:gd name="T3" fmla="*/ 0 h 16"/>
                  <a:gd name="T4" fmla="*/ 2 w 27"/>
                  <a:gd name="T5" fmla="*/ 1 h 16"/>
                  <a:gd name="T6" fmla="*/ 27 w 27"/>
                  <a:gd name="T7" fmla="*/ 16 h 16"/>
                  <a:gd name="T8" fmla="*/ 26 w 27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6">
                    <a:moveTo>
                      <a:pt x="26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6" y="15"/>
                      <a:pt x="26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3" name="Freeform 813"/>
              <p:cNvSpPr/>
              <p:nvPr userDrawn="1"/>
            </p:nvSpPr>
            <p:spPr bwMode="auto">
              <a:xfrm>
                <a:off x="8126413" y="1473200"/>
                <a:ext cx="38100" cy="23813"/>
              </a:xfrm>
              <a:custGeom>
                <a:avLst/>
                <a:gdLst>
                  <a:gd name="T0" fmla="*/ 24 w 24"/>
                  <a:gd name="T1" fmla="*/ 15 h 15"/>
                  <a:gd name="T2" fmla="*/ 0 w 24"/>
                  <a:gd name="T3" fmla="*/ 0 h 15"/>
                  <a:gd name="T4" fmla="*/ 0 w 24"/>
                  <a:gd name="T5" fmla="*/ 0 h 15"/>
                  <a:gd name="T6" fmla="*/ 24 w 24"/>
                  <a:gd name="T7" fmla="*/ 15 h 15"/>
                  <a:gd name="T8" fmla="*/ 24 w 24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4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4" name="Freeform 814"/>
              <p:cNvSpPr/>
              <p:nvPr userDrawn="1"/>
            </p:nvSpPr>
            <p:spPr bwMode="auto">
              <a:xfrm>
                <a:off x="8126413" y="1473200"/>
                <a:ext cx="38100" cy="23813"/>
              </a:xfrm>
              <a:custGeom>
                <a:avLst/>
                <a:gdLst>
                  <a:gd name="T0" fmla="*/ 24 w 24"/>
                  <a:gd name="T1" fmla="*/ 15 h 15"/>
                  <a:gd name="T2" fmla="*/ 0 w 24"/>
                  <a:gd name="T3" fmla="*/ 0 h 15"/>
                  <a:gd name="T4" fmla="*/ 0 w 24"/>
                  <a:gd name="T5" fmla="*/ 0 h 15"/>
                  <a:gd name="T6" fmla="*/ 24 w 24"/>
                  <a:gd name="T7" fmla="*/ 15 h 15"/>
                  <a:gd name="T8" fmla="*/ 24 w 24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4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5"/>
                    </a:lnTo>
                    <a:lnTo>
                      <a:pt x="24" y="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5" name="Freeform 815"/>
              <p:cNvSpPr/>
              <p:nvPr userDrawn="1"/>
            </p:nvSpPr>
            <p:spPr bwMode="auto">
              <a:xfrm>
                <a:off x="7378700" y="1935163"/>
                <a:ext cx="41275" cy="803275"/>
              </a:xfrm>
              <a:custGeom>
                <a:avLst/>
                <a:gdLst>
                  <a:gd name="T0" fmla="*/ 26 w 26"/>
                  <a:gd name="T1" fmla="*/ 506 h 506"/>
                  <a:gd name="T2" fmla="*/ 1 w 26"/>
                  <a:gd name="T3" fmla="*/ 491 h 506"/>
                  <a:gd name="T4" fmla="*/ 0 w 26"/>
                  <a:gd name="T5" fmla="*/ 0 h 506"/>
                  <a:gd name="T6" fmla="*/ 25 w 26"/>
                  <a:gd name="T7" fmla="*/ 15 h 506"/>
                  <a:gd name="T8" fmla="*/ 26 w 26"/>
                  <a:gd name="T9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06">
                    <a:moveTo>
                      <a:pt x="26" y="506"/>
                    </a:moveTo>
                    <a:lnTo>
                      <a:pt x="1" y="491"/>
                    </a:lnTo>
                    <a:lnTo>
                      <a:pt x="0" y="0"/>
                    </a:lnTo>
                    <a:lnTo>
                      <a:pt x="25" y="15"/>
                    </a:lnTo>
                    <a:lnTo>
                      <a:pt x="26" y="506"/>
                    </a:ln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6" name="Freeform 816"/>
              <p:cNvSpPr/>
              <p:nvPr userDrawn="1"/>
            </p:nvSpPr>
            <p:spPr bwMode="auto">
              <a:xfrm>
                <a:off x="7418388" y="1476375"/>
                <a:ext cx="719138" cy="414338"/>
              </a:xfrm>
              <a:custGeom>
                <a:avLst/>
                <a:gdLst>
                  <a:gd name="T0" fmla="*/ 25 w 453"/>
                  <a:gd name="T1" fmla="*/ 261 h 261"/>
                  <a:gd name="T2" fmla="*/ 0 w 453"/>
                  <a:gd name="T3" fmla="*/ 246 h 261"/>
                  <a:gd name="T4" fmla="*/ 428 w 453"/>
                  <a:gd name="T5" fmla="*/ 0 h 261"/>
                  <a:gd name="T6" fmla="*/ 453 w 453"/>
                  <a:gd name="T7" fmla="*/ 14 h 261"/>
                  <a:gd name="T8" fmla="*/ 25 w 453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61">
                    <a:moveTo>
                      <a:pt x="25" y="261"/>
                    </a:moveTo>
                    <a:lnTo>
                      <a:pt x="0" y="246"/>
                    </a:lnTo>
                    <a:lnTo>
                      <a:pt x="428" y="0"/>
                    </a:lnTo>
                    <a:lnTo>
                      <a:pt x="453" y="14"/>
                    </a:lnTo>
                    <a:lnTo>
                      <a:pt x="25" y="261"/>
                    </a:ln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7" name="Freeform 817"/>
              <p:cNvSpPr/>
              <p:nvPr userDrawn="1"/>
            </p:nvSpPr>
            <p:spPr bwMode="auto">
              <a:xfrm>
                <a:off x="7418388" y="1485900"/>
                <a:ext cx="760413" cy="1289050"/>
              </a:xfrm>
              <a:custGeom>
                <a:avLst/>
                <a:gdLst>
                  <a:gd name="T0" fmla="*/ 457 w 484"/>
                  <a:gd name="T1" fmla="*/ 8 h 821"/>
                  <a:gd name="T2" fmla="*/ 482 w 484"/>
                  <a:gd name="T3" fmla="*/ 23 h 821"/>
                  <a:gd name="T4" fmla="*/ 484 w 484"/>
                  <a:gd name="T5" fmla="*/ 519 h 821"/>
                  <a:gd name="T6" fmla="*/ 459 w 484"/>
                  <a:gd name="T7" fmla="*/ 563 h 821"/>
                  <a:gd name="T8" fmla="*/ 27 w 484"/>
                  <a:gd name="T9" fmla="*/ 812 h 821"/>
                  <a:gd name="T10" fmla="*/ 1 w 484"/>
                  <a:gd name="T11" fmla="*/ 798 h 821"/>
                  <a:gd name="T12" fmla="*/ 0 w 484"/>
                  <a:gd name="T13" fmla="*/ 302 h 821"/>
                  <a:gd name="T14" fmla="*/ 25 w 484"/>
                  <a:gd name="T15" fmla="*/ 258 h 821"/>
                  <a:gd name="T16" fmla="*/ 457 w 484"/>
                  <a:gd name="T17" fmla="*/ 8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821">
                    <a:moveTo>
                      <a:pt x="457" y="8"/>
                    </a:moveTo>
                    <a:cubicBezTo>
                      <a:pt x="471" y="0"/>
                      <a:pt x="482" y="7"/>
                      <a:pt x="482" y="23"/>
                    </a:cubicBezTo>
                    <a:cubicBezTo>
                      <a:pt x="484" y="519"/>
                      <a:pt x="484" y="519"/>
                      <a:pt x="484" y="519"/>
                    </a:cubicBezTo>
                    <a:cubicBezTo>
                      <a:pt x="484" y="535"/>
                      <a:pt x="473" y="555"/>
                      <a:pt x="459" y="563"/>
                    </a:cubicBezTo>
                    <a:cubicBezTo>
                      <a:pt x="27" y="812"/>
                      <a:pt x="27" y="812"/>
                      <a:pt x="27" y="812"/>
                    </a:cubicBezTo>
                    <a:cubicBezTo>
                      <a:pt x="13" y="821"/>
                      <a:pt x="1" y="814"/>
                      <a:pt x="1" y="798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286"/>
                      <a:pt x="11" y="266"/>
                      <a:pt x="25" y="258"/>
                    </a:cubicBezTo>
                    <a:lnTo>
                      <a:pt x="457" y="8"/>
                    </a:lnTo>
                    <a:close/>
                  </a:path>
                </a:pathLst>
              </a:custGeom>
              <a:solidFill>
                <a:srgbClr val="76B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8" name="Freeform 818"/>
              <p:cNvSpPr/>
              <p:nvPr userDrawn="1"/>
            </p:nvSpPr>
            <p:spPr bwMode="auto">
              <a:xfrm>
                <a:off x="7377113" y="1866900"/>
                <a:ext cx="80963" cy="92075"/>
              </a:xfrm>
              <a:custGeom>
                <a:avLst/>
                <a:gdLst>
                  <a:gd name="T0" fmla="*/ 26 w 51"/>
                  <a:gd name="T1" fmla="*/ 59 h 59"/>
                  <a:gd name="T2" fmla="*/ 1 w 51"/>
                  <a:gd name="T3" fmla="*/ 44 h 59"/>
                  <a:gd name="T4" fmla="*/ 26 w 51"/>
                  <a:gd name="T5" fmla="*/ 0 h 59"/>
                  <a:gd name="T6" fmla="*/ 51 w 51"/>
                  <a:gd name="T7" fmla="*/ 15 h 59"/>
                  <a:gd name="T8" fmla="*/ 26 w 5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9">
                    <a:moveTo>
                      <a:pt x="26" y="59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28"/>
                      <a:pt x="12" y="8"/>
                      <a:pt x="26" y="0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37" y="23"/>
                      <a:pt x="26" y="43"/>
                      <a:pt x="26" y="59"/>
                    </a:cubicBez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9" name="Freeform 819"/>
              <p:cNvSpPr/>
              <p:nvPr userDrawn="1"/>
            </p:nvSpPr>
            <p:spPr bwMode="auto">
              <a:xfrm>
                <a:off x="7378700" y="1928813"/>
                <a:ext cx="39688" cy="30163"/>
              </a:xfrm>
              <a:custGeom>
                <a:avLst/>
                <a:gdLst>
                  <a:gd name="T0" fmla="*/ 25 w 25"/>
                  <a:gd name="T1" fmla="*/ 20 h 20"/>
                  <a:gd name="T2" fmla="*/ 0 w 25"/>
                  <a:gd name="T3" fmla="*/ 5 h 20"/>
                  <a:gd name="T4" fmla="*/ 0 w 25"/>
                  <a:gd name="T5" fmla="*/ 0 h 20"/>
                  <a:gd name="T6" fmla="*/ 25 w 25"/>
                  <a:gd name="T7" fmla="*/ 15 h 20"/>
                  <a:gd name="T8" fmla="*/ 25 w 25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0">
                    <a:moveTo>
                      <a:pt x="25" y="2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6"/>
                      <a:pt x="25" y="18"/>
                      <a:pt x="25" y="20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0" name="Freeform 820"/>
              <p:cNvSpPr/>
              <p:nvPr userDrawn="1"/>
            </p:nvSpPr>
            <p:spPr bwMode="auto">
              <a:xfrm>
                <a:off x="7378700" y="1922463"/>
                <a:ext cx="41275" cy="28575"/>
              </a:xfrm>
              <a:custGeom>
                <a:avLst/>
                <a:gdLst>
                  <a:gd name="T0" fmla="*/ 25 w 26"/>
                  <a:gd name="T1" fmla="*/ 19 h 19"/>
                  <a:gd name="T2" fmla="*/ 0 w 26"/>
                  <a:gd name="T3" fmla="*/ 4 h 19"/>
                  <a:gd name="T4" fmla="*/ 0 w 26"/>
                  <a:gd name="T5" fmla="*/ 0 h 19"/>
                  <a:gd name="T6" fmla="*/ 26 w 26"/>
                  <a:gd name="T7" fmla="*/ 15 h 19"/>
                  <a:gd name="T8" fmla="*/ 25 w 2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9">
                    <a:moveTo>
                      <a:pt x="25" y="19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5" y="17"/>
                      <a:pt x="25" y="19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1" name="Freeform 821"/>
              <p:cNvSpPr/>
              <p:nvPr userDrawn="1"/>
            </p:nvSpPr>
            <p:spPr bwMode="auto">
              <a:xfrm>
                <a:off x="7378700" y="1917700"/>
                <a:ext cx="42863" cy="26988"/>
              </a:xfrm>
              <a:custGeom>
                <a:avLst/>
                <a:gdLst>
                  <a:gd name="T0" fmla="*/ 26 w 27"/>
                  <a:gd name="T1" fmla="*/ 18 h 18"/>
                  <a:gd name="T2" fmla="*/ 0 w 27"/>
                  <a:gd name="T3" fmla="*/ 3 h 18"/>
                  <a:gd name="T4" fmla="*/ 1 w 27"/>
                  <a:gd name="T5" fmla="*/ 0 h 18"/>
                  <a:gd name="T6" fmla="*/ 27 w 27"/>
                  <a:gd name="T7" fmla="*/ 15 h 18"/>
                  <a:gd name="T8" fmla="*/ 26 w 2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8">
                    <a:moveTo>
                      <a:pt x="26" y="18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6"/>
                      <a:pt x="26" y="17"/>
                      <a:pt x="26" y="18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2" name="Freeform 822"/>
              <p:cNvSpPr/>
              <p:nvPr userDrawn="1"/>
            </p:nvSpPr>
            <p:spPr bwMode="auto">
              <a:xfrm>
                <a:off x="7380288" y="1914525"/>
                <a:ext cx="41275" cy="25400"/>
              </a:xfrm>
              <a:custGeom>
                <a:avLst/>
                <a:gdLst>
                  <a:gd name="T0" fmla="*/ 26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6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6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6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3" name="Freeform 823"/>
              <p:cNvSpPr/>
              <p:nvPr userDrawn="1"/>
            </p:nvSpPr>
            <p:spPr bwMode="auto">
              <a:xfrm>
                <a:off x="7381875" y="1911350"/>
                <a:ext cx="41275" cy="25400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4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4" name="Freeform 824"/>
              <p:cNvSpPr/>
              <p:nvPr userDrawn="1"/>
            </p:nvSpPr>
            <p:spPr bwMode="auto">
              <a:xfrm>
                <a:off x="7383463" y="1906588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3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5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5" name="Freeform 825"/>
              <p:cNvSpPr/>
              <p:nvPr userDrawn="1"/>
            </p:nvSpPr>
            <p:spPr bwMode="auto">
              <a:xfrm>
                <a:off x="7385050" y="1903413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5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6" name="Freeform 826"/>
              <p:cNvSpPr/>
              <p:nvPr userDrawn="1"/>
            </p:nvSpPr>
            <p:spPr bwMode="auto">
              <a:xfrm>
                <a:off x="7386638" y="1900238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5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7" name="Freeform 827"/>
              <p:cNvSpPr/>
              <p:nvPr userDrawn="1"/>
            </p:nvSpPr>
            <p:spPr bwMode="auto">
              <a:xfrm>
                <a:off x="7388225" y="1897063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8" name="Freeform 828"/>
              <p:cNvSpPr/>
              <p:nvPr userDrawn="1"/>
            </p:nvSpPr>
            <p:spPr bwMode="auto">
              <a:xfrm>
                <a:off x="7389813" y="1893888"/>
                <a:ext cx="42863" cy="26988"/>
              </a:xfrm>
              <a:custGeom>
                <a:avLst/>
                <a:gdLst>
                  <a:gd name="T0" fmla="*/ 25 w 27"/>
                  <a:gd name="T1" fmla="*/ 17 h 17"/>
                  <a:gd name="T2" fmla="*/ 0 w 27"/>
                  <a:gd name="T3" fmla="*/ 2 h 17"/>
                  <a:gd name="T4" fmla="*/ 1 w 27"/>
                  <a:gd name="T5" fmla="*/ 0 h 17"/>
                  <a:gd name="T6" fmla="*/ 27 w 27"/>
                  <a:gd name="T7" fmla="*/ 14 h 17"/>
                  <a:gd name="T8" fmla="*/ 25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5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9" name="Freeform 829"/>
              <p:cNvSpPr/>
              <p:nvPr userDrawn="1"/>
            </p:nvSpPr>
            <p:spPr bwMode="auto">
              <a:xfrm>
                <a:off x="7391400" y="1889125"/>
                <a:ext cx="42863" cy="26988"/>
              </a:xfrm>
              <a:custGeom>
                <a:avLst/>
                <a:gdLst>
                  <a:gd name="T0" fmla="*/ 26 w 27"/>
                  <a:gd name="T1" fmla="*/ 17 h 17"/>
                  <a:gd name="T2" fmla="*/ 0 w 27"/>
                  <a:gd name="T3" fmla="*/ 3 h 17"/>
                  <a:gd name="T4" fmla="*/ 2 w 27"/>
                  <a:gd name="T5" fmla="*/ 0 h 17"/>
                  <a:gd name="T6" fmla="*/ 27 w 27"/>
                  <a:gd name="T7" fmla="*/ 15 h 17"/>
                  <a:gd name="T8" fmla="*/ 26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6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2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6"/>
                      <a:pt x="26" y="17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0" name="Freeform 830"/>
              <p:cNvSpPr/>
              <p:nvPr userDrawn="1"/>
            </p:nvSpPr>
            <p:spPr bwMode="auto">
              <a:xfrm>
                <a:off x="7394575" y="1885950"/>
                <a:ext cx="42863" cy="26988"/>
              </a:xfrm>
              <a:custGeom>
                <a:avLst/>
                <a:gdLst>
                  <a:gd name="T0" fmla="*/ 25 w 27"/>
                  <a:gd name="T1" fmla="*/ 17 h 17"/>
                  <a:gd name="T2" fmla="*/ 0 w 27"/>
                  <a:gd name="T3" fmla="*/ 2 h 17"/>
                  <a:gd name="T4" fmla="*/ 1 w 27"/>
                  <a:gd name="T5" fmla="*/ 0 h 17"/>
                  <a:gd name="T6" fmla="*/ 27 w 27"/>
                  <a:gd name="T7" fmla="*/ 15 h 17"/>
                  <a:gd name="T8" fmla="*/ 25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6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1" name="Freeform 831"/>
              <p:cNvSpPr/>
              <p:nvPr userDrawn="1"/>
            </p:nvSpPr>
            <p:spPr bwMode="auto">
              <a:xfrm>
                <a:off x="7396163" y="1882775"/>
                <a:ext cx="44450" cy="26988"/>
              </a:xfrm>
              <a:custGeom>
                <a:avLst/>
                <a:gdLst>
                  <a:gd name="T0" fmla="*/ 26 w 28"/>
                  <a:gd name="T1" fmla="*/ 17 h 17"/>
                  <a:gd name="T2" fmla="*/ 0 w 28"/>
                  <a:gd name="T3" fmla="*/ 2 h 17"/>
                  <a:gd name="T4" fmla="*/ 2 w 28"/>
                  <a:gd name="T5" fmla="*/ 0 h 17"/>
                  <a:gd name="T6" fmla="*/ 28 w 28"/>
                  <a:gd name="T7" fmla="*/ 14 h 17"/>
                  <a:gd name="T8" fmla="*/ 26 w 28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26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6" y="16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2" name="Freeform 832"/>
              <p:cNvSpPr/>
              <p:nvPr userDrawn="1"/>
            </p:nvSpPr>
            <p:spPr bwMode="auto">
              <a:xfrm>
                <a:off x="7399338" y="1878013"/>
                <a:ext cx="46038" cy="26988"/>
              </a:xfrm>
              <a:custGeom>
                <a:avLst/>
                <a:gdLst>
                  <a:gd name="T0" fmla="*/ 26 w 29"/>
                  <a:gd name="T1" fmla="*/ 17 h 17"/>
                  <a:gd name="T2" fmla="*/ 0 w 29"/>
                  <a:gd name="T3" fmla="*/ 3 h 17"/>
                  <a:gd name="T4" fmla="*/ 3 w 29"/>
                  <a:gd name="T5" fmla="*/ 0 h 17"/>
                  <a:gd name="T6" fmla="*/ 29 w 29"/>
                  <a:gd name="T7" fmla="*/ 15 h 17"/>
                  <a:gd name="T8" fmla="*/ 26 w 2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6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7" y="16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3" name="Freeform 833"/>
              <p:cNvSpPr/>
              <p:nvPr userDrawn="1"/>
            </p:nvSpPr>
            <p:spPr bwMode="auto">
              <a:xfrm>
                <a:off x="7404100" y="1866900"/>
                <a:ext cx="53975" cy="34925"/>
              </a:xfrm>
              <a:custGeom>
                <a:avLst/>
                <a:gdLst>
                  <a:gd name="T0" fmla="*/ 26 w 34"/>
                  <a:gd name="T1" fmla="*/ 22 h 22"/>
                  <a:gd name="T2" fmla="*/ 0 w 34"/>
                  <a:gd name="T3" fmla="*/ 7 h 22"/>
                  <a:gd name="T4" fmla="*/ 9 w 34"/>
                  <a:gd name="T5" fmla="*/ 0 h 22"/>
                  <a:gd name="T6" fmla="*/ 34 w 34"/>
                  <a:gd name="T7" fmla="*/ 15 h 22"/>
                  <a:gd name="T8" fmla="*/ 26 w 34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26" y="22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" y="4"/>
                      <a:pt x="6" y="2"/>
                      <a:pt x="9" y="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1" y="17"/>
                      <a:pt x="28" y="19"/>
                      <a:pt x="26" y="22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6" name="Freeform 836"/>
              <p:cNvSpPr>
                <a:spLocks noEditPoints="1"/>
              </p:cNvSpPr>
              <p:nvPr userDrawn="1"/>
            </p:nvSpPr>
            <p:spPr bwMode="auto">
              <a:xfrm>
                <a:off x="7551738" y="1846263"/>
                <a:ext cx="528638" cy="615950"/>
              </a:xfrm>
              <a:custGeom>
                <a:avLst/>
                <a:gdLst>
                  <a:gd name="T0" fmla="*/ 305 w 336"/>
                  <a:gd name="T1" fmla="*/ 91 h 392"/>
                  <a:gd name="T2" fmla="*/ 336 w 336"/>
                  <a:gd name="T3" fmla="*/ 185 h 392"/>
                  <a:gd name="T4" fmla="*/ 331 w 336"/>
                  <a:gd name="T5" fmla="*/ 201 h 392"/>
                  <a:gd name="T6" fmla="*/ 322 w 336"/>
                  <a:gd name="T7" fmla="*/ 210 h 392"/>
                  <a:gd name="T8" fmla="*/ 321 w 336"/>
                  <a:gd name="T9" fmla="*/ 211 h 392"/>
                  <a:gd name="T10" fmla="*/ 244 w 336"/>
                  <a:gd name="T11" fmla="*/ 256 h 392"/>
                  <a:gd name="T12" fmla="*/ 169 w 336"/>
                  <a:gd name="T13" fmla="*/ 369 h 392"/>
                  <a:gd name="T14" fmla="*/ 94 w 336"/>
                  <a:gd name="T15" fmla="*/ 342 h 392"/>
                  <a:gd name="T16" fmla="*/ 16 w 336"/>
                  <a:gd name="T17" fmla="*/ 388 h 392"/>
                  <a:gd name="T18" fmla="*/ 0 w 336"/>
                  <a:gd name="T19" fmla="*/ 379 h 392"/>
                  <a:gd name="T20" fmla="*/ 31 w 336"/>
                  <a:gd name="T21" fmla="*/ 250 h 392"/>
                  <a:gd name="T22" fmla="*/ 99 w 336"/>
                  <a:gd name="T23" fmla="*/ 145 h 392"/>
                  <a:gd name="T24" fmla="*/ 99 w 336"/>
                  <a:gd name="T25" fmla="*/ 93 h 392"/>
                  <a:gd name="T26" fmla="*/ 114 w 336"/>
                  <a:gd name="T27" fmla="*/ 67 h 392"/>
                  <a:gd name="T28" fmla="*/ 221 w 336"/>
                  <a:gd name="T29" fmla="*/ 5 h 392"/>
                  <a:gd name="T30" fmla="*/ 236 w 336"/>
                  <a:gd name="T31" fmla="*/ 14 h 392"/>
                  <a:gd name="T32" fmla="*/ 236 w 336"/>
                  <a:gd name="T33" fmla="*/ 66 h 392"/>
                  <a:gd name="T34" fmla="*/ 305 w 336"/>
                  <a:gd name="T35" fmla="*/ 91 h 392"/>
                  <a:gd name="T36" fmla="*/ 32 w 336"/>
                  <a:gd name="T37" fmla="*/ 343 h 392"/>
                  <a:gd name="T38" fmla="*/ 305 w 336"/>
                  <a:gd name="T39" fmla="*/ 185 h 392"/>
                  <a:gd name="T40" fmla="*/ 217 w 336"/>
                  <a:gd name="T41" fmla="*/ 106 h 392"/>
                  <a:gd name="T42" fmla="*/ 207 w 336"/>
                  <a:gd name="T43" fmla="*/ 101 h 392"/>
                  <a:gd name="T44" fmla="*/ 206 w 336"/>
                  <a:gd name="T45" fmla="*/ 95 h 392"/>
                  <a:gd name="T46" fmla="*/ 206 w 336"/>
                  <a:gd name="T47" fmla="*/ 49 h 392"/>
                  <a:gd name="T48" fmla="*/ 130 w 336"/>
                  <a:gd name="T49" fmla="*/ 93 h 392"/>
                  <a:gd name="T50" fmla="*/ 130 w 336"/>
                  <a:gd name="T51" fmla="*/ 139 h 392"/>
                  <a:gd name="T52" fmla="*/ 129 w 336"/>
                  <a:gd name="T53" fmla="*/ 144 h 392"/>
                  <a:gd name="T54" fmla="*/ 119 w 336"/>
                  <a:gd name="T55" fmla="*/ 163 h 392"/>
                  <a:gd name="T56" fmla="*/ 32 w 336"/>
                  <a:gd name="T57" fmla="*/ 343 h 392"/>
                  <a:gd name="T58" fmla="*/ 169 w 336"/>
                  <a:gd name="T59" fmla="*/ 334 h 392"/>
                  <a:gd name="T60" fmla="*/ 212 w 336"/>
                  <a:gd name="T61" fmla="*/ 274 h 392"/>
                  <a:gd name="T62" fmla="*/ 126 w 336"/>
                  <a:gd name="T63" fmla="*/ 324 h 392"/>
                  <a:gd name="T64" fmla="*/ 169 w 336"/>
                  <a:gd name="T65" fmla="*/ 33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392">
                    <a:moveTo>
                      <a:pt x="305" y="91"/>
                    </a:moveTo>
                    <a:cubicBezTo>
                      <a:pt x="325" y="112"/>
                      <a:pt x="336" y="145"/>
                      <a:pt x="336" y="185"/>
                    </a:cubicBezTo>
                    <a:cubicBezTo>
                      <a:pt x="336" y="190"/>
                      <a:pt x="334" y="196"/>
                      <a:pt x="331" y="201"/>
                    </a:cubicBezTo>
                    <a:cubicBezTo>
                      <a:pt x="329" y="205"/>
                      <a:pt x="326" y="208"/>
                      <a:pt x="322" y="210"/>
                    </a:cubicBezTo>
                    <a:cubicBezTo>
                      <a:pt x="322" y="211"/>
                      <a:pt x="321" y="211"/>
                      <a:pt x="321" y="211"/>
                    </a:cubicBezTo>
                    <a:cubicBezTo>
                      <a:pt x="244" y="256"/>
                      <a:pt x="244" y="256"/>
                      <a:pt x="244" y="256"/>
                    </a:cubicBezTo>
                    <a:cubicBezTo>
                      <a:pt x="237" y="300"/>
                      <a:pt x="206" y="348"/>
                      <a:pt x="169" y="369"/>
                    </a:cubicBezTo>
                    <a:cubicBezTo>
                      <a:pt x="132" y="390"/>
                      <a:pt x="101" y="378"/>
                      <a:pt x="94" y="342"/>
                    </a:cubicBezTo>
                    <a:cubicBezTo>
                      <a:pt x="16" y="388"/>
                      <a:pt x="16" y="388"/>
                      <a:pt x="16" y="388"/>
                    </a:cubicBezTo>
                    <a:cubicBezTo>
                      <a:pt x="7" y="392"/>
                      <a:pt x="0" y="389"/>
                      <a:pt x="0" y="379"/>
                    </a:cubicBezTo>
                    <a:cubicBezTo>
                      <a:pt x="0" y="339"/>
                      <a:pt x="11" y="294"/>
                      <a:pt x="31" y="250"/>
                    </a:cubicBezTo>
                    <a:cubicBezTo>
                      <a:pt x="48" y="211"/>
                      <a:pt x="72" y="175"/>
                      <a:pt x="99" y="145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99" y="84"/>
                      <a:pt x="106" y="72"/>
                      <a:pt x="114" y="67"/>
                    </a:cubicBezTo>
                    <a:cubicBezTo>
                      <a:pt x="221" y="5"/>
                      <a:pt x="221" y="5"/>
                      <a:pt x="221" y="5"/>
                    </a:cubicBezTo>
                    <a:cubicBezTo>
                      <a:pt x="229" y="0"/>
                      <a:pt x="236" y="4"/>
                      <a:pt x="236" y="14"/>
                    </a:cubicBezTo>
                    <a:cubicBezTo>
                      <a:pt x="236" y="66"/>
                      <a:pt x="236" y="66"/>
                      <a:pt x="236" y="66"/>
                    </a:cubicBezTo>
                    <a:cubicBezTo>
                      <a:pt x="264" y="64"/>
                      <a:pt x="287" y="73"/>
                      <a:pt x="305" y="91"/>
                    </a:cubicBezTo>
                    <a:close/>
                    <a:moveTo>
                      <a:pt x="32" y="343"/>
                    </a:moveTo>
                    <a:cubicBezTo>
                      <a:pt x="305" y="185"/>
                      <a:pt x="305" y="185"/>
                      <a:pt x="305" y="185"/>
                    </a:cubicBezTo>
                    <a:cubicBezTo>
                      <a:pt x="299" y="131"/>
                      <a:pt x="265" y="99"/>
                      <a:pt x="217" y="106"/>
                    </a:cubicBezTo>
                    <a:cubicBezTo>
                      <a:pt x="212" y="107"/>
                      <a:pt x="208" y="105"/>
                      <a:pt x="207" y="101"/>
                    </a:cubicBezTo>
                    <a:cubicBezTo>
                      <a:pt x="206" y="98"/>
                      <a:pt x="206" y="96"/>
                      <a:pt x="206" y="95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0" y="139"/>
                      <a:pt x="130" y="139"/>
                      <a:pt x="130" y="139"/>
                    </a:cubicBezTo>
                    <a:cubicBezTo>
                      <a:pt x="130" y="140"/>
                      <a:pt x="130" y="142"/>
                      <a:pt x="129" y="144"/>
                    </a:cubicBezTo>
                    <a:cubicBezTo>
                      <a:pt x="127" y="152"/>
                      <a:pt x="124" y="158"/>
                      <a:pt x="119" y="163"/>
                    </a:cubicBezTo>
                    <a:cubicBezTo>
                      <a:pt x="71" y="211"/>
                      <a:pt x="37" y="282"/>
                      <a:pt x="32" y="343"/>
                    </a:cubicBezTo>
                    <a:moveTo>
                      <a:pt x="169" y="334"/>
                    </a:moveTo>
                    <a:cubicBezTo>
                      <a:pt x="189" y="323"/>
                      <a:pt x="206" y="298"/>
                      <a:pt x="212" y="274"/>
                    </a:cubicBezTo>
                    <a:cubicBezTo>
                      <a:pt x="126" y="324"/>
                      <a:pt x="126" y="324"/>
                      <a:pt x="126" y="324"/>
                    </a:cubicBezTo>
                    <a:cubicBezTo>
                      <a:pt x="132" y="341"/>
                      <a:pt x="149" y="345"/>
                      <a:pt x="169" y="334"/>
                    </a:cubicBezTo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7" name="Freeform 837"/>
              <p:cNvSpPr/>
              <p:nvPr userDrawn="1"/>
            </p:nvSpPr>
            <p:spPr bwMode="auto">
              <a:xfrm>
                <a:off x="6859588" y="3411538"/>
                <a:ext cx="55563" cy="52388"/>
              </a:xfrm>
              <a:custGeom>
                <a:avLst/>
                <a:gdLst>
                  <a:gd name="T0" fmla="*/ 35 w 35"/>
                  <a:gd name="T1" fmla="*/ 33 h 33"/>
                  <a:gd name="T2" fmla="*/ 8 w 35"/>
                  <a:gd name="T3" fmla="*/ 18 h 33"/>
                  <a:gd name="T4" fmla="*/ 0 w 35"/>
                  <a:gd name="T5" fmla="*/ 0 h 33"/>
                  <a:gd name="T6" fmla="*/ 27 w 35"/>
                  <a:gd name="T7" fmla="*/ 16 h 33"/>
                  <a:gd name="T8" fmla="*/ 35 w 35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35" y="33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5"/>
                      <a:pt x="0" y="9"/>
                      <a:pt x="0" y="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25"/>
                      <a:pt x="30" y="31"/>
                      <a:pt x="35" y="33"/>
                    </a:cubicBez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8" name="Freeform 838"/>
              <p:cNvSpPr/>
              <p:nvPr userDrawn="1"/>
            </p:nvSpPr>
            <p:spPr bwMode="auto">
              <a:xfrm>
                <a:off x="6859588" y="3411538"/>
                <a:ext cx="55563" cy="52388"/>
              </a:xfrm>
              <a:custGeom>
                <a:avLst/>
                <a:gdLst>
                  <a:gd name="T0" fmla="*/ 35 w 35"/>
                  <a:gd name="T1" fmla="*/ 33 h 33"/>
                  <a:gd name="T2" fmla="*/ 8 w 35"/>
                  <a:gd name="T3" fmla="*/ 18 h 33"/>
                  <a:gd name="T4" fmla="*/ 0 w 35"/>
                  <a:gd name="T5" fmla="*/ 0 h 33"/>
                  <a:gd name="T6" fmla="*/ 27 w 35"/>
                  <a:gd name="T7" fmla="*/ 16 h 33"/>
                  <a:gd name="T8" fmla="*/ 35 w 35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35" y="33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5"/>
                      <a:pt x="0" y="9"/>
                      <a:pt x="0" y="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25"/>
                      <a:pt x="30" y="31"/>
                      <a:pt x="35" y="33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9" name="Freeform 839"/>
              <p:cNvSpPr/>
              <p:nvPr userDrawn="1"/>
            </p:nvSpPr>
            <p:spPr bwMode="auto">
              <a:xfrm>
                <a:off x="7632700" y="2068513"/>
                <a:ext cx="73025" cy="31750"/>
              </a:xfrm>
              <a:custGeom>
                <a:avLst/>
                <a:gdLst>
                  <a:gd name="T0" fmla="*/ 19 w 47"/>
                  <a:gd name="T1" fmla="*/ 3 h 21"/>
                  <a:gd name="T2" fmla="*/ 47 w 47"/>
                  <a:gd name="T3" fmla="*/ 19 h 21"/>
                  <a:gd name="T4" fmla="*/ 27 w 47"/>
                  <a:gd name="T5" fmla="*/ 21 h 21"/>
                  <a:gd name="T6" fmla="*/ 0 w 47"/>
                  <a:gd name="T7" fmla="*/ 5 h 21"/>
                  <a:gd name="T8" fmla="*/ 19 w 47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9" y="3"/>
                    </a:moveTo>
                    <a:cubicBezTo>
                      <a:pt x="47" y="19"/>
                      <a:pt x="47" y="19"/>
                      <a:pt x="47" y="19"/>
                    </a:cubicBezTo>
                    <a:cubicBezTo>
                      <a:pt x="42" y="16"/>
                      <a:pt x="35" y="17"/>
                      <a:pt x="27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8" y="1"/>
                      <a:pt x="15" y="0"/>
                      <a:pt x="19" y="3"/>
                    </a:cubicBez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0" name="Freeform 840"/>
              <p:cNvSpPr/>
              <p:nvPr userDrawn="1"/>
            </p:nvSpPr>
            <p:spPr bwMode="auto">
              <a:xfrm>
                <a:off x="7632700" y="2073275"/>
                <a:ext cx="47625" cy="26988"/>
              </a:xfrm>
              <a:custGeom>
                <a:avLst/>
                <a:gdLst>
                  <a:gd name="T0" fmla="*/ 27 w 31"/>
                  <a:gd name="T1" fmla="*/ 18 h 18"/>
                  <a:gd name="T2" fmla="*/ 0 w 31"/>
                  <a:gd name="T3" fmla="*/ 2 h 18"/>
                  <a:gd name="T4" fmla="*/ 4 w 31"/>
                  <a:gd name="T5" fmla="*/ 0 h 18"/>
                  <a:gd name="T6" fmla="*/ 31 w 31"/>
                  <a:gd name="T7" fmla="*/ 16 h 18"/>
                  <a:gd name="T8" fmla="*/ 27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7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1" name="Freeform 841"/>
              <p:cNvSpPr/>
              <p:nvPr userDrawn="1"/>
            </p:nvSpPr>
            <p:spPr bwMode="auto">
              <a:xfrm>
                <a:off x="7639050" y="2071688"/>
                <a:ext cx="46038" cy="25400"/>
              </a:xfrm>
              <a:custGeom>
                <a:avLst/>
                <a:gdLst>
                  <a:gd name="T0" fmla="*/ 27 w 30"/>
                  <a:gd name="T1" fmla="*/ 17 h 17"/>
                  <a:gd name="T2" fmla="*/ 0 w 30"/>
                  <a:gd name="T3" fmla="*/ 1 h 17"/>
                  <a:gd name="T4" fmla="*/ 3 w 30"/>
                  <a:gd name="T5" fmla="*/ 0 h 17"/>
                  <a:gd name="T6" fmla="*/ 30 w 30"/>
                  <a:gd name="T7" fmla="*/ 16 h 17"/>
                  <a:gd name="T8" fmla="*/ 27 w 30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7" y="1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7"/>
                      <a:pt x="27" y="17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2" name="Freeform 842"/>
              <p:cNvSpPr/>
              <p:nvPr userDrawn="1"/>
            </p:nvSpPr>
            <p:spPr bwMode="auto">
              <a:xfrm>
                <a:off x="7643813" y="2071688"/>
                <a:ext cx="46038" cy="23813"/>
              </a:xfrm>
              <a:custGeom>
                <a:avLst/>
                <a:gdLst>
                  <a:gd name="T0" fmla="*/ 27 w 30"/>
                  <a:gd name="T1" fmla="*/ 16 h 16"/>
                  <a:gd name="T2" fmla="*/ 0 w 30"/>
                  <a:gd name="T3" fmla="*/ 0 h 16"/>
                  <a:gd name="T4" fmla="*/ 3 w 30"/>
                  <a:gd name="T5" fmla="*/ 0 h 16"/>
                  <a:gd name="T6" fmla="*/ 30 w 30"/>
                  <a:gd name="T7" fmla="*/ 16 h 16"/>
                  <a:gd name="T8" fmla="*/ 27 w 30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3" name="Freeform 843"/>
              <p:cNvSpPr/>
              <p:nvPr userDrawn="1"/>
            </p:nvSpPr>
            <p:spPr bwMode="auto">
              <a:xfrm>
                <a:off x="7648575" y="2071688"/>
                <a:ext cx="44450" cy="23813"/>
              </a:xfrm>
              <a:custGeom>
                <a:avLst/>
                <a:gdLst>
                  <a:gd name="T0" fmla="*/ 27 w 29"/>
                  <a:gd name="T1" fmla="*/ 16 h 16"/>
                  <a:gd name="T2" fmla="*/ 0 w 29"/>
                  <a:gd name="T3" fmla="*/ 0 h 16"/>
                  <a:gd name="T4" fmla="*/ 2 w 29"/>
                  <a:gd name="T5" fmla="*/ 0 h 16"/>
                  <a:gd name="T6" fmla="*/ 29 w 29"/>
                  <a:gd name="T7" fmla="*/ 15 h 16"/>
                  <a:gd name="T8" fmla="*/ 27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8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4" name="Freeform 844"/>
              <p:cNvSpPr/>
              <p:nvPr userDrawn="1"/>
            </p:nvSpPr>
            <p:spPr bwMode="auto">
              <a:xfrm>
                <a:off x="7651750" y="2071688"/>
                <a:ext cx="44450" cy="22225"/>
              </a:xfrm>
              <a:custGeom>
                <a:avLst/>
                <a:gdLst>
                  <a:gd name="T0" fmla="*/ 27 w 29"/>
                  <a:gd name="T1" fmla="*/ 15 h 15"/>
                  <a:gd name="T2" fmla="*/ 0 w 29"/>
                  <a:gd name="T3" fmla="*/ 0 h 15"/>
                  <a:gd name="T4" fmla="*/ 1 w 29"/>
                  <a:gd name="T5" fmla="*/ 0 h 15"/>
                  <a:gd name="T6" fmla="*/ 29 w 29"/>
                  <a:gd name="T7" fmla="*/ 15 h 15"/>
                  <a:gd name="T8" fmla="*/ 27 w 29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7" y="15"/>
                      <a:pt x="27" y="15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5" name="Freeform 845"/>
              <p:cNvSpPr/>
              <p:nvPr userDrawn="1"/>
            </p:nvSpPr>
            <p:spPr bwMode="auto">
              <a:xfrm>
                <a:off x="7653338" y="2071688"/>
                <a:ext cx="44450" cy="23813"/>
              </a:xfrm>
              <a:custGeom>
                <a:avLst/>
                <a:gdLst>
                  <a:gd name="T0" fmla="*/ 28 w 29"/>
                  <a:gd name="T1" fmla="*/ 15 h 16"/>
                  <a:gd name="T2" fmla="*/ 0 w 29"/>
                  <a:gd name="T3" fmla="*/ 0 h 16"/>
                  <a:gd name="T4" fmla="*/ 2 w 29"/>
                  <a:gd name="T5" fmla="*/ 0 h 16"/>
                  <a:gd name="T6" fmla="*/ 29 w 29"/>
                  <a:gd name="T7" fmla="*/ 16 h 16"/>
                  <a:gd name="T8" fmla="*/ 28 w 29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8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8" y="15"/>
                      <a:pt x="28" y="15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6" name="Freeform 846"/>
              <p:cNvSpPr/>
              <p:nvPr userDrawn="1"/>
            </p:nvSpPr>
            <p:spPr bwMode="auto">
              <a:xfrm>
                <a:off x="7656513" y="2071688"/>
                <a:ext cx="44450" cy="23813"/>
              </a:xfrm>
              <a:custGeom>
                <a:avLst/>
                <a:gdLst>
                  <a:gd name="T0" fmla="*/ 27 w 29"/>
                  <a:gd name="T1" fmla="*/ 16 h 16"/>
                  <a:gd name="T2" fmla="*/ 0 w 29"/>
                  <a:gd name="T3" fmla="*/ 0 h 16"/>
                  <a:gd name="T4" fmla="*/ 2 w 29"/>
                  <a:gd name="T5" fmla="*/ 0 h 16"/>
                  <a:gd name="T6" fmla="*/ 29 w 29"/>
                  <a:gd name="T7" fmla="*/ 16 h 16"/>
                  <a:gd name="T8" fmla="*/ 27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7" name="Freeform 847"/>
              <p:cNvSpPr/>
              <p:nvPr userDrawn="1"/>
            </p:nvSpPr>
            <p:spPr bwMode="auto">
              <a:xfrm>
                <a:off x="7659688" y="2071688"/>
                <a:ext cx="42863" cy="23813"/>
              </a:xfrm>
              <a:custGeom>
                <a:avLst/>
                <a:gdLst>
                  <a:gd name="T0" fmla="*/ 27 w 28"/>
                  <a:gd name="T1" fmla="*/ 16 h 16"/>
                  <a:gd name="T2" fmla="*/ 0 w 28"/>
                  <a:gd name="T3" fmla="*/ 0 h 16"/>
                  <a:gd name="T4" fmla="*/ 1 w 28"/>
                  <a:gd name="T5" fmla="*/ 1 h 16"/>
                  <a:gd name="T6" fmla="*/ 28 w 28"/>
                  <a:gd name="T7" fmla="*/ 16 h 16"/>
                  <a:gd name="T8" fmla="*/ 27 w 2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7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8" name="Freeform 848"/>
              <p:cNvSpPr/>
              <p:nvPr userDrawn="1"/>
            </p:nvSpPr>
            <p:spPr bwMode="auto">
              <a:xfrm>
                <a:off x="7661275" y="2073275"/>
                <a:ext cx="44450" cy="23813"/>
              </a:xfrm>
              <a:custGeom>
                <a:avLst/>
                <a:gdLst>
                  <a:gd name="T0" fmla="*/ 27 w 29"/>
                  <a:gd name="T1" fmla="*/ 15 h 16"/>
                  <a:gd name="T2" fmla="*/ 0 w 29"/>
                  <a:gd name="T3" fmla="*/ 0 h 16"/>
                  <a:gd name="T4" fmla="*/ 1 w 29"/>
                  <a:gd name="T5" fmla="*/ 0 h 16"/>
                  <a:gd name="T6" fmla="*/ 29 w 29"/>
                  <a:gd name="T7" fmla="*/ 16 h 16"/>
                  <a:gd name="T8" fmla="*/ 27 w 29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7" y="15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9" name="Freeform 849"/>
              <p:cNvSpPr/>
              <p:nvPr userDrawn="1"/>
            </p:nvSpPr>
            <p:spPr bwMode="auto">
              <a:xfrm>
                <a:off x="7662863" y="2073275"/>
                <a:ext cx="42863" cy="23813"/>
              </a:xfrm>
              <a:custGeom>
                <a:avLst/>
                <a:gdLst>
                  <a:gd name="T0" fmla="*/ 27 w 27"/>
                  <a:gd name="T1" fmla="*/ 15 h 15"/>
                  <a:gd name="T2" fmla="*/ 0 w 27"/>
                  <a:gd name="T3" fmla="*/ 0 h 15"/>
                  <a:gd name="T4" fmla="*/ 0 w 27"/>
                  <a:gd name="T5" fmla="*/ 0 h 15"/>
                  <a:gd name="T6" fmla="*/ 27 w 27"/>
                  <a:gd name="T7" fmla="*/ 15 h 15"/>
                  <a:gd name="T8" fmla="*/ 27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7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7" y="15"/>
                    </a:lnTo>
                    <a:lnTo>
                      <a:pt x="27" y="15"/>
                    </a:ln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0" name="Freeform 850"/>
              <p:cNvSpPr/>
              <p:nvPr userDrawn="1"/>
            </p:nvSpPr>
            <p:spPr bwMode="auto">
              <a:xfrm>
                <a:off x="7662863" y="2073275"/>
                <a:ext cx="42863" cy="23813"/>
              </a:xfrm>
              <a:custGeom>
                <a:avLst/>
                <a:gdLst>
                  <a:gd name="T0" fmla="*/ 27 w 27"/>
                  <a:gd name="T1" fmla="*/ 15 h 15"/>
                  <a:gd name="T2" fmla="*/ 0 w 27"/>
                  <a:gd name="T3" fmla="*/ 0 h 15"/>
                  <a:gd name="T4" fmla="*/ 0 w 27"/>
                  <a:gd name="T5" fmla="*/ 0 h 15"/>
                  <a:gd name="T6" fmla="*/ 27 w 27"/>
                  <a:gd name="T7" fmla="*/ 15 h 15"/>
                  <a:gd name="T8" fmla="*/ 27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7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7" y="15"/>
                    </a:lnTo>
                    <a:lnTo>
                      <a:pt x="27" y="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1" name="Freeform 851"/>
              <p:cNvSpPr/>
              <p:nvPr userDrawn="1"/>
            </p:nvSpPr>
            <p:spPr bwMode="auto">
              <a:xfrm>
                <a:off x="6858000" y="2571750"/>
                <a:ext cx="44450" cy="865188"/>
              </a:xfrm>
              <a:custGeom>
                <a:avLst/>
                <a:gdLst>
                  <a:gd name="T0" fmla="*/ 28 w 28"/>
                  <a:gd name="T1" fmla="*/ 545 h 545"/>
                  <a:gd name="T2" fmla="*/ 1 w 28"/>
                  <a:gd name="T3" fmla="*/ 529 h 545"/>
                  <a:gd name="T4" fmla="*/ 0 w 28"/>
                  <a:gd name="T5" fmla="*/ 0 h 545"/>
                  <a:gd name="T6" fmla="*/ 27 w 28"/>
                  <a:gd name="T7" fmla="*/ 16 h 545"/>
                  <a:gd name="T8" fmla="*/ 28 w 28"/>
                  <a:gd name="T9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45">
                    <a:moveTo>
                      <a:pt x="28" y="545"/>
                    </a:moveTo>
                    <a:lnTo>
                      <a:pt x="1" y="529"/>
                    </a:lnTo>
                    <a:lnTo>
                      <a:pt x="0" y="0"/>
                    </a:lnTo>
                    <a:lnTo>
                      <a:pt x="27" y="16"/>
                    </a:lnTo>
                    <a:lnTo>
                      <a:pt x="28" y="545"/>
                    </a:ln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2" name="Freeform 852"/>
              <p:cNvSpPr/>
              <p:nvPr userDrawn="1"/>
            </p:nvSpPr>
            <p:spPr bwMode="auto">
              <a:xfrm>
                <a:off x="6899275" y="2076450"/>
                <a:ext cx="774700" cy="446088"/>
              </a:xfrm>
              <a:custGeom>
                <a:avLst/>
                <a:gdLst>
                  <a:gd name="T0" fmla="*/ 28 w 488"/>
                  <a:gd name="T1" fmla="*/ 281 h 281"/>
                  <a:gd name="T2" fmla="*/ 0 w 488"/>
                  <a:gd name="T3" fmla="*/ 266 h 281"/>
                  <a:gd name="T4" fmla="*/ 462 w 488"/>
                  <a:gd name="T5" fmla="*/ 0 h 281"/>
                  <a:gd name="T6" fmla="*/ 488 w 488"/>
                  <a:gd name="T7" fmla="*/ 15 h 281"/>
                  <a:gd name="T8" fmla="*/ 28 w 488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8" y="281"/>
                    </a:moveTo>
                    <a:lnTo>
                      <a:pt x="0" y="266"/>
                    </a:lnTo>
                    <a:lnTo>
                      <a:pt x="462" y="0"/>
                    </a:lnTo>
                    <a:lnTo>
                      <a:pt x="488" y="15"/>
                    </a:lnTo>
                    <a:lnTo>
                      <a:pt x="28" y="281"/>
                    </a:ln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3" name="Freeform 853"/>
              <p:cNvSpPr/>
              <p:nvPr userDrawn="1"/>
            </p:nvSpPr>
            <p:spPr bwMode="auto">
              <a:xfrm>
                <a:off x="6900863" y="2085975"/>
                <a:ext cx="819150" cy="1389063"/>
              </a:xfrm>
              <a:custGeom>
                <a:avLst/>
                <a:gdLst>
                  <a:gd name="T0" fmla="*/ 492 w 521"/>
                  <a:gd name="T1" fmla="*/ 9 h 884"/>
                  <a:gd name="T2" fmla="*/ 520 w 521"/>
                  <a:gd name="T3" fmla="*/ 25 h 884"/>
                  <a:gd name="T4" fmla="*/ 521 w 521"/>
                  <a:gd name="T5" fmla="*/ 560 h 884"/>
                  <a:gd name="T6" fmla="*/ 494 w 521"/>
                  <a:gd name="T7" fmla="*/ 607 h 884"/>
                  <a:gd name="T8" fmla="*/ 29 w 521"/>
                  <a:gd name="T9" fmla="*/ 876 h 884"/>
                  <a:gd name="T10" fmla="*/ 1 w 521"/>
                  <a:gd name="T11" fmla="*/ 860 h 884"/>
                  <a:gd name="T12" fmla="*/ 0 w 521"/>
                  <a:gd name="T13" fmla="*/ 325 h 884"/>
                  <a:gd name="T14" fmla="*/ 27 w 521"/>
                  <a:gd name="T15" fmla="*/ 278 h 884"/>
                  <a:gd name="T16" fmla="*/ 492 w 521"/>
                  <a:gd name="T17" fmla="*/ 9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1" h="884">
                    <a:moveTo>
                      <a:pt x="492" y="9"/>
                    </a:moveTo>
                    <a:cubicBezTo>
                      <a:pt x="507" y="0"/>
                      <a:pt x="520" y="7"/>
                      <a:pt x="520" y="25"/>
                    </a:cubicBezTo>
                    <a:cubicBezTo>
                      <a:pt x="521" y="560"/>
                      <a:pt x="521" y="560"/>
                      <a:pt x="521" y="560"/>
                    </a:cubicBezTo>
                    <a:cubicBezTo>
                      <a:pt x="521" y="577"/>
                      <a:pt x="509" y="598"/>
                      <a:pt x="494" y="607"/>
                    </a:cubicBezTo>
                    <a:cubicBezTo>
                      <a:pt x="29" y="876"/>
                      <a:pt x="29" y="876"/>
                      <a:pt x="29" y="876"/>
                    </a:cubicBezTo>
                    <a:cubicBezTo>
                      <a:pt x="14" y="884"/>
                      <a:pt x="1" y="877"/>
                      <a:pt x="1" y="860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0" y="308"/>
                      <a:pt x="12" y="287"/>
                      <a:pt x="27" y="278"/>
                    </a:cubicBezTo>
                    <a:lnTo>
                      <a:pt x="492" y="9"/>
                    </a:lnTo>
                    <a:close/>
                  </a:path>
                </a:pathLst>
              </a:custGeom>
              <a:solidFill>
                <a:srgbClr val="76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4" name="Freeform 854"/>
              <p:cNvSpPr/>
              <p:nvPr userDrawn="1"/>
            </p:nvSpPr>
            <p:spPr bwMode="auto">
              <a:xfrm>
                <a:off x="6858000" y="2498725"/>
                <a:ext cx="85725" cy="98425"/>
              </a:xfrm>
              <a:custGeom>
                <a:avLst/>
                <a:gdLst>
                  <a:gd name="T0" fmla="*/ 28 w 55"/>
                  <a:gd name="T1" fmla="*/ 63 h 63"/>
                  <a:gd name="T2" fmla="*/ 0 w 55"/>
                  <a:gd name="T3" fmla="*/ 47 h 63"/>
                  <a:gd name="T4" fmla="*/ 27 w 55"/>
                  <a:gd name="T5" fmla="*/ 0 h 63"/>
                  <a:gd name="T6" fmla="*/ 55 w 55"/>
                  <a:gd name="T7" fmla="*/ 16 h 63"/>
                  <a:gd name="T8" fmla="*/ 28 w 5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3">
                    <a:moveTo>
                      <a:pt x="28" y="63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30"/>
                      <a:pt x="12" y="9"/>
                      <a:pt x="27" y="0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0" y="25"/>
                      <a:pt x="28" y="46"/>
                      <a:pt x="28" y="63"/>
                    </a:cubicBez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5" name="Freeform 855"/>
              <p:cNvSpPr/>
              <p:nvPr userDrawn="1"/>
            </p:nvSpPr>
            <p:spPr bwMode="auto">
              <a:xfrm>
                <a:off x="6858000" y="2563813"/>
                <a:ext cx="42863" cy="33338"/>
              </a:xfrm>
              <a:custGeom>
                <a:avLst/>
                <a:gdLst>
                  <a:gd name="T0" fmla="*/ 28 w 28"/>
                  <a:gd name="T1" fmla="*/ 21 h 21"/>
                  <a:gd name="T2" fmla="*/ 0 w 28"/>
                  <a:gd name="T3" fmla="*/ 5 h 21"/>
                  <a:gd name="T4" fmla="*/ 1 w 28"/>
                  <a:gd name="T5" fmla="*/ 0 h 21"/>
                  <a:gd name="T6" fmla="*/ 28 w 28"/>
                  <a:gd name="T7" fmla="*/ 16 h 21"/>
                  <a:gd name="T8" fmla="*/ 28 w 28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1">
                    <a:moveTo>
                      <a:pt x="28" y="21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2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9"/>
                      <a:pt x="28" y="21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6" name="Freeform 856"/>
              <p:cNvSpPr/>
              <p:nvPr userDrawn="1"/>
            </p:nvSpPr>
            <p:spPr bwMode="auto">
              <a:xfrm>
                <a:off x="6859588" y="2557463"/>
                <a:ext cx="42863" cy="31750"/>
              </a:xfrm>
              <a:custGeom>
                <a:avLst/>
                <a:gdLst>
                  <a:gd name="T0" fmla="*/ 27 w 28"/>
                  <a:gd name="T1" fmla="*/ 20 h 20"/>
                  <a:gd name="T2" fmla="*/ 0 w 28"/>
                  <a:gd name="T3" fmla="*/ 4 h 20"/>
                  <a:gd name="T4" fmla="*/ 0 w 28"/>
                  <a:gd name="T5" fmla="*/ 0 h 20"/>
                  <a:gd name="T6" fmla="*/ 28 w 28"/>
                  <a:gd name="T7" fmla="*/ 16 h 20"/>
                  <a:gd name="T8" fmla="*/ 27 w 28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0">
                    <a:moveTo>
                      <a:pt x="27" y="2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7"/>
                      <a:pt x="27" y="18"/>
                      <a:pt x="27" y="20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7" name="Freeform 857"/>
              <p:cNvSpPr/>
              <p:nvPr userDrawn="1"/>
            </p:nvSpPr>
            <p:spPr bwMode="auto">
              <a:xfrm>
                <a:off x="6859588" y="2552700"/>
                <a:ext cx="42863" cy="30163"/>
              </a:xfrm>
              <a:custGeom>
                <a:avLst/>
                <a:gdLst>
                  <a:gd name="T0" fmla="*/ 28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8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8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8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8" name="Freeform 858"/>
              <p:cNvSpPr/>
              <p:nvPr userDrawn="1"/>
            </p:nvSpPr>
            <p:spPr bwMode="auto">
              <a:xfrm>
                <a:off x="6859588" y="2547938"/>
                <a:ext cx="44450" cy="30163"/>
              </a:xfrm>
              <a:custGeom>
                <a:avLst/>
                <a:gdLst>
                  <a:gd name="T0" fmla="*/ 27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7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9" name="Freeform 859"/>
              <p:cNvSpPr/>
              <p:nvPr userDrawn="1"/>
            </p:nvSpPr>
            <p:spPr bwMode="auto">
              <a:xfrm>
                <a:off x="6861175" y="2543175"/>
                <a:ext cx="44450" cy="30163"/>
              </a:xfrm>
              <a:custGeom>
                <a:avLst/>
                <a:gdLst>
                  <a:gd name="T0" fmla="*/ 27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7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0" name="Freeform 860"/>
              <p:cNvSpPr/>
              <p:nvPr userDrawn="1"/>
            </p:nvSpPr>
            <p:spPr bwMode="auto">
              <a:xfrm>
                <a:off x="6862763" y="2540000"/>
                <a:ext cx="44450" cy="28575"/>
              </a:xfrm>
              <a:custGeom>
                <a:avLst/>
                <a:gdLst>
                  <a:gd name="T0" fmla="*/ 27 w 28"/>
                  <a:gd name="T1" fmla="*/ 18 h 18"/>
                  <a:gd name="T2" fmla="*/ 0 w 28"/>
                  <a:gd name="T3" fmla="*/ 2 h 18"/>
                  <a:gd name="T4" fmla="*/ 1 w 28"/>
                  <a:gd name="T5" fmla="*/ 0 h 18"/>
                  <a:gd name="T6" fmla="*/ 28 w 28"/>
                  <a:gd name="T7" fmla="*/ 16 h 18"/>
                  <a:gd name="T8" fmla="*/ 27 w 28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1" name="Freeform 861"/>
              <p:cNvSpPr/>
              <p:nvPr userDrawn="1"/>
            </p:nvSpPr>
            <p:spPr bwMode="auto">
              <a:xfrm>
                <a:off x="6864350" y="2536825"/>
                <a:ext cx="44450" cy="28575"/>
              </a:xfrm>
              <a:custGeom>
                <a:avLst/>
                <a:gdLst>
                  <a:gd name="T0" fmla="*/ 27 w 28"/>
                  <a:gd name="T1" fmla="*/ 18 h 18"/>
                  <a:gd name="T2" fmla="*/ 0 w 28"/>
                  <a:gd name="T3" fmla="*/ 2 h 18"/>
                  <a:gd name="T4" fmla="*/ 1 w 28"/>
                  <a:gd name="T5" fmla="*/ 0 h 18"/>
                  <a:gd name="T6" fmla="*/ 28 w 28"/>
                  <a:gd name="T7" fmla="*/ 16 h 18"/>
                  <a:gd name="T8" fmla="*/ 27 w 28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7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2" name="Freeform 862"/>
              <p:cNvSpPr/>
              <p:nvPr userDrawn="1"/>
            </p:nvSpPr>
            <p:spPr bwMode="auto">
              <a:xfrm>
                <a:off x="6865938" y="2532063"/>
                <a:ext cx="44450" cy="30163"/>
              </a:xfrm>
              <a:custGeom>
                <a:avLst/>
                <a:gdLst>
                  <a:gd name="T0" fmla="*/ 27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7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3" name="Freeform 863"/>
              <p:cNvSpPr/>
              <p:nvPr userDrawn="1"/>
            </p:nvSpPr>
            <p:spPr bwMode="auto">
              <a:xfrm>
                <a:off x="6867525" y="2528888"/>
                <a:ext cx="46038" cy="28575"/>
              </a:xfrm>
              <a:custGeom>
                <a:avLst/>
                <a:gdLst>
                  <a:gd name="T0" fmla="*/ 27 w 29"/>
                  <a:gd name="T1" fmla="*/ 18 h 18"/>
                  <a:gd name="T2" fmla="*/ 0 w 29"/>
                  <a:gd name="T3" fmla="*/ 2 h 18"/>
                  <a:gd name="T4" fmla="*/ 1 w 29"/>
                  <a:gd name="T5" fmla="*/ 0 h 18"/>
                  <a:gd name="T6" fmla="*/ 29 w 29"/>
                  <a:gd name="T7" fmla="*/ 16 h 18"/>
                  <a:gd name="T8" fmla="*/ 27 w 2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8" y="17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4" name="Freeform 864"/>
              <p:cNvSpPr/>
              <p:nvPr userDrawn="1"/>
            </p:nvSpPr>
            <p:spPr bwMode="auto">
              <a:xfrm>
                <a:off x="6869113" y="2525713"/>
                <a:ext cx="46038" cy="28575"/>
              </a:xfrm>
              <a:custGeom>
                <a:avLst/>
                <a:gdLst>
                  <a:gd name="T0" fmla="*/ 28 w 29"/>
                  <a:gd name="T1" fmla="*/ 18 h 18"/>
                  <a:gd name="T2" fmla="*/ 0 w 29"/>
                  <a:gd name="T3" fmla="*/ 2 h 18"/>
                  <a:gd name="T4" fmla="*/ 2 w 29"/>
                  <a:gd name="T5" fmla="*/ 0 h 18"/>
                  <a:gd name="T6" fmla="*/ 29 w 29"/>
                  <a:gd name="T7" fmla="*/ 16 h 18"/>
                  <a:gd name="T8" fmla="*/ 28 w 2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8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8" y="17"/>
                      <a:pt x="28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5" name="Freeform 865"/>
              <p:cNvSpPr/>
              <p:nvPr userDrawn="1"/>
            </p:nvSpPr>
            <p:spPr bwMode="auto">
              <a:xfrm>
                <a:off x="6872288" y="2520950"/>
                <a:ext cx="46038" cy="30163"/>
              </a:xfrm>
              <a:custGeom>
                <a:avLst/>
                <a:gdLst>
                  <a:gd name="T0" fmla="*/ 27 w 29"/>
                  <a:gd name="T1" fmla="*/ 19 h 19"/>
                  <a:gd name="T2" fmla="*/ 0 w 29"/>
                  <a:gd name="T3" fmla="*/ 3 h 19"/>
                  <a:gd name="T4" fmla="*/ 1 w 29"/>
                  <a:gd name="T5" fmla="*/ 0 h 19"/>
                  <a:gd name="T6" fmla="*/ 29 w 29"/>
                  <a:gd name="T7" fmla="*/ 16 h 19"/>
                  <a:gd name="T8" fmla="*/ 27 w 2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6" name="Freeform 866"/>
              <p:cNvSpPr/>
              <p:nvPr userDrawn="1"/>
            </p:nvSpPr>
            <p:spPr bwMode="auto">
              <a:xfrm>
                <a:off x="6873875" y="2517775"/>
                <a:ext cx="47625" cy="28575"/>
              </a:xfrm>
              <a:custGeom>
                <a:avLst/>
                <a:gdLst>
                  <a:gd name="T0" fmla="*/ 28 w 30"/>
                  <a:gd name="T1" fmla="*/ 18 h 18"/>
                  <a:gd name="T2" fmla="*/ 0 w 30"/>
                  <a:gd name="T3" fmla="*/ 2 h 18"/>
                  <a:gd name="T4" fmla="*/ 2 w 30"/>
                  <a:gd name="T5" fmla="*/ 0 h 18"/>
                  <a:gd name="T6" fmla="*/ 30 w 30"/>
                  <a:gd name="T7" fmla="*/ 16 h 18"/>
                  <a:gd name="T8" fmla="*/ 28 w 30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28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7"/>
                      <a:pt x="28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7" name="Freeform 867"/>
              <p:cNvSpPr/>
              <p:nvPr userDrawn="1"/>
            </p:nvSpPr>
            <p:spPr bwMode="auto">
              <a:xfrm>
                <a:off x="6877050" y="2513013"/>
                <a:ext cx="47625" cy="30163"/>
              </a:xfrm>
              <a:custGeom>
                <a:avLst/>
                <a:gdLst>
                  <a:gd name="T0" fmla="*/ 28 w 30"/>
                  <a:gd name="T1" fmla="*/ 19 h 19"/>
                  <a:gd name="T2" fmla="*/ 0 w 30"/>
                  <a:gd name="T3" fmla="*/ 3 h 19"/>
                  <a:gd name="T4" fmla="*/ 2 w 30"/>
                  <a:gd name="T5" fmla="*/ 0 h 19"/>
                  <a:gd name="T6" fmla="*/ 30 w 30"/>
                  <a:gd name="T7" fmla="*/ 16 h 19"/>
                  <a:gd name="T8" fmla="*/ 28 w 30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28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8"/>
                      <a:pt x="28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8" name="Freeform 868"/>
              <p:cNvSpPr/>
              <p:nvPr userDrawn="1"/>
            </p:nvSpPr>
            <p:spPr bwMode="auto">
              <a:xfrm>
                <a:off x="6880225" y="2508250"/>
                <a:ext cx="49213" cy="30163"/>
              </a:xfrm>
              <a:custGeom>
                <a:avLst/>
                <a:gdLst>
                  <a:gd name="T0" fmla="*/ 28 w 31"/>
                  <a:gd name="T1" fmla="*/ 19 h 19"/>
                  <a:gd name="T2" fmla="*/ 0 w 31"/>
                  <a:gd name="T3" fmla="*/ 3 h 19"/>
                  <a:gd name="T4" fmla="*/ 3 w 31"/>
                  <a:gd name="T5" fmla="*/ 0 h 19"/>
                  <a:gd name="T6" fmla="*/ 31 w 31"/>
                  <a:gd name="T7" fmla="*/ 16 h 19"/>
                  <a:gd name="T8" fmla="*/ 28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8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8"/>
                      <a:pt x="28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9" name="Freeform 869"/>
              <p:cNvSpPr/>
              <p:nvPr userDrawn="1"/>
            </p:nvSpPr>
            <p:spPr bwMode="auto">
              <a:xfrm>
                <a:off x="6884988" y="2498725"/>
                <a:ext cx="58738" cy="34925"/>
              </a:xfrm>
              <a:custGeom>
                <a:avLst/>
                <a:gdLst>
                  <a:gd name="T0" fmla="*/ 28 w 37"/>
                  <a:gd name="T1" fmla="*/ 23 h 23"/>
                  <a:gd name="T2" fmla="*/ 0 w 37"/>
                  <a:gd name="T3" fmla="*/ 7 h 23"/>
                  <a:gd name="T4" fmla="*/ 9 w 37"/>
                  <a:gd name="T5" fmla="*/ 0 h 23"/>
                  <a:gd name="T6" fmla="*/ 37 w 37"/>
                  <a:gd name="T7" fmla="*/ 16 h 23"/>
                  <a:gd name="T8" fmla="*/ 28 w 37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28" y="23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" y="4"/>
                      <a:pt x="6" y="2"/>
                      <a:pt x="9" y="0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4" y="18"/>
                      <a:pt x="31" y="20"/>
                      <a:pt x="28" y="23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0" name="Freeform 870"/>
              <p:cNvSpPr/>
              <p:nvPr userDrawn="1"/>
            </p:nvSpPr>
            <p:spPr bwMode="auto">
              <a:xfrm>
                <a:off x="7134225" y="2725738"/>
                <a:ext cx="401638" cy="392113"/>
              </a:xfrm>
              <a:custGeom>
                <a:avLst/>
                <a:gdLst>
                  <a:gd name="T0" fmla="*/ 239 w 256"/>
                  <a:gd name="T1" fmla="*/ 92 h 250"/>
                  <a:gd name="T2" fmla="*/ 239 w 256"/>
                  <a:gd name="T3" fmla="*/ 10 h 250"/>
                  <a:gd name="T4" fmla="*/ 255 w 256"/>
                  <a:gd name="T5" fmla="*/ 0 h 250"/>
                  <a:gd name="T6" fmla="*/ 256 w 256"/>
                  <a:gd name="T7" fmla="*/ 99 h 250"/>
                  <a:gd name="T8" fmla="*/ 251 w 256"/>
                  <a:gd name="T9" fmla="*/ 105 h 250"/>
                  <a:gd name="T10" fmla="*/ 160 w 256"/>
                  <a:gd name="T11" fmla="*/ 193 h 250"/>
                  <a:gd name="T12" fmla="*/ 132 w 256"/>
                  <a:gd name="T13" fmla="*/ 211 h 250"/>
                  <a:gd name="T14" fmla="*/ 82 w 256"/>
                  <a:gd name="T15" fmla="*/ 234 h 250"/>
                  <a:gd name="T16" fmla="*/ 5 w 256"/>
                  <a:gd name="T17" fmla="*/ 247 h 250"/>
                  <a:gd name="T18" fmla="*/ 0 w 256"/>
                  <a:gd name="T19" fmla="*/ 246 h 250"/>
                  <a:gd name="T20" fmla="*/ 0 w 256"/>
                  <a:gd name="T21" fmla="*/ 148 h 250"/>
                  <a:gd name="T22" fmla="*/ 17 w 256"/>
                  <a:gd name="T23" fmla="*/ 138 h 250"/>
                  <a:gd name="T24" fmla="*/ 17 w 256"/>
                  <a:gd name="T25" fmla="*/ 220 h 250"/>
                  <a:gd name="T26" fmla="*/ 85 w 256"/>
                  <a:gd name="T27" fmla="*/ 207 h 250"/>
                  <a:gd name="T28" fmla="*/ 132 w 256"/>
                  <a:gd name="T29" fmla="*/ 185 h 250"/>
                  <a:gd name="T30" fmla="*/ 159 w 256"/>
                  <a:gd name="T31" fmla="*/ 168 h 250"/>
                  <a:gd name="T32" fmla="*/ 239 w 256"/>
                  <a:gd name="T33" fmla="*/ 9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6" h="250">
                    <a:moveTo>
                      <a:pt x="239" y="92"/>
                    </a:moveTo>
                    <a:cubicBezTo>
                      <a:pt x="239" y="10"/>
                      <a:pt x="239" y="10"/>
                      <a:pt x="239" y="10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6" y="99"/>
                      <a:pt x="256" y="99"/>
                      <a:pt x="256" y="99"/>
                    </a:cubicBezTo>
                    <a:cubicBezTo>
                      <a:pt x="251" y="105"/>
                      <a:pt x="251" y="105"/>
                      <a:pt x="251" y="105"/>
                    </a:cubicBezTo>
                    <a:cubicBezTo>
                      <a:pt x="223" y="141"/>
                      <a:pt x="192" y="170"/>
                      <a:pt x="160" y="193"/>
                    </a:cubicBezTo>
                    <a:cubicBezTo>
                      <a:pt x="151" y="199"/>
                      <a:pt x="142" y="205"/>
                      <a:pt x="132" y="211"/>
                    </a:cubicBezTo>
                    <a:cubicBezTo>
                      <a:pt x="116" y="220"/>
                      <a:pt x="99" y="228"/>
                      <a:pt x="82" y="234"/>
                    </a:cubicBezTo>
                    <a:cubicBezTo>
                      <a:pt x="36" y="250"/>
                      <a:pt x="6" y="247"/>
                      <a:pt x="5" y="24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17" y="138"/>
                      <a:pt x="17" y="138"/>
                      <a:pt x="17" y="138"/>
                    </a:cubicBezTo>
                    <a:cubicBezTo>
                      <a:pt x="17" y="220"/>
                      <a:pt x="17" y="220"/>
                      <a:pt x="17" y="220"/>
                    </a:cubicBezTo>
                    <a:cubicBezTo>
                      <a:pt x="30" y="220"/>
                      <a:pt x="55" y="218"/>
                      <a:pt x="85" y="207"/>
                    </a:cubicBezTo>
                    <a:cubicBezTo>
                      <a:pt x="101" y="201"/>
                      <a:pt x="116" y="194"/>
                      <a:pt x="132" y="185"/>
                    </a:cubicBezTo>
                    <a:cubicBezTo>
                      <a:pt x="141" y="180"/>
                      <a:pt x="150" y="174"/>
                      <a:pt x="159" y="168"/>
                    </a:cubicBezTo>
                    <a:cubicBezTo>
                      <a:pt x="187" y="148"/>
                      <a:pt x="214" y="122"/>
                      <a:pt x="239" y="92"/>
                    </a:cubicBezTo>
                    <a:close/>
                  </a:path>
                </a:pathLst>
              </a:custGeom>
              <a:solidFill>
                <a:srgbClr val="B0C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1" name="Freeform 871"/>
              <p:cNvSpPr>
                <a:spLocks noEditPoints="1"/>
              </p:cNvSpPr>
              <p:nvPr userDrawn="1"/>
            </p:nvSpPr>
            <p:spPr bwMode="auto">
              <a:xfrm>
                <a:off x="7005638" y="2511425"/>
                <a:ext cx="655638" cy="379413"/>
              </a:xfrm>
              <a:custGeom>
                <a:avLst/>
                <a:gdLst>
                  <a:gd name="T0" fmla="*/ 207 w 413"/>
                  <a:gd name="T1" fmla="*/ 14 h 239"/>
                  <a:gd name="T2" fmla="*/ 413 w 413"/>
                  <a:gd name="T3" fmla="*/ 0 h 239"/>
                  <a:gd name="T4" fmla="*/ 386 w 413"/>
                  <a:gd name="T5" fmla="*/ 30 h 239"/>
                  <a:gd name="T6" fmla="*/ 386 w 413"/>
                  <a:gd name="T7" fmla="*/ 162 h 239"/>
                  <a:gd name="T8" fmla="*/ 369 w 413"/>
                  <a:gd name="T9" fmla="*/ 172 h 239"/>
                  <a:gd name="T10" fmla="*/ 369 w 413"/>
                  <a:gd name="T11" fmla="*/ 49 h 239"/>
                  <a:gd name="T12" fmla="*/ 208 w 413"/>
                  <a:gd name="T13" fmla="*/ 225 h 239"/>
                  <a:gd name="T14" fmla="*/ 0 w 413"/>
                  <a:gd name="T15" fmla="*/ 239 h 239"/>
                  <a:gd name="T16" fmla="*/ 207 w 413"/>
                  <a:gd name="T17" fmla="*/ 14 h 239"/>
                  <a:gd name="T18" fmla="*/ 208 w 413"/>
                  <a:gd name="T19" fmla="*/ 198 h 239"/>
                  <a:gd name="T20" fmla="*/ 360 w 413"/>
                  <a:gd name="T21" fmla="*/ 31 h 239"/>
                  <a:gd name="T22" fmla="*/ 207 w 413"/>
                  <a:gd name="T23" fmla="*/ 41 h 239"/>
                  <a:gd name="T24" fmla="*/ 53 w 413"/>
                  <a:gd name="T25" fmla="*/ 208 h 239"/>
                  <a:gd name="T26" fmla="*/ 208 w 413"/>
                  <a:gd name="T27" fmla="*/ 1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239">
                    <a:moveTo>
                      <a:pt x="207" y="14"/>
                    </a:moveTo>
                    <a:lnTo>
                      <a:pt x="413" y="0"/>
                    </a:lnTo>
                    <a:lnTo>
                      <a:pt x="386" y="30"/>
                    </a:lnTo>
                    <a:lnTo>
                      <a:pt x="386" y="162"/>
                    </a:lnTo>
                    <a:lnTo>
                      <a:pt x="369" y="172"/>
                    </a:lnTo>
                    <a:lnTo>
                      <a:pt x="369" y="49"/>
                    </a:lnTo>
                    <a:lnTo>
                      <a:pt x="208" y="225"/>
                    </a:lnTo>
                    <a:lnTo>
                      <a:pt x="0" y="239"/>
                    </a:lnTo>
                    <a:lnTo>
                      <a:pt x="207" y="14"/>
                    </a:lnTo>
                    <a:close/>
                    <a:moveTo>
                      <a:pt x="208" y="198"/>
                    </a:moveTo>
                    <a:lnTo>
                      <a:pt x="360" y="31"/>
                    </a:lnTo>
                    <a:lnTo>
                      <a:pt x="207" y="41"/>
                    </a:lnTo>
                    <a:lnTo>
                      <a:pt x="53" y="208"/>
                    </a:lnTo>
                    <a:lnTo>
                      <a:pt x="208" y="198"/>
                    </a:lnTo>
                    <a:close/>
                  </a:path>
                </a:pathLst>
              </a:custGeom>
              <a:solidFill>
                <a:srgbClr val="B0C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2" name="Freeform 872"/>
              <p:cNvSpPr>
                <a:spLocks noEditPoints="1"/>
              </p:cNvSpPr>
              <p:nvPr userDrawn="1"/>
            </p:nvSpPr>
            <p:spPr bwMode="auto">
              <a:xfrm>
                <a:off x="7005638" y="2511425"/>
                <a:ext cx="655638" cy="379413"/>
              </a:xfrm>
              <a:custGeom>
                <a:avLst/>
                <a:gdLst>
                  <a:gd name="T0" fmla="*/ 207 w 413"/>
                  <a:gd name="T1" fmla="*/ 14 h 239"/>
                  <a:gd name="T2" fmla="*/ 413 w 413"/>
                  <a:gd name="T3" fmla="*/ 0 h 239"/>
                  <a:gd name="T4" fmla="*/ 386 w 413"/>
                  <a:gd name="T5" fmla="*/ 30 h 239"/>
                  <a:gd name="T6" fmla="*/ 386 w 413"/>
                  <a:gd name="T7" fmla="*/ 162 h 239"/>
                  <a:gd name="T8" fmla="*/ 369 w 413"/>
                  <a:gd name="T9" fmla="*/ 172 h 239"/>
                  <a:gd name="T10" fmla="*/ 369 w 413"/>
                  <a:gd name="T11" fmla="*/ 49 h 239"/>
                  <a:gd name="T12" fmla="*/ 208 w 413"/>
                  <a:gd name="T13" fmla="*/ 225 h 239"/>
                  <a:gd name="T14" fmla="*/ 0 w 413"/>
                  <a:gd name="T15" fmla="*/ 239 h 239"/>
                  <a:gd name="T16" fmla="*/ 207 w 413"/>
                  <a:gd name="T17" fmla="*/ 14 h 239"/>
                  <a:gd name="T18" fmla="*/ 208 w 413"/>
                  <a:gd name="T19" fmla="*/ 198 h 239"/>
                  <a:gd name="T20" fmla="*/ 360 w 413"/>
                  <a:gd name="T21" fmla="*/ 31 h 239"/>
                  <a:gd name="T22" fmla="*/ 207 w 413"/>
                  <a:gd name="T23" fmla="*/ 41 h 239"/>
                  <a:gd name="T24" fmla="*/ 53 w 413"/>
                  <a:gd name="T25" fmla="*/ 208 h 239"/>
                  <a:gd name="T26" fmla="*/ 208 w 413"/>
                  <a:gd name="T27" fmla="*/ 1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239">
                    <a:moveTo>
                      <a:pt x="207" y="14"/>
                    </a:moveTo>
                    <a:lnTo>
                      <a:pt x="413" y="0"/>
                    </a:lnTo>
                    <a:lnTo>
                      <a:pt x="386" y="30"/>
                    </a:lnTo>
                    <a:lnTo>
                      <a:pt x="386" y="162"/>
                    </a:lnTo>
                    <a:lnTo>
                      <a:pt x="369" y="172"/>
                    </a:lnTo>
                    <a:lnTo>
                      <a:pt x="369" y="49"/>
                    </a:lnTo>
                    <a:lnTo>
                      <a:pt x="208" y="225"/>
                    </a:lnTo>
                    <a:lnTo>
                      <a:pt x="0" y="239"/>
                    </a:lnTo>
                    <a:lnTo>
                      <a:pt x="207" y="14"/>
                    </a:lnTo>
                    <a:moveTo>
                      <a:pt x="208" y="198"/>
                    </a:moveTo>
                    <a:lnTo>
                      <a:pt x="360" y="31"/>
                    </a:lnTo>
                    <a:lnTo>
                      <a:pt x="207" y="41"/>
                    </a:lnTo>
                    <a:lnTo>
                      <a:pt x="53" y="208"/>
                    </a:lnTo>
                    <a:lnTo>
                      <a:pt x="208" y="19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948764" y="2939183"/>
            <a:ext cx="521867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948764" y="1678436"/>
            <a:ext cx="5218673" cy="125721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48765" y="4550959"/>
            <a:ext cx="2259256" cy="296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48765" y="4990898"/>
            <a:ext cx="1596315" cy="296271"/>
          </a:xfrm>
          <a:prstGeom prst="roundRect">
            <a:avLst>
              <a:gd name="adj" fmla="val 50000"/>
            </a:avLst>
          </a:prstGeom>
          <a:ln w="12700"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072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Freeform 147"/>
          <p:cNvSpPr/>
          <p:nvPr userDrawn="1"/>
        </p:nvSpPr>
        <p:spPr bwMode="auto">
          <a:xfrm>
            <a:off x="0" y="-1588"/>
            <a:ext cx="12192000" cy="6859588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7" name="Freeform 149"/>
          <p:cNvSpPr/>
          <p:nvPr userDrawn="1"/>
        </p:nvSpPr>
        <p:spPr bwMode="auto">
          <a:xfrm>
            <a:off x="8465740" y="3232006"/>
            <a:ext cx="3422154" cy="3417594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8" name="Freeform 150"/>
          <p:cNvSpPr/>
          <p:nvPr userDrawn="1"/>
        </p:nvSpPr>
        <p:spPr bwMode="auto">
          <a:xfrm>
            <a:off x="1303336" y="-1589"/>
            <a:ext cx="10884497" cy="6138863"/>
          </a:xfrm>
          <a:custGeom>
            <a:avLst/>
            <a:gdLst>
              <a:gd name="T0" fmla="*/ 6613 w 6856"/>
              <a:gd name="T1" fmla="*/ 3308 h 3872"/>
              <a:gd name="T2" fmla="*/ 4645 w 6856"/>
              <a:gd name="T3" fmla="*/ 3860 h 3872"/>
              <a:gd name="T4" fmla="*/ 4555 w 6856"/>
              <a:gd name="T5" fmla="*/ 3872 h 3872"/>
              <a:gd name="T6" fmla="*/ 332 w 6856"/>
              <a:gd name="T7" fmla="*/ 3872 h 3872"/>
              <a:gd name="T8" fmla="*/ 0 w 6856"/>
              <a:gd name="T9" fmla="*/ 3540 h 3872"/>
              <a:gd name="T10" fmla="*/ 0 w 6856"/>
              <a:gd name="T11" fmla="*/ 882 h 3872"/>
              <a:gd name="T12" fmla="*/ 240 w 6856"/>
              <a:gd name="T13" fmla="*/ 563 h 3872"/>
              <a:gd name="T14" fmla="*/ 2131 w 6856"/>
              <a:gd name="T15" fmla="*/ 13 h 3872"/>
              <a:gd name="T16" fmla="*/ 2224 w 6856"/>
              <a:gd name="T17" fmla="*/ 0 h 3872"/>
              <a:gd name="T18" fmla="*/ 6856 w 6856"/>
              <a:gd name="T19" fmla="*/ 0 h 3872"/>
              <a:gd name="T20" fmla="*/ 6856 w 6856"/>
              <a:gd name="T21" fmla="*/ 2988 h 3872"/>
              <a:gd name="T22" fmla="*/ 6613 w 6856"/>
              <a:gd name="T23" fmla="*/ 3308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6" h="3872">
                <a:moveTo>
                  <a:pt x="6613" y="3308"/>
                </a:moveTo>
                <a:cubicBezTo>
                  <a:pt x="4645" y="3860"/>
                  <a:pt x="4645" y="3860"/>
                  <a:pt x="4645" y="3860"/>
                </a:cubicBezTo>
                <a:cubicBezTo>
                  <a:pt x="4615" y="3868"/>
                  <a:pt x="4585" y="3872"/>
                  <a:pt x="4555" y="3872"/>
                </a:cubicBezTo>
                <a:cubicBezTo>
                  <a:pt x="332" y="3872"/>
                  <a:pt x="332" y="3872"/>
                  <a:pt x="332" y="3872"/>
                </a:cubicBezTo>
                <a:cubicBezTo>
                  <a:pt x="149" y="3872"/>
                  <a:pt x="0" y="3723"/>
                  <a:pt x="0" y="3540"/>
                </a:cubicBezTo>
                <a:cubicBezTo>
                  <a:pt x="0" y="882"/>
                  <a:pt x="0" y="882"/>
                  <a:pt x="0" y="882"/>
                </a:cubicBezTo>
                <a:cubicBezTo>
                  <a:pt x="0" y="734"/>
                  <a:pt x="98" y="604"/>
                  <a:pt x="240" y="563"/>
                </a:cubicBezTo>
                <a:cubicBezTo>
                  <a:pt x="2131" y="13"/>
                  <a:pt x="2131" y="13"/>
                  <a:pt x="2131" y="13"/>
                </a:cubicBezTo>
                <a:cubicBezTo>
                  <a:pt x="2161" y="5"/>
                  <a:pt x="2192" y="0"/>
                  <a:pt x="2224" y="0"/>
                </a:cubicBezTo>
                <a:cubicBezTo>
                  <a:pt x="6856" y="0"/>
                  <a:pt x="6856" y="0"/>
                  <a:pt x="6856" y="0"/>
                </a:cubicBezTo>
                <a:cubicBezTo>
                  <a:pt x="6856" y="2988"/>
                  <a:pt x="6856" y="2988"/>
                  <a:pt x="6856" y="2988"/>
                </a:cubicBezTo>
                <a:cubicBezTo>
                  <a:pt x="6856" y="3137"/>
                  <a:pt x="6757" y="3268"/>
                  <a:pt x="6613" y="330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277590" y="2502088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78706" y="339743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89" name="Freeform 151"/>
          <p:cNvSpPr/>
          <p:nvPr userDrawn="1"/>
        </p:nvSpPr>
        <p:spPr bwMode="auto">
          <a:xfrm>
            <a:off x="10702926" y="1421452"/>
            <a:ext cx="1478756" cy="3744273"/>
          </a:xfrm>
          <a:custGeom>
            <a:avLst/>
            <a:gdLst>
              <a:gd name="T0" fmla="*/ 40 w 835"/>
              <a:gd name="T1" fmla="*/ 504 h 2117"/>
              <a:gd name="T2" fmla="*/ 397 w 835"/>
              <a:gd name="T3" fmla="*/ 1892 h 2117"/>
              <a:gd name="T4" fmla="*/ 694 w 835"/>
              <a:gd name="T5" fmla="*/ 2110 h 2117"/>
              <a:gd name="T6" fmla="*/ 835 w 835"/>
              <a:gd name="T7" fmla="*/ 1838 h 2117"/>
              <a:gd name="T8" fmla="*/ 835 w 835"/>
              <a:gd name="T9" fmla="*/ 0 h 2117"/>
              <a:gd name="T10" fmla="*/ 249 w 835"/>
              <a:gd name="T11" fmla="*/ 150 h 2117"/>
              <a:gd name="T12" fmla="*/ 40 w 835"/>
              <a:gd name="T13" fmla="*/ 50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2117">
                <a:moveTo>
                  <a:pt x="40" y="504"/>
                </a:moveTo>
                <a:cubicBezTo>
                  <a:pt x="397" y="1892"/>
                  <a:pt x="397" y="1892"/>
                  <a:pt x="397" y="1892"/>
                </a:cubicBezTo>
                <a:cubicBezTo>
                  <a:pt x="432" y="2028"/>
                  <a:pt x="559" y="2117"/>
                  <a:pt x="694" y="2110"/>
                </a:cubicBezTo>
                <a:cubicBezTo>
                  <a:pt x="781" y="2049"/>
                  <a:pt x="835" y="1948"/>
                  <a:pt x="835" y="1838"/>
                </a:cubicBezTo>
                <a:cubicBezTo>
                  <a:pt x="835" y="0"/>
                  <a:pt x="835" y="0"/>
                  <a:pt x="835" y="0"/>
                </a:cubicBezTo>
                <a:cubicBezTo>
                  <a:pt x="249" y="150"/>
                  <a:pt x="249" y="150"/>
                  <a:pt x="249" y="150"/>
                </a:cubicBezTo>
                <a:cubicBezTo>
                  <a:pt x="94" y="190"/>
                  <a:pt x="0" y="349"/>
                  <a:pt x="40" y="504"/>
                </a:cubicBezTo>
                <a:close/>
              </a:path>
            </a:pathLst>
          </a:custGeom>
          <a:solidFill>
            <a:srgbClr val="1869E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0" name="Freeform 152"/>
          <p:cNvSpPr/>
          <p:nvPr userDrawn="1"/>
        </p:nvSpPr>
        <p:spPr bwMode="auto">
          <a:xfrm>
            <a:off x="2660650" y="-1588"/>
            <a:ext cx="6210300" cy="1674813"/>
          </a:xfrm>
          <a:custGeom>
            <a:avLst/>
            <a:gdLst>
              <a:gd name="T0" fmla="*/ 1361 w 3951"/>
              <a:gd name="T1" fmla="*/ 0 h 1067"/>
              <a:gd name="T2" fmla="*/ 1268 w 3951"/>
              <a:gd name="T3" fmla="*/ 13 h 1067"/>
              <a:gd name="T4" fmla="*/ 0 w 3951"/>
              <a:gd name="T5" fmla="*/ 382 h 1067"/>
              <a:gd name="T6" fmla="*/ 115 w 3951"/>
              <a:gd name="T7" fmla="*/ 771 h 1067"/>
              <a:gd name="T8" fmla="*/ 560 w 3951"/>
              <a:gd name="T9" fmla="*/ 1011 h 1067"/>
              <a:gd name="T10" fmla="*/ 3951 w 3951"/>
              <a:gd name="T11" fmla="*/ 0 h 1067"/>
              <a:gd name="T12" fmla="*/ 1361 w 3951"/>
              <a:gd name="T13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1067">
                <a:moveTo>
                  <a:pt x="1361" y="0"/>
                </a:moveTo>
                <a:cubicBezTo>
                  <a:pt x="1329" y="0"/>
                  <a:pt x="1298" y="5"/>
                  <a:pt x="1268" y="13"/>
                </a:cubicBezTo>
                <a:cubicBezTo>
                  <a:pt x="0" y="382"/>
                  <a:pt x="0" y="382"/>
                  <a:pt x="0" y="382"/>
                </a:cubicBezTo>
                <a:cubicBezTo>
                  <a:pt x="115" y="771"/>
                  <a:pt x="115" y="771"/>
                  <a:pt x="115" y="771"/>
                </a:cubicBezTo>
                <a:cubicBezTo>
                  <a:pt x="172" y="959"/>
                  <a:pt x="372" y="1067"/>
                  <a:pt x="560" y="1011"/>
                </a:cubicBezTo>
                <a:cubicBezTo>
                  <a:pt x="3951" y="0"/>
                  <a:pt x="3951" y="0"/>
                  <a:pt x="3951" y="0"/>
                </a:cubicBezTo>
                <a:lnTo>
                  <a:pt x="1361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1" name="Freeform 149"/>
          <p:cNvSpPr/>
          <p:nvPr userDrawn="1"/>
        </p:nvSpPr>
        <p:spPr bwMode="auto">
          <a:xfrm>
            <a:off x="488749" y="4417448"/>
            <a:ext cx="2144595" cy="2141736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rgbClr val="36BFBB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1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6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59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Freeform 147"/>
          <p:cNvSpPr/>
          <p:nvPr userDrawn="1"/>
        </p:nvSpPr>
        <p:spPr bwMode="auto">
          <a:xfrm flipH="1">
            <a:off x="-1" y="-1588"/>
            <a:ext cx="12187833" cy="5721351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49" name="Freeform 148"/>
          <p:cNvSpPr/>
          <p:nvPr userDrawn="1"/>
        </p:nvSpPr>
        <p:spPr bwMode="auto">
          <a:xfrm flipH="1">
            <a:off x="106958" y="-1588"/>
            <a:ext cx="12072938" cy="5432425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149"/>
          <p:cNvSpPr/>
          <p:nvPr userDrawn="1"/>
        </p:nvSpPr>
        <p:spPr bwMode="auto">
          <a:xfrm flipH="1">
            <a:off x="40283" y="1685925"/>
            <a:ext cx="4765675" cy="4759325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rgbClr val="36B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Freeform 150"/>
          <p:cNvSpPr/>
          <p:nvPr userDrawn="1"/>
        </p:nvSpPr>
        <p:spPr bwMode="auto">
          <a:xfrm flipH="1">
            <a:off x="0" y="-1589"/>
            <a:ext cx="10884497" cy="6138863"/>
          </a:xfrm>
          <a:custGeom>
            <a:avLst/>
            <a:gdLst>
              <a:gd name="T0" fmla="*/ 6613 w 6856"/>
              <a:gd name="T1" fmla="*/ 3308 h 3872"/>
              <a:gd name="T2" fmla="*/ 4645 w 6856"/>
              <a:gd name="T3" fmla="*/ 3860 h 3872"/>
              <a:gd name="T4" fmla="*/ 4555 w 6856"/>
              <a:gd name="T5" fmla="*/ 3872 h 3872"/>
              <a:gd name="T6" fmla="*/ 332 w 6856"/>
              <a:gd name="T7" fmla="*/ 3872 h 3872"/>
              <a:gd name="T8" fmla="*/ 0 w 6856"/>
              <a:gd name="T9" fmla="*/ 3540 h 3872"/>
              <a:gd name="T10" fmla="*/ 0 w 6856"/>
              <a:gd name="T11" fmla="*/ 882 h 3872"/>
              <a:gd name="T12" fmla="*/ 240 w 6856"/>
              <a:gd name="T13" fmla="*/ 563 h 3872"/>
              <a:gd name="T14" fmla="*/ 2131 w 6856"/>
              <a:gd name="T15" fmla="*/ 13 h 3872"/>
              <a:gd name="T16" fmla="*/ 2224 w 6856"/>
              <a:gd name="T17" fmla="*/ 0 h 3872"/>
              <a:gd name="T18" fmla="*/ 6856 w 6856"/>
              <a:gd name="T19" fmla="*/ 0 h 3872"/>
              <a:gd name="T20" fmla="*/ 6856 w 6856"/>
              <a:gd name="T21" fmla="*/ 2988 h 3872"/>
              <a:gd name="T22" fmla="*/ 6613 w 6856"/>
              <a:gd name="T23" fmla="*/ 3308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6" h="3872">
                <a:moveTo>
                  <a:pt x="6613" y="3308"/>
                </a:moveTo>
                <a:cubicBezTo>
                  <a:pt x="4645" y="3860"/>
                  <a:pt x="4645" y="3860"/>
                  <a:pt x="4645" y="3860"/>
                </a:cubicBezTo>
                <a:cubicBezTo>
                  <a:pt x="4615" y="3868"/>
                  <a:pt x="4585" y="3872"/>
                  <a:pt x="4555" y="3872"/>
                </a:cubicBezTo>
                <a:cubicBezTo>
                  <a:pt x="332" y="3872"/>
                  <a:pt x="332" y="3872"/>
                  <a:pt x="332" y="3872"/>
                </a:cubicBezTo>
                <a:cubicBezTo>
                  <a:pt x="149" y="3872"/>
                  <a:pt x="0" y="3723"/>
                  <a:pt x="0" y="3540"/>
                </a:cubicBezTo>
                <a:cubicBezTo>
                  <a:pt x="0" y="882"/>
                  <a:pt x="0" y="882"/>
                  <a:pt x="0" y="882"/>
                </a:cubicBezTo>
                <a:cubicBezTo>
                  <a:pt x="0" y="734"/>
                  <a:pt x="98" y="604"/>
                  <a:pt x="240" y="563"/>
                </a:cubicBezTo>
                <a:cubicBezTo>
                  <a:pt x="2131" y="13"/>
                  <a:pt x="2131" y="13"/>
                  <a:pt x="2131" y="13"/>
                </a:cubicBezTo>
                <a:cubicBezTo>
                  <a:pt x="2161" y="5"/>
                  <a:pt x="2192" y="0"/>
                  <a:pt x="2224" y="0"/>
                </a:cubicBezTo>
                <a:cubicBezTo>
                  <a:pt x="6856" y="0"/>
                  <a:pt x="6856" y="0"/>
                  <a:pt x="6856" y="0"/>
                </a:cubicBezTo>
                <a:cubicBezTo>
                  <a:pt x="6856" y="2988"/>
                  <a:pt x="6856" y="2988"/>
                  <a:pt x="6856" y="2988"/>
                </a:cubicBezTo>
                <a:cubicBezTo>
                  <a:pt x="6856" y="3137"/>
                  <a:pt x="6757" y="3268"/>
                  <a:pt x="6613" y="3308"/>
                </a:cubicBezTo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52" name="Freeform 151"/>
          <p:cNvSpPr/>
          <p:nvPr userDrawn="1"/>
        </p:nvSpPr>
        <p:spPr bwMode="auto">
          <a:xfrm flipH="1">
            <a:off x="6151" y="1421452"/>
            <a:ext cx="1478756" cy="3744273"/>
          </a:xfrm>
          <a:custGeom>
            <a:avLst/>
            <a:gdLst>
              <a:gd name="T0" fmla="*/ 40 w 835"/>
              <a:gd name="T1" fmla="*/ 504 h 2117"/>
              <a:gd name="T2" fmla="*/ 397 w 835"/>
              <a:gd name="T3" fmla="*/ 1892 h 2117"/>
              <a:gd name="T4" fmla="*/ 694 w 835"/>
              <a:gd name="T5" fmla="*/ 2110 h 2117"/>
              <a:gd name="T6" fmla="*/ 835 w 835"/>
              <a:gd name="T7" fmla="*/ 1838 h 2117"/>
              <a:gd name="T8" fmla="*/ 835 w 835"/>
              <a:gd name="T9" fmla="*/ 0 h 2117"/>
              <a:gd name="T10" fmla="*/ 249 w 835"/>
              <a:gd name="T11" fmla="*/ 150 h 2117"/>
              <a:gd name="T12" fmla="*/ 40 w 835"/>
              <a:gd name="T13" fmla="*/ 50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2117">
                <a:moveTo>
                  <a:pt x="40" y="504"/>
                </a:moveTo>
                <a:cubicBezTo>
                  <a:pt x="397" y="1892"/>
                  <a:pt x="397" y="1892"/>
                  <a:pt x="397" y="1892"/>
                </a:cubicBezTo>
                <a:cubicBezTo>
                  <a:pt x="432" y="2028"/>
                  <a:pt x="559" y="2117"/>
                  <a:pt x="694" y="2110"/>
                </a:cubicBezTo>
                <a:cubicBezTo>
                  <a:pt x="781" y="2049"/>
                  <a:pt x="835" y="1948"/>
                  <a:pt x="835" y="1838"/>
                </a:cubicBezTo>
                <a:cubicBezTo>
                  <a:pt x="835" y="0"/>
                  <a:pt x="835" y="0"/>
                  <a:pt x="835" y="0"/>
                </a:cubicBezTo>
                <a:cubicBezTo>
                  <a:pt x="249" y="150"/>
                  <a:pt x="249" y="150"/>
                  <a:pt x="249" y="150"/>
                </a:cubicBezTo>
                <a:cubicBezTo>
                  <a:pt x="94" y="190"/>
                  <a:pt x="0" y="349"/>
                  <a:pt x="40" y="504"/>
                </a:cubicBezTo>
                <a:close/>
              </a:path>
            </a:pathLst>
          </a:custGeom>
          <a:solidFill>
            <a:srgbClr val="1869E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Freeform 152"/>
          <p:cNvSpPr/>
          <p:nvPr userDrawn="1"/>
        </p:nvSpPr>
        <p:spPr bwMode="auto">
          <a:xfrm flipH="1">
            <a:off x="3316883" y="-1588"/>
            <a:ext cx="6210300" cy="1674813"/>
          </a:xfrm>
          <a:custGeom>
            <a:avLst/>
            <a:gdLst>
              <a:gd name="T0" fmla="*/ 1361 w 3951"/>
              <a:gd name="T1" fmla="*/ 0 h 1067"/>
              <a:gd name="T2" fmla="*/ 1268 w 3951"/>
              <a:gd name="T3" fmla="*/ 13 h 1067"/>
              <a:gd name="T4" fmla="*/ 0 w 3951"/>
              <a:gd name="T5" fmla="*/ 382 h 1067"/>
              <a:gd name="T6" fmla="*/ 115 w 3951"/>
              <a:gd name="T7" fmla="*/ 771 h 1067"/>
              <a:gd name="T8" fmla="*/ 560 w 3951"/>
              <a:gd name="T9" fmla="*/ 1011 h 1067"/>
              <a:gd name="T10" fmla="*/ 3951 w 3951"/>
              <a:gd name="T11" fmla="*/ 0 h 1067"/>
              <a:gd name="T12" fmla="*/ 1361 w 3951"/>
              <a:gd name="T13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1067">
                <a:moveTo>
                  <a:pt x="1361" y="0"/>
                </a:moveTo>
                <a:cubicBezTo>
                  <a:pt x="1329" y="0"/>
                  <a:pt x="1298" y="5"/>
                  <a:pt x="1268" y="13"/>
                </a:cubicBezTo>
                <a:cubicBezTo>
                  <a:pt x="0" y="382"/>
                  <a:pt x="0" y="382"/>
                  <a:pt x="0" y="382"/>
                </a:cubicBezTo>
                <a:cubicBezTo>
                  <a:pt x="115" y="771"/>
                  <a:pt x="115" y="771"/>
                  <a:pt x="115" y="771"/>
                </a:cubicBezTo>
                <a:cubicBezTo>
                  <a:pt x="172" y="959"/>
                  <a:pt x="372" y="1067"/>
                  <a:pt x="560" y="1011"/>
                </a:cubicBezTo>
                <a:cubicBezTo>
                  <a:pt x="3951" y="0"/>
                  <a:pt x="3951" y="0"/>
                  <a:pt x="3951" y="0"/>
                </a:cubicBezTo>
                <a:lnTo>
                  <a:pt x="1361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Freeform 155"/>
          <p:cNvSpPr/>
          <p:nvPr userDrawn="1"/>
        </p:nvSpPr>
        <p:spPr bwMode="auto">
          <a:xfrm flipH="1">
            <a:off x="222845" y="2682875"/>
            <a:ext cx="4976813" cy="2879725"/>
          </a:xfrm>
          <a:custGeom>
            <a:avLst/>
            <a:gdLst>
              <a:gd name="T0" fmla="*/ 0 w 3135"/>
              <a:gd name="T1" fmla="*/ 877 h 1814"/>
              <a:gd name="T2" fmla="*/ 1510 w 3135"/>
              <a:gd name="T3" fmla="*/ 0 h 1814"/>
              <a:gd name="T4" fmla="*/ 3135 w 3135"/>
              <a:gd name="T5" fmla="*/ 938 h 1814"/>
              <a:gd name="T6" fmla="*/ 1626 w 3135"/>
              <a:gd name="T7" fmla="*/ 1814 h 1814"/>
              <a:gd name="T8" fmla="*/ 0 w 3135"/>
              <a:gd name="T9" fmla="*/ 877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5" h="1814">
                <a:moveTo>
                  <a:pt x="0" y="877"/>
                </a:moveTo>
                <a:lnTo>
                  <a:pt x="1510" y="0"/>
                </a:lnTo>
                <a:lnTo>
                  <a:pt x="3135" y="938"/>
                </a:lnTo>
                <a:lnTo>
                  <a:pt x="1626" y="1814"/>
                </a:lnTo>
                <a:lnTo>
                  <a:pt x="0" y="877"/>
                </a:lnTo>
                <a:close/>
              </a:path>
            </a:pathLst>
          </a:custGeom>
          <a:solidFill>
            <a:schemeClr val="accent2">
              <a:lumMod val="50000"/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156"/>
          <p:cNvSpPr/>
          <p:nvPr userDrawn="1"/>
        </p:nvSpPr>
        <p:spPr bwMode="auto">
          <a:xfrm flipH="1">
            <a:off x="964208" y="2976562"/>
            <a:ext cx="3495675" cy="2022475"/>
          </a:xfrm>
          <a:custGeom>
            <a:avLst/>
            <a:gdLst>
              <a:gd name="T0" fmla="*/ 0 w 2202"/>
              <a:gd name="T1" fmla="*/ 615 h 1274"/>
              <a:gd name="T2" fmla="*/ 1061 w 2202"/>
              <a:gd name="T3" fmla="*/ 0 h 1274"/>
              <a:gd name="T4" fmla="*/ 2202 w 2202"/>
              <a:gd name="T5" fmla="*/ 659 h 1274"/>
              <a:gd name="T6" fmla="*/ 1142 w 2202"/>
              <a:gd name="T7" fmla="*/ 1274 h 1274"/>
              <a:gd name="T8" fmla="*/ 0 w 2202"/>
              <a:gd name="T9" fmla="*/ 615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2" h="1274">
                <a:moveTo>
                  <a:pt x="0" y="615"/>
                </a:moveTo>
                <a:lnTo>
                  <a:pt x="1061" y="0"/>
                </a:lnTo>
                <a:lnTo>
                  <a:pt x="2202" y="659"/>
                </a:lnTo>
                <a:lnTo>
                  <a:pt x="1142" y="1274"/>
                </a:lnTo>
                <a:lnTo>
                  <a:pt x="0" y="6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57" name="组合 956"/>
          <p:cNvGrpSpPr/>
          <p:nvPr userDrawn="1"/>
        </p:nvGrpSpPr>
        <p:grpSpPr>
          <a:xfrm flipH="1">
            <a:off x="1503958" y="998538"/>
            <a:ext cx="5389562" cy="3646487"/>
            <a:chOff x="5294313" y="998538"/>
            <a:chExt cx="5389562" cy="3646487"/>
          </a:xfrm>
        </p:grpSpPr>
        <p:sp>
          <p:nvSpPr>
            <p:cNvPr id="958" name="Freeform 153"/>
            <p:cNvSpPr/>
            <p:nvPr userDrawn="1"/>
          </p:nvSpPr>
          <p:spPr bwMode="auto">
            <a:xfrm>
              <a:off x="10228262" y="2813050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1 h 179"/>
                <a:gd name="T6" fmla="*/ 8 w 290"/>
                <a:gd name="T7" fmla="*/ 153 h 179"/>
                <a:gd name="T8" fmla="*/ 269 w 290"/>
                <a:gd name="T9" fmla="*/ 4 h 179"/>
                <a:gd name="T10" fmla="*/ 286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7"/>
                    <a:pt x="4" y="171"/>
                  </a:cubicBezTo>
                  <a:cubicBezTo>
                    <a:pt x="0" y="165"/>
                    <a:pt x="2" y="157"/>
                    <a:pt x="8" y="153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0"/>
                    <a:pt x="283" y="2"/>
                    <a:pt x="286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2ACB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9" name="Freeform 154"/>
            <p:cNvSpPr/>
            <p:nvPr userDrawn="1"/>
          </p:nvSpPr>
          <p:spPr bwMode="auto">
            <a:xfrm>
              <a:off x="8059737" y="1660525"/>
              <a:ext cx="766763" cy="450850"/>
            </a:xfrm>
            <a:custGeom>
              <a:avLst/>
              <a:gdLst>
                <a:gd name="T0" fmla="*/ 480 w 488"/>
                <a:gd name="T1" fmla="*/ 26 h 287"/>
                <a:gd name="T2" fmla="*/ 21 w 488"/>
                <a:gd name="T3" fmla="*/ 283 h 287"/>
                <a:gd name="T4" fmla="*/ 4 w 488"/>
                <a:gd name="T5" fmla="*/ 279 h 287"/>
                <a:gd name="T6" fmla="*/ 8 w 488"/>
                <a:gd name="T7" fmla="*/ 262 h 287"/>
                <a:gd name="T8" fmla="*/ 467 w 488"/>
                <a:gd name="T9" fmla="*/ 4 h 287"/>
                <a:gd name="T10" fmla="*/ 485 w 488"/>
                <a:gd name="T11" fmla="*/ 8 h 287"/>
                <a:gd name="T12" fmla="*/ 480 w 488"/>
                <a:gd name="T13" fmla="*/ 2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287">
                  <a:moveTo>
                    <a:pt x="480" y="26"/>
                  </a:moveTo>
                  <a:cubicBezTo>
                    <a:pt x="21" y="283"/>
                    <a:pt x="21" y="283"/>
                    <a:pt x="21" y="283"/>
                  </a:cubicBezTo>
                  <a:cubicBezTo>
                    <a:pt x="15" y="287"/>
                    <a:pt x="7" y="285"/>
                    <a:pt x="4" y="279"/>
                  </a:cubicBezTo>
                  <a:cubicBezTo>
                    <a:pt x="0" y="273"/>
                    <a:pt x="2" y="265"/>
                    <a:pt x="8" y="262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73" y="0"/>
                    <a:pt x="481" y="2"/>
                    <a:pt x="485" y="8"/>
                  </a:cubicBezTo>
                  <a:cubicBezTo>
                    <a:pt x="488" y="14"/>
                    <a:pt x="486" y="22"/>
                    <a:pt x="480" y="26"/>
                  </a:cubicBezTo>
                  <a:close/>
                </a:path>
              </a:pathLst>
            </a:custGeom>
            <a:solidFill>
              <a:srgbClr val="668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0" name="Freeform 157"/>
            <p:cNvSpPr/>
            <p:nvPr userDrawn="1"/>
          </p:nvSpPr>
          <p:spPr bwMode="auto">
            <a:xfrm>
              <a:off x="8993187" y="1138237"/>
              <a:ext cx="1254125" cy="3168650"/>
            </a:xfrm>
            <a:custGeom>
              <a:avLst/>
              <a:gdLst>
                <a:gd name="T0" fmla="*/ 755 w 798"/>
                <a:gd name="T1" fmla="*/ 423 h 2018"/>
                <a:gd name="T2" fmla="*/ 798 w 798"/>
                <a:gd name="T3" fmla="*/ 497 h 2018"/>
                <a:gd name="T4" fmla="*/ 794 w 798"/>
                <a:gd name="T5" fmla="*/ 1980 h 2018"/>
                <a:gd name="T6" fmla="*/ 751 w 798"/>
                <a:gd name="T7" fmla="*/ 2004 h 2018"/>
                <a:gd name="T8" fmla="*/ 43 w 798"/>
                <a:gd name="T9" fmla="*/ 1595 h 2018"/>
                <a:gd name="T10" fmla="*/ 0 w 798"/>
                <a:gd name="T11" fmla="*/ 1521 h 2018"/>
                <a:gd name="T12" fmla="*/ 4 w 798"/>
                <a:gd name="T13" fmla="*/ 38 h 2018"/>
                <a:gd name="T14" fmla="*/ 47 w 798"/>
                <a:gd name="T15" fmla="*/ 14 h 2018"/>
                <a:gd name="T16" fmla="*/ 755 w 798"/>
                <a:gd name="T17" fmla="*/ 4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8" h="2018">
                  <a:moveTo>
                    <a:pt x="755" y="423"/>
                  </a:moveTo>
                  <a:cubicBezTo>
                    <a:pt x="779" y="436"/>
                    <a:pt x="798" y="470"/>
                    <a:pt x="798" y="497"/>
                  </a:cubicBezTo>
                  <a:cubicBezTo>
                    <a:pt x="794" y="1980"/>
                    <a:pt x="794" y="1980"/>
                    <a:pt x="794" y="1980"/>
                  </a:cubicBezTo>
                  <a:cubicBezTo>
                    <a:pt x="794" y="2007"/>
                    <a:pt x="774" y="2018"/>
                    <a:pt x="751" y="2004"/>
                  </a:cubicBezTo>
                  <a:cubicBezTo>
                    <a:pt x="43" y="1595"/>
                    <a:pt x="43" y="1595"/>
                    <a:pt x="43" y="1595"/>
                  </a:cubicBezTo>
                  <a:cubicBezTo>
                    <a:pt x="19" y="1582"/>
                    <a:pt x="0" y="1548"/>
                    <a:pt x="0" y="152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11"/>
                    <a:pt x="23" y="0"/>
                    <a:pt x="47" y="14"/>
                  </a:cubicBezTo>
                  <a:lnTo>
                    <a:pt x="755" y="4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1" name="Freeform 158"/>
            <p:cNvSpPr/>
            <p:nvPr userDrawn="1"/>
          </p:nvSpPr>
          <p:spPr bwMode="auto">
            <a:xfrm>
              <a:off x="9072562" y="1449387"/>
              <a:ext cx="1098550" cy="2470150"/>
            </a:xfrm>
            <a:custGeom>
              <a:avLst/>
              <a:gdLst>
                <a:gd name="T0" fmla="*/ 667 w 699"/>
                <a:gd name="T1" fmla="*/ 378 h 1573"/>
                <a:gd name="T2" fmla="*/ 699 w 699"/>
                <a:gd name="T3" fmla="*/ 434 h 1573"/>
                <a:gd name="T4" fmla="*/ 696 w 699"/>
                <a:gd name="T5" fmla="*/ 1544 h 1573"/>
                <a:gd name="T6" fmla="*/ 664 w 699"/>
                <a:gd name="T7" fmla="*/ 1563 h 1573"/>
                <a:gd name="T8" fmla="*/ 32 w 699"/>
                <a:gd name="T9" fmla="*/ 1195 h 1573"/>
                <a:gd name="T10" fmla="*/ 0 w 699"/>
                <a:gd name="T11" fmla="*/ 1140 h 1573"/>
                <a:gd name="T12" fmla="*/ 3 w 699"/>
                <a:gd name="T13" fmla="*/ 29 h 1573"/>
                <a:gd name="T14" fmla="*/ 36 w 699"/>
                <a:gd name="T15" fmla="*/ 10 h 1573"/>
                <a:gd name="T16" fmla="*/ 667 w 699"/>
                <a:gd name="T17" fmla="*/ 378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1573">
                  <a:moveTo>
                    <a:pt x="667" y="378"/>
                  </a:moveTo>
                  <a:cubicBezTo>
                    <a:pt x="685" y="388"/>
                    <a:pt x="699" y="413"/>
                    <a:pt x="699" y="434"/>
                  </a:cubicBezTo>
                  <a:cubicBezTo>
                    <a:pt x="696" y="1544"/>
                    <a:pt x="696" y="1544"/>
                    <a:pt x="696" y="1544"/>
                  </a:cubicBezTo>
                  <a:cubicBezTo>
                    <a:pt x="696" y="1565"/>
                    <a:pt x="681" y="1573"/>
                    <a:pt x="664" y="1563"/>
                  </a:cubicBezTo>
                  <a:cubicBezTo>
                    <a:pt x="32" y="1195"/>
                    <a:pt x="32" y="1195"/>
                    <a:pt x="32" y="1195"/>
                  </a:cubicBezTo>
                  <a:cubicBezTo>
                    <a:pt x="14" y="1185"/>
                    <a:pt x="0" y="1160"/>
                    <a:pt x="0" y="1140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8"/>
                    <a:pt x="18" y="0"/>
                    <a:pt x="36" y="10"/>
                  </a:cubicBezTo>
                  <a:lnTo>
                    <a:pt x="667" y="378"/>
                  </a:lnTo>
                  <a:close/>
                </a:path>
              </a:pathLst>
            </a:custGeom>
            <a:solidFill>
              <a:srgbClr val="98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2" name="Freeform 159"/>
            <p:cNvSpPr/>
            <p:nvPr userDrawn="1"/>
          </p:nvSpPr>
          <p:spPr bwMode="auto">
            <a:xfrm>
              <a:off x="10221912" y="4176712"/>
              <a:ext cx="139700" cy="112713"/>
            </a:xfrm>
            <a:custGeom>
              <a:avLst/>
              <a:gdLst>
                <a:gd name="T0" fmla="*/ 76 w 89"/>
                <a:gd name="T1" fmla="*/ 28 h 72"/>
                <a:gd name="T2" fmla="*/ 0 w 89"/>
                <a:gd name="T3" fmla="*/ 72 h 72"/>
                <a:gd name="T4" fmla="*/ 13 w 89"/>
                <a:gd name="T5" fmla="*/ 45 h 72"/>
                <a:gd name="T6" fmla="*/ 89 w 89"/>
                <a:gd name="T7" fmla="*/ 0 h 72"/>
                <a:gd name="T8" fmla="*/ 76 w 89"/>
                <a:gd name="T9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2">
                  <a:moveTo>
                    <a:pt x="76" y="28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" y="68"/>
                    <a:pt x="13" y="58"/>
                    <a:pt x="13" y="4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4"/>
                    <a:pt x="84" y="23"/>
                    <a:pt x="76" y="28"/>
                  </a:cubicBez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3" name="Freeform 160"/>
            <p:cNvSpPr/>
            <p:nvPr userDrawn="1"/>
          </p:nvSpPr>
          <p:spPr bwMode="auto">
            <a:xfrm>
              <a:off x="10242550" y="4176712"/>
              <a:ext cx="119063" cy="69850"/>
            </a:xfrm>
            <a:custGeom>
              <a:avLst/>
              <a:gdLst>
                <a:gd name="T0" fmla="*/ 0 w 75"/>
                <a:gd name="T1" fmla="*/ 44 h 44"/>
                <a:gd name="T2" fmla="*/ 75 w 75"/>
                <a:gd name="T3" fmla="*/ 0 h 44"/>
                <a:gd name="T4" fmla="*/ 75 w 75"/>
                <a:gd name="T5" fmla="*/ 0 h 44"/>
                <a:gd name="T6" fmla="*/ 0 w 75"/>
                <a:gd name="T7" fmla="*/ 44 h 44"/>
                <a:gd name="T8" fmla="*/ 0 w 7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0" y="44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4" name="Freeform 161"/>
            <p:cNvSpPr/>
            <p:nvPr userDrawn="1"/>
          </p:nvSpPr>
          <p:spPr bwMode="auto">
            <a:xfrm>
              <a:off x="10242550" y="4176712"/>
              <a:ext cx="119063" cy="69850"/>
            </a:xfrm>
            <a:custGeom>
              <a:avLst/>
              <a:gdLst>
                <a:gd name="T0" fmla="*/ 0 w 75"/>
                <a:gd name="T1" fmla="*/ 44 h 44"/>
                <a:gd name="T2" fmla="*/ 75 w 75"/>
                <a:gd name="T3" fmla="*/ 0 h 44"/>
                <a:gd name="T4" fmla="*/ 75 w 75"/>
                <a:gd name="T5" fmla="*/ 0 h 44"/>
                <a:gd name="T6" fmla="*/ 0 w 75"/>
                <a:gd name="T7" fmla="*/ 44 h 44"/>
                <a:gd name="T8" fmla="*/ 0 w 7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0" y="44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0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5" name="Freeform 162"/>
            <p:cNvSpPr/>
            <p:nvPr userDrawn="1"/>
          </p:nvSpPr>
          <p:spPr bwMode="auto">
            <a:xfrm>
              <a:off x="10242550" y="4176712"/>
              <a:ext cx="119063" cy="73025"/>
            </a:xfrm>
            <a:custGeom>
              <a:avLst/>
              <a:gdLst>
                <a:gd name="T0" fmla="*/ 0 w 76"/>
                <a:gd name="T1" fmla="*/ 45 h 47"/>
                <a:gd name="T2" fmla="*/ 76 w 76"/>
                <a:gd name="T3" fmla="*/ 0 h 47"/>
                <a:gd name="T4" fmla="*/ 76 w 76"/>
                <a:gd name="T5" fmla="*/ 3 h 47"/>
                <a:gd name="T6" fmla="*/ 0 w 76"/>
                <a:gd name="T7" fmla="*/ 47 h 47"/>
                <a:gd name="T8" fmla="*/ 0 w 76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6" name="Freeform 163"/>
            <p:cNvSpPr/>
            <p:nvPr userDrawn="1"/>
          </p:nvSpPr>
          <p:spPr bwMode="auto">
            <a:xfrm>
              <a:off x="10242550" y="4181475"/>
              <a:ext cx="119063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7" name="Freeform 164"/>
            <p:cNvSpPr/>
            <p:nvPr userDrawn="1"/>
          </p:nvSpPr>
          <p:spPr bwMode="auto">
            <a:xfrm>
              <a:off x="10240962" y="4184650"/>
              <a:ext cx="120650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4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8" name="Freeform 165"/>
            <p:cNvSpPr/>
            <p:nvPr userDrawn="1"/>
          </p:nvSpPr>
          <p:spPr bwMode="auto">
            <a:xfrm>
              <a:off x="10240962" y="4187825"/>
              <a:ext cx="119063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9" name="Freeform 166"/>
            <p:cNvSpPr/>
            <p:nvPr userDrawn="1"/>
          </p:nvSpPr>
          <p:spPr bwMode="auto">
            <a:xfrm>
              <a:off x="10240962" y="4191000"/>
              <a:ext cx="119063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0" name="Freeform 167"/>
            <p:cNvSpPr/>
            <p:nvPr userDrawn="1"/>
          </p:nvSpPr>
          <p:spPr bwMode="auto">
            <a:xfrm>
              <a:off x="10239375" y="4194175"/>
              <a:ext cx="120650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1" name="Freeform 168"/>
            <p:cNvSpPr/>
            <p:nvPr userDrawn="1"/>
          </p:nvSpPr>
          <p:spPr bwMode="auto">
            <a:xfrm>
              <a:off x="10237787" y="4197350"/>
              <a:ext cx="120650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2" name="Freeform 169"/>
            <p:cNvSpPr/>
            <p:nvPr userDrawn="1"/>
          </p:nvSpPr>
          <p:spPr bwMode="auto">
            <a:xfrm>
              <a:off x="10236200" y="4200525"/>
              <a:ext cx="120650" cy="73025"/>
            </a:xfrm>
            <a:custGeom>
              <a:avLst/>
              <a:gdLst>
                <a:gd name="T0" fmla="*/ 1 w 77"/>
                <a:gd name="T1" fmla="*/ 44 h 47"/>
                <a:gd name="T2" fmla="*/ 77 w 77"/>
                <a:gd name="T3" fmla="*/ 0 h 47"/>
                <a:gd name="T4" fmla="*/ 76 w 77"/>
                <a:gd name="T5" fmla="*/ 3 h 47"/>
                <a:gd name="T6" fmla="*/ 0 w 77"/>
                <a:gd name="T7" fmla="*/ 47 h 47"/>
                <a:gd name="T8" fmla="*/ 1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3" name="Freeform 170"/>
            <p:cNvSpPr/>
            <p:nvPr userDrawn="1"/>
          </p:nvSpPr>
          <p:spPr bwMode="auto">
            <a:xfrm>
              <a:off x="10234612" y="4205287"/>
              <a:ext cx="120650" cy="73025"/>
            </a:xfrm>
            <a:custGeom>
              <a:avLst/>
              <a:gdLst>
                <a:gd name="T0" fmla="*/ 1 w 77"/>
                <a:gd name="T1" fmla="*/ 44 h 47"/>
                <a:gd name="T2" fmla="*/ 77 w 77"/>
                <a:gd name="T3" fmla="*/ 0 h 47"/>
                <a:gd name="T4" fmla="*/ 76 w 77"/>
                <a:gd name="T5" fmla="*/ 3 h 47"/>
                <a:gd name="T6" fmla="*/ 0 w 77"/>
                <a:gd name="T7" fmla="*/ 47 h 47"/>
                <a:gd name="T8" fmla="*/ 1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1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4" name="Freeform 171"/>
            <p:cNvSpPr/>
            <p:nvPr userDrawn="1"/>
          </p:nvSpPr>
          <p:spPr bwMode="auto">
            <a:xfrm>
              <a:off x="10221912" y="4210050"/>
              <a:ext cx="131763" cy="79375"/>
            </a:xfrm>
            <a:custGeom>
              <a:avLst/>
              <a:gdLst>
                <a:gd name="T0" fmla="*/ 8 w 84"/>
                <a:gd name="T1" fmla="*/ 44 h 51"/>
                <a:gd name="T2" fmla="*/ 84 w 84"/>
                <a:gd name="T3" fmla="*/ 0 h 51"/>
                <a:gd name="T4" fmla="*/ 76 w 84"/>
                <a:gd name="T5" fmla="*/ 7 h 51"/>
                <a:gd name="T6" fmla="*/ 0 w 84"/>
                <a:gd name="T7" fmla="*/ 51 h 51"/>
                <a:gd name="T8" fmla="*/ 8 w 84"/>
                <a:gd name="T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1">
                  <a:moveTo>
                    <a:pt x="8" y="44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2" y="3"/>
                    <a:pt x="79" y="5"/>
                    <a:pt x="76" y="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6" y="47"/>
                    <a:pt x="8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5" name="Freeform 172"/>
            <p:cNvSpPr/>
            <p:nvPr userDrawn="1"/>
          </p:nvSpPr>
          <p:spPr bwMode="auto">
            <a:xfrm>
              <a:off x="9018587" y="1077912"/>
              <a:ext cx="168275" cy="82550"/>
            </a:xfrm>
            <a:custGeom>
              <a:avLst/>
              <a:gdLst>
                <a:gd name="T0" fmla="*/ 0 w 107"/>
                <a:gd name="T1" fmla="*/ 49 h 52"/>
                <a:gd name="T2" fmla="*/ 77 w 107"/>
                <a:gd name="T3" fmla="*/ 5 h 52"/>
                <a:gd name="T4" fmla="*/ 107 w 107"/>
                <a:gd name="T5" fmla="*/ 8 h 52"/>
                <a:gd name="T6" fmla="*/ 31 w 107"/>
                <a:gd name="T7" fmla="*/ 52 h 52"/>
                <a:gd name="T8" fmla="*/ 0 w 107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52">
                  <a:moveTo>
                    <a:pt x="0" y="49"/>
                  </a:moveTo>
                  <a:cubicBezTo>
                    <a:pt x="77" y="5"/>
                    <a:pt x="77" y="5"/>
                    <a:pt x="77" y="5"/>
                  </a:cubicBezTo>
                  <a:cubicBezTo>
                    <a:pt x="84" y="0"/>
                    <a:pt x="95" y="1"/>
                    <a:pt x="107" y="8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19" y="45"/>
                    <a:pt x="8" y="44"/>
                    <a:pt x="0" y="49"/>
                  </a:cubicBez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6" name="Freeform 173"/>
            <p:cNvSpPr/>
            <p:nvPr userDrawn="1"/>
          </p:nvSpPr>
          <p:spPr bwMode="auto">
            <a:xfrm>
              <a:off x="9018587" y="1082675"/>
              <a:ext cx="125413" cy="73025"/>
            </a:xfrm>
            <a:custGeom>
              <a:avLst/>
              <a:gdLst>
                <a:gd name="T0" fmla="*/ 0 w 80"/>
                <a:gd name="T1" fmla="*/ 46 h 46"/>
                <a:gd name="T2" fmla="*/ 77 w 80"/>
                <a:gd name="T3" fmla="*/ 2 h 46"/>
                <a:gd name="T4" fmla="*/ 80 w 80"/>
                <a:gd name="T5" fmla="*/ 0 h 46"/>
                <a:gd name="T6" fmla="*/ 4 w 80"/>
                <a:gd name="T7" fmla="*/ 44 h 46"/>
                <a:gd name="T8" fmla="*/ 0 w 80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6">
                  <a:moveTo>
                    <a:pt x="0" y="46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1"/>
                    <a:pt x="79" y="0"/>
                    <a:pt x="80" y="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5"/>
                    <a:pt x="2" y="45"/>
                    <a:pt x="0" y="46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7" name="Freeform 174"/>
            <p:cNvSpPr/>
            <p:nvPr userDrawn="1"/>
          </p:nvSpPr>
          <p:spPr bwMode="auto">
            <a:xfrm>
              <a:off x="9024937" y="1081087"/>
              <a:ext cx="123825" cy="71438"/>
            </a:xfrm>
            <a:custGeom>
              <a:avLst/>
              <a:gdLst>
                <a:gd name="T0" fmla="*/ 0 w 79"/>
                <a:gd name="T1" fmla="*/ 45 h 45"/>
                <a:gd name="T2" fmla="*/ 76 w 79"/>
                <a:gd name="T3" fmla="*/ 1 h 45"/>
                <a:gd name="T4" fmla="*/ 79 w 79"/>
                <a:gd name="T5" fmla="*/ 0 h 45"/>
                <a:gd name="T6" fmla="*/ 3 w 79"/>
                <a:gd name="T7" fmla="*/ 44 h 45"/>
                <a:gd name="T8" fmla="*/ 0 w 79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0" y="45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0"/>
                    <a:pt x="79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8" name="Freeform 175"/>
            <p:cNvSpPr/>
            <p:nvPr userDrawn="1"/>
          </p:nvSpPr>
          <p:spPr bwMode="auto">
            <a:xfrm>
              <a:off x="9029700" y="1081087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" name="Freeform 176"/>
            <p:cNvSpPr/>
            <p:nvPr userDrawn="1"/>
          </p:nvSpPr>
          <p:spPr bwMode="auto">
            <a:xfrm>
              <a:off x="9032875" y="1081087"/>
              <a:ext cx="123825" cy="69850"/>
            </a:xfrm>
            <a:custGeom>
              <a:avLst/>
              <a:gdLst>
                <a:gd name="T0" fmla="*/ 0 w 79"/>
                <a:gd name="T1" fmla="*/ 44 h 44"/>
                <a:gd name="T2" fmla="*/ 76 w 79"/>
                <a:gd name="T3" fmla="*/ 0 h 44"/>
                <a:gd name="T4" fmla="*/ 79 w 79"/>
                <a:gd name="T5" fmla="*/ 0 h 44"/>
                <a:gd name="T6" fmla="*/ 3 w 79"/>
                <a:gd name="T7" fmla="*/ 44 h 44"/>
                <a:gd name="T8" fmla="*/ 0 w 79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0"/>
                    <a:pt x="79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" name="Freeform 177"/>
            <p:cNvSpPr/>
            <p:nvPr userDrawn="1"/>
          </p:nvSpPr>
          <p:spPr bwMode="auto">
            <a:xfrm>
              <a:off x="9037637" y="1081087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" name="Freeform 178"/>
            <p:cNvSpPr/>
            <p:nvPr userDrawn="1"/>
          </p:nvSpPr>
          <p:spPr bwMode="auto">
            <a:xfrm>
              <a:off x="9040812" y="1081087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" name="Freeform 179"/>
            <p:cNvSpPr/>
            <p:nvPr userDrawn="1"/>
          </p:nvSpPr>
          <p:spPr bwMode="auto">
            <a:xfrm>
              <a:off x="9043987" y="1081087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0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" name="Freeform 180"/>
            <p:cNvSpPr/>
            <p:nvPr userDrawn="1"/>
          </p:nvSpPr>
          <p:spPr bwMode="auto">
            <a:xfrm>
              <a:off x="9045575" y="1081087"/>
              <a:ext cx="122238" cy="71438"/>
            </a:xfrm>
            <a:custGeom>
              <a:avLst/>
              <a:gdLst>
                <a:gd name="T0" fmla="*/ 0 w 78"/>
                <a:gd name="T1" fmla="*/ 45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" name="Freeform 181"/>
            <p:cNvSpPr/>
            <p:nvPr userDrawn="1"/>
          </p:nvSpPr>
          <p:spPr bwMode="auto">
            <a:xfrm>
              <a:off x="9048750" y="1082675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" name="Freeform 182"/>
            <p:cNvSpPr/>
            <p:nvPr userDrawn="1"/>
          </p:nvSpPr>
          <p:spPr bwMode="auto">
            <a:xfrm>
              <a:off x="9051925" y="1082675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" name="Freeform 183"/>
            <p:cNvSpPr/>
            <p:nvPr userDrawn="1"/>
          </p:nvSpPr>
          <p:spPr bwMode="auto">
            <a:xfrm>
              <a:off x="9055100" y="1084262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0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" name="Freeform 184"/>
            <p:cNvSpPr/>
            <p:nvPr userDrawn="1"/>
          </p:nvSpPr>
          <p:spPr bwMode="auto">
            <a:xfrm>
              <a:off x="9056687" y="1084262"/>
              <a:ext cx="122238" cy="71438"/>
            </a:xfrm>
            <a:custGeom>
              <a:avLst/>
              <a:gdLst>
                <a:gd name="T0" fmla="*/ 0 w 78"/>
                <a:gd name="T1" fmla="*/ 45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" name="Freeform 185"/>
            <p:cNvSpPr/>
            <p:nvPr userDrawn="1"/>
          </p:nvSpPr>
          <p:spPr bwMode="auto">
            <a:xfrm>
              <a:off x="9059862" y="1085850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" name="Freeform 186"/>
            <p:cNvSpPr/>
            <p:nvPr userDrawn="1"/>
          </p:nvSpPr>
          <p:spPr bwMode="auto">
            <a:xfrm>
              <a:off x="9063037" y="1087437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" name="Freeform 187"/>
            <p:cNvSpPr/>
            <p:nvPr userDrawn="1"/>
          </p:nvSpPr>
          <p:spPr bwMode="auto">
            <a:xfrm>
              <a:off x="9066212" y="1089025"/>
              <a:ext cx="120650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" name="Freeform 188"/>
            <p:cNvSpPr/>
            <p:nvPr userDrawn="1"/>
          </p:nvSpPr>
          <p:spPr bwMode="auto">
            <a:xfrm>
              <a:off x="10242550" y="1849437"/>
              <a:ext cx="125413" cy="2397125"/>
            </a:xfrm>
            <a:custGeom>
              <a:avLst/>
              <a:gdLst>
                <a:gd name="T0" fmla="*/ 3 w 79"/>
                <a:gd name="T1" fmla="*/ 44 h 1510"/>
                <a:gd name="T2" fmla="*/ 79 w 79"/>
                <a:gd name="T3" fmla="*/ 0 h 1510"/>
                <a:gd name="T4" fmla="*/ 75 w 79"/>
                <a:gd name="T5" fmla="*/ 1466 h 1510"/>
                <a:gd name="T6" fmla="*/ 0 w 79"/>
                <a:gd name="T7" fmla="*/ 1510 h 1510"/>
                <a:gd name="T8" fmla="*/ 3 w 79"/>
                <a:gd name="T9" fmla="*/ 44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10">
                  <a:moveTo>
                    <a:pt x="3" y="44"/>
                  </a:moveTo>
                  <a:lnTo>
                    <a:pt x="79" y="0"/>
                  </a:lnTo>
                  <a:lnTo>
                    <a:pt x="75" y="1466"/>
                  </a:lnTo>
                  <a:lnTo>
                    <a:pt x="0" y="1510"/>
                  </a:lnTo>
                  <a:lnTo>
                    <a:pt x="3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" name="Freeform 189"/>
            <p:cNvSpPr/>
            <p:nvPr userDrawn="1"/>
          </p:nvSpPr>
          <p:spPr bwMode="auto">
            <a:xfrm>
              <a:off x="9067800" y="1090612"/>
              <a:ext cx="1231900" cy="711200"/>
            </a:xfrm>
            <a:custGeom>
              <a:avLst/>
              <a:gdLst>
                <a:gd name="T0" fmla="*/ 0 w 776"/>
                <a:gd name="T1" fmla="*/ 44 h 448"/>
                <a:gd name="T2" fmla="*/ 75 w 776"/>
                <a:gd name="T3" fmla="*/ 0 h 448"/>
                <a:gd name="T4" fmla="*/ 776 w 776"/>
                <a:gd name="T5" fmla="*/ 404 h 448"/>
                <a:gd name="T6" fmla="*/ 701 w 776"/>
                <a:gd name="T7" fmla="*/ 448 h 448"/>
                <a:gd name="T8" fmla="*/ 0 w 776"/>
                <a:gd name="T9" fmla="*/ 4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448">
                  <a:moveTo>
                    <a:pt x="0" y="44"/>
                  </a:moveTo>
                  <a:lnTo>
                    <a:pt x="75" y="0"/>
                  </a:lnTo>
                  <a:lnTo>
                    <a:pt x="776" y="404"/>
                  </a:lnTo>
                  <a:lnTo>
                    <a:pt x="701" y="4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" name="Freeform 190"/>
            <p:cNvSpPr/>
            <p:nvPr userDrawn="1"/>
          </p:nvSpPr>
          <p:spPr bwMode="auto">
            <a:xfrm>
              <a:off x="10180637" y="1731962"/>
              <a:ext cx="187325" cy="187325"/>
            </a:xfrm>
            <a:custGeom>
              <a:avLst/>
              <a:gdLst>
                <a:gd name="T0" fmla="*/ 0 w 119"/>
                <a:gd name="T1" fmla="*/ 45 h 119"/>
                <a:gd name="T2" fmla="*/ 76 w 119"/>
                <a:gd name="T3" fmla="*/ 0 h 119"/>
                <a:gd name="T4" fmla="*/ 119 w 119"/>
                <a:gd name="T5" fmla="*/ 75 h 119"/>
                <a:gd name="T6" fmla="*/ 43 w 119"/>
                <a:gd name="T7" fmla="*/ 119 h 119"/>
                <a:gd name="T8" fmla="*/ 0 w 119"/>
                <a:gd name="T9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100" y="14"/>
                    <a:pt x="119" y="47"/>
                    <a:pt x="119" y="7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3" y="92"/>
                    <a:pt x="24" y="58"/>
                    <a:pt x="0" y="45"/>
                  </a:cubicBez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" name="Freeform 191"/>
            <p:cNvSpPr/>
            <p:nvPr userDrawn="1"/>
          </p:nvSpPr>
          <p:spPr bwMode="auto">
            <a:xfrm>
              <a:off x="10180637" y="1731962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" name="Freeform 192"/>
            <p:cNvSpPr/>
            <p:nvPr userDrawn="1"/>
          </p:nvSpPr>
          <p:spPr bwMode="auto">
            <a:xfrm>
              <a:off x="10180637" y="1731962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6" name="Freeform 193"/>
            <p:cNvSpPr/>
            <p:nvPr userDrawn="1"/>
          </p:nvSpPr>
          <p:spPr bwMode="auto">
            <a:xfrm>
              <a:off x="10182225" y="1733550"/>
              <a:ext cx="122238" cy="69850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7" name="Freeform 194"/>
            <p:cNvSpPr/>
            <p:nvPr userDrawn="1"/>
          </p:nvSpPr>
          <p:spPr bwMode="auto">
            <a:xfrm>
              <a:off x="10183812" y="1735137"/>
              <a:ext cx="122238" cy="69850"/>
            </a:xfrm>
            <a:custGeom>
              <a:avLst/>
              <a:gdLst>
                <a:gd name="T0" fmla="*/ 0 w 78"/>
                <a:gd name="T1" fmla="*/ 44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8" name="Freeform 195"/>
            <p:cNvSpPr/>
            <p:nvPr userDrawn="1"/>
          </p:nvSpPr>
          <p:spPr bwMode="auto">
            <a:xfrm>
              <a:off x="10186987" y="1736725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9" name="Freeform 196"/>
            <p:cNvSpPr/>
            <p:nvPr userDrawn="1"/>
          </p:nvSpPr>
          <p:spPr bwMode="auto">
            <a:xfrm>
              <a:off x="10190162" y="1738312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" name="Freeform 197"/>
            <p:cNvSpPr/>
            <p:nvPr userDrawn="1"/>
          </p:nvSpPr>
          <p:spPr bwMode="auto">
            <a:xfrm>
              <a:off x="10193337" y="1741487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" name="Freeform 198"/>
            <p:cNvSpPr/>
            <p:nvPr userDrawn="1"/>
          </p:nvSpPr>
          <p:spPr bwMode="auto">
            <a:xfrm>
              <a:off x="10196512" y="1743075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" name="Freeform 199"/>
            <p:cNvSpPr/>
            <p:nvPr userDrawn="1"/>
          </p:nvSpPr>
          <p:spPr bwMode="auto">
            <a:xfrm>
              <a:off x="10199687" y="1746250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" name="Freeform 200"/>
            <p:cNvSpPr/>
            <p:nvPr userDrawn="1"/>
          </p:nvSpPr>
          <p:spPr bwMode="auto">
            <a:xfrm>
              <a:off x="10202862" y="1749425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1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8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" name="Freeform 201"/>
            <p:cNvSpPr/>
            <p:nvPr userDrawn="1"/>
          </p:nvSpPr>
          <p:spPr bwMode="auto">
            <a:xfrm>
              <a:off x="10204450" y="1752600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7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" name="Freeform 202"/>
            <p:cNvSpPr/>
            <p:nvPr userDrawn="1"/>
          </p:nvSpPr>
          <p:spPr bwMode="auto">
            <a:xfrm>
              <a:off x="10207625" y="1754187"/>
              <a:ext cx="122238" cy="73025"/>
            </a:xfrm>
            <a:custGeom>
              <a:avLst/>
              <a:gdLst>
                <a:gd name="T0" fmla="*/ 0 w 78"/>
                <a:gd name="T1" fmla="*/ 45 h 47"/>
                <a:gd name="T2" fmla="*/ 76 w 78"/>
                <a:gd name="T3" fmla="*/ 0 h 47"/>
                <a:gd name="T4" fmla="*/ 78 w 78"/>
                <a:gd name="T5" fmla="*/ 2 h 47"/>
                <a:gd name="T6" fmla="*/ 2 w 78"/>
                <a:gd name="T7" fmla="*/ 47 h 47"/>
                <a:gd name="T8" fmla="*/ 0 w 78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2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" name="Freeform 203"/>
            <p:cNvSpPr/>
            <p:nvPr userDrawn="1"/>
          </p:nvSpPr>
          <p:spPr bwMode="auto">
            <a:xfrm>
              <a:off x="10210800" y="1757362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" name="Freeform 204"/>
            <p:cNvSpPr/>
            <p:nvPr userDrawn="1"/>
          </p:nvSpPr>
          <p:spPr bwMode="auto">
            <a:xfrm>
              <a:off x="10213975" y="1760537"/>
              <a:ext cx="120650" cy="71438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2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" name="Freeform 205"/>
            <p:cNvSpPr/>
            <p:nvPr userDrawn="1"/>
          </p:nvSpPr>
          <p:spPr bwMode="auto">
            <a:xfrm>
              <a:off x="10215562" y="1763712"/>
              <a:ext cx="122238" cy="73025"/>
            </a:xfrm>
            <a:custGeom>
              <a:avLst/>
              <a:gdLst>
                <a:gd name="T0" fmla="*/ 0 w 78"/>
                <a:gd name="T1" fmla="*/ 44 h 47"/>
                <a:gd name="T2" fmla="*/ 76 w 78"/>
                <a:gd name="T3" fmla="*/ 0 h 47"/>
                <a:gd name="T4" fmla="*/ 78 w 78"/>
                <a:gd name="T5" fmla="*/ 3 h 47"/>
                <a:gd name="T6" fmla="*/ 2 w 78"/>
                <a:gd name="T7" fmla="*/ 47 h 47"/>
                <a:gd name="T8" fmla="*/ 0 w 78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8" y="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6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" name="Freeform 206"/>
            <p:cNvSpPr/>
            <p:nvPr userDrawn="1"/>
          </p:nvSpPr>
          <p:spPr bwMode="auto">
            <a:xfrm>
              <a:off x="10218737" y="1768475"/>
              <a:ext cx="123825" cy="74613"/>
            </a:xfrm>
            <a:custGeom>
              <a:avLst/>
              <a:gdLst>
                <a:gd name="T0" fmla="*/ 0 w 79"/>
                <a:gd name="T1" fmla="*/ 44 h 48"/>
                <a:gd name="T2" fmla="*/ 76 w 79"/>
                <a:gd name="T3" fmla="*/ 0 h 48"/>
                <a:gd name="T4" fmla="*/ 79 w 79"/>
                <a:gd name="T5" fmla="*/ 4 h 48"/>
                <a:gd name="T6" fmla="*/ 3 w 79"/>
                <a:gd name="T7" fmla="*/ 48 h 48"/>
                <a:gd name="T8" fmla="*/ 0 w 79"/>
                <a:gd name="T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8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4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7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" name="Freeform 207"/>
            <p:cNvSpPr/>
            <p:nvPr userDrawn="1"/>
          </p:nvSpPr>
          <p:spPr bwMode="auto">
            <a:xfrm>
              <a:off x="10223500" y="1774825"/>
              <a:ext cx="123825" cy="76200"/>
            </a:xfrm>
            <a:custGeom>
              <a:avLst/>
              <a:gdLst>
                <a:gd name="T0" fmla="*/ 0 w 79"/>
                <a:gd name="T1" fmla="*/ 44 h 49"/>
                <a:gd name="T2" fmla="*/ 76 w 79"/>
                <a:gd name="T3" fmla="*/ 0 h 49"/>
                <a:gd name="T4" fmla="*/ 79 w 79"/>
                <a:gd name="T5" fmla="*/ 5 h 49"/>
                <a:gd name="T6" fmla="*/ 3 w 79"/>
                <a:gd name="T7" fmla="*/ 49 h 49"/>
                <a:gd name="T8" fmla="*/ 0 w 79"/>
                <a:gd name="T9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9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3"/>
                    <a:pt x="79" y="5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7"/>
                    <a:pt x="1" y="46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" name="Freeform 208"/>
            <p:cNvSpPr/>
            <p:nvPr userDrawn="1"/>
          </p:nvSpPr>
          <p:spPr bwMode="auto">
            <a:xfrm>
              <a:off x="10228262" y="1782762"/>
              <a:ext cx="122238" cy="74613"/>
            </a:xfrm>
            <a:custGeom>
              <a:avLst/>
              <a:gdLst>
                <a:gd name="T0" fmla="*/ 0 w 78"/>
                <a:gd name="T1" fmla="*/ 44 h 48"/>
                <a:gd name="T2" fmla="*/ 76 w 78"/>
                <a:gd name="T3" fmla="*/ 0 h 48"/>
                <a:gd name="T4" fmla="*/ 78 w 78"/>
                <a:gd name="T5" fmla="*/ 3 h 48"/>
                <a:gd name="T6" fmla="*/ 2 w 78"/>
                <a:gd name="T7" fmla="*/ 48 h 48"/>
                <a:gd name="T8" fmla="*/ 0 w 78"/>
                <a:gd name="T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8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8" y="3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6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" name="Freeform 209"/>
            <p:cNvSpPr/>
            <p:nvPr userDrawn="1"/>
          </p:nvSpPr>
          <p:spPr bwMode="auto">
            <a:xfrm>
              <a:off x="10231437" y="1787525"/>
              <a:ext cx="122238" cy="73025"/>
            </a:xfrm>
            <a:custGeom>
              <a:avLst/>
              <a:gdLst>
                <a:gd name="T0" fmla="*/ 0 w 78"/>
                <a:gd name="T1" fmla="*/ 45 h 47"/>
                <a:gd name="T2" fmla="*/ 76 w 78"/>
                <a:gd name="T3" fmla="*/ 0 h 47"/>
                <a:gd name="T4" fmla="*/ 78 w 78"/>
                <a:gd name="T5" fmla="*/ 3 h 47"/>
                <a:gd name="T6" fmla="*/ 2 w 78"/>
                <a:gd name="T7" fmla="*/ 47 h 47"/>
                <a:gd name="T8" fmla="*/ 0 w 78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1" y="46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" name="Freeform 210"/>
            <p:cNvSpPr/>
            <p:nvPr userDrawn="1"/>
          </p:nvSpPr>
          <p:spPr bwMode="auto">
            <a:xfrm>
              <a:off x="10234612" y="1790700"/>
              <a:ext cx="120650" cy="74613"/>
            </a:xfrm>
            <a:custGeom>
              <a:avLst/>
              <a:gdLst>
                <a:gd name="T0" fmla="*/ 0 w 77"/>
                <a:gd name="T1" fmla="*/ 44 h 47"/>
                <a:gd name="T2" fmla="*/ 76 w 77"/>
                <a:gd name="T3" fmla="*/ 0 h 47"/>
                <a:gd name="T4" fmla="*/ 77 w 77"/>
                <a:gd name="T5" fmla="*/ 2 h 47"/>
                <a:gd name="T6" fmla="*/ 1 w 77"/>
                <a:gd name="T7" fmla="*/ 47 h 47"/>
                <a:gd name="T8" fmla="*/ 0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" name="Freeform 211"/>
            <p:cNvSpPr/>
            <p:nvPr userDrawn="1"/>
          </p:nvSpPr>
          <p:spPr bwMode="auto">
            <a:xfrm>
              <a:off x="10236200" y="1793875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6 w 77"/>
                <a:gd name="T3" fmla="*/ 0 h 47"/>
                <a:gd name="T4" fmla="*/ 77 w 77"/>
                <a:gd name="T5" fmla="*/ 2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" name="Freeform 212"/>
            <p:cNvSpPr/>
            <p:nvPr userDrawn="1"/>
          </p:nvSpPr>
          <p:spPr bwMode="auto">
            <a:xfrm>
              <a:off x="10237787" y="1797050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6 w 77"/>
                <a:gd name="T3" fmla="*/ 0 h 47"/>
                <a:gd name="T4" fmla="*/ 77 w 77"/>
                <a:gd name="T5" fmla="*/ 2 h 47"/>
                <a:gd name="T6" fmla="*/ 0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" name="Freeform 213"/>
            <p:cNvSpPr/>
            <p:nvPr userDrawn="1"/>
          </p:nvSpPr>
          <p:spPr bwMode="auto">
            <a:xfrm>
              <a:off x="10237787" y="1800225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7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" name="Freeform 214"/>
            <p:cNvSpPr/>
            <p:nvPr userDrawn="1"/>
          </p:nvSpPr>
          <p:spPr bwMode="auto">
            <a:xfrm>
              <a:off x="10239375" y="1804987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" name="Freeform 215"/>
            <p:cNvSpPr/>
            <p:nvPr userDrawn="1"/>
          </p:nvSpPr>
          <p:spPr bwMode="auto">
            <a:xfrm>
              <a:off x="10240962" y="1808162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" name="Freeform 216"/>
            <p:cNvSpPr/>
            <p:nvPr userDrawn="1"/>
          </p:nvSpPr>
          <p:spPr bwMode="auto">
            <a:xfrm>
              <a:off x="10242550" y="1811337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" name="Freeform 217"/>
            <p:cNvSpPr/>
            <p:nvPr userDrawn="1"/>
          </p:nvSpPr>
          <p:spPr bwMode="auto">
            <a:xfrm>
              <a:off x="10244137" y="1814512"/>
              <a:ext cx="119063" cy="74613"/>
            </a:xfrm>
            <a:custGeom>
              <a:avLst/>
              <a:gdLst>
                <a:gd name="T0" fmla="*/ 0 w 76"/>
                <a:gd name="T1" fmla="*/ 44 h 47"/>
                <a:gd name="T2" fmla="*/ 76 w 76"/>
                <a:gd name="T3" fmla="*/ 0 h 47"/>
                <a:gd name="T4" fmla="*/ 76 w 76"/>
                <a:gd name="T5" fmla="*/ 2 h 47"/>
                <a:gd name="T6" fmla="*/ 0 w 76"/>
                <a:gd name="T7" fmla="*/ 47 h 47"/>
                <a:gd name="T8" fmla="*/ 0 w 76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" name="Freeform 218"/>
            <p:cNvSpPr/>
            <p:nvPr userDrawn="1"/>
          </p:nvSpPr>
          <p:spPr bwMode="auto">
            <a:xfrm>
              <a:off x="10244137" y="1817687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6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2" name="Freeform 219"/>
            <p:cNvSpPr/>
            <p:nvPr userDrawn="1"/>
          </p:nvSpPr>
          <p:spPr bwMode="auto">
            <a:xfrm>
              <a:off x="10244137" y="1822450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3" name="Freeform 220"/>
            <p:cNvSpPr/>
            <p:nvPr userDrawn="1"/>
          </p:nvSpPr>
          <p:spPr bwMode="auto">
            <a:xfrm>
              <a:off x="10244137" y="1825625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221"/>
            <p:cNvSpPr/>
            <p:nvPr userDrawn="1"/>
          </p:nvSpPr>
          <p:spPr bwMode="auto">
            <a:xfrm>
              <a:off x="10245725" y="1828800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Freeform 222"/>
            <p:cNvSpPr/>
            <p:nvPr userDrawn="1"/>
          </p:nvSpPr>
          <p:spPr bwMode="auto">
            <a:xfrm>
              <a:off x="10245725" y="1831975"/>
              <a:ext cx="122238" cy="74613"/>
            </a:xfrm>
            <a:custGeom>
              <a:avLst/>
              <a:gdLst>
                <a:gd name="T0" fmla="*/ 0 w 77"/>
                <a:gd name="T1" fmla="*/ 44 h 47"/>
                <a:gd name="T2" fmla="*/ 76 w 77"/>
                <a:gd name="T3" fmla="*/ 0 h 47"/>
                <a:gd name="T4" fmla="*/ 77 w 77"/>
                <a:gd name="T5" fmla="*/ 2 h 47"/>
                <a:gd name="T6" fmla="*/ 0 w 77"/>
                <a:gd name="T7" fmla="*/ 47 h 47"/>
                <a:gd name="T8" fmla="*/ 0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" name="Freeform 223"/>
            <p:cNvSpPr/>
            <p:nvPr userDrawn="1"/>
          </p:nvSpPr>
          <p:spPr bwMode="auto">
            <a:xfrm>
              <a:off x="10245725" y="1835150"/>
              <a:ext cx="122238" cy="74613"/>
            </a:xfrm>
            <a:custGeom>
              <a:avLst/>
              <a:gdLst>
                <a:gd name="T0" fmla="*/ 0 w 77"/>
                <a:gd name="T1" fmla="*/ 45 h 47"/>
                <a:gd name="T2" fmla="*/ 77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Freeform 224"/>
            <p:cNvSpPr/>
            <p:nvPr userDrawn="1"/>
          </p:nvSpPr>
          <p:spPr bwMode="auto">
            <a:xfrm>
              <a:off x="10247312" y="1839912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225"/>
            <p:cNvSpPr/>
            <p:nvPr userDrawn="1"/>
          </p:nvSpPr>
          <p:spPr bwMode="auto">
            <a:xfrm>
              <a:off x="10247312" y="1843087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Freeform 226"/>
            <p:cNvSpPr/>
            <p:nvPr userDrawn="1"/>
          </p:nvSpPr>
          <p:spPr bwMode="auto">
            <a:xfrm>
              <a:off x="10247312" y="1846262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Freeform 227"/>
            <p:cNvSpPr/>
            <p:nvPr userDrawn="1"/>
          </p:nvSpPr>
          <p:spPr bwMode="auto">
            <a:xfrm>
              <a:off x="9490075" y="3678237"/>
              <a:ext cx="176213" cy="200025"/>
            </a:xfrm>
            <a:custGeom>
              <a:avLst/>
              <a:gdLst>
                <a:gd name="T0" fmla="*/ 108 w 112"/>
                <a:gd name="T1" fmla="*/ 64 h 127"/>
                <a:gd name="T2" fmla="*/ 104 w 112"/>
                <a:gd name="T3" fmla="*/ 64 h 127"/>
                <a:gd name="T4" fmla="*/ 90 w 112"/>
                <a:gd name="T5" fmla="*/ 103 h 127"/>
                <a:gd name="T6" fmla="*/ 56 w 112"/>
                <a:gd name="T7" fmla="*/ 119 h 127"/>
                <a:gd name="T8" fmla="*/ 22 w 112"/>
                <a:gd name="T9" fmla="*/ 103 h 127"/>
                <a:gd name="T10" fmla="*/ 8 w 112"/>
                <a:gd name="T11" fmla="*/ 64 h 127"/>
                <a:gd name="T12" fmla="*/ 22 w 112"/>
                <a:gd name="T13" fmla="*/ 24 h 127"/>
                <a:gd name="T14" fmla="*/ 56 w 112"/>
                <a:gd name="T15" fmla="*/ 8 h 127"/>
                <a:gd name="T16" fmla="*/ 90 w 112"/>
                <a:gd name="T17" fmla="*/ 24 h 127"/>
                <a:gd name="T18" fmla="*/ 104 w 112"/>
                <a:gd name="T19" fmla="*/ 64 h 127"/>
                <a:gd name="T20" fmla="*/ 108 w 112"/>
                <a:gd name="T21" fmla="*/ 64 h 127"/>
                <a:gd name="T22" fmla="*/ 112 w 112"/>
                <a:gd name="T23" fmla="*/ 64 h 127"/>
                <a:gd name="T24" fmla="*/ 96 w 112"/>
                <a:gd name="T25" fmla="*/ 19 h 127"/>
                <a:gd name="T26" fmla="*/ 56 w 112"/>
                <a:gd name="T27" fmla="*/ 0 h 127"/>
                <a:gd name="T28" fmla="*/ 16 w 112"/>
                <a:gd name="T29" fmla="*/ 19 h 127"/>
                <a:gd name="T30" fmla="*/ 0 w 112"/>
                <a:gd name="T31" fmla="*/ 64 h 127"/>
                <a:gd name="T32" fmla="*/ 16 w 112"/>
                <a:gd name="T33" fmla="*/ 108 h 127"/>
                <a:gd name="T34" fmla="*/ 56 w 112"/>
                <a:gd name="T35" fmla="*/ 127 h 127"/>
                <a:gd name="T36" fmla="*/ 96 w 112"/>
                <a:gd name="T37" fmla="*/ 108 h 127"/>
                <a:gd name="T38" fmla="*/ 112 w 112"/>
                <a:gd name="T39" fmla="*/ 64 h 127"/>
                <a:gd name="T40" fmla="*/ 108 w 112"/>
                <a:gd name="T41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127">
                  <a:moveTo>
                    <a:pt x="108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79"/>
                    <a:pt x="99" y="93"/>
                    <a:pt x="90" y="103"/>
                  </a:cubicBezTo>
                  <a:cubicBezTo>
                    <a:pt x="81" y="113"/>
                    <a:pt x="69" y="119"/>
                    <a:pt x="56" y="119"/>
                  </a:cubicBezTo>
                  <a:cubicBezTo>
                    <a:pt x="43" y="119"/>
                    <a:pt x="31" y="113"/>
                    <a:pt x="22" y="103"/>
                  </a:cubicBezTo>
                  <a:cubicBezTo>
                    <a:pt x="13" y="93"/>
                    <a:pt x="8" y="79"/>
                    <a:pt x="8" y="64"/>
                  </a:cubicBezTo>
                  <a:cubicBezTo>
                    <a:pt x="8" y="48"/>
                    <a:pt x="13" y="34"/>
                    <a:pt x="22" y="24"/>
                  </a:cubicBezTo>
                  <a:cubicBezTo>
                    <a:pt x="31" y="14"/>
                    <a:pt x="43" y="8"/>
                    <a:pt x="56" y="8"/>
                  </a:cubicBezTo>
                  <a:cubicBezTo>
                    <a:pt x="69" y="8"/>
                    <a:pt x="81" y="14"/>
                    <a:pt x="90" y="24"/>
                  </a:cubicBezTo>
                  <a:cubicBezTo>
                    <a:pt x="99" y="34"/>
                    <a:pt x="104" y="48"/>
                    <a:pt x="104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46"/>
                    <a:pt x="106" y="30"/>
                    <a:pt x="96" y="19"/>
                  </a:cubicBezTo>
                  <a:cubicBezTo>
                    <a:pt x="86" y="7"/>
                    <a:pt x="72" y="0"/>
                    <a:pt x="56" y="0"/>
                  </a:cubicBezTo>
                  <a:cubicBezTo>
                    <a:pt x="40" y="0"/>
                    <a:pt x="26" y="7"/>
                    <a:pt x="16" y="19"/>
                  </a:cubicBezTo>
                  <a:cubicBezTo>
                    <a:pt x="6" y="30"/>
                    <a:pt x="0" y="46"/>
                    <a:pt x="0" y="64"/>
                  </a:cubicBezTo>
                  <a:cubicBezTo>
                    <a:pt x="0" y="81"/>
                    <a:pt x="6" y="97"/>
                    <a:pt x="16" y="108"/>
                  </a:cubicBezTo>
                  <a:cubicBezTo>
                    <a:pt x="26" y="120"/>
                    <a:pt x="40" y="127"/>
                    <a:pt x="56" y="127"/>
                  </a:cubicBezTo>
                  <a:cubicBezTo>
                    <a:pt x="72" y="127"/>
                    <a:pt x="86" y="120"/>
                    <a:pt x="96" y="108"/>
                  </a:cubicBezTo>
                  <a:cubicBezTo>
                    <a:pt x="106" y="97"/>
                    <a:pt x="112" y="81"/>
                    <a:pt x="112" y="64"/>
                  </a:cubicBezTo>
                  <a:lnTo>
                    <a:pt x="108" y="64"/>
                  </a:lnTo>
                  <a:close/>
                </a:path>
              </a:pathLst>
            </a:custGeom>
            <a:solidFill>
              <a:srgbClr val="98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" name="Freeform 228"/>
            <p:cNvSpPr/>
            <p:nvPr userDrawn="1"/>
          </p:nvSpPr>
          <p:spPr bwMode="auto">
            <a:xfrm>
              <a:off x="9477375" y="1527175"/>
              <a:ext cx="257175" cy="174625"/>
            </a:xfrm>
            <a:custGeom>
              <a:avLst/>
              <a:gdLst>
                <a:gd name="T0" fmla="*/ 135 w 163"/>
                <a:gd name="T1" fmla="*/ 106 h 111"/>
                <a:gd name="T2" fmla="*/ 10 w 163"/>
                <a:gd name="T3" fmla="*/ 34 h 111"/>
                <a:gd name="T4" fmla="*/ 4 w 163"/>
                <a:gd name="T5" fmla="*/ 11 h 111"/>
                <a:gd name="T6" fmla="*/ 27 w 163"/>
                <a:gd name="T7" fmla="*/ 5 h 111"/>
                <a:gd name="T8" fmla="*/ 152 w 163"/>
                <a:gd name="T9" fmla="*/ 77 h 111"/>
                <a:gd name="T10" fmla="*/ 158 w 163"/>
                <a:gd name="T11" fmla="*/ 100 h 111"/>
                <a:gd name="T12" fmla="*/ 135 w 163"/>
                <a:gd name="T13" fmla="*/ 10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11">
                  <a:moveTo>
                    <a:pt x="135" y="106"/>
                  </a:moveTo>
                  <a:cubicBezTo>
                    <a:pt x="10" y="34"/>
                    <a:pt x="10" y="34"/>
                    <a:pt x="10" y="34"/>
                  </a:cubicBezTo>
                  <a:cubicBezTo>
                    <a:pt x="2" y="29"/>
                    <a:pt x="0" y="19"/>
                    <a:pt x="4" y="11"/>
                  </a:cubicBezTo>
                  <a:cubicBezTo>
                    <a:pt x="9" y="3"/>
                    <a:pt x="19" y="0"/>
                    <a:pt x="27" y="5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60" y="81"/>
                    <a:pt x="163" y="92"/>
                    <a:pt x="158" y="100"/>
                  </a:cubicBezTo>
                  <a:cubicBezTo>
                    <a:pt x="154" y="108"/>
                    <a:pt x="143" y="111"/>
                    <a:pt x="135" y="106"/>
                  </a:cubicBez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229"/>
            <p:cNvSpPr/>
            <p:nvPr userDrawn="1"/>
          </p:nvSpPr>
          <p:spPr bwMode="auto">
            <a:xfrm>
              <a:off x="9134475" y="1690687"/>
              <a:ext cx="960438" cy="962025"/>
            </a:xfrm>
            <a:custGeom>
              <a:avLst/>
              <a:gdLst>
                <a:gd name="T0" fmla="*/ 599 w 611"/>
                <a:gd name="T1" fmla="*/ 343 h 613"/>
                <a:gd name="T2" fmla="*/ 611 w 611"/>
                <a:gd name="T3" fmla="*/ 362 h 613"/>
                <a:gd name="T4" fmla="*/ 610 w 611"/>
                <a:gd name="T5" fmla="*/ 604 h 613"/>
                <a:gd name="T6" fmla="*/ 599 w 611"/>
                <a:gd name="T7" fmla="*/ 610 h 613"/>
                <a:gd name="T8" fmla="*/ 11 w 611"/>
                <a:gd name="T9" fmla="*/ 271 h 613"/>
                <a:gd name="T10" fmla="*/ 0 w 611"/>
                <a:gd name="T11" fmla="*/ 251 h 613"/>
                <a:gd name="T12" fmla="*/ 0 w 611"/>
                <a:gd name="T13" fmla="*/ 9 h 613"/>
                <a:gd name="T14" fmla="*/ 12 w 611"/>
                <a:gd name="T15" fmla="*/ 3 h 613"/>
                <a:gd name="T16" fmla="*/ 599 w 611"/>
                <a:gd name="T17" fmla="*/ 34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3">
                  <a:moveTo>
                    <a:pt x="599" y="343"/>
                  </a:moveTo>
                  <a:cubicBezTo>
                    <a:pt x="606" y="346"/>
                    <a:pt x="611" y="355"/>
                    <a:pt x="611" y="362"/>
                  </a:cubicBezTo>
                  <a:cubicBezTo>
                    <a:pt x="610" y="604"/>
                    <a:pt x="610" y="604"/>
                    <a:pt x="610" y="604"/>
                  </a:cubicBezTo>
                  <a:cubicBezTo>
                    <a:pt x="610" y="611"/>
                    <a:pt x="605" y="613"/>
                    <a:pt x="599" y="61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5" y="267"/>
                    <a:pt x="0" y="258"/>
                    <a:pt x="0" y="25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"/>
                    <a:pt x="5" y="0"/>
                    <a:pt x="12" y="3"/>
                  </a:cubicBezTo>
                  <a:lnTo>
                    <a:pt x="599" y="343"/>
                  </a:lnTo>
                  <a:close/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" name="Freeform 230"/>
            <p:cNvSpPr/>
            <p:nvPr userDrawn="1"/>
          </p:nvSpPr>
          <p:spPr bwMode="auto">
            <a:xfrm>
              <a:off x="9134475" y="2249487"/>
              <a:ext cx="960438" cy="965200"/>
            </a:xfrm>
            <a:custGeom>
              <a:avLst/>
              <a:gdLst>
                <a:gd name="T0" fmla="*/ 599 w 611"/>
                <a:gd name="T1" fmla="*/ 343 h 614"/>
                <a:gd name="T2" fmla="*/ 611 w 611"/>
                <a:gd name="T3" fmla="*/ 362 h 614"/>
                <a:gd name="T4" fmla="*/ 610 w 611"/>
                <a:gd name="T5" fmla="*/ 604 h 614"/>
                <a:gd name="T6" fmla="*/ 599 w 611"/>
                <a:gd name="T7" fmla="*/ 610 h 614"/>
                <a:gd name="T8" fmla="*/ 11 w 611"/>
                <a:gd name="T9" fmla="*/ 271 h 614"/>
                <a:gd name="T10" fmla="*/ 0 w 611"/>
                <a:gd name="T11" fmla="*/ 252 h 614"/>
                <a:gd name="T12" fmla="*/ 0 w 611"/>
                <a:gd name="T13" fmla="*/ 10 h 614"/>
                <a:gd name="T14" fmla="*/ 12 w 611"/>
                <a:gd name="T15" fmla="*/ 3 h 614"/>
                <a:gd name="T16" fmla="*/ 599 w 611"/>
                <a:gd name="T17" fmla="*/ 34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4">
                  <a:moveTo>
                    <a:pt x="599" y="343"/>
                  </a:moveTo>
                  <a:cubicBezTo>
                    <a:pt x="606" y="346"/>
                    <a:pt x="611" y="355"/>
                    <a:pt x="611" y="362"/>
                  </a:cubicBezTo>
                  <a:cubicBezTo>
                    <a:pt x="610" y="604"/>
                    <a:pt x="610" y="604"/>
                    <a:pt x="610" y="604"/>
                  </a:cubicBezTo>
                  <a:cubicBezTo>
                    <a:pt x="610" y="611"/>
                    <a:pt x="605" y="614"/>
                    <a:pt x="599" y="61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5" y="267"/>
                    <a:pt x="0" y="259"/>
                    <a:pt x="0" y="2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5" y="0"/>
                    <a:pt x="12" y="3"/>
                  </a:cubicBezTo>
                  <a:lnTo>
                    <a:pt x="599" y="343"/>
                  </a:lnTo>
                  <a:close/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" name="Freeform 231"/>
            <p:cNvSpPr/>
            <p:nvPr userDrawn="1"/>
          </p:nvSpPr>
          <p:spPr bwMode="auto">
            <a:xfrm>
              <a:off x="9134475" y="2803525"/>
              <a:ext cx="960438" cy="965200"/>
            </a:xfrm>
            <a:custGeom>
              <a:avLst/>
              <a:gdLst>
                <a:gd name="T0" fmla="*/ 599 w 611"/>
                <a:gd name="T1" fmla="*/ 343 h 614"/>
                <a:gd name="T2" fmla="*/ 611 w 611"/>
                <a:gd name="T3" fmla="*/ 362 h 614"/>
                <a:gd name="T4" fmla="*/ 610 w 611"/>
                <a:gd name="T5" fmla="*/ 604 h 614"/>
                <a:gd name="T6" fmla="*/ 599 w 611"/>
                <a:gd name="T7" fmla="*/ 610 h 614"/>
                <a:gd name="T8" fmla="*/ 11 w 611"/>
                <a:gd name="T9" fmla="*/ 271 h 614"/>
                <a:gd name="T10" fmla="*/ 0 w 611"/>
                <a:gd name="T11" fmla="*/ 251 h 614"/>
                <a:gd name="T12" fmla="*/ 0 w 611"/>
                <a:gd name="T13" fmla="*/ 10 h 614"/>
                <a:gd name="T14" fmla="*/ 12 w 611"/>
                <a:gd name="T15" fmla="*/ 3 h 614"/>
                <a:gd name="T16" fmla="*/ 599 w 611"/>
                <a:gd name="T17" fmla="*/ 34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4">
                  <a:moveTo>
                    <a:pt x="599" y="343"/>
                  </a:moveTo>
                  <a:cubicBezTo>
                    <a:pt x="606" y="346"/>
                    <a:pt x="611" y="355"/>
                    <a:pt x="611" y="362"/>
                  </a:cubicBezTo>
                  <a:cubicBezTo>
                    <a:pt x="610" y="604"/>
                    <a:pt x="610" y="604"/>
                    <a:pt x="610" y="604"/>
                  </a:cubicBezTo>
                  <a:cubicBezTo>
                    <a:pt x="610" y="611"/>
                    <a:pt x="605" y="614"/>
                    <a:pt x="599" y="61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5" y="267"/>
                    <a:pt x="0" y="258"/>
                    <a:pt x="0" y="2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5" y="0"/>
                    <a:pt x="12" y="3"/>
                  </a:cubicBezTo>
                  <a:lnTo>
                    <a:pt x="599" y="343"/>
                  </a:lnTo>
                  <a:close/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" name="Freeform 232"/>
            <p:cNvSpPr/>
            <p:nvPr userDrawn="1"/>
          </p:nvSpPr>
          <p:spPr bwMode="auto">
            <a:xfrm>
              <a:off x="8615362" y="1292225"/>
              <a:ext cx="34925" cy="15875"/>
            </a:xfrm>
            <a:custGeom>
              <a:avLst/>
              <a:gdLst>
                <a:gd name="T0" fmla="*/ 0 w 23"/>
                <a:gd name="T1" fmla="*/ 9 h 10"/>
                <a:gd name="T2" fmla="*/ 14 w 23"/>
                <a:gd name="T3" fmla="*/ 1 h 10"/>
                <a:gd name="T4" fmla="*/ 23 w 23"/>
                <a:gd name="T5" fmla="*/ 2 h 10"/>
                <a:gd name="T6" fmla="*/ 9 w 23"/>
                <a:gd name="T7" fmla="*/ 10 h 10"/>
                <a:gd name="T8" fmla="*/ 0 w 2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3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8"/>
                    <a:pt x="3" y="8"/>
                    <a:pt x="0" y="9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233"/>
            <p:cNvSpPr/>
            <p:nvPr userDrawn="1"/>
          </p:nvSpPr>
          <p:spPr bwMode="auto">
            <a:xfrm>
              <a:off x="8615362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7" name="Freeform 234"/>
            <p:cNvSpPr/>
            <p:nvPr userDrawn="1"/>
          </p:nvSpPr>
          <p:spPr bwMode="auto">
            <a:xfrm>
              <a:off x="8615362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8" name="Freeform 235"/>
            <p:cNvSpPr/>
            <p:nvPr userDrawn="1"/>
          </p:nvSpPr>
          <p:spPr bwMode="auto">
            <a:xfrm>
              <a:off x="861695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9" name="Freeform 236"/>
            <p:cNvSpPr/>
            <p:nvPr userDrawn="1"/>
          </p:nvSpPr>
          <p:spPr bwMode="auto">
            <a:xfrm>
              <a:off x="861695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0" name="Freeform 237"/>
            <p:cNvSpPr/>
            <p:nvPr userDrawn="1"/>
          </p:nvSpPr>
          <p:spPr bwMode="auto">
            <a:xfrm>
              <a:off x="861853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8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238"/>
            <p:cNvSpPr/>
            <p:nvPr userDrawn="1"/>
          </p:nvSpPr>
          <p:spPr bwMode="auto">
            <a:xfrm>
              <a:off x="861853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8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2" name="Freeform 239"/>
            <p:cNvSpPr/>
            <p:nvPr userDrawn="1"/>
          </p:nvSpPr>
          <p:spPr bwMode="auto">
            <a:xfrm>
              <a:off x="8620125" y="12922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3" name="Freeform 240"/>
            <p:cNvSpPr/>
            <p:nvPr userDrawn="1"/>
          </p:nvSpPr>
          <p:spPr bwMode="auto">
            <a:xfrm>
              <a:off x="8620125" y="12922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4" name="Freeform 241"/>
            <p:cNvSpPr/>
            <p:nvPr userDrawn="1"/>
          </p:nvSpPr>
          <p:spPr bwMode="auto">
            <a:xfrm>
              <a:off x="8621712" y="1292225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242"/>
            <p:cNvSpPr/>
            <p:nvPr userDrawn="1"/>
          </p:nvSpPr>
          <p:spPr bwMode="auto">
            <a:xfrm>
              <a:off x="8621712" y="1292225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6" name="Freeform 243"/>
            <p:cNvSpPr/>
            <p:nvPr userDrawn="1"/>
          </p:nvSpPr>
          <p:spPr bwMode="auto">
            <a:xfrm>
              <a:off x="8621712" y="129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7" name="Freeform 244"/>
            <p:cNvSpPr/>
            <p:nvPr userDrawn="1"/>
          </p:nvSpPr>
          <p:spPr bwMode="auto">
            <a:xfrm>
              <a:off x="8621712" y="129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" name="Freeform 245"/>
            <p:cNvSpPr/>
            <p:nvPr userDrawn="1"/>
          </p:nvSpPr>
          <p:spPr bwMode="auto">
            <a:xfrm>
              <a:off x="8623300" y="129222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246"/>
            <p:cNvSpPr/>
            <p:nvPr userDrawn="1"/>
          </p:nvSpPr>
          <p:spPr bwMode="auto">
            <a:xfrm>
              <a:off x="8623300" y="129222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247"/>
            <p:cNvSpPr/>
            <p:nvPr userDrawn="1"/>
          </p:nvSpPr>
          <p:spPr bwMode="auto">
            <a:xfrm>
              <a:off x="862330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1" name="Freeform 248"/>
            <p:cNvSpPr/>
            <p:nvPr userDrawn="1"/>
          </p:nvSpPr>
          <p:spPr bwMode="auto">
            <a:xfrm>
              <a:off x="862330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2" name="Freeform 249"/>
            <p:cNvSpPr/>
            <p:nvPr userDrawn="1"/>
          </p:nvSpPr>
          <p:spPr bwMode="auto">
            <a:xfrm>
              <a:off x="862488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3" name="Freeform 250"/>
            <p:cNvSpPr/>
            <p:nvPr userDrawn="1"/>
          </p:nvSpPr>
          <p:spPr bwMode="auto">
            <a:xfrm>
              <a:off x="862488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251"/>
            <p:cNvSpPr/>
            <p:nvPr userDrawn="1"/>
          </p:nvSpPr>
          <p:spPr bwMode="auto">
            <a:xfrm>
              <a:off x="8624887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5" name="Freeform 252"/>
            <p:cNvSpPr/>
            <p:nvPr userDrawn="1"/>
          </p:nvSpPr>
          <p:spPr bwMode="auto">
            <a:xfrm>
              <a:off x="8624887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6" name="Freeform 253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7" name="Freeform 254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255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9" name="Freeform 256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0" name="Freeform 257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1" name="Freeform 258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" name="Freeform 259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" name="Freeform 260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" name="Freeform 261"/>
            <p:cNvSpPr/>
            <p:nvPr userDrawn="1"/>
          </p:nvSpPr>
          <p:spPr bwMode="auto">
            <a:xfrm>
              <a:off x="8629650" y="129540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" name="Freeform 262"/>
            <p:cNvSpPr/>
            <p:nvPr userDrawn="1"/>
          </p:nvSpPr>
          <p:spPr bwMode="auto">
            <a:xfrm>
              <a:off x="8629650" y="129540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" name="Freeform 263"/>
            <p:cNvSpPr/>
            <p:nvPr userDrawn="1"/>
          </p:nvSpPr>
          <p:spPr bwMode="auto">
            <a:xfrm>
              <a:off x="9690100" y="2363787"/>
              <a:ext cx="28575" cy="25400"/>
            </a:xfrm>
            <a:custGeom>
              <a:avLst/>
              <a:gdLst>
                <a:gd name="T0" fmla="*/ 14 w 18"/>
                <a:gd name="T1" fmla="*/ 8 h 16"/>
                <a:gd name="T2" fmla="*/ 0 w 18"/>
                <a:gd name="T3" fmla="*/ 16 h 16"/>
                <a:gd name="T4" fmla="*/ 4 w 18"/>
                <a:gd name="T5" fmla="*/ 8 h 16"/>
                <a:gd name="T6" fmla="*/ 18 w 18"/>
                <a:gd name="T7" fmla="*/ 0 h 16"/>
                <a:gd name="T8" fmla="*/ 14 w 1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4" y="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3" y="15"/>
                    <a:pt x="4" y="12"/>
                    <a:pt x="4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7" y="7"/>
                    <a:pt x="14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" name="Freeform 264"/>
            <p:cNvSpPr/>
            <p:nvPr userDrawn="1"/>
          </p:nvSpPr>
          <p:spPr bwMode="auto">
            <a:xfrm>
              <a:off x="9696450" y="236378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" name="Freeform 265"/>
            <p:cNvSpPr/>
            <p:nvPr userDrawn="1"/>
          </p:nvSpPr>
          <p:spPr bwMode="auto">
            <a:xfrm>
              <a:off x="9696450" y="236378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266"/>
            <p:cNvSpPr/>
            <p:nvPr userDrawn="1"/>
          </p:nvSpPr>
          <p:spPr bwMode="auto">
            <a:xfrm>
              <a:off x="9696450" y="2363787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" name="Freeform 267"/>
            <p:cNvSpPr/>
            <p:nvPr userDrawn="1"/>
          </p:nvSpPr>
          <p:spPr bwMode="auto">
            <a:xfrm>
              <a:off x="9696450" y="2363787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" name="Freeform 268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" name="Freeform 269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" name="Freeform 270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" name="Freeform 271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" name="Freeform 272"/>
            <p:cNvSpPr/>
            <p:nvPr userDrawn="1"/>
          </p:nvSpPr>
          <p:spPr bwMode="auto">
            <a:xfrm>
              <a:off x="9696450" y="23669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" name="Freeform 273"/>
            <p:cNvSpPr/>
            <p:nvPr userDrawn="1"/>
          </p:nvSpPr>
          <p:spPr bwMode="auto">
            <a:xfrm>
              <a:off x="9696450" y="23669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274"/>
            <p:cNvSpPr/>
            <p:nvPr userDrawn="1"/>
          </p:nvSpPr>
          <p:spPr bwMode="auto">
            <a:xfrm>
              <a:off x="9696450" y="2368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" name="Freeform 275"/>
            <p:cNvSpPr/>
            <p:nvPr userDrawn="1"/>
          </p:nvSpPr>
          <p:spPr bwMode="auto">
            <a:xfrm>
              <a:off x="9696450" y="2368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" name="Freeform 276"/>
            <p:cNvSpPr/>
            <p:nvPr userDrawn="1"/>
          </p:nvSpPr>
          <p:spPr bwMode="auto">
            <a:xfrm>
              <a:off x="9694862" y="2368550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" name="Freeform 277"/>
            <p:cNvSpPr/>
            <p:nvPr userDrawn="1"/>
          </p:nvSpPr>
          <p:spPr bwMode="auto">
            <a:xfrm>
              <a:off x="9694862" y="2368550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" name="Freeform 278"/>
            <p:cNvSpPr/>
            <p:nvPr userDrawn="1"/>
          </p:nvSpPr>
          <p:spPr bwMode="auto">
            <a:xfrm>
              <a:off x="9694862" y="23701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" name="Freeform 279"/>
            <p:cNvSpPr/>
            <p:nvPr userDrawn="1"/>
          </p:nvSpPr>
          <p:spPr bwMode="auto">
            <a:xfrm>
              <a:off x="9694862" y="23701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" name="Freeform 280"/>
            <p:cNvSpPr/>
            <p:nvPr userDrawn="1"/>
          </p:nvSpPr>
          <p:spPr bwMode="auto">
            <a:xfrm>
              <a:off x="9694862" y="23701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281"/>
            <p:cNvSpPr/>
            <p:nvPr userDrawn="1"/>
          </p:nvSpPr>
          <p:spPr bwMode="auto">
            <a:xfrm>
              <a:off x="9694862" y="23701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" name="Freeform 282"/>
            <p:cNvSpPr/>
            <p:nvPr userDrawn="1"/>
          </p:nvSpPr>
          <p:spPr bwMode="auto">
            <a:xfrm>
              <a:off x="9693275" y="2371725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6" name="Freeform 283"/>
            <p:cNvSpPr/>
            <p:nvPr userDrawn="1"/>
          </p:nvSpPr>
          <p:spPr bwMode="auto">
            <a:xfrm>
              <a:off x="9693275" y="2371725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7" name="Freeform 284"/>
            <p:cNvSpPr/>
            <p:nvPr userDrawn="1"/>
          </p:nvSpPr>
          <p:spPr bwMode="auto">
            <a:xfrm>
              <a:off x="9690100" y="2373312"/>
              <a:ext cx="26988" cy="15875"/>
            </a:xfrm>
            <a:custGeom>
              <a:avLst/>
              <a:gdLst>
                <a:gd name="T0" fmla="*/ 2 w 17"/>
                <a:gd name="T1" fmla="*/ 8 h 10"/>
                <a:gd name="T2" fmla="*/ 17 w 17"/>
                <a:gd name="T3" fmla="*/ 0 h 10"/>
                <a:gd name="T4" fmla="*/ 14 w 17"/>
                <a:gd name="T5" fmla="*/ 2 h 10"/>
                <a:gd name="T6" fmla="*/ 0 w 17"/>
                <a:gd name="T7" fmla="*/ 10 h 10"/>
                <a:gd name="T8" fmla="*/ 2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2"/>
                    <a:pt x="14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2" y="9"/>
                    <a:pt x="2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8" name="Freeform 285"/>
            <p:cNvSpPr/>
            <p:nvPr userDrawn="1"/>
          </p:nvSpPr>
          <p:spPr bwMode="auto">
            <a:xfrm>
              <a:off x="9696450" y="1933575"/>
              <a:ext cx="23813" cy="442913"/>
            </a:xfrm>
            <a:custGeom>
              <a:avLst/>
              <a:gdLst>
                <a:gd name="T0" fmla="*/ 1 w 15"/>
                <a:gd name="T1" fmla="*/ 8 h 279"/>
                <a:gd name="T2" fmla="*/ 15 w 15"/>
                <a:gd name="T3" fmla="*/ 0 h 279"/>
                <a:gd name="T4" fmla="*/ 14 w 15"/>
                <a:gd name="T5" fmla="*/ 271 h 279"/>
                <a:gd name="T6" fmla="*/ 0 w 15"/>
                <a:gd name="T7" fmla="*/ 279 h 279"/>
                <a:gd name="T8" fmla="*/ 1 w 15"/>
                <a:gd name="T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9">
                  <a:moveTo>
                    <a:pt x="1" y="8"/>
                  </a:moveTo>
                  <a:lnTo>
                    <a:pt x="15" y="0"/>
                  </a:lnTo>
                  <a:lnTo>
                    <a:pt x="14" y="271"/>
                  </a:lnTo>
                  <a:lnTo>
                    <a:pt x="0" y="27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286"/>
            <p:cNvSpPr/>
            <p:nvPr userDrawn="1"/>
          </p:nvSpPr>
          <p:spPr bwMode="auto">
            <a:xfrm>
              <a:off x="8629650" y="1295400"/>
              <a:ext cx="1069975" cy="617538"/>
            </a:xfrm>
            <a:custGeom>
              <a:avLst/>
              <a:gdLst>
                <a:gd name="T0" fmla="*/ 0 w 674"/>
                <a:gd name="T1" fmla="*/ 8 h 389"/>
                <a:gd name="T2" fmla="*/ 13 w 674"/>
                <a:gd name="T3" fmla="*/ 0 h 389"/>
                <a:gd name="T4" fmla="*/ 674 w 674"/>
                <a:gd name="T5" fmla="*/ 381 h 389"/>
                <a:gd name="T6" fmla="*/ 660 w 674"/>
                <a:gd name="T7" fmla="*/ 389 h 389"/>
                <a:gd name="T8" fmla="*/ 0 w 674"/>
                <a:gd name="T9" fmla="*/ 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389">
                  <a:moveTo>
                    <a:pt x="0" y="8"/>
                  </a:moveTo>
                  <a:lnTo>
                    <a:pt x="13" y="0"/>
                  </a:lnTo>
                  <a:lnTo>
                    <a:pt x="674" y="381"/>
                  </a:lnTo>
                  <a:lnTo>
                    <a:pt x="660" y="38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0" name="Freeform 287"/>
            <p:cNvSpPr/>
            <p:nvPr userDrawn="1"/>
          </p:nvSpPr>
          <p:spPr bwMode="auto">
            <a:xfrm>
              <a:off x="8609012" y="1301750"/>
              <a:ext cx="1089025" cy="1093788"/>
            </a:xfrm>
            <a:custGeom>
              <a:avLst/>
              <a:gdLst>
                <a:gd name="T0" fmla="*/ 680 w 693"/>
                <a:gd name="T1" fmla="*/ 389 h 697"/>
                <a:gd name="T2" fmla="*/ 693 w 693"/>
                <a:gd name="T3" fmla="*/ 411 h 697"/>
                <a:gd name="T4" fmla="*/ 692 w 693"/>
                <a:gd name="T5" fmla="*/ 685 h 697"/>
                <a:gd name="T6" fmla="*/ 679 w 693"/>
                <a:gd name="T7" fmla="*/ 693 h 697"/>
                <a:gd name="T8" fmla="*/ 12 w 693"/>
                <a:gd name="T9" fmla="*/ 308 h 697"/>
                <a:gd name="T10" fmla="*/ 0 w 693"/>
                <a:gd name="T11" fmla="*/ 286 h 697"/>
                <a:gd name="T12" fmla="*/ 1 w 693"/>
                <a:gd name="T13" fmla="*/ 11 h 697"/>
                <a:gd name="T14" fmla="*/ 13 w 693"/>
                <a:gd name="T15" fmla="*/ 4 h 697"/>
                <a:gd name="T16" fmla="*/ 680 w 693"/>
                <a:gd name="T17" fmla="*/ 38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7">
                  <a:moveTo>
                    <a:pt x="680" y="389"/>
                  </a:moveTo>
                  <a:cubicBezTo>
                    <a:pt x="687" y="393"/>
                    <a:pt x="693" y="403"/>
                    <a:pt x="693" y="411"/>
                  </a:cubicBezTo>
                  <a:cubicBezTo>
                    <a:pt x="692" y="685"/>
                    <a:pt x="692" y="685"/>
                    <a:pt x="692" y="685"/>
                  </a:cubicBezTo>
                  <a:cubicBezTo>
                    <a:pt x="692" y="693"/>
                    <a:pt x="686" y="697"/>
                    <a:pt x="679" y="69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5" y="303"/>
                    <a:pt x="0" y="294"/>
                    <a:pt x="0" y="28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3"/>
                    <a:pt x="6" y="0"/>
                    <a:pt x="13" y="4"/>
                  </a:cubicBezTo>
                  <a:lnTo>
                    <a:pt x="680" y="389"/>
                  </a:lnTo>
                  <a:close/>
                </a:path>
              </a:pathLst>
            </a:cu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1" name="Freeform 288"/>
            <p:cNvSpPr/>
            <p:nvPr userDrawn="1"/>
          </p:nvSpPr>
          <p:spPr bwMode="auto">
            <a:xfrm>
              <a:off x="8666162" y="1433512"/>
              <a:ext cx="220663" cy="407988"/>
            </a:xfrm>
            <a:custGeom>
              <a:avLst/>
              <a:gdLst>
                <a:gd name="T0" fmla="*/ 133 w 140"/>
                <a:gd name="T1" fmla="*/ 75 h 260"/>
                <a:gd name="T2" fmla="*/ 140 w 140"/>
                <a:gd name="T3" fmla="*/ 88 h 260"/>
                <a:gd name="T4" fmla="*/ 140 w 140"/>
                <a:gd name="T5" fmla="*/ 253 h 260"/>
                <a:gd name="T6" fmla="*/ 132 w 140"/>
                <a:gd name="T7" fmla="*/ 257 h 260"/>
                <a:gd name="T8" fmla="*/ 7 w 140"/>
                <a:gd name="T9" fmla="*/ 184 h 260"/>
                <a:gd name="T10" fmla="*/ 0 w 140"/>
                <a:gd name="T11" fmla="*/ 171 h 260"/>
                <a:gd name="T12" fmla="*/ 0 w 140"/>
                <a:gd name="T13" fmla="*/ 6 h 260"/>
                <a:gd name="T14" fmla="*/ 8 w 140"/>
                <a:gd name="T15" fmla="*/ 2 h 260"/>
                <a:gd name="T16" fmla="*/ 133 w 140"/>
                <a:gd name="T17" fmla="*/ 7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60">
                  <a:moveTo>
                    <a:pt x="133" y="75"/>
                  </a:moveTo>
                  <a:cubicBezTo>
                    <a:pt x="137" y="78"/>
                    <a:pt x="140" y="84"/>
                    <a:pt x="140" y="88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0" y="258"/>
                    <a:pt x="136" y="260"/>
                    <a:pt x="132" y="257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1"/>
                    <a:pt x="0" y="176"/>
                    <a:pt x="0" y="17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4" y="0"/>
                    <a:pt x="8" y="2"/>
                  </a:cubicBezTo>
                  <a:lnTo>
                    <a:pt x="133" y="75"/>
                  </a:lnTo>
                  <a:close/>
                </a:path>
              </a:pathLst>
            </a:custGeom>
            <a:solidFill>
              <a:srgbClr val="FFB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2" name="Freeform 289"/>
            <p:cNvSpPr/>
            <p:nvPr userDrawn="1"/>
          </p:nvSpPr>
          <p:spPr bwMode="auto">
            <a:xfrm>
              <a:off x="8982075" y="1628775"/>
              <a:ext cx="77788" cy="142875"/>
            </a:xfrm>
            <a:custGeom>
              <a:avLst/>
              <a:gdLst>
                <a:gd name="T0" fmla="*/ 47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7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7" y="27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7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3" name="Freeform 290"/>
            <p:cNvSpPr/>
            <p:nvPr userDrawn="1"/>
          </p:nvSpPr>
          <p:spPr bwMode="auto">
            <a:xfrm>
              <a:off x="8977312" y="1787525"/>
              <a:ext cx="630238" cy="452438"/>
            </a:xfrm>
            <a:custGeom>
              <a:avLst/>
              <a:gdLst>
                <a:gd name="T0" fmla="*/ 398 w 401"/>
                <a:gd name="T1" fmla="*/ 224 h 289"/>
                <a:gd name="T2" fmla="*/ 401 w 401"/>
                <a:gd name="T3" fmla="*/ 228 h 289"/>
                <a:gd name="T4" fmla="*/ 401 w 401"/>
                <a:gd name="T5" fmla="*/ 286 h 289"/>
                <a:gd name="T6" fmla="*/ 398 w 401"/>
                <a:gd name="T7" fmla="*/ 288 h 289"/>
                <a:gd name="T8" fmla="*/ 2 w 401"/>
                <a:gd name="T9" fmla="*/ 64 h 289"/>
                <a:gd name="T10" fmla="*/ 0 w 401"/>
                <a:gd name="T11" fmla="*/ 60 h 289"/>
                <a:gd name="T12" fmla="*/ 0 w 401"/>
                <a:gd name="T13" fmla="*/ 2 h 289"/>
                <a:gd name="T14" fmla="*/ 2 w 401"/>
                <a:gd name="T15" fmla="*/ 0 h 289"/>
                <a:gd name="T16" fmla="*/ 398 w 401"/>
                <a:gd name="T17" fmla="*/ 22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89">
                  <a:moveTo>
                    <a:pt x="398" y="224"/>
                  </a:moveTo>
                  <a:cubicBezTo>
                    <a:pt x="400" y="225"/>
                    <a:pt x="401" y="227"/>
                    <a:pt x="401" y="228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01" y="288"/>
                    <a:pt x="399" y="289"/>
                    <a:pt x="398" y="28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lnTo>
                    <a:pt x="398" y="224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291"/>
            <p:cNvSpPr/>
            <p:nvPr userDrawn="1"/>
          </p:nvSpPr>
          <p:spPr bwMode="auto">
            <a:xfrm>
              <a:off x="9161462" y="1728787"/>
              <a:ext cx="77788" cy="142875"/>
            </a:xfrm>
            <a:custGeom>
              <a:avLst/>
              <a:gdLst>
                <a:gd name="T0" fmla="*/ 46 w 49"/>
                <a:gd name="T1" fmla="*/ 26 h 91"/>
                <a:gd name="T2" fmla="*/ 49 w 49"/>
                <a:gd name="T3" fmla="*/ 31 h 91"/>
                <a:gd name="T4" fmla="*/ 49 w 49"/>
                <a:gd name="T5" fmla="*/ 88 h 91"/>
                <a:gd name="T6" fmla="*/ 46 w 49"/>
                <a:gd name="T7" fmla="*/ 90 h 91"/>
                <a:gd name="T8" fmla="*/ 3 w 49"/>
                <a:gd name="T9" fmla="*/ 64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6 w 49"/>
                <a:gd name="T1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6" y="26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1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5" name="Freeform 292"/>
            <p:cNvSpPr/>
            <p:nvPr userDrawn="1"/>
          </p:nvSpPr>
          <p:spPr bwMode="auto">
            <a:xfrm>
              <a:off x="9677400" y="1900237"/>
              <a:ext cx="42863" cy="46038"/>
            </a:xfrm>
            <a:custGeom>
              <a:avLst/>
              <a:gdLst>
                <a:gd name="T0" fmla="*/ 0 w 27"/>
                <a:gd name="T1" fmla="*/ 8 h 30"/>
                <a:gd name="T2" fmla="*/ 14 w 27"/>
                <a:gd name="T3" fmla="*/ 0 h 30"/>
                <a:gd name="T4" fmla="*/ 27 w 27"/>
                <a:gd name="T5" fmla="*/ 22 h 30"/>
                <a:gd name="T6" fmla="*/ 13 w 27"/>
                <a:gd name="T7" fmla="*/ 30 h 30"/>
                <a:gd name="T8" fmla="*/ 0 w 27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4"/>
                    <a:pt x="27" y="14"/>
                    <a:pt x="2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2"/>
                    <a:pt x="7" y="12"/>
                    <a:pt x="0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6" name="Freeform 293"/>
            <p:cNvSpPr/>
            <p:nvPr userDrawn="1"/>
          </p:nvSpPr>
          <p:spPr bwMode="auto">
            <a:xfrm>
              <a:off x="9677400" y="190023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7" name="Freeform 294"/>
            <p:cNvSpPr/>
            <p:nvPr userDrawn="1"/>
          </p:nvSpPr>
          <p:spPr bwMode="auto">
            <a:xfrm>
              <a:off x="9677400" y="190023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8" name="Freeform 295"/>
            <p:cNvSpPr/>
            <p:nvPr userDrawn="1"/>
          </p:nvSpPr>
          <p:spPr bwMode="auto">
            <a:xfrm>
              <a:off x="9677400" y="19002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9" name="Freeform 296"/>
            <p:cNvSpPr/>
            <p:nvPr userDrawn="1"/>
          </p:nvSpPr>
          <p:spPr bwMode="auto">
            <a:xfrm>
              <a:off x="9677400" y="19002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0" name="Freeform 297"/>
            <p:cNvSpPr/>
            <p:nvPr userDrawn="1"/>
          </p:nvSpPr>
          <p:spPr bwMode="auto">
            <a:xfrm>
              <a:off x="9678987" y="19002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1" name="Freeform 298"/>
            <p:cNvSpPr/>
            <p:nvPr userDrawn="1"/>
          </p:nvSpPr>
          <p:spPr bwMode="auto">
            <a:xfrm>
              <a:off x="9678987" y="19002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299"/>
            <p:cNvSpPr/>
            <p:nvPr userDrawn="1"/>
          </p:nvSpPr>
          <p:spPr bwMode="auto">
            <a:xfrm>
              <a:off x="9678987" y="19018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300"/>
            <p:cNvSpPr/>
            <p:nvPr userDrawn="1"/>
          </p:nvSpPr>
          <p:spPr bwMode="auto">
            <a:xfrm>
              <a:off x="9678987" y="19018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4" name="Freeform 301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5" name="Freeform 302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6" name="Freeform 303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304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8" name="Freeform 305"/>
            <p:cNvSpPr/>
            <p:nvPr userDrawn="1"/>
          </p:nvSpPr>
          <p:spPr bwMode="auto">
            <a:xfrm>
              <a:off x="9682162" y="1903412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9" name="Freeform 306"/>
            <p:cNvSpPr/>
            <p:nvPr userDrawn="1"/>
          </p:nvSpPr>
          <p:spPr bwMode="auto">
            <a:xfrm>
              <a:off x="9682162" y="1903412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0" name="Freeform 307"/>
            <p:cNvSpPr/>
            <p:nvPr userDrawn="1"/>
          </p:nvSpPr>
          <p:spPr bwMode="auto">
            <a:xfrm>
              <a:off x="9683750" y="19034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308"/>
            <p:cNvSpPr/>
            <p:nvPr userDrawn="1"/>
          </p:nvSpPr>
          <p:spPr bwMode="auto">
            <a:xfrm>
              <a:off x="9683750" y="19034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2" name="Freeform 309"/>
            <p:cNvSpPr/>
            <p:nvPr userDrawn="1"/>
          </p:nvSpPr>
          <p:spPr bwMode="auto">
            <a:xfrm>
              <a:off x="9683750" y="19050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3" name="Freeform 310"/>
            <p:cNvSpPr/>
            <p:nvPr userDrawn="1"/>
          </p:nvSpPr>
          <p:spPr bwMode="auto">
            <a:xfrm>
              <a:off x="9683750" y="19050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4" name="Freeform 311"/>
            <p:cNvSpPr/>
            <p:nvPr userDrawn="1"/>
          </p:nvSpPr>
          <p:spPr bwMode="auto">
            <a:xfrm>
              <a:off x="9685337" y="1905000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5" name="Freeform 312"/>
            <p:cNvSpPr/>
            <p:nvPr userDrawn="1"/>
          </p:nvSpPr>
          <p:spPr bwMode="auto">
            <a:xfrm>
              <a:off x="9685337" y="1905000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313"/>
            <p:cNvSpPr/>
            <p:nvPr userDrawn="1"/>
          </p:nvSpPr>
          <p:spPr bwMode="auto">
            <a:xfrm>
              <a:off x="9685337" y="19065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7" name="Freeform 314"/>
            <p:cNvSpPr/>
            <p:nvPr userDrawn="1"/>
          </p:nvSpPr>
          <p:spPr bwMode="auto">
            <a:xfrm>
              <a:off x="9685337" y="19065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8" name="Freeform 315"/>
            <p:cNvSpPr/>
            <p:nvPr userDrawn="1"/>
          </p:nvSpPr>
          <p:spPr bwMode="auto">
            <a:xfrm>
              <a:off x="9686925" y="19081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Freeform 316"/>
            <p:cNvSpPr/>
            <p:nvPr userDrawn="1"/>
          </p:nvSpPr>
          <p:spPr bwMode="auto">
            <a:xfrm>
              <a:off x="9686925" y="19081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317"/>
            <p:cNvSpPr/>
            <p:nvPr userDrawn="1"/>
          </p:nvSpPr>
          <p:spPr bwMode="auto">
            <a:xfrm>
              <a:off x="9686925" y="19081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Freeform 318"/>
            <p:cNvSpPr/>
            <p:nvPr userDrawn="1"/>
          </p:nvSpPr>
          <p:spPr bwMode="auto">
            <a:xfrm>
              <a:off x="9686925" y="19081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Freeform 319"/>
            <p:cNvSpPr/>
            <p:nvPr userDrawn="1"/>
          </p:nvSpPr>
          <p:spPr bwMode="auto">
            <a:xfrm>
              <a:off x="9688512" y="19097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Freeform 320"/>
            <p:cNvSpPr/>
            <p:nvPr userDrawn="1"/>
          </p:nvSpPr>
          <p:spPr bwMode="auto">
            <a:xfrm>
              <a:off x="9688512" y="19097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Freeform 321"/>
            <p:cNvSpPr/>
            <p:nvPr userDrawn="1"/>
          </p:nvSpPr>
          <p:spPr bwMode="auto">
            <a:xfrm>
              <a:off x="9688512" y="1909762"/>
              <a:ext cx="23813" cy="15875"/>
            </a:xfrm>
            <a:custGeom>
              <a:avLst/>
              <a:gdLst>
                <a:gd name="T0" fmla="*/ 0 w 15"/>
                <a:gd name="T1" fmla="*/ 9 h 10"/>
                <a:gd name="T2" fmla="*/ 14 w 15"/>
                <a:gd name="T3" fmla="*/ 0 h 10"/>
                <a:gd name="T4" fmla="*/ 15 w 15"/>
                <a:gd name="T5" fmla="*/ 2 h 10"/>
                <a:gd name="T6" fmla="*/ 1 w 15"/>
                <a:gd name="T7" fmla="*/ 1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322"/>
            <p:cNvSpPr/>
            <p:nvPr userDrawn="1"/>
          </p:nvSpPr>
          <p:spPr bwMode="auto">
            <a:xfrm>
              <a:off x="9690100" y="19129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Freeform 323"/>
            <p:cNvSpPr/>
            <p:nvPr userDrawn="1"/>
          </p:nvSpPr>
          <p:spPr bwMode="auto">
            <a:xfrm>
              <a:off x="9691687" y="19145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Freeform 324"/>
            <p:cNvSpPr/>
            <p:nvPr userDrawn="1"/>
          </p:nvSpPr>
          <p:spPr bwMode="auto">
            <a:xfrm>
              <a:off x="9693275" y="19161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Freeform 325"/>
            <p:cNvSpPr/>
            <p:nvPr userDrawn="1"/>
          </p:nvSpPr>
          <p:spPr bwMode="auto">
            <a:xfrm>
              <a:off x="9693275" y="19161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326"/>
            <p:cNvSpPr/>
            <p:nvPr userDrawn="1"/>
          </p:nvSpPr>
          <p:spPr bwMode="auto">
            <a:xfrm>
              <a:off x="9693275" y="1917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Freeform 327"/>
            <p:cNvSpPr/>
            <p:nvPr userDrawn="1"/>
          </p:nvSpPr>
          <p:spPr bwMode="auto">
            <a:xfrm>
              <a:off x="9693275" y="1917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Freeform 328"/>
            <p:cNvSpPr/>
            <p:nvPr userDrawn="1"/>
          </p:nvSpPr>
          <p:spPr bwMode="auto">
            <a:xfrm>
              <a:off x="9693275" y="19192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Freeform 329"/>
            <p:cNvSpPr/>
            <p:nvPr userDrawn="1"/>
          </p:nvSpPr>
          <p:spPr bwMode="auto">
            <a:xfrm>
              <a:off x="9693275" y="19192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Freeform 330"/>
            <p:cNvSpPr/>
            <p:nvPr userDrawn="1"/>
          </p:nvSpPr>
          <p:spPr bwMode="auto">
            <a:xfrm>
              <a:off x="9694862" y="191928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331"/>
            <p:cNvSpPr/>
            <p:nvPr userDrawn="1"/>
          </p:nvSpPr>
          <p:spPr bwMode="auto">
            <a:xfrm>
              <a:off x="9694862" y="191928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Freeform 332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Freeform 333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Freeform 334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Freeform 335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Freeform 336"/>
            <p:cNvSpPr/>
            <p:nvPr userDrawn="1"/>
          </p:nvSpPr>
          <p:spPr bwMode="auto">
            <a:xfrm>
              <a:off x="9694862" y="1922462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Freeform 337"/>
            <p:cNvSpPr/>
            <p:nvPr userDrawn="1"/>
          </p:nvSpPr>
          <p:spPr bwMode="auto">
            <a:xfrm>
              <a:off x="9694862" y="1922462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Freeform 338"/>
            <p:cNvSpPr/>
            <p:nvPr userDrawn="1"/>
          </p:nvSpPr>
          <p:spPr bwMode="auto">
            <a:xfrm>
              <a:off x="9694862" y="192405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Freeform 339"/>
            <p:cNvSpPr/>
            <p:nvPr userDrawn="1"/>
          </p:nvSpPr>
          <p:spPr bwMode="auto">
            <a:xfrm>
              <a:off x="9694862" y="192405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340"/>
            <p:cNvSpPr/>
            <p:nvPr userDrawn="1"/>
          </p:nvSpPr>
          <p:spPr bwMode="auto">
            <a:xfrm>
              <a:off x="9696450" y="19240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Freeform 341"/>
            <p:cNvSpPr/>
            <p:nvPr userDrawn="1"/>
          </p:nvSpPr>
          <p:spPr bwMode="auto">
            <a:xfrm>
              <a:off x="9696450" y="19240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Freeform 342"/>
            <p:cNvSpPr/>
            <p:nvPr userDrawn="1"/>
          </p:nvSpPr>
          <p:spPr bwMode="auto">
            <a:xfrm>
              <a:off x="9696450" y="1925637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Freeform 343"/>
            <p:cNvSpPr/>
            <p:nvPr userDrawn="1"/>
          </p:nvSpPr>
          <p:spPr bwMode="auto">
            <a:xfrm>
              <a:off x="9696450" y="1925637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Freeform 344"/>
            <p:cNvSpPr/>
            <p:nvPr userDrawn="1"/>
          </p:nvSpPr>
          <p:spPr bwMode="auto">
            <a:xfrm>
              <a:off x="9696450" y="192722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Freeform 346"/>
            <p:cNvSpPr/>
            <p:nvPr userDrawn="1"/>
          </p:nvSpPr>
          <p:spPr bwMode="auto">
            <a:xfrm>
              <a:off x="9696451" y="192722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Freeform 347"/>
            <p:cNvSpPr/>
            <p:nvPr userDrawn="1"/>
          </p:nvSpPr>
          <p:spPr bwMode="auto">
            <a:xfrm>
              <a:off x="9696451" y="19272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Freeform 348"/>
            <p:cNvSpPr/>
            <p:nvPr userDrawn="1"/>
          </p:nvSpPr>
          <p:spPr bwMode="auto">
            <a:xfrm>
              <a:off x="9696451" y="19272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Freeform 349"/>
            <p:cNvSpPr/>
            <p:nvPr userDrawn="1"/>
          </p:nvSpPr>
          <p:spPr bwMode="auto">
            <a:xfrm>
              <a:off x="9696451" y="1928813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Freeform 350"/>
            <p:cNvSpPr/>
            <p:nvPr userDrawn="1"/>
          </p:nvSpPr>
          <p:spPr bwMode="auto">
            <a:xfrm>
              <a:off x="9696451" y="1928813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Freeform 351"/>
            <p:cNvSpPr/>
            <p:nvPr userDrawn="1"/>
          </p:nvSpPr>
          <p:spPr bwMode="auto">
            <a:xfrm>
              <a:off x="9696451" y="193040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Freeform 352"/>
            <p:cNvSpPr/>
            <p:nvPr userDrawn="1"/>
          </p:nvSpPr>
          <p:spPr bwMode="auto">
            <a:xfrm>
              <a:off x="9696451" y="193040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Freeform 353"/>
            <p:cNvSpPr/>
            <p:nvPr userDrawn="1"/>
          </p:nvSpPr>
          <p:spPr bwMode="auto">
            <a:xfrm>
              <a:off x="9698038" y="1930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Freeform 354"/>
            <p:cNvSpPr/>
            <p:nvPr userDrawn="1"/>
          </p:nvSpPr>
          <p:spPr bwMode="auto">
            <a:xfrm>
              <a:off x="9698038" y="1930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Freeform 355"/>
            <p:cNvSpPr/>
            <p:nvPr userDrawn="1"/>
          </p:nvSpPr>
          <p:spPr bwMode="auto">
            <a:xfrm>
              <a:off x="9698038" y="193198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Freeform 356"/>
            <p:cNvSpPr/>
            <p:nvPr userDrawn="1"/>
          </p:nvSpPr>
          <p:spPr bwMode="auto">
            <a:xfrm>
              <a:off x="9698038" y="193198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Freeform 357"/>
            <p:cNvSpPr/>
            <p:nvPr userDrawn="1"/>
          </p:nvSpPr>
          <p:spPr bwMode="auto">
            <a:xfrm>
              <a:off x="9698038" y="193357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Freeform 358"/>
            <p:cNvSpPr/>
            <p:nvPr userDrawn="1"/>
          </p:nvSpPr>
          <p:spPr bwMode="auto">
            <a:xfrm>
              <a:off x="9698038" y="193357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Freeform 359"/>
            <p:cNvSpPr/>
            <p:nvPr userDrawn="1"/>
          </p:nvSpPr>
          <p:spPr bwMode="auto">
            <a:xfrm>
              <a:off x="9698038" y="193357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Freeform 360"/>
            <p:cNvSpPr/>
            <p:nvPr userDrawn="1"/>
          </p:nvSpPr>
          <p:spPr bwMode="auto">
            <a:xfrm>
              <a:off x="9698038" y="193357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Freeform 361"/>
            <p:cNvSpPr/>
            <p:nvPr userDrawn="1"/>
          </p:nvSpPr>
          <p:spPr bwMode="auto">
            <a:xfrm>
              <a:off x="8615363" y="1924050"/>
              <a:ext cx="34925" cy="14288"/>
            </a:xfrm>
            <a:custGeom>
              <a:avLst/>
              <a:gdLst>
                <a:gd name="T0" fmla="*/ 0 w 23"/>
                <a:gd name="T1" fmla="*/ 10 h 10"/>
                <a:gd name="T2" fmla="*/ 14 w 23"/>
                <a:gd name="T3" fmla="*/ 1 h 10"/>
                <a:gd name="T4" fmla="*/ 23 w 23"/>
                <a:gd name="T5" fmla="*/ 2 h 10"/>
                <a:gd name="T6" fmla="*/ 9 w 23"/>
                <a:gd name="T7" fmla="*/ 10 h 10"/>
                <a:gd name="T8" fmla="*/ 0 w 2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10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3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8"/>
                    <a:pt x="3" y="8"/>
                    <a:pt x="0" y="10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Freeform 362"/>
            <p:cNvSpPr/>
            <p:nvPr userDrawn="1"/>
          </p:nvSpPr>
          <p:spPr bwMode="auto">
            <a:xfrm>
              <a:off x="8615363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7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Freeform 363"/>
            <p:cNvSpPr/>
            <p:nvPr userDrawn="1"/>
          </p:nvSpPr>
          <p:spPr bwMode="auto">
            <a:xfrm>
              <a:off x="8615363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7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Freeform 364"/>
            <p:cNvSpPr/>
            <p:nvPr userDrawn="1"/>
          </p:nvSpPr>
          <p:spPr bwMode="auto">
            <a:xfrm>
              <a:off x="861695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Freeform 365"/>
            <p:cNvSpPr/>
            <p:nvPr userDrawn="1"/>
          </p:nvSpPr>
          <p:spPr bwMode="auto">
            <a:xfrm>
              <a:off x="861695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Freeform 366"/>
            <p:cNvSpPr/>
            <p:nvPr userDrawn="1"/>
          </p:nvSpPr>
          <p:spPr bwMode="auto">
            <a:xfrm>
              <a:off x="861853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Freeform 367"/>
            <p:cNvSpPr/>
            <p:nvPr userDrawn="1"/>
          </p:nvSpPr>
          <p:spPr bwMode="auto">
            <a:xfrm>
              <a:off x="861853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Freeform 368"/>
            <p:cNvSpPr/>
            <p:nvPr userDrawn="1"/>
          </p:nvSpPr>
          <p:spPr bwMode="auto">
            <a:xfrm>
              <a:off x="8620126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Freeform 369"/>
            <p:cNvSpPr/>
            <p:nvPr userDrawn="1"/>
          </p:nvSpPr>
          <p:spPr bwMode="auto">
            <a:xfrm>
              <a:off x="8620126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Freeform 370"/>
            <p:cNvSpPr/>
            <p:nvPr userDrawn="1"/>
          </p:nvSpPr>
          <p:spPr bwMode="auto">
            <a:xfrm>
              <a:off x="8621713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Freeform 371"/>
            <p:cNvSpPr/>
            <p:nvPr userDrawn="1"/>
          </p:nvSpPr>
          <p:spPr bwMode="auto">
            <a:xfrm>
              <a:off x="8621713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Freeform 372"/>
            <p:cNvSpPr/>
            <p:nvPr userDrawn="1"/>
          </p:nvSpPr>
          <p:spPr bwMode="auto">
            <a:xfrm>
              <a:off x="8621713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Freeform 373"/>
            <p:cNvSpPr/>
            <p:nvPr userDrawn="1"/>
          </p:nvSpPr>
          <p:spPr bwMode="auto">
            <a:xfrm>
              <a:off x="8621713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Freeform 374"/>
            <p:cNvSpPr/>
            <p:nvPr userDrawn="1"/>
          </p:nvSpPr>
          <p:spPr bwMode="auto">
            <a:xfrm>
              <a:off x="8623301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Freeform 375"/>
            <p:cNvSpPr/>
            <p:nvPr userDrawn="1"/>
          </p:nvSpPr>
          <p:spPr bwMode="auto">
            <a:xfrm>
              <a:off x="8623301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Freeform 376"/>
            <p:cNvSpPr/>
            <p:nvPr userDrawn="1"/>
          </p:nvSpPr>
          <p:spPr bwMode="auto">
            <a:xfrm>
              <a:off x="862330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Freeform 377"/>
            <p:cNvSpPr/>
            <p:nvPr userDrawn="1"/>
          </p:nvSpPr>
          <p:spPr bwMode="auto">
            <a:xfrm>
              <a:off x="862330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Freeform 378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379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Freeform 380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Freeform 381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382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383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Freeform 384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Freeform 385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Freeform 386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Freeform 387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Freeform 388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Freeform 389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Freeform 390"/>
            <p:cNvSpPr/>
            <p:nvPr userDrawn="1"/>
          </p:nvSpPr>
          <p:spPr bwMode="auto">
            <a:xfrm>
              <a:off x="8629651" y="1927225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Freeform 391"/>
            <p:cNvSpPr/>
            <p:nvPr userDrawn="1"/>
          </p:nvSpPr>
          <p:spPr bwMode="auto">
            <a:xfrm>
              <a:off x="8629651" y="1927225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Freeform 392"/>
            <p:cNvSpPr/>
            <p:nvPr userDrawn="1"/>
          </p:nvSpPr>
          <p:spPr bwMode="auto">
            <a:xfrm>
              <a:off x="9690101" y="2995613"/>
              <a:ext cx="28575" cy="26988"/>
            </a:xfrm>
            <a:custGeom>
              <a:avLst/>
              <a:gdLst>
                <a:gd name="T0" fmla="*/ 14 w 18"/>
                <a:gd name="T1" fmla="*/ 8 h 17"/>
                <a:gd name="T2" fmla="*/ 0 w 18"/>
                <a:gd name="T3" fmla="*/ 17 h 17"/>
                <a:gd name="T4" fmla="*/ 4 w 18"/>
                <a:gd name="T5" fmla="*/ 9 h 17"/>
                <a:gd name="T6" fmla="*/ 18 w 18"/>
                <a:gd name="T7" fmla="*/ 0 h 17"/>
                <a:gd name="T8" fmla="*/ 14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4" y="8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15"/>
                    <a:pt x="4" y="13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7" y="7"/>
                    <a:pt x="14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Freeform 393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Freeform 394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Freeform 395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Freeform 396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Freeform 397"/>
            <p:cNvSpPr/>
            <p:nvPr userDrawn="1"/>
          </p:nvSpPr>
          <p:spPr bwMode="auto">
            <a:xfrm>
              <a:off x="9696451" y="29972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Freeform 398"/>
            <p:cNvSpPr/>
            <p:nvPr userDrawn="1"/>
          </p:nvSpPr>
          <p:spPr bwMode="auto">
            <a:xfrm>
              <a:off x="9696451" y="29972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Freeform 399"/>
            <p:cNvSpPr/>
            <p:nvPr userDrawn="1"/>
          </p:nvSpPr>
          <p:spPr bwMode="auto">
            <a:xfrm>
              <a:off x="9696451" y="2998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Freeform 400"/>
            <p:cNvSpPr/>
            <p:nvPr userDrawn="1"/>
          </p:nvSpPr>
          <p:spPr bwMode="auto">
            <a:xfrm>
              <a:off x="9696451" y="2998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Freeform 401"/>
            <p:cNvSpPr/>
            <p:nvPr userDrawn="1"/>
          </p:nvSpPr>
          <p:spPr bwMode="auto">
            <a:xfrm>
              <a:off x="9696451" y="29987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Freeform 402"/>
            <p:cNvSpPr/>
            <p:nvPr userDrawn="1"/>
          </p:nvSpPr>
          <p:spPr bwMode="auto">
            <a:xfrm>
              <a:off x="9696451" y="29987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Freeform 403"/>
            <p:cNvSpPr/>
            <p:nvPr userDrawn="1"/>
          </p:nvSpPr>
          <p:spPr bwMode="auto">
            <a:xfrm>
              <a:off x="9696451" y="3000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Freeform 404"/>
            <p:cNvSpPr/>
            <p:nvPr userDrawn="1"/>
          </p:nvSpPr>
          <p:spPr bwMode="auto">
            <a:xfrm>
              <a:off x="9696451" y="3000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Freeform 405"/>
            <p:cNvSpPr/>
            <p:nvPr userDrawn="1"/>
          </p:nvSpPr>
          <p:spPr bwMode="auto">
            <a:xfrm>
              <a:off x="9694863" y="3000375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Freeform 406"/>
            <p:cNvSpPr/>
            <p:nvPr userDrawn="1"/>
          </p:nvSpPr>
          <p:spPr bwMode="auto">
            <a:xfrm>
              <a:off x="9694863" y="3000375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Freeform 407"/>
            <p:cNvSpPr/>
            <p:nvPr userDrawn="1"/>
          </p:nvSpPr>
          <p:spPr bwMode="auto">
            <a:xfrm>
              <a:off x="9694863" y="3001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Freeform 408"/>
            <p:cNvSpPr/>
            <p:nvPr userDrawn="1"/>
          </p:nvSpPr>
          <p:spPr bwMode="auto">
            <a:xfrm>
              <a:off x="9694863" y="3001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Freeform 409"/>
            <p:cNvSpPr/>
            <p:nvPr userDrawn="1"/>
          </p:nvSpPr>
          <p:spPr bwMode="auto">
            <a:xfrm>
              <a:off x="9694863" y="30035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Freeform 410"/>
            <p:cNvSpPr/>
            <p:nvPr userDrawn="1"/>
          </p:nvSpPr>
          <p:spPr bwMode="auto">
            <a:xfrm>
              <a:off x="9694863" y="30035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411"/>
            <p:cNvSpPr/>
            <p:nvPr userDrawn="1"/>
          </p:nvSpPr>
          <p:spPr bwMode="auto">
            <a:xfrm>
              <a:off x="9693276" y="3003550"/>
              <a:ext cx="23813" cy="15875"/>
            </a:xfrm>
            <a:custGeom>
              <a:avLst/>
              <a:gdLst>
                <a:gd name="T0" fmla="*/ 1 w 15"/>
                <a:gd name="T1" fmla="*/ 9 h 10"/>
                <a:gd name="T2" fmla="*/ 15 w 15"/>
                <a:gd name="T3" fmla="*/ 0 h 10"/>
                <a:gd name="T4" fmla="*/ 15 w 15"/>
                <a:gd name="T5" fmla="*/ 1 h 10"/>
                <a:gd name="T6" fmla="*/ 0 w 15"/>
                <a:gd name="T7" fmla="*/ 10 h 10"/>
                <a:gd name="T8" fmla="*/ 1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10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Freeform 412"/>
            <p:cNvSpPr/>
            <p:nvPr userDrawn="1"/>
          </p:nvSpPr>
          <p:spPr bwMode="auto">
            <a:xfrm>
              <a:off x="9693276" y="3003550"/>
              <a:ext cx="23813" cy="15875"/>
            </a:xfrm>
            <a:custGeom>
              <a:avLst/>
              <a:gdLst>
                <a:gd name="T0" fmla="*/ 1 w 15"/>
                <a:gd name="T1" fmla="*/ 9 h 10"/>
                <a:gd name="T2" fmla="*/ 15 w 15"/>
                <a:gd name="T3" fmla="*/ 0 h 10"/>
                <a:gd name="T4" fmla="*/ 15 w 15"/>
                <a:gd name="T5" fmla="*/ 1 h 10"/>
                <a:gd name="T6" fmla="*/ 0 w 15"/>
                <a:gd name="T7" fmla="*/ 10 h 10"/>
                <a:gd name="T8" fmla="*/ 1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10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413"/>
            <p:cNvSpPr/>
            <p:nvPr userDrawn="1"/>
          </p:nvSpPr>
          <p:spPr bwMode="auto">
            <a:xfrm>
              <a:off x="9690101" y="3005138"/>
              <a:ext cx="26988" cy="17463"/>
            </a:xfrm>
            <a:custGeom>
              <a:avLst/>
              <a:gdLst>
                <a:gd name="T0" fmla="*/ 2 w 17"/>
                <a:gd name="T1" fmla="*/ 9 h 11"/>
                <a:gd name="T2" fmla="*/ 17 w 17"/>
                <a:gd name="T3" fmla="*/ 0 h 11"/>
                <a:gd name="T4" fmla="*/ 14 w 17"/>
                <a:gd name="T5" fmla="*/ 2 h 11"/>
                <a:gd name="T6" fmla="*/ 0 w 17"/>
                <a:gd name="T7" fmla="*/ 11 h 11"/>
                <a:gd name="T8" fmla="*/ 2 w 17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2" y="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2"/>
                    <a:pt x="14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2" y="9"/>
                    <a:pt x="2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414"/>
            <p:cNvSpPr/>
            <p:nvPr userDrawn="1"/>
          </p:nvSpPr>
          <p:spPr bwMode="auto">
            <a:xfrm>
              <a:off x="9696451" y="2565400"/>
              <a:ext cx="23813" cy="444500"/>
            </a:xfrm>
            <a:custGeom>
              <a:avLst/>
              <a:gdLst>
                <a:gd name="T0" fmla="*/ 1 w 15"/>
                <a:gd name="T1" fmla="*/ 8 h 280"/>
                <a:gd name="T2" fmla="*/ 15 w 15"/>
                <a:gd name="T3" fmla="*/ 0 h 280"/>
                <a:gd name="T4" fmla="*/ 14 w 15"/>
                <a:gd name="T5" fmla="*/ 271 h 280"/>
                <a:gd name="T6" fmla="*/ 0 w 15"/>
                <a:gd name="T7" fmla="*/ 280 h 280"/>
                <a:gd name="T8" fmla="*/ 1 w 15"/>
                <a:gd name="T9" fmla="*/ 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80">
                  <a:moveTo>
                    <a:pt x="1" y="8"/>
                  </a:moveTo>
                  <a:lnTo>
                    <a:pt x="15" y="0"/>
                  </a:lnTo>
                  <a:lnTo>
                    <a:pt x="14" y="271"/>
                  </a:lnTo>
                  <a:lnTo>
                    <a:pt x="0" y="28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Freeform 415"/>
            <p:cNvSpPr/>
            <p:nvPr userDrawn="1"/>
          </p:nvSpPr>
          <p:spPr bwMode="auto">
            <a:xfrm>
              <a:off x="8629651" y="1927225"/>
              <a:ext cx="1069975" cy="615950"/>
            </a:xfrm>
            <a:custGeom>
              <a:avLst/>
              <a:gdLst>
                <a:gd name="T0" fmla="*/ 0 w 674"/>
                <a:gd name="T1" fmla="*/ 7 h 388"/>
                <a:gd name="T2" fmla="*/ 13 w 674"/>
                <a:gd name="T3" fmla="*/ 0 h 388"/>
                <a:gd name="T4" fmla="*/ 674 w 674"/>
                <a:gd name="T5" fmla="*/ 380 h 388"/>
                <a:gd name="T6" fmla="*/ 660 w 674"/>
                <a:gd name="T7" fmla="*/ 388 h 388"/>
                <a:gd name="T8" fmla="*/ 0 w 674"/>
                <a:gd name="T9" fmla="*/ 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388">
                  <a:moveTo>
                    <a:pt x="0" y="7"/>
                  </a:moveTo>
                  <a:lnTo>
                    <a:pt x="13" y="0"/>
                  </a:lnTo>
                  <a:lnTo>
                    <a:pt x="674" y="380"/>
                  </a:lnTo>
                  <a:lnTo>
                    <a:pt x="660" y="38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Freeform 416"/>
            <p:cNvSpPr/>
            <p:nvPr userDrawn="1"/>
          </p:nvSpPr>
          <p:spPr bwMode="auto">
            <a:xfrm>
              <a:off x="8609013" y="1933575"/>
              <a:ext cx="1089025" cy="1093788"/>
            </a:xfrm>
            <a:custGeom>
              <a:avLst/>
              <a:gdLst>
                <a:gd name="T0" fmla="*/ 680 w 693"/>
                <a:gd name="T1" fmla="*/ 389 h 697"/>
                <a:gd name="T2" fmla="*/ 693 w 693"/>
                <a:gd name="T3" fmla="*/ 411 h 697"/>
                <a:gd name="T4" fmla="*/ 692 w 693"/>
                <a:gd name="T5" fmla="*/ 686 h 697"/>
                <a:gd name="T6" fmla="*/ 679 w 693"/>
                <a:gd name="T7" fmla="*/ 693 h 697"/>
                <a:gd name="T8" fmla="*/ 12 w 693"/>
                <a:gd name="T9" fmla="*/ 308 h 697"/>
                <a:gd name="T10" fmla="*/ 0 w 693"/>
                <a:gd name="T11" fmla="*/ 286 h 697"/>
                <a:gd name="T12" fmla="*/ 1 w 693"/>
                <a:gd name="T13" fmla="*/ 12 h 697"/>
                <a:gd name="T14" fmla="*/ 13 w 693"/>
                <a:gd name="T15" fmla="*/ 4 h 697"/>
                <a:gd name="T16" fmla="*/ 680 w 693"/>
                <a:gd name="T17" fmla="*/ 38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7">
                  <a:moveTo>
                    <a:pt x="680" y="389"/>
                  </a:moveTo>
                  <a:cubicBezTo>
                    <a:pt x="687" y="394"/>
                    <a:pt x="693" y="403"/>
                    <a:pt x="693" y="411"/>
                  </a:cubicBezTo>
                  <a:cubicBezTo>
                    <a:pt x="692" y="686"/>
                    <a:pt x="692" y="686"/>
                    <a:pt x="692" y="686"/>
                  </a:cubicBezTo>
                  <a:cubicBezTo>
                    <a:pt x="692" y="694"/>
                    <a:pt x="686" y="697"/>
                    <a:pt x="679" y="69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5" y="304"/>
                    <a:pt x="0" y="294"/>
                    <a:pt x="0" y="28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4"/>
                    <a:pt x="6" y="0"/>
                    <a:pt x="13" y="4"/>
                  </a:cubicBezTo>
                  <a:lnTo>
                    <a:pt x="680" y="389"/>
                  </a:lnTo>
                  <a:close/>
                </a:path>
              </a:pathLst>
            </a:cu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Freeform 417"/>
            <p:cNvSpPr/>
            <p:nvPr userDrawn="1"/>
          </p:nvSpPr>
          <p:spPr bwMode="auto">
            <a:xfrm>
              <a:off x="8666163" y="2065338"/>
              <a:ext cx="220663" cy="407988"/>
            </a:xfrm>
            <a:custGeom>
              <a:avLst/>
              <a:gdLst>
                <a:gd name="T0" fmla="*/ 133 w 140"/>
                <a:gd name="T1" fmla="*/ 76 h 260"/>
                <a:gd name="T2" fmla="*/ 140 w 140"/>
                <a:gd name="T3" fmla="*/ 89 h 260"/>
                <a:gd name="T4" fmla="*/ 140 w 140"/>
                <a:gd name="T5" fmla="*/ 253 h 260"/>
                <a:gd name="T6" fmla="*/ 132 w 140"/>
                <a:gd name="T7" fmla="*/ 257 h 260"/>
                <a:gd name="T8" fmla="*/ 7 w 140"/>
                <a:gd name="T9" fmla="*/ 184 h 260"/>
                <a:gd name="T10" fmla="*/ 0 w 140"/>
                <a:gd name="T11" fmla="*/ 171 h 260"/>
                <a:gd name="T12" fmla="*/ 0 w 140"/>
                <a:gd name="T13" fmla="*/ 7 h 260"/>
                <a:gd name="T14" fmla="*/ 8 w 140"/>
                <a:gd name="T15" fmla="*/ 2 h 260"/>
                <a:gd name="T16" fmla="*/ 133 w 140"/>
                <a:gd name="T17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60">
                  <a:moveTo>
                    <a:pt x="133" y="76"/>
                  </a:moveTo>
                  <a:cubicBezTo>
                    <a:pt x="137" y="78"/>
                    <a:pt x="140" y="84"/>
                    <a:pt x="140" y="89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0" y="258"/>
                    <a:pt x="136" y="260"/>
                    <a:pt x="132" y="257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0" y="176"/>
                    <a:pt x="0" y="17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4" y="0"/>
                    <a:pt x="8" y="2"/>
                  </a:cubicBezTo>
                  <a:lnTo>
                    <a:pt x="133" y="76"/>
                  </a:lnTo>
                  <a:close/>
                </a:path>
              </a:pathLst>
            </a:custGeom>
            <a:solidFill>
              <a:srgbClr val="2ACB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Freeform 418"/>
            <p:cNvSpPr/>
            <p:nvPr userDrawn="1"/>
          </p:nvSpPr>
          <p:spPr bwMode="auto">
            <a:xfrm>
              <a:off x="8982076" y="2259013"/>
              <a:ext cx="77788" cy="142875"/>
            </a:xfrm>
            <a:custGeom>
              <a:avLst/>
              <a:gdLst>
                <a:gd name="T0" fmla="*/ 47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1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3 h 91"/>
                <a:gd name="T14" fmla="*/ 3 w 49"/>
                <a:gd name="T15" fmla="*/ 1 h 91"/>
                <a:gd name="T16" fmla="*/ 47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7" y="27"/>
                  </a:moveTo>
                  <a:cubicBezTo>
                    <a:pt x="48" y="28"/>
                    <a:pt x="49" y="30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1"/>
                    <a:pt x="48" y="91"/>
                    <a:pt x="46" y="91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7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Freeform 419"/>
            <p:cNvSpPr/>
            <p:nvPr userDrawn="1"/>
          </p:nvSpPr>
          <p:spPr bwMode="auto">
            <a:xfrm>
              <a:off x="8977313" y="2417763"/>
              <a:ext cx="630238" cy="454025"/>
            </a:xfrm>
            <a:custGeom>
              <a:avLst/>
              <a:gdLst>
                <a:gd name="T0" fmla="*/ 398 w 401"/>
                <a:gd name="T1" fmla="*/ 224 h 289"/>
                <a:gd name="T2" fmla="*/ 401 w 401"/>
                <a:gd name="T3" fmla="*/ 229 h 289"/>
                <a:gd name="T4" fmla="*/ 401 w 401"/>
                <a:gd name="T5" fmla="*/ 286 h 289"/>
                <a:gd name="T6" fmla="*/ 398 w 401"/>
                <a:gd name="T7" fmla="*/ 288 h 289"/>
                <a:gd name="T8" fmla="*/ 2 w 401"/>
                <a:gd name="T9" fmla="*/ 64 h 289"/>
                <a:gd name="T10" fmla="*/ 0 w 401"/>
                <a:gd name="T11" fmla="*/ 60 h 289"/>
                <a:gd name="T12" fmla="*/ 0 w 401"/>
                <a:gd name="T13" fmla="*/ 2 h 289"/>
                <a:gd name="T14" fmla="*/ 2 w 401"/>
                <a:gd name="T15" fmla="*/ 1 h 289"/>
                <a:gd name="T16" fmla="*/ 398 w 401"/>
                <a:gd name="T17" fmla="*/ 22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89">
                  <a:moveTo>
                    <a:pt x="398" y="224"/>
                  </a:moveTo>
                  <a:cubicBezTo>
                    <a:pt x="400" y="225"/>
                    <a:pt x="401" y="227"/>
                    <a:pt x="401" y="229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01" y="288"/>
                    <a:pt x="399" y="289"/>
                    <a:pt x="398" y="28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lnTo>
                    <a:pt x="398" y="224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Freeform 420"/>
            <p:cNvSpPr/>
            <p:nvPr userDrawn="1"/>
          </p:nvSpPr>
          <p:spPr bwMode="auto">
            <a:xfrm>
              <a:off x="9161463" y="2360613"/>
              <a:ext cx="77788" cy="142875"/>
            </a:xfrm>
            <a:custGeom>
              <a:avLst/>
              <a:gdLst>
                <a:gd name="T0" fmla="*/ 46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6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6" y="27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6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Freeform 421"/>
            <p:cNvSpPr/>
            <p:nvPr userDrawn="1"/>
          </p:nvSpPr>
          <p:spPr bwMode="auto">
            <a:xfrm>
              <a:off x="9677401" y="2530475"/>
              <a:ext cx="42863" cy="47625"/>
            </a:xfrm>
            <a:custGeom>
              <a:avLst/>
              <a:gdLst>
                <a:gd name="T0" fmla="*/ 0 w 27"/>
                <a:gd name="T1" fmla="*/ 8 h 30"/>
                <a:gd name="T2" fmla="*/ 14 w 27"/>
                <a:gd name="T3" fmla="*/ 0 h 30"/>
                <a:gd name="T4" fmla="*/ 27 w 27"/>
                <a:gd name="T5" fmla="*/ 22 h 30"/>
                <a:gd name="T6" fmla="*/ 13 w 27"/>
                <a:gd name="T7" fmla="*/ 30 h 30"/>
                <a:gd name="T8" fmla="*/ 0 w 27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4"/>
                    <a:pt x="27" y="14"/>
                    <a:pt x="2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2"/>
                    <a:pt x="7" y="13"/>
                    <a:pt x="0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Freeform 422"/>
            <p:cNvSpPr/>
            <p:nvPr userDrawn="1"/>
          </p:nvSpPr>
          <p:spPr bwMode="auto">
            <a:xfrm>
              <a:off x="9677401" y="25304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Freeform 423"/>
            <p:cNvSpPr/>
            <p:nvPr userDrawn="1"/>
          </p:nvSpPr>
          <p:spPr bwMode="auto">
            <a:xfrm>
              <a:off x="9677401" y="25304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Freeform 424"/>
            <p:cNvSpPr/>
            <p:nvPr userDrawn="1"/>
          </p:nvSpPr>
          <p:spPr bwMode="auto">
            <a:xfrm>
              <a:off x="9677401" y="253047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Freeform 425"/>
            <p:cNvSpPr/>
            <p:nvPr userDrawn="1"/>
          </p:nvSpPr>
          <p:spPr bwMode="auto">
            <a:xfrm>
              <a:off x="9677401" y="253047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8" name="Freeform 426"/>
            <p:cNvSpPr/>
            <p:nvPr userDrawn="1"/>
          </p:nvSpPr>
          <p:spPr bwMode="auto">
            <a:xfrm>
              <a:off x="9678988" y="25320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" name="Freeform 427"/>
            <p:cNvSpPr/>
            <p:nvPr userDrawn="1"/>
          </p:nvSpPr>
          <p:spPr bwMode="auto">
            <a:xfrm>
              <a:off x="9678988" y="25320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0" name="Freeform 428"/>
            <p:cNvSpPr/>
            <p:nvPr userDrawn="1"/>
          </p:nvSpPr>
          <p:spPr bwMode="auto">
            <a:xfrm>
              <a:off x="9678988" y="25320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1" name="Freeform 429"/>
            <p:cNvSpPr/>
            <p:nvPr userDrawn="1"/>
          </p:nvSpPr>
          <p:spPr bwMode="auto">
            <a:xfrm>
              <a:off x="9678988" y="25320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2" name="Freeform 430"/>
            <p:cNvSpPr/>
            <p:nvPr userDrawn="1"/>
          </p:nvSpPr>
          <p:spPr bwMode="auto">
            <a:xfrm>
              <a:off x="9680576" y="253206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Freeform 431"/>
            <p:cNvSpPr/>
            <p:nvPr userDrawn="1"/>
          </p:nvSpPr>
          <p:spPr bwMode="auto">
            <a:xfrm>
              <a:off x="9680576" y="253206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Freeform 432"/>
            <p:cNvSpPr/>
            <p:nvPr userDrawn="1"/>
          </p:nvSpPr>
          <p:spPr bwMode="auto">
            <a:xfrm>
              <a:off x="9680576" y="25336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Freeform 433"/>
            <p:cNvSpPr/>
            <p:nvPr userDrawn="1"/>
          </p:nvSpPr>
          <p:spPr bwMode="auto">
            <a:xfrm>
              <a:off x="9680576" y="25336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6" name="Freeform 434"/>
            <p:cNvSpPr/>
            <p:nvPr userDrawn="1"/>
          </p:nvSpPr>
          <p:spPr bwMode="auto">
            <a:xfrm>
              <a:off x="9682163" y="25336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7" name="Freeform 435"/>
            <p:cNvSpPr/>
            <p:nvPr userDrawn="1"/>
          </p:nvSpPr>
          <p:spPr bwMode="auto">
            <a:xfrm>
              <a:off x="9682163" y="25336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Freeform 436"/>
            <p:cNvSpPr/>
            <p:nvPr userDrawn="1"/>
          </p:nvSpPr>
          <p:spPr bwMode="auto">
            <a:xfrm>
              <a:off x="9683751" y="25352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9" name="Freeform 437"/>
            <p:cNvSpPr/>
            <p:nvPr userDrawn="1"/>
          </p:nvSpPr>
          <p:spPr bwMode="auto">
            <a:xfrm>
              <a:off x="9683751" y="25352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0" name="Freeform 438"/>
            <p:cNvSpPr/>
            <p:nvPr userDrawn="1"/>
          </p:nvSpPr>
          <p:spPr bwMode="auto">
            <a:xfrm>
              <a:off x="9683751" y="2535238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Freeform 439"/>
            <p:cNvSpPr/>
            <p:nvPr userDrawn="1"/>
          </p:nvSpPr>
          <p:spPr bwMode="auto">
            <a:xfrm>
              <a:off x="9683751" y="2535238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2" name="Freeform 440"/>
            <p:cNvSpPr/>
            <p:nvPr userDrawn="1"/>
          </p:nvSpPr>
          <p:spPr bwMode="auto">
            <a:xfrm>
              <a:off x="9685338" y="25368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3" name="Freeform 441"/>
            <p:cNvSpPr/>
            <p:nvPr userDrawn="1"/>
          </p:nvSpPr>
          <p:spPr bwMode="auto">
            <a:xfrm>
              <a:off x="9685338" y="25368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Freeform 442"/>
            <p:cNvSpPr/>
            <p:nvPr userDrawn="1"/>
          </p:nvSpPr>
          <p:spPr bwMode="auto">
            <a:xfrm>
              <a:off x="9685338" y="2536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Freeform 443"/>
            <p:cNvSpPr/>
            <p:nvPr userDrawn="1"/>
          </p:nvSpPr>
          <p:spPr bwMode="auto">
            <a:xfrm>
              <a:off x="9685338" y="2536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Freeform 444"/>
            <p:cNvSpPr/>
            <p:nvPr userDrawn="1"/>
          </p:nvSpPr>
          <p:spPr bwMode="auto">
            <a:xfrm>
              <a:off x="9686926" y="25384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Freeform 445"/>
            <p:cNvSpPr/>
            <p:nvPr userDrawn="1"/>
          </p:nvSpPr>
          <p:spPr bwMode="auto">
            <a:xfrm>
              <a:off x="9686926" y="25384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Freeform 446"/>
            <p:cNvSpPr/>
            <p:nvPr userDrawn="1"/>
          </p:nvSpPr>
          <p:spPr bwMode="auto">
            <a:xfrm>
              <a:off x="9686926" y="25384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Freeform 447"/>
            <p:cNvSpPr/>
            <p:nvPr userDrawn="1"/>
          </p:nvSpPr>
          <p:spPr bwMode="auto">
            <a:xfrm>
              <a:off x="9686926" y="25384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Freeform 448"/>
            <p:cNvSpPr/>
            <p:nvPr userDrawn="1"/>
          </p:nvSpPr>
          <p:spPr bwMode="auto">
            <a:xfrm>
              <a:off x="9688513" y="25400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Freeform 449"/>
            <p:cNvSpPr/>
            <p:nvPr userDrawn="1"/>
          </p:nvSpPr>
          <p:spPr bwMode="auto">
            <a:xfrm>
              <a:off x="9688513" y="25400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Freeform 450"/>
            <p:cNvSpPr/>
            <p:nvPr userDrawn="1"/>
          </p:nvSpPr>
          <p:spPr bwMode="auto">
            <a:xfrm>
              <a:off x="9688513" y="25415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Freeform 451"/>
            <p:cNvSpPr/>
            <p:nvPr userDrawn="1"/>
          </p:nvSpPr>
          <p:spPr bwMode="auto">
            <a:xfrm>
              <a:off x="9690101" y="2543175"/>
              <a:ext cx="23813" cy="15875"/>
            </a:xfrm>
            <a:custGeom>
              <a:avLst/>
              <a:gdLst>
                <a:gd name="T0" fmla="*/ 0 w 15"/>
                <a:gd name="T1" fmla="*/ 8 h 10"/>
                <a:gd name="T2" fmla="*/ 14 w 15"/>
                <a:gd name="T3" fmla="*/ 0 h 10"/>
                <a:gd name="T4" fmla="*/ 15 w 15"/>
                <a:gd name="T5" fmla="*/ 1 h 10"/>
                <a:gd name="T6" fmla="*/ 1 w 15"/>
                <a:gd name="T7" fmla="*/ 10 h 10"/>
                <a:gd name="T8" fmla="*/ 0 w 1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Freeform 452"/>
            <p:cNvSpPr/>
            <p:nvPr userDrawn="1"/>
          </p:nvSpPr>
          <p:spPr bwMode="auto">
            <a:xfrm>
              <a:off x="9691688" y="2544763"/>
              <a:ext cx="23813" cy="15875"/>
            </a:xfrm>
            <a:custGeom>
              <a:avLst/>
              <a:gdLst>
                <a:gd name="T0" fmla="*/ 0 w 15"/>
                <a:gd name="T1" fmla="*/ 9 h 10"/>
                <a:gd name="T2" fmla="*/ 14 w 15"/>
                <a:gd name="T3" fmla="*/ 0 h 10"/>
                <a:gd name="T4" fmla="*/ 15 w 15"/>
                <a:gd name="T5" fmla="*/ 2 h 10"/>
                <a:gd name="T6" fmla="*/ 1 w 15"/>
                <a:gd name="T7" fmla="*/ 1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Freeform 453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Freeform 454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Freeform 455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Freeform 456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Freeform 457"/>
            <p:cNvSpPr/>
            <p:nvPr userDrawn="1"/>
          </p:nvSpPr>
          <p:spPr bwMode="auto">
            <a:xfrm>
              <a:off x="9693276" y="25495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Freeform 458"/>
            <p:cNvSpPr/>
            <p:nvPr userDrawn="1"/>
          </p:nvSpPr>
          <p:spPr bwMode="auto">
            <a:xfrm>
              <a:off x="9693276" y="25495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Freeform 459"/>
            <p:cNvSpPr/>
            <p:nvPr userDrawn="1"/>
          </p:nvSpPr>
          <p:spPr bwMode="auto">
            <a:xfrm>
              <a:off x="9694863" y="255111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Freeform 460"/>
            <p:cNvSpPr/>
            <p:nvPr userDrawn="1"/>
          </p:nvSpPr>
          <p:spPr bwMode="auto">
            <a:xfrm>
              <a:off x="9694863" y="255111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Freeform 461"/>
            <p:cNvSpPr/>
            <p:nvPr userDrawn="1"/>
          </p:nvSpPr>
          <p:spPr bwMode="auto">
            <a:xfrm>
              <a:off x="9694863" y="25511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Freeform 462"/>
            <p:cNvSpPr/>
            <p:nvPr userDrawn="1"/>
          </p:nvSpPr>
          <p:spPr bwMode="auto">
            <a:xfrm>
              <a:off x="9694863" y="25511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Freeform 463"/>
            <p:cNvSpPr/>
            <p:nvPr userDrawn="1"/>
          </p:nvSpPr>
          <p:spPr bwMode="auto">
            <a:xfrm>
              <a:off x="9694863" y="2552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Freeform 464"/>
            <p:cNvSpPr/>
            <p:nvPr userDrawn="1"/>
          </p:nvSpPr>
          <p:spPr bwMode="auto">
            <a:xfrm>
              <a:off x="9694863" y="2552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Freeform 465"/>
            <p:cNvSpPr/>
            <p:nvPr userDrawn="1"/>
          </p:nvSpPr>
          <p:spPr bwMode="auto">
            <a:xfrm>
              <a:off x="9694863" y="255270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Freeform 466"/>
            <p:cNvSpPr/>
            <p:nvPr userDrawn="1"/>
          </p:nvSpPr>
          <p:spPr bwMode="auto">
            <a:xfrm>
              <a:off x="9694863" y="255270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Freeform 467"/>
            <p:cNvSpPr/>
            <p:nvPr userDrawn="1"/>
          </p:nvSpPr>
          <p:spPr bwMode="auto">
            <a:xfrm>
              <a:off x="9694863" y="25542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Freeform 468"/>
            <p:cNvSpPr/>
            <p:nvPr userDrawn="1"/>
          </p:nvSpPr>
          <p:spPr bwMode="auto">
            <a:xfrm>
              <a:off x="9694863" y="25542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Freeform 469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2" name="Freeform 470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" name="Freeform 471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Freeform 472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Freeform 473"/>
            <p:cNvSpPr/>
            <p:nvPr userDrawn="1"/>
          </p:nvSpPr>
          <p:spPr bwMode="auto">
            <a:xfrm>
              <a:off x="9696451" y="25574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Freeform 474"/>
            <p:cNvSpPr/>
            <p:nvPr userDrawn="1"/>
          </p:nvSpPr>
          <p:spPr bwMode="auto">
            <a:xfrm>
              <a:off x="9696451" y="25574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Freeform 475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Freeform 476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Freeform 477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Freeform 478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Freeform 479"/>
            <p:cNvSpPr/>
            <p:nvPr userDrawn="1"/>
          </p:nvSpPr>
          <p:spPr bwMode="auto">
            <a:xfrm>
              <a:off x="9696451" y="25606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Freeform 480"/>
            <p:cNvSpPr/>
            <p:nvPr userDrawn="1"/>
          </p:nvSpPr>
          <p:spPr bwMode="auto">
            <a:xfrm>
              <a:off x="9696451" y="25606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Freeform 481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Freeform 482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Freeform 483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Freeform 484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Freeform 485"/>
            <p:cNvSpPr/>
            <p:nvPr userDrawn="1"/>
          </p:nvSpPr>
          <p:spPr bwMode="auto">
            <a:xfrm>
              <a:off x="9698038" y="25638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Freeform 486"/>
            <p:cNvSpPr/>
            <p:nvPr userDrawn="1"/>
          </p:nvSpPr>
          <p:spPr bwMode="auto">
            <a:xfrm>
              <a:off x="9698038" y="25638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Freeform 487"/>
            <p:cNvSpPr/>
            <p:nvPr userDrawn="1"/>
          </p:nvSpPr>
          <p:spPr bwMode="auto">
            <a:xfrm>
              <a:off x="9698038" y="2565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Freeform 488"/>
            <p:cNvSpPr/>
            <p:nvPr userDrawn="1"/>
          </p:nvSpPr>
          <p:spPr bwMode="auto">
            <a:xfrm>
              <a:off x="9698038" y="2565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Freeform 489"/>
            <p:cNvSpPr/>
            <p:nvPr userDrawn="1"/>
          </p:nvSpPr>
          <p:spPr bwMode="auto">
            <a:xfrm>
              <a:off x="8615363" y="2517775"/>
              <a:ext cx="34925" cy="15875"/>
            </a:xfrm>
            <a:custGeom>
              <a:avLst/>
              <a:gdLst>
                <a:gd name="T0" fmla="*/ 0 w 23"/>
                <a:gd name="T1" fmla="*/ 9 h 10"/>
                <a:gd name="T2" fmla="*/ 14 w 23"/>
                <a:gd name="T3" fmla="*/ 1 h 10"/>
                <a:gd name="T4" fmla="*/ 23 w 23"/>
                <a:gd name="T5" fmla="*/ 2 h 10"/>
                <a:gd name="T6" fmla="*/ 9 w 23"/>
                <a:gd name="T7" fmla="*/ 10 h 10"/>
                <a:gd name="T8" fmla="*/ 0 w 2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3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8"/>
                    <a:pt x="3" y="8"/>
                    <a:pt x="0" y="9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Freeform 490"/>
            <p:cNvSpPr/>
            <p:nvPr userDrawn="1"/>
          </p:nvSpPr>
          <p:spPr bwMode="auto">
            <a:xfrm>
              <a:off x="8615363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Freeform 491"/>
            <p:cNvSpPr/>
            <p:nvPr userDrawn="1"/>
          </p:nvSpPr>
          <p:spPr bwMode="auto">
            <a:xfrm>
              <a:off x="8615363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Freeform 492"/>
            <p:cNvSpPr/>
            <p:nvPr userDrawn="1"/>
          </p:nvSpPr>
          <p:spPr bwMode="auto">
            <a:xfrm>
              <a:off x="861695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Freeform 493"/>
            <p:cNvSpPr/>
            <p:nvPr userDrawn="1"/>
          </p:nvSpPr>
          <p:spPr bwMode="auto">
            <a:xfrm>
              <a:off x="861695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Freeform 494"/>
            <p:cNvSpPr/>
            <p:nvPr userDrawn="1"/>
          </p:nvSpPr>
          <p:spPr bwMode="auto">
            <a:xfrm>
              <a:off x="8618538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Freeform 495"/>
            <p:cNvSpPr/>
            <p:nvPr userDrawn="1"/>
          </p:nvSpPr>
          <p:spPr bwMode="auto">
            <a:xfrm>
              <a:off x="8618538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Freeform 496"/>
            <p:cNvSpPr/>
            <p:nvPr userDrawn="1"/>
          </p:nvSpPr>
          <p:spPr bwMode="auto">
            <a:xfrm>
              <a:off x="8620126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Freeform 497"/>
            <p:cNvSpPr/>
            <p:nvPr userDrawn="1"/>
          </p:nvSpPr>
          <p:spPr bwMode="auto">
            <a:xfrm>
              <a:off x="8620126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Freeform 498"/>
            <p:cNvSpPr/>
            <p:nvPr userDrawn="1"/>
          </p:nvSpPr>
          <p:spPr bwMode="auto">
            <a:xfrm>
              <a:off x="8621713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Freeform 499"/>
            <p:cNvSpPr/>
            <p:nvPr userDrawn="1"/>
          </p:nvSpPr>
          <p:spPr bwMode="auto">
            <a:xfrm>
              <a:off x="8621713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Freeform 500"/>
            <p:cNvSpPr/>
            <p:nvPr userDrawn="1"/>
          </p:nvSpPr>
          <p:spPr bwMode="auto">
            <a:xfrm>
              <a:off x="8621713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Freeform 501"/>
            <p:cNvSpPr/>
            <p:nvPr userDrawn="1"/>
          </p:nvSpPr>
          <p:spPr bwMode="auto">
            <a:xfrm>
              <a:off x="8621713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Freeform 502"/>
            <p:cNvSpPr/>
            <p:nvPr userDrawn="1"/>
          </p:nvSpPr>
          <p:spPr bwMode="auto">
            <a:xfrm>
              <a:off x="8623301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1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Freeform 503"/>
            <p:cNvSpPr/>
            <p:nvPr userDrawn="1"/>
          </p:nvSpPr>
          <p:spPr bwMode="auto">
            <a:xfrm>
              <a:off x="8623301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1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Freeform 504"/>
            <p:cNvSpPr/>
            <p:nvPr userDrawn="1"/>
          </p:nvSpPr>
          <p:spPr bwMode="auto">
            <a:xfrm>
              <a:off x="862330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Freeform 505"/>
            <p:cNvSpPr/>
            <p:nvPr userDrawn="1"/>
          </p:nvSpPr>
          <p:spPr bwMode="auto">
            <a:xfrm>
              <a:off x="862330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Freeform 506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Freeform 507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Freeform 508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Freeform 509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Freeform 510"/>
            <p:cNvSpPr/>
            <p:nvPr userDrawn="1"/>
          </p:nvSpPr>
          <p:spPr bwMode="auto">
            <a:xfrm>
              <a:off x="8626476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Freeform 511"/>
            <p:cNvSpPr/>
            <p:nvPr userDrawn="1"/>
          </p:nvSpPr>
          <p:spPr bwMode="auto">
            <a:xfrm>
              <a:off x="8626476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Freeform 512"/>
            <p:cNvSpPr/>
            <p:nvPr userDrawn="1"/>
          </p:nvSpPr>
          <p:spPr bwMode="auto">
            <a:xfrm>
              <a:off x="8626476" y="25193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Freeform 513"/>
            <p:cNvSpPr/>
            <p:nvPr userDrawn="1"/>
          </p:nvSpPr>
          <p:spPr bwMode="auto">
            <a:xfrm>
              <a:off x="8626476" y="25193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Freeform 514"/>
            <p:cNvSpPr/>
            <p:nvPr userDrawn="1"/>
          </p:nvSpPr>
          <p:spPr bwMode="auto">
            <a:xfrm>
              <a:off x="8628063" y="25193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Freeform 515"/>
            <p:cNvSpPr/>
            <p:nvPr userDrawn="1"/>
          </p:nvSpPr>
          <p:spPr bwMode="auto">
            <a:xfrm>
              <a:off x="8628063" y="25193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Freeform 516"/>
            <p:cNvSpPr/>
            <p:nvPr userDrawn="1"/>
          </p:nvSpPr>
          <p:spPr bwMode="auto">
            <a:xfrm>
              <a:off x="8628063" y="25209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Freeform 517"/>
            <p:cNvSpPr/>
            <p:nvPr userDrawn="1"/>
          </p:nvSpPr>
          <p:spPr bwMode="auto">
            <a:xfrm>
              <a:off x="8628063" y="25209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Freeform 518"/>
            <p:cNvSpPr/>
            <p:nvPr userDrawn="1"/>
          </p:nvSpPr>
          <p:spPr bwMode="auto">
            <a:xfrm>
              <a:off x="8629651" y="252095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Freeform 519"/>
            <p:cNvSpPr/>
            <p:nvPr userDrawn="1"/>
          </p:nvSpPr>
          <p:spPr bwMode="auto">
            <a:xfrm>
              <a:off x="8629651" y="252095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Freeform 520"/>
            <p:cNvSpPr/>
            <p:nvPr userDrawn="1"/>
          </p:nvSpPr>
          <p:spPr bwMode="auto">
            <a:xfrm>
              <a:off x="9690101" y="3590925"/>
              <a:ext cx="28575" cy="26988"/>
            </a:xfrm>
            <a:custGeom>
              <a:avLst/>
              <a:gdLst>
                <a:gd name="T0" fmla="*/ 14 w 18"/>
                <a:gd name="T1" fmla="*/ 8 h 17"/>
                <a:gd name="T2" fmla="*/ 0 w 18"/>
                <a:gd name="T3" fmla="*/ 17 h 17"/>
                <a:gd name="T4" fmla="*/ 4 w 18"/>
                <a:gd name="T5" fmla="*/ 8 h 17"/>
                <a:gd name="T6" fmla="*/ 18 w 18"/>
                <a:gd name="T7" fmla="*/ 0 h 17"/>
                <a:gd name="T8" fmla="*/ 14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4" y="8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15"/>
                    <a:pt x="4" y="12"/>
                    <a:pt x="4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7" y="7"/>
                    <a:pt x="14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Freeform 521"/>
            <p:cNvSpPr/>
            <p:nvPr userDrawn="1"/>
          </p:nvSpPr>
          <p:spPr bwMode="auto">
            <a:xfrm>
              <a:off x="9696451" y="35909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Freeform 522"/>
            <p:cNvSpPr/>
            <p:nvPr userDrawn="1"/>
          </p:nvSpPr>
          <p:spPr bwMode="auto">
            <a:xfrm>
              <a:off x="9696451" y="35909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Freeform 523"/>
            <p:cNvSpPr/>
            <p:nvPr userDrawn="1"/>
          </p:nvSpPr>
          <p:spPr bwMode="auto">
            <a:xfrm>
              <a:off x="9696451" y="35909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Freeform 524"/>
            <p:cNvSpPr/>
            <p:nvPr userDrawn="1"/>
          </p:nvSpPr>
          <p:spPr bwMode="auto">
            <a:xfrm>
              <a:off x="9696451" y="35909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Freeform 525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Freeform 526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Freeform 527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Freeform 528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Freeform 529"/>
            <p:cNvSpPr/>
            <p:nvPr userDrawn="1"/>
          </p:nvSpPr>
          <p:spPr bwMode="auto">
            <a:xfrm>
              <a:off x="9696451" y="35941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530"/>
            <p:cNvSpPr/>
            <p:nvPr userDrawn="1"/>
          </p:nvSpPr>
          <p:spPr bwMode="auto">
            <a:xfrm>
              <a:off x="9696451" y="35941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531"/>
            <p:cNvSpPr/>
            <p:nvPr userDrawn="1"/>
          </p:nvSpPr>
          <p:spPr bwMode="auto">
            <a:xfrm>
              <a:off x="9696451" y="35956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532"/>
            <p:cNvSpPr/>
            <p:nvPr userDrawn="1"/>
          </p:nvSpPr>
          <p:spPr bwMode="auto">
            <a:xfrm>
              <a:off x="9696451" y="35956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5" name="Freeform 533"/>
            <p:cNvSpPr/>
            <p:nvPr userDrawn="1"/>
          </p:nvSpPr>
          <p:spPr bwMode="auto">
            <a:xfrm>
              <a:off x="9694863" y="3595688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534"/>
            <p:cNvSpPr/>
            <p:nvPr userDrawn="1"/>
          </p:nvSpPr>
          <p:spPr bwMode="auto">
            <a:xfrm>
              <a:off x="9694863" y="3595688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535"/>
            <p:cNvSpPr/>
            <p:nvPr userDrawn="1"/>
          </p:nvSpPr>
          <p:spPr bwMode="auto">
            <a:xfrm>
              <a:off x="9694863" y="35972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536"/>
            <p:cNvSpPr/>
            <p:nvPr userDrawn="1"/>
          </p:nvSpPr>
          <p:spPr bwMode="auto">
            <a:xfrm>
              <a:off x="9694863" y="35972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537"/>
            <p:cNvSpPr/>
            <p:nvPr userDrawn="1"/>
          </p:nvSpPr>
          <p:spPr bwMode="auto">
            <a:xfrm>
              <a:off x="9694863" y="35988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538"/>
            <p:cNvSpPr/>
            <p:nvPr userDrawn="1"/>
          </p:nvSpPr>
          <p:spPr bwMode="auto">
            <a:xfrm>
              <a:off x="9694863" y="35988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Freeform 539"/>
            <p:cNvSpPr/>
            <p:nvPr userDrawn="1"/>
          </p:nvSpPr>
          <p:spPr bwMode="auto">
            <a:xfrm>
              <a:off x="9693276" y="3598863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Freeform 540"/>
            <p:cNvSpPr/>
            <p:nvPr userDrawn="1"/>
          </p:nvSpPr>
          <p:spPr bwMode="auto">
            <a:xfrm>
              <a:off x="9693276" y="3598863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Freeform 541"/>
            <p:cNvSpPr/>
            <p:nvPr userDrawn="1"/>
          </p:nvSpPr>
          <p:spPr bwMode="auto">
            <a:xfrm>
              <a:off x="9690101" y="3600450"/>
              <a:ext cx="26988" cy="17463"/>
            </a:xfrm>
            <a:custGeom>
              <a:avLst/>
              <a:gdLst>
                <a:gd name="T0" fmla="*/ 2 w 17"/>
                <a:gd name="T1" fmla="*/ 8 h 11"/>
                <a:gd name="T2" fmla="*/ 17 w 17"/>
                <a:gd name="T3" fmla="*/ 0 h 11"/>
                <a:gd name="T4" fmla="*/ 14 w 17"/>
                <a:gd name="T5" fmla="*/ 2 h 11"/>
                <a:gd name="T6" fmla="*/ 0 w 17"/>
                <a:gd name="T7" fmla="*/ 11 h 11"/>
                <a:gd name="T8" fmla="*/ 2 w 17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2" y="8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2"/>
                    <a:pt x="14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2" y="9"/>
                    <a:pt x="2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Freeform 542"/>
            <p:cNvSpPr/>
            <p:nvPr userDrawn="1"/>
          </p:nvSpPr>
          <p:spPr bwMode="auto">
            <a:xfrm>
              <a:off x="9696451" y="3160713"/>
              <a:ext cx="23813" cy="442913"/>
            </a:xfrm>
            <a:custGeom>
              <a:avLst/>
              <a:gdLst>
                <a:gd name="T0" fmla="*/ 1 w 15"/>
                <a:gd name="T1" fmla="*/ 8 h 279"/>
                <a:gd name="T2" fmla="*/ 15 w 15"/>
                <a:gd name="T3" fmla="*/ 0 h 279"/>
                <a:gd name="T4" fmla="*/ 14 w 15"/>
                <a:gd name="T5" fmla="*/ 271 h 279"/>
                <a:gd name="T6" fmla="*/ 0 w 15"/>
                <a:gd name="T7" fmla="*/ 279 h 279"/>
                <a:gd name="T8" fmla="*/ 1 w 15"/>
                <a:gd name="T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9">
                  <a:moveTo>
                    <a:pt x="1" y="8"/>
                  </a:moveTo>
                  <a:lnTo>
                    <a:pt x="15" y="0"/>
                  </a:lnTo>
                  <a:lnTo>
                    <a:pt x="14" y="271"/>
                  </a:lnTo>
                  <a:lnTo>
                    <a:pt x="0" y="27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Freeform 543"/>
            <p:cNvSpPr/>
            <p:nvPr userDrawn="1"/>
          </p:nvSpPr>
          <p:spPr bwMode="auto">
            <a:xfrm>
              <a:off x="8629651" y="2520950"/>
              <a:ext cx="1069975" cy="617538"/>
            </a:xfrm>
            <a:custGeom>
              <a:avLst/>
              <a:gdLst>
                <a:gd name="T0" fmla="*/ 0 w 674"/>
                <a:gd name="T1" fmla="*/ 8 h 389"/>
                <a:gd name="T2" fmla="*/ 13 w 674"/>
                <a:gd name="T3" fmla="*/ 0 h 389"/>
                <a:gd name="T4" fmla="*/ 674 w 674"/>
                <a:gd name="T5" fmla="*/ 381 h 389"/>
                <a:gd name="T6" fmla="*/ 660 w 674"/>
                <a:gd name="T7" fmla="*/ 389 h 389"/>
                <a:gd name="T8" fmla="*/ 0 w 674"/>
                <a:gd name="T9" fmla="*/ 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389">
                  <a:moveTo>
                    <a:pt x="0" y="8"/>
                  </a:moveTo>
                  <a:lnTo>
                    <a:pt x="13" y="0"/>
                  </a:lnTo>
                  <a:lnTo>
                    <a:pt x="674" y="381"/>
                  </a:lnTo>
                  <a:lnTo>
                    <a:pt x="660" y="38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Freeform 544"/>
            <p:cNvSpPr/>
            <p:nvPr userDrawn="1"/>
          </p:nvSpPr>
          <p:spPr bwMode="auto">
            <a:xfrm>
              <a:off x="8609013" y="2527300"/>
              <a:ext cx="1089025" cy="1095375"/>
            </a:xfrm>
            <a:custGeom>
              <a:avLst/>
              <a:gdLst>
                <a:gd name="T0" fmla="*/ 680 w 693"/>
                <a:gd name="T1" fmla="*/ 389 h 697"/>
                <a:gd name="T2" fmla="*/ 693 w 693"/>
                <a:gd name="T3" fmla="*/ 411 h 697"/>
                <a:gd name="T4" fmla="*/ 692 w 693"/>
                <a:gd name="T5" fmla="*/ 685 h 697"/>
                <a:gd name="T6" fmla="*/ 679 w 693"/>
                <a:gd name="T7" fmla="*/ 693 h 697"/>
                <a:gd name="T8" fmla="*/ 12 w 693"/>
                <a:gd name="T9" fmla="*/ 308 h 697"/>
                <a:gd name="T10" fmla="*/ 0 w 693"/>
                <a:gd name="T11" fmla="*/ 286 h 697"/>
                <a:gd name="T12" fmla="*/ 1 w 693"/>
                <a:gd name="T13" fmla="*/ 12 h 697"/>
                <a:gd name="T14" fmla="*/ 13 w 693"/>
                <a:gd name="T15" fmla="*/ 4 h 697"/>
                <a:gd name="T16" fmla="*/ 680 w 693"/>
                <a:gd name="T17" fmla="*/ 38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7">
                  <a:moveTo>
                    <a:pt x="680" y="389"/>
                  </a:moveTo>
                  <a:cubicBezTo>
                    <a:pt x="687" y="393"/>
                    <a:pt x="693" y="403"/>
                    <a:pt x="693" y="411"/>
                  </a:cubicBezTo>
                  <a:cubicBezTo>
                    <a:pt x="692" y="685"/>
                    <a:pt x="692" y="685"/>
                    <a:pt x="692" y="685"/>
                  </a:cubicBezTo>
                  <a:cubicBezTo>
                    <a:pt x="692" y="694"/>
                    <a:pt x="686" y="697"/>
                    <a:pt x="679" y="69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5" y="304"/>
                    <a:pt x="0" y="294"/>
                    <a:pt x="0" y="28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4"/>
                    <a:pt x="6" y="0"/>
                    <a:pt x="13" y="4"/>
                  </a:cubicBezTo>
                  <a:lnTo>
                    <a:pt x="680" y="389"/>
                  </a:lnTo>
                  <a:close/>
                </a:path>
              </a:pathLst>
            </a:cu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Freeform 545"/>
            <p:cNvSpPr/>
            <p:nvPr userDrawn="1"/>
          </p:nvSpPr>
          <p:spPr bwMode="auto">
            <a:xfrm>
              <a:off x="8666163" y="2659063"/>
              <a:ext cx="220663" cy="409575"/>
            </a:xfrm>
            <a:custGeom>
              <a:avLst/>
              <a:gdLst>
                <a:gd name="T0" fmla="*/ 133 w 140"/>
                <a:gd name="T1" fmla="*/ 75 h 260"/>
                <a:gd name="T2" fmla="*/ 140 w 140"/>
                <a:gd name="T3" fmla="*/ 89 h 260"/>
                <a:gd name="T4" fmla="*/ 140 w 140"/>
                <a:gd name="T5" fmla="*/ 253 h 260"/>
                <a:gd name="T6" fmla="*/ 132 w 140"/>
                <a:gd name="T7" fmla="*/ 257 h 260"/>
                <a:gd name="T8" fmla="*/ 7 w 140"/>
                <a:gd name="T9" fmla="*/ 184 h 260"/>
                <a:gd name="T10" fmla="*/ 0 w 140"/>
                <a:gd name="T11" fmla="*/ 171 h 260"/>
                <a:gd name="T12" fmla="*/ 0 w 140"/>
                <a:gd name="T13" fmla="*/ 6 h 260"/>
                <a:gd name="T14" fmla="*/ 8 w 140"/>
                <a:gd name="T15" fmla="*/ 2 h 260"/>
                <a:gd name="T16" fmla="*/ 133 w 140"/>
                <a:gd name="T17" fmla="*/ 7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60">
                  <a:moveTo>
                    <a:pt x="133" y="75"/>
                  </a:moveTo>
                  <a:cubicBezTo>
                    <a:pt x="137" y="78"/>
                    <a:pt x="140" y="84"/>
                    <a:pt x="140" y="89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0" y="258"/>
                    <a:pt x="136" y="260"/>
                    <a:pt x="132" y="257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0" y="176"/>
                    <a:pt x="0" y="17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4" y="0"/>
                    <a:pt x="8" y="2"/>
                  </a:cubicBezTo>
                  <a:lnTo>
                    <a:pt x="133" y="75"/>
                  </a:lnTo>
                  <a:close/>
                </a:path>
              </a:pathLst>
            </a:custGeom>
            <a:solidFill>
              <a:srgbClr val="668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8" name="Freeform 547"/>
            <p:cNvSpPr/>
            <p:nvPr userDrawn="1"/>
          </p:nvSpPr>
          <p:spPr bwMode="auto">
            <a:xfrm>
              <a:off x="8982075" y="2854325"/>
              <a:ext cx="77788" cy="142875"/>
            </a:xfrm>
            <a:custGeom>
              <a:avLst/>
              <a:gdLst>
                <a:gd name="T0" fmla="*/ 47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3 h 91"/>
                <a:gd name="T14" fmla="*/ 3 w 49"/>
                <a:gd name="T15" fmla="*/ 1 h 91"/>
                <a:gd name="T16" fmla="*/ 47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7" y="27"/>
                  </a:moveTo>
                  <a:cubicBezTo>
                    <a:pt x="48" y="28"/>
                    <a:pt x="49" y="30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1"/>
                    <a:pt x="48" y="91"/>
                    <a:pt x="46" y="90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7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9" name="Freeform 548"/>
            <p:cNvSpPr/>
            <p:nvPr userDrawn="1"/>
          </p:nvSpPr>
          <p:spPr bwMode="auto">
            <a:xfrm>
              <a:off x="8977313" y="3013075"/>
              <a:ext cx="630238" cy="454025"/>
            </a:xfrm>
            <a:custGeom>
              <a:avLst/>
              <a:gdLst>
                <a:gd name="T0" fmla="*/ 398 w 401"/>
                <a:gd name="T1" fmla="*/ 224 h 289"/>
                <a:gd name="T2" fmla="*/ 401 w 401"/>
                <a:gd name="T3" fmla="*/ 229 h 289"/>
                <a:gd name="T4" fmla="*/ 401 w 401"/>
                <a:gd name="T5" fmla="*/ 286 h 289"/>
                <a:gd name="T6" fmla="*/ 398 w 401"/>
                <a:gd name="T7" fmla="*/ 288 h 289"/>
                <a:gd name="T8" fmla="*/ 2 w 401"/>
                <a:gd name="T9" fmla="*/ 64 h 289"/>
                <a:gd name="T10" fmla="*/ 0 w 401"/>
                <a:gd name="T11" fmla="*/ 60 h 289"/>
                <a:gd name="T12" fmla="*/ 0 w 401"/>
                <a:gd name="T13" fmla="*/ 2 h 289"/>
                <a:gd name="T14" fmla="*/ 2 w 401"/>
                <a:gd name="T15" fmla="*/ 1 h 289"/>
                <a:gd name="T16" fmla="*/ 398 w 401"/>
                <a:gd name="T17" fmla="*/ 22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89">
                  <a:moveTo>
                    <a:pt x="398" y="224"/>
                  </a:moveTo>
                  <a:cubicBezTo>
                    <a:pt x="400" y="225"/>
                    <a:pt x="401" y="227"/>
                    <a:pt x="401" y="229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01" y="288"/>
                    <a:pt x="399" y="289"/>
                    <a:pt x="398" y="28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lnTo>
                    <a:pt x="398" y="224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Freeform 549"/>
            <p:cNvSpPr/>
            <p:nvPr userDrawn="1"/>
          </p:nvSpPr>
          <p:spPr bwMode="auto">
            <a:xfrm>
              <a:off x="9161463" y="2954338"/>
              <a:ext cx="77788" cy="142875"/>
            </a:xfrm>
            <a:custGeom>
              <a:avLst/>
              <a:gdLst>
                <a:gd name="T0" fmla="*/ 46 w 49"/>
                <a:gd name="T1" fmla="*/ 26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4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6 w 49"/>
                <a:gd name="T1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6" y="26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1" name="Freeform 550"/>
            <p:cNvSpPr/>
            <p:nvPr userDrawn="1"/>
          </p:nvSpPr>
          <p:spPr bwMode="auto">
            <a:xfrm>
              <a:off x="9677400" y="3125788"/>
              <a:ext cx="42863" cy="47625"/>
            </a:xfrm>
            <a:custGeom>
              <a:avLst/>
              <a:gdLst>
                <a:gd name="T0" fmla="*/ 0 w 27"/>
                <a:gd name="T1" fmla="*/ 8 h 30"/>
                <a:gd name="T2" fmla="*/ 14 w 27"/>
                <a:gd name="T3" fmla="*/ 0 h 30"/>
                <a:gd name="T4" fmla="*/ 27 w 27"/>
                <a:gd name="T5" fmla="*/ 22 h 30"/>
                <a:gd name="T6" fmla="*/ 13 w 27"/>
                <a:gd name="T7" fmla="*/ 30 h 30"/>
                <a:gd name="T8" fmla="*/ 0 w 27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4"/>
                    <a:pt x="27" y="14"/>
                    <a:pt x="2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2"/>
                    <a:pt x="7" y="12"/>
                    <a:pt x="0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2" name="Freeform 551"/>
            <p:cNvSpPr/>
            <p:nvPr userDrawn="1"/>
          </p:nvSpPr>
          <p:spPr bwMode="auto">
            <a:xfrm>
              <a:off x="9677400" y="3125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Freeform 552"/>
            <p:cNvSpPr/>
            <p:nvPr userDrawn="1"/>
          </p:nvSpPr>
          <p:spPr bwMode="auto">
            <a:xfrm>
              <a:off x="9677400" y="3125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Freeform 553"/>
            <p:cNvSpPr/>
            <p:nvPr userDrawn="1"/>
          </p:nvSpPr>
          <p:spPr bwMode="auto">
            <a:xfrm>
              <a:off x="9677400" y="31257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Freeform 554"/>
            <p:cNvSpPr/>
            <p:nvPr userDrawn="1"/>
          </p:nvSpPr>
          <p:spPr bwMode="auto">
            <a:xfrm>
              <a:off x="9677400" y="31257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Freeform 555"/>
            <p:cNvSpPr/>
            <p:nvPr userDrawn="1"/>
          </p:nvSpPr>
          <p:spPr bwMode="auto">
            <a:xfrm>
              <a:off x="9678988" y="31257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Freeform 556"/>
            <p:cNvSpPr/>
            <p:nvPr userDrawn="1"/>
          </p:nvSpPr>
          <p:spPr bwMode="auto">
            <a:xfrm>
              <a:off x="9678988" y="31257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Freeform 557"/>
            <p:cNvSpPr/>
            <p:nvPr userDrawn="1"/>
          </p:nvSpPr>
          <p:spPr bwMode="auto">
            <a:xfrm>
              <a:off x="9678988" y="312737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Freeform 558"/>
            <p:cNvSpPr/>
            <p:nvPr userDrawn="1"/>
          </p:nvSpPr>
          <p:spPr bwMode="auto">
            <a:xfrm>
              <a:off x="9678988" y="312737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Freeform 559"/>
            <p:cNvSpPr/>
            <p:nvPr userDrawn="1"/>
          </p:nvSpPr>
          <p:spPr bwMode="auto">
            <a:xfrm>
              <a:off x="9680575" y="31273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Freeform 560"/>
            <p:cNvSpPr/>
            <p:nvPr userDrawn="1"/>
          </p:nvSpPr>
          <p:spPr bwMode="auto">
            <a:xfrm>
              <a:off x="9680575" y="31273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Freeform 561"/>
            <p:cNvSpPr/>
            <p:nvPr userDrawn="1"/>
          </p:nvSpPr>
          <p:spPr bwMode="auto">
            <a:xfrm>
              <a:off x="9680575" y="31289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Freeform 562"/>
            <p:cNvSpPr/>
            <p:nvPr userDrawn="1"/>
          </p:nvSpPr>
          <p:spPr bwMode="auto">
            <a:xfrm>
              <a:off x="9680575" y="31289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Freeform 563"/>
            <p:cNvSpPr/>
            <p:nvPr userDrawn="1"/>
          </p:nvSpPr>
          <p:spPr bwMode="auto">
            <a:xfrm>
              <a:off x="9682163" y="3128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Freeform 564"/>
            <p:cNvSpPr/>
            <p:nvPr userDrawn="1"/>
          </p:nvSpPr>
          <p:spPr bwMode="auto">
            <a:xfrm>
              <a:off x="9682163" y="3128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Freeform 565"/>
            <p:cNvSpPr/>
            <p:nvPr userDrawn="1"/>
          </p:nvSpPr>
          <p:spPr bwMode="auto">
            <a:xfrm>
              <a:off x="9683750" y="3130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Freeform 566"/>
            <p:cNvSpPr/>
            <p:nvPr userDrawn="1"/>
          </p:nvSpPr>
          <p:spPr bwMode="auto">
            <a:xfrm>
              <a:off x="9683750" y="3130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567"/>
            <p:cNvSpPr/>
            <p:nvPr userDrawn="1"/>
          </p:nvSpPr>
          <p:spPr bwMode="auto">
            <a:xfrm>
              <a:off x="9683750" y="31305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568"/>
            <p:cNvSpPr/>
            <p:nvPr userDrawn="1"/>
          </p:nvSpPr>
          <p:spPr bwMode="auto">
            <a:xfrm>
              <a:off x="9683750" y="31305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569"/>
            <p:cNvSpPr/>
            <p:nvPr userDrawn="1"/>
          </p:nvSpPr>
          <p:spPr bwMode="auto">
            <a:xfrm>
              <a:off x="9685338" y="31321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570"/>
            <p:cNvSpPr/>
            <p:nvPr userDrawn="1"/>
          </p:nvSpPr>
          <p:spPr bwMode="auto">
            <a:xfrm>
              <a:off x="9685338" y="31321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571"/>
            <p:cNvSpPr/>
            <p:nvPr userDrawn="1"/>
          </p:nvSpPr>
          <p:spPr bwMode="auto">
            <a:xfrm>
              <a:off x="9685338" y="31321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572"/>
            <p:cNvSpPr/>
            <p:nvPr userDrawn="1"/>
          </p:nvSpPr>
          <p:spPr bwMode="auto">
            <a:xfrm>
              <a:off x="9685338" y="31321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573"/>
            <p:cNvSpPr/>
            <p:nvPr userDrawn="1"/>
          </p:nvSpPr>
          <p:spPr bwMode="auto">
            <a:xfrm>
              <a:off x="9686925" y="31337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574"/>
            <p:cNvSpPr/>
            <p:nvPr userDrawn="1"/>
          </p:nvSpPr>
          <p:spPr bwMode="auto">
            <a:xfrm>
              <a:off x="9686925" y="31337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Freeform 575"/>
            <p:cNvSpPr/>
            <p:nvPr userDrawn="1"/>
          </p:nvSpPr>
          <p:spPr bwMode="auto">
            <a:xfrm>
              <a:off x="9686925" y="31337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Freeform 576"/>
            <p:cNvSpPr/>
            <p:nvPr userDrawn="1"/>
          </p:nvSpPr>
          <p:spPr bwMode="auto">
            <a:xfrm>
              <a:off x="9686925" y="31337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577"/>
            <p:cNvSpPr/>
            <p:nvPr userDrawn="1"/>
          </p:nvSpPr>
          <p:spPr bwMode="auto">
            <a:xfrm>
              <a:off x="9688513" y="31353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578"/>
            <p:cNvSpPr/>
            <p:nvPr userDrawn="1"/>
          </p:nvSpPr>
          <p:spPr bwMode="auto">
            <a:xfrm>
              <a:off x="9688513" y="31353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579"/>
            <p:cNvSpPr/>
            <p:nvPr userDrawn="1"/>
          </p:nvSpPr>
          <p:spPr bwMode="auto">
            <a:xfrm>
              <a:off x="9688513" y="31369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580"/>
            <p:cNvSpPr/>
            <p:nvPr userDrawn="1"/>
          </p:nvSpPr>
          <p:spPr bwMode="auto">
            <a:xfrm>
              <a:off x="9690100" y="3138488"/>
              <a:ext cx="23813" cy="15875"/>
            </a:xfrm>
            <a:custGeom>
              <a:avLst/>
              <a:gdLst>
                <a:gd name="T0" fmla="*/ 0 w 15"/>
                <a:gd name="T1" fmla="*/ 8 h 10"/>
                <a:gd name="T2" fmla="*/ 14 w 15"/>
                <a:gd name="T3" fmla="*/ 0 h 10"/>
                <a:gd name="T4" fmla="*/ 15 w 15"/>
                <a:gd name="T5" fmla="*/ 1 h 10"/>
                <a:gd name="T6" fmla="*/ 1 w 15"/>
                <a:gd name="T7" fmla="*/ 10 h 10"/>
                <a:gd name="T8" fmla="*/ 0 w 1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Freeform 581"/>
            <p:cNvSpPr/>
            <p:nvPr userDrawn="1"/>
          </p:nvSpPr>
          <p:spPr bwMode="auto">
            <a:xfrm>
              <a:off x="9691688" y="3140075"/>
              <a:ext cx="23813" cy="15875"/>
            </a:xfrm>
            <a:custGeom>
              <a:avLst/>
              <a:gdLst>
                <a:gd name="T0" fmla="*/ 0 w 15"/>
                <a:gd name="T1" fmla="*/ 9 h 10"/>
                <a:gd name="T2" fmla="*/ 14 w 15"/>
                <a:gd name="T3" fmla="*/ 0 h 10"/>
                <a:gd name="T4" fmla="*/ 15 w 15"/>
                <a:gd name="T5" fmla="*/ 1 h 10"/>
                <a:gd name="T6" fmla="*/ 1 w 15"/>
                <a:gd name="T7" fmla="*/ 1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582"/>
            <p:cNvSpPr/>
            <p:nvPr userDrawn="1"/>
          </p:nvSpPr>
          <p:spPr bwMode="auto">
            <a:xfrm>
              <a:off x="9693275" y="31416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583"/>
            <p:cNvSpPr/>
            <p:nvPr userDrawn="1"/>
          </p:nvSpPr>
          <p:spPr bwMode="auto">
            <a:xfrm>
              <a:off x="9693275" y="31416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584"/>
            <p:cNvSpPr/>
            <p:nvPr userDrawn="1"/>
          </p:nvSpPr>
          <p:spPr bwMode="auto">
            <a:xfrm>
              <a:off x="9693275" y="31432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585"/>
            <p:cNvSpPr/>
            <p:nvPr userDrawn="1"/>
          </p:nvSpPr>
          <p:spPr bwMode="auto">
            <a:xfrm>
              <a:off x="9693275" y="31432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586"/>
            <p:cNvSpPr/>
            <p:nvPr userDrawn="1"/>
          </p:nvSpPr>
          <p:spPr bwMode="auto">
            <a:xfrm>
              <a:off x="9693275" y="31448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587"/>
            <p:cNvSpPr/>
            <p:nvPr userDrawn="1"/>
          </p:nvSpPr>
          <p:spPr bwMode="auto">
            <a:xfrm>
              <a:off x="9693275" y="31448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588"/>
            <p:cNvSpPr/>
            <p:nvPr userDrawn="1"/>
          </p:nvSpPr>
          <p:spPr bwMode="auto">
            <a:xfrm>
              <a:off x="9694863" y="31448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589"/>
            <p:cNvSpPr/>
            <p:nvPr userDrawn="1"/>
          </p:nvSpPr>
          <p:spPr bwMode="auto">
            <a:xfrm>
              <a:off x="9694863" y="31448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590"/>
            <p:cNvSpPr/>
            <p:nvPr userDrawn="1"/>
          </p:nvSpPr>
          <p:spPr bwMode="auto">
            <a:xfrm>
              <a:off x="9694863" y="31464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591"/>
            <p:cNvSpPr/>
            <p:nvPr userDrawn="1"/>
          </p:nvSpPr>
          <p:spPr bwMode="auto">
            <a:xfrm>
              <a:off x="9694863" y="31464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592"/>
            <p:cNvSpPr/>
            <p:nvPr userDrawn="1"/>
          </p:nvSpPr>
          <p:spPr bwMode="auto">
            <a:xfrm>
              <a:off x="9694863" y="31480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593"/>
            <p:cNvSpPr/>
            <p:nvPr userDrawn="1"/>
          </p:nvSpPr>
          <p:spPr bwMode="auto">
            <a:xfrm>
              <a:off x="9694863" y="31480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Freeform 594"/>
            <p:cNvSpPr/>
            <p:nvPr userDrawn="1"/>
          </p:nvSpPr>
          <p:spPr bwMode="auto">
            <a:xfrm>
              <a:off x="9694863" y="31480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Freeform 595"/>
            <p:cNvSpPr/>
            <p:nvPr userDrawn="1"/>
          </p:nvSpPr>
          <p:spPr bwMode="auto">
            <a:xfrm>
              <a:off x="9694863" y="31480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Freeform 596"/>
            <p:cNvSpPr/>
            <p:nvPr userDrawn="1"/>
          </p:nvSpPr>
          <p:spPr bwMode="auto">
            <a:xfrm>
              <a:off x="9694863" y="31496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Freeform 597"/>
            <p:cNvSpPr/>
            <p:nvPr userDrawn="1"/>
          </p:nvSpPr>
          <p:spPr bwMode="auto">
            <a:xfrm>
              <a:off x="9694863" y="31496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Freeform 598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Freeform 599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Freeform 600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Freeform 601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Freeform 602"/>
            <p:cNvSpPr/>
            <p:nvPr userDrawn="1"/>
          </p:nvSpPr>
          <p:spPr bwMode="auto">
            <a:xfrm>
              <a:off x="9696450" y="31527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Freeform 603"/>
            <p:cNvSpPr/>
            <p:nvPr userDrawn="1"/>
          </p:nvSpPr>
          <p:spPr bwMode="auto">
            <a:xfrm>
              <a:off x="9696450" y="31527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Freeform 604"/>
            <p:cNvSpPr/>
            <p:nvPr userDrawn="1"/>
          </p:nvSpPr>
          <p:spPr bwMode="auto">
            <a:xfrm>
              <a:off x="9696450" y="31543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Freeform 605"/>
            <p:cNvSpPr/>
            <p:nvPr userDrawn="1"/>
          </p:nvSpPr>
          <p:spPr bwMode="auto">
            <a:xfrm>
              <a:off x="9696450" y="31543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Freeform 606"/>
            <p:cNvSpPr/>
            <p:nvPr userDrawn="1"/>
          </p:nvSpPr>
          <p:spPr bwMode="auto">
            <a:xfrm>
              <a:off x="9696450" y="31543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Freeform 607"/>
            <p:cNvSpPr/>
            <p:nvPr userDrawn="1"/>
          </p:nvSpPr>
          <p:spPr bwMode="auto">
            <a:xfrm>
              <a:off x="9696450" y="31543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Freeform 608"/>
            <p:cNvSpPr/>
            <p:nvPr userDrawn="1"/>
          </p:nvSpPr>
          <p:spPr bwMode="auto">
            <a:xfrm>
              <a:off x="9696450" y="31559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Freeform 609"/>
            <p:cNvSpPr/>
            <p:nvPr userDrawn="1"/>
          </p:nvSpPr>
          <p:spPr bwMode="auto">
            <a:xfrm>
              <a:off x="9696450" y="31559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Freeform 610"/>
            <p:cNvSpPr/>
            <p:nvPr userDrawn="1"/>
          </p:nvSpPr>
          <p:spPr bwMode="auto">
            <a:xfrm>
              <a:off x="9698038" y="31575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Freeform 611"/>
            <p:cNvSpPr/>
            <p:nvPr userDrawn="1"/>
          </p:nvSpPr>
          <p:spPr bwMode="auto">
            <a:xfrm>
              <a:off x="9698038" y="31575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Freeform 612"/>
            <p:cNvSpPr/>
            <p:nvPr userDrawn="1"/>
          </p:nvSpPr>
          <p:spPr bwMode="auto">
            <a:xfrm>
              <a:off x="9698038" y="31575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Freeform 613"/>
            <p:cNvSpPr/>
            <p:nvPr userDrawn="1"/>
          </p:nvSpPr>
          <p:spPr bwMode="auto">
            <a:xfrm>
              <a:off x="9698038" y="31575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Freeform 614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615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616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617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Freeform 618"/>
            <p:cNvSpPr/>
            <p:nvPr userDrawn="1"/>
          </p:nvSpPr>
          <p:spPr bwMode="auto">
            <a:xfrm>
              <a:off x="8470900" y="3235325"/>
              <a:ext cx="153988" cy="79375"/>
            </a:xfrm>
            <a:custGeom>
              <a:avLst/>
              <a:gdLst>
                <a:gd name="T0" fmla="*/ 0 w 98"/>
                <a:gd name="T1" fmla="*/ 48 h 50"/>
                <a:gd name="T2" fmla="*/ 76 w 98"/>
                <a:gd name="T3" fmla="*/ 3 h 50"/>
                <a:gd name="T4" fmla="*/ 98 w 98"/>
                <a:gd name="T5" fmla="*/ 6 h 50"/>
                <a:gd name="T6" fmla="*/ 22 w 98"/>
                <a:gd name="T7" fmla="*/ 50 h 50"/>
                <a:gd name="T8" fmla="*/ 0 w 98"/>
                <a:gd name="T9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0">
                  <a:moveTo>
                    <a:pt x="0" y="48"/>
                  </a:moveTo>
                  <a:cubicBezTo>
                    <a:pt x="76" y="3"/>
                    <a:pt x="76" y="3"/>
                    <a:pt x="76" y="3"/>
                  </a:cubicBezTo>
                  <a:cubicBezTo>
                    <a:pt x="81" y="0"/>
                    <a:pt x="89" y="1"/>
                    <a:pt x="98" y="6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3" y="45"/>
                    <a:pt x="5" y="44"/>
                    <a:pt x="0" y="48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Freeform 619"/>
            <p:cNvSpPr/>
            <p:nvPr userDrawn="1"/>
          </p:nvSpPr>
          <p:spPr bwMode="auto">
            <a:xfrm>
              <a:off x="8470900" y="3238500"/>
              <a:ext cx="122238" cy="73025"/>
            </a:xfrm>
            <a:custGeom>
              <a:avLst/>
              <a:gdLst>
                <a:gd name="T0" fmla="*/ 0 w 78"/>
                <a:gd name="T1" fmla="*/ 46 h 46"/>
                <a:gd name="T2" fmla="*/ 76 w 78"/>
                <a:gd name="T3" fmla="*/ 1 h 46"/>
                <a:gd name="T4" fmla="*/ 78 w 78"/>
                <a:gd name="T5" fmla="*/ 0 h 46"/>
                <a:gd name="T6" fmla="*/ 2 w 78"/>
                <a:gd name="T7" fmla="*/ 45 h 46"/>
                <a:gd name="T8" fmla="*/ 0 w 78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6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0" y="45"/>
                    <a:pt x="0" y="46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Freeform 620"/>
            <p:cNvSpPr/>
            <p:nvPr userDrawn="1"/>
          </p:nvSpPr>
          <p:spPr bwMode="auto">
            <a:xfrm>
              <a:off x="8472488" y="3238500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0 h 45"/>
                <a:gd name="T6" fmla="*/ 2 w 78"/>
                <a:gd name="T7" fmla="*/ 44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1" y="44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Freeform 621"/>
            <p:cNvSpPr/>
            <p:nvPr userDrawn="1"/>
          </p:nvSpPr>
          <p:spPr bwMode="auto">
            <a:xfrm>
              <a:off x="8475663" y="3236913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1 h 45"/>
                <a:gd name="T4" fmla="*/ 78 w 78"/>
                <a:gd name="T5" fmla="*/ 0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1"/>
                    <a:pt x="78" y="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Freeform 622"/>
            <p:cNvSpPr/>
            <p:nvPr userDrawn="1"/>
          </p:nvSpPr>
          <p:spPr bwMode="auto">
            <a:xfrm>
              <a:off x="8478838" y="3236913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0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Freeform 623"/>
            <p:cNvSpPr/>
            <p:nvPr userDrawn="1"/>
          </p:nvSpPr>
          <p:spPr bwMode="auto">
            <a:xfrm>
              <a:off x="8482013" y="3236913"/>
              <a:ext cx="122238" cy="71438"/>
            </a:xfrm>
            <a:custGeom>
              <a:avLst/>
              <a:gdLst>
                <a:gd name="T0" fmla="*/ 0 w 77"/>
                <a:gd name="T1" fmla="*/ 45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Freeform 624"/>
            <p:cNvSpPr/>
            <p:nvPr userDrawn="1"/>
          </p:nvSpPr>
          <p:spPr bwMode="auto">
            <a:xfrm>
              <a:off x="8483600" y="3236913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Freeform 625"/>
            <p:cNvSpPr/>
            <p:nvPr userDrawn="1"/>
          </p:nvSpPr>
          <p:spPr bwMode="auto">
            <a:xfrm>
              <a:off x="8486775" y="3238500"/>
              <a:ext cx="122238" cy="69850"/>
            </a:xfrm>
            <a:custGeom>
              <a:avLst/>
              <a:gdLst>
                <a:gd name="T0" fmla="*/ 0 w 77"/>
                <a:gd name="T1" fmla="*/ 44 h 44"/>
                <a:gd name="T2" fmla="*/ 76 w 77"/>
                <a:gd name="T3" fmla="*/ 0 h 44"/>
                <a:gd name="T4" fmla="*/ 77 w 77"/>
                <a:gd name="T5" fmla="*/ 0 h 44"/>
                <a:gd name="T6" fmla="*/ 1 w 77"/>
                <a:gd name="T7" fmla="*/ 44 h 44"/>
                <a:gd name="T8" fmla="*/ 0 w 77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Freeform 626"/>
            <p:cNvSpPr/>
            <p:nvPr userDrawn="1"/>
          </p:nvSpPr>
          <p:spPr bwMode="auto">
            <a:xfrm>
              <a:off x="8488363" y="3238500"/>
              <a:ext cx="122238" cy="69850"/>
            </a:xfrm>
            <a:custGeom>
              <a:avLst/>
              <a:gdLst>
                <a:gd name="T0" fmla="*/ 0 w 77"/>
                <a:gd name="T1" fmla="*/ 44 h 44"/>
                <a:gd name="T2" fmla="*/ 76 w 77"/>
                <a:gd name="T3" fmla="*/ 0 h 44"/>
                <a:gd name="T4" fmla="*/ 77 w 77"/>
                <a:gd name="T5" fmla="*/ 0 h 44"/>
                <a:gd name="T6" fmla="*/ 1 w 77"/>
                <a:gd name="T7" fmla="*/ 44 h 44"/>
                <a:gd name="T8" fmla="*/ 0 w 77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Freeform 627"/>
            <p:cNvSpPr/>
            <p:nvPr userDrawn="1"/>
          </p:nvSpPr>
          <p:spPr bwMode="auto">
            <a:xfrm>
              <a:off x="8489950" y="3238500"/>
              <a:ext cx="123825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0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Freeform 628"/>
            <p:cNvSpPr/>
            <p:nvPr userDrawn="1"/>
          </p:nvSpPr>
          <p:spPr bwMode="auto">
            <a:xfrm>
              <a:off x="8491538" y="3238500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Freeform 629"/>
            <p:cNvSpPr/>
            <p:nvPr userDrawn="1"/>
          </p:nvSpPr>
          <p:spPr bwMode="auto">
            <a:xfrm>
              <a:off x="8494713" y="32400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Freeform 630"/>
            <p:cNvSpPr/>
            <p:nvPr userDrawn="1"/>
          </p:nvSpPr>
          <p:spPr bwMode="auto">
            <a:xfrm>
              <a:off x="8496300" y="3240088"/>
              <a:ext cx="122238" cy="71438"/>
            </a:xfrm>
            <a:custGeom>
              <a:avLst/>
              <a:gdLst>
                <a:gd name="T0" fmla="*/ 0 w 77"/>
                <a:gd name="T1" fmla="*/ 45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Freeform 631"/>
            <p:cNvSpPr/>
            <p:nvPr userDrawn="1"/>
          </p:nvSpPr>
          <p:spPr bwMode="auto">
            <a:xfrm>
              <a:off x="8497888" y="3241675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Freeform 632"/>
            <p:cNvSpPr/>
            <p:nvPr userDrawn="1"/>
          </p:nvSpPr>
          <p:spPr bwMode="auto">
            <a:xfrm>
              <a:off x="8499475" y="3241675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Freeform 633"/>
            <p:cNvSpPr/>
            <p:nvPr userDrawn="1"/>
          </p:nvSpPr>
          <p:spPr bwMode="auto">
            <a:xfrm>
              <a:off x="8502650" y="3243263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lnTo>
                    <a:pt x="76" y="0"/>
                  </a:lnTo>
                  <a:lnTo>
                    <a:pt x="77" y="1"/>
                  </a:lnTo>
                  <a:lnTo>
                    <a:pt x="1" y="45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Freeform 634"/>
            <p:cNvSpPr/>
            <p:nvPr userDrawn="1"/>
          </p:nvSpPr>
          <p:spPr bwMode="auto">
            <a:xfrm>
              <a:off x="8502650" y="3243263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lnTo>
                    <a:pt x="76" y="0"/>
                  </a:lnTo>
                  <a:lnTo>
                    <a:pt x="77" y="1"/>
                  </a:lnTo>
                  <a:lnTo>
                    <a:pt x="1" y="45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Freeform 635"/>
            <p:cNvSpPr/>
            <p:nvPr userDrawn="1"/>
          </p:nvSpPr>
          <p:spPr bwMode="auto">
            <a:xfrm>
              <a:off x="9450388" y="4532313"/>
              <a:ext cx="134938" cy="101600"/>
            </a:xfrm>
            <a:custGeom>
              <a:avLst/>
              <a:gdLst>
                <a:gd name="T0" fmla="*/ 76 w 85"/>
                <a:gd name="T1" fmla="*/ 19 h 64"/>
                <a:gd name="T2" fmla="*/ 0 w 85"/>
                <a:gd name="T3" fmla="*/ 64 h 64"/>
                <a:gd name="T4" fmla="*/ 9 w 85"/>
                <a:gd name="T5" fmla="*/ 44 h 64"/>
                <a:gd name="T6" fmla="*/ 85 w 85"/>
                <a:gd name="T7" fmla="*/ 0 h 64"/>
                <a:gd name="T8" fmla="*/ 76 w 85"/>
                <a:gd name="T9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4">
                  <a:moveTo>
                    <a:pt x="76" y="1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5" y="60"/>
                    <a:pt x="9" y="54"/>
                    <a:pt x="9" y="4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9"/>
                    <a:pt x="82" y="16"/>
                    <a:pt x="76" y="19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636"/>
            <p:cNvSpPr/>
            <p:nvPr userDrawn="1"/>
          </p:nvSpPr>
          <p:spPr bwMode="auto">
            <a:xfrm>
              <a:off x="9464675" y="4532313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6 w 76"/>
                <a:gd name="T3" fmla="*/ 0 h 44"/>
                <a:gd name="T4" fmla="*/ 76 w 76"/>
                <a:gd name="T5" fmla="*/ 0 h 44"/>
                <a:gd name="T6" fmla="*/ 0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637"/>
            <p:cNvSpPr/>
            <p:nvPr userDrawn="1"/>
          </p:nvSpPr>
          <p:spPr bwMode="auto">
            <a:xfrm>
              <a:off x="9464675" y="4532313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6 w 76"/>
                <a:gd name="T3" fmla="*/ 0 h 44"/>
                <a:gd name="T4" fmla="*/ 76 w 76"/>
                <a:gd name="T5" fmla="*/ 0 h 44"/>
                <a:gd name="T6" fmla="*/ 0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638"/>
            <p:cNvSpPr/>
            <p:nvPr userDrawn="1"/>
          </p:nvSpPr>
          <p:spPr bwMode="auto">
            <a:xfrm>
              <a:off x="9464675" y="4532313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639"/>
            <p:cNvSpPr/>
            <p:nvPr userDrawn="1"/>
          </p:nvSpPr>
          <p:spPr bwMode="auto">
            <a:xfrm>
              <a:off x="9464675" y="4533900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Freeform 640"/>
            <p:cNvSpPr/>
            <p:nvPr userDrawn="1"/>
          </p:nvSpPr>
          <p:spPr bwMode="auto">
            <a:xfrm>
              <a:off x="9464675" y="4537075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641"/>
            <p:cNvSpPr/>
            <p:nvPr userDrawn="1"/>
          </p:nvSpPr>
          <p:spPr bwMode="auto">
            <a:xfrm>
              <a:off x="9463088" y="4538663"/>
              <a:ext cx="122238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642"/>
            <p:cNvSpPr/>
            <p:nvPr userDrawn="1"/>
          </p:nvSpPr>
          <p:spPr bwMode="auto">
            <a:xfrm>
              <a:off x="9463088" y="4541838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643"/>
            <p:cNvSpPr/>
            <p:nvPr userDrawn="1"/>
          </p:nvSpPr>
          <p:spPr bwMode="auto">
            <a:xfrm>
              <a:off x="9463088" y="454342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644"/>
            <p:cNvSpPr/>
            <p:nvPr userDrawn="1"/>
          </p:nvSpPr>
          <p:spPr bwMode="auto">
            <a:xfrm>
              <a:off x="9461500" y="4546600"/>
              <a:ext cx="122238" cy="71438"/>
            </a:xfrm>
            <a:custGeom>
              <a:avLst/>
              <a:gdLst>
                <a:gd name="T0" fmla="*/ 1 w 77"/>
                <a:gd name="T1" fmla="*/ 44 h 45"/>
                <a:gd name="T2" fmla="*/ 77 w 77"/>
                <a:gd name="T3" fmla="*/ 0 h 45"/>
                <a:gd name="T4" fmla="*/ 76 w 77"/>
                <a:gd name="T5" fmla="*/ 1 h 45"/>
                <a:gd name="T6" fmla="*/ 0 w 77"/>
                <a:gd name="T7" fmla="*/ 45 h 45"/>
                <a:gd name="T8" fmla="*/ 1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1" y="44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Freeform 645"/>
            <p:cNvSpPr/>
            <p:nvPr userDrawn="1"/>
          </p:nvSpPr>
          <p:spPr bwMode="auto">
            <a:xfrm>
              <a:off x="9459913" y="4548188"/>
              <a:ext cx="122238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646"/>
            <p:cNvSpPr/>
            <p:nvPr userDrawn="1"/>
          </p:nvSpPr>
          <p:spPr bwMode="auto">
            <a:xfrm>
              <a:off x="9458325" y="4551363"/>
              <a:ext cx="123825" cy="73025"/>
            </a:xfrm>
            <a:custGeom>
              <a:avLst/>
              <a:gdLst>
                <a:gd name="T0" fmla="*/ 1 w 78"/>
                <a:gd name="T1" fmla="*/ 44 h 46"/>
                <a:gd name="T2" fmla="*/ 78 w 78"/>
                <a:gd name="T3" fmla="*/ 0 h 46"/>
                <a:gd name="T4" fmla="*/ 76 w 78"/>
                <a:gd name="T5" fmla="*/ 2 h 46"/>
                <a:gd name="T6" fmla="*/ 0 w 78"/>
                <a:gd name="T7" fmla="*/ 46 h 46"/>
                <a:gd name="T8" fmla="*/ 1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1" y="44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7" y="1"/>
                    <a:pt x="77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Freeform 647"/>
            <p:cNvSpPr/>
            <p:nvPr userDrawn="1"/>
          </p:nvSpPr>
          <p:spPr bwMode="auto">
            <a:xfrm>
              <a:off x="9450388" y="4554538"/>
              <a:ext cx="128588" cy="79375"/>
            </a:xfrm>
            <a:custGeom>
              <a:avLst/>
              <a:gdLst>
                <a:gd name="T0" fmla="*/ 5 w 81"/>
                <a:gd name="T1" fmla="*/ 44 h 50"/>
                <a:gd name="T2" fmla="*/ 81 w 81"/>
                <a:gd name="T3" fmla="*/ 0 h 50"/>
                <a:gd name="T4" fmla="*/ 76 w 81"/>
                <a:gd name="T5" fmla="*/ 5 h 50"/>
                <a:gd name="T6" fmla="*/ 0 w 81"/>
                <a:gd name="T7" fmla="*/ 50 h 50"/>
                <a:gd name="T8" fmla="*/ 5 w 81"/>
                <a:gd name="T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0">
                  <a:moveTo>
                    <a:pt x="5" y="44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0" y="2"/>
                    <a:pt x="78" y="4"/>
                    <a:pt x="76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48"/>
                    <a:pt x="4" y="47"/>
                    <a:pt x="5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Freeform 648"/>
            <p:cNvSpPr/>
            <p:nvPr userDrawn="1"/>
          </p:nvSpPr>
          <p:spPr bwMode="auto">
            <a:xfrm>
              <a:off x="9464675" y="4356100"/>
              <a:ext cx="120650" cy="246063"/>
            </a:xfrm>
            <a:custGeom>
              <a:avLst/>
              <a:gdLst>
                <a:gd name="T0" fmla="*/ 0 w 76"/>
                <a:gd name="T1" fmla="*/ 43 h 155"/>
                <a:gd name="T2" fmla="*/ 76 w 76"/>
                <a:gd name="T3" fmla="*/ 0 h 155"/>
                <a:gd name="T4" fmla="*/ 76 w 76"/>
                <a:gd name="T5" fmla="*/ 111 h 155"/>
                <a:gd name="T6" fmla="*/ 0 w 76"/>
                <a:gd name="T7" fmla="*/ 155 h 155"/>
                <a:gd name="T8" fmla="*/ 0 w 76"/>
                <a:gd name="T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55">
                  <a:moveTo>
                    <a:pt x="0" y="43"/>
                  </a:moveTo>
                  <a:lnTo>
                    <a:pt x="76" y="0"/>
                  </a:lnTo>
                  <a:lnTo>
                    <a:pt x="76" y="111"/>
                  </a:lnTo>
                  <a:lnTo>
                    <a:pt x="0" y="15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Freeform 649"/>
            <p:cNvSpPr/>
            <p:nvPr userDrawn="1"/>
          </p:nvSpPr>
          <p:spPr bwMode="auto">
            <a:xfrm>
              <a:off x="9464675" y="4324350"/>
              <a:ext cx="134938" cy="100013"/>
            </a:xfrm>
            <a:custGeom>
              <a:avLst/>
              <a:gdLst>
                <a:gd name="T0" fmla="*/ 9 w 85"/>
                <a:gd name="T1" fmla="*/ 44 h 64"/>
                <a:gd name="T2" fmla="*/ 85 w 85"/>
                <a:gd name="T3" fmla="*/ 0 h 64"/>
                <a:gd name="T4" fmla="*/ 76 w 85"/>
                <a:gd name="T5" fmla="*/ 20 h 64"/>
                <a:gd name="T6" fmla="*/ 0 w 85"/>
                <a:gd name="T7" fmla="*/ 64 h 64"/>
                <a:gd name="T8" fmla="*/ 9 w 85"/>
                <a:gd name="T9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4">
                  <a:moveTo>
                    <a:pt x="9" y="44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0" y="3"/>
                    <a:pt x="76" y="11"/>
                    <a:pt x="76" y="2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55"/>
                    <a:pt x="4" y="48"/>
                    <a:pt x="9" y="44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Freeform 650"/>
            <p:cNvSpPr/>
            <p:nvPr userDrawn="1"/>
          </p:nvSpPr>
          <p:spPr bwMode="auto">
            <a:xfrm>
              <a:off x="9471025" y="4324350"/>
              <a:ext cx="128588" cy="77788"/>
            </a:xfrm>
            <a:custGeom>
              <a:avLst/>
              <a:gdLst>
                <a:gd name="T0" fmla="*/ 5 w 81"/>
                <a:gd name="T1" fmla="*/ 44 h 50"/>
                <a:gd name="T2" fmla="*/ 81 w 81"/>
                <a:gd name="T3" fmla="*/ 0 h 50"/>
                <a:gd name="T4" fmla="*/ 76 w 81"/>
                <a:gd name="T5" fmla="*/ 5 h 50"/>
                <a:gd name="T6" fmla="*/ 0 w 81"/>
                <a:gd name="T7" fmla="*/ 50 h 50"/>
                <a:gd name="T8" fmla="*/ 5 w 81"/>
                <a:gd name="T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0">
                  <a:moveTo>
                    <a:pt x="5" y="44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9" y="1"/>
                    <a:pt x="77" y="3"/>
                    <a:pt x="76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7"/>
                    <a:pt x="3" y="46"/>
                    <a:pt x="5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Freeform 651"/>
            <p:cNvSpPr/>
            <p:nvPr userDrawn="1"/>
          </p:nvSpPr>
          <p:spPr bwMode="auto">
            <a:xfrm>
              <a:off x="9469438" y="4332288"/>
              <a:ext cx="122238" cy="73025"/>
            </a:xfrm>
            <a:custGeom>
              <a:avLst/>
              <a:gdLst>
                <a:gd name="T0" fmla="*/ 1 w 77"/>
                <a:gd name="T1" fmla="*/ 45 h 47"/>
                <a:gd name="T2" fmla="*/ 77 w 77"/>
                <a:gd name="T3" fmla="*/ 0 h 47"/>
                <a:gd name="T4" fmla="*/ 76 w 77"/>
                <a:gd name="T5" fmla="*/ 3 h 47"/>
                <a:gd name="T6" fmla="*/ 0 w 77"/>
                <a:gd name="T7" fmla="*/ 47 h 47"/>
                <a:gd name="T8" fmla="*/ 1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1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1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Freeform 652"/>
            <p:cNvSpPr/>
            <p:nvPr userDrawn="1"/>
          </p:nvSpPr>
          <p:spPr bwMode="auto">
            <a:xfrm>
              <a:off x="9467850" y="4337050"/>
              <a:ext cx="122238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1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Freeform 653"/>
            <p:cNvSpPr/>
            <p:nvPr userDrawn="1"/>
          </p:nvSpPr>
          <p:spPr bwMode="auto">
            <a:xfrm>
              <a:off x="9466263" y="4338638"/>
              <a:ext cx="122238" cy="71438"/>
            </a:xfrm>
            <a:custGeom>
              <a:avLst/>
              <a:gdLst>
                <a:gd name="T0" fmla="*/ 1 w 77"/>
                <a:gd name="T1" fmla="*/ 45 h 46"/>
                <a:gd name="T2" fmla="*/ 77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1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Freeform 654"/>
            <p:cNvSpPr/>
            <p:nvPr userDrawn="1"/>
          </p:nvSpPr>
          <p:spPr bwMode="auto">
            <a:xfrm>
              <a:off x="9466263" y="4341813"/>
              <a:ext cx="122238" cy="71438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Freeform 655"/>
            <p:cNvSpPr/>
            <p:nvPr userDrawn="1"/>
          </p:nvSpPr>
          <p:spPr bwMode="auto">
            <a:xfrm>
              <a:off x="9466263" y="4344988"/>
              <a:ext cx="120650" cy="69850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Freeform 656"/>
            <p:cNvSpPr/>
            <p:nvPr userDrawn="1"/>
          </p:nvSpPr>
          <p:spPr bwMode="auto">
            <a:xfrm>
              <a:off x="9464675" y="4346575"/>
              <a:ext cx="122238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Freeform 657"/>
            <p:cNvSpPr/>
            <p:nvPr userDrawn="1"/>
          </p:nvSpPr>
          <p:spPr bwMode="auto">
            <a:xfrm>
              <a:off x="9464675" y="4349750"/>
              <a:ext cx="122238" cy="69850"/>
            </a:xfrm>
            <a:custGeom>
              <a:avLst/>
              <a:gdLst>
                <a:gd name="T0" fmla="*/ 0 w 77"/>
                <a:gd name="T1" fmla="*/ 44 h 45"/>
                <a:gd name="T2" fmla="*/ 77 w 77"/>
                <a:gd name="T3" fmla="*/ 0 h 45"/>
                <a:gd name="T4" fmla="*/ 76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Freeform 658"/>
            <p:cNvSpPr/>
            <p:nvPr userDrawn="1"/>
          </p:nvSpPr>
          <p:spPr bwMode="auto">
            <a:xfrm>
              <a:off x="9464675" y="4351338"/>
              <a:ext cx="120650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Freeform 659"/>
            <p:cNvSpPr/>
            <p:nvPr userDrawn="1"/>
          </p:nvSpPr>
          <p:spPr bwMode="auto">
            <a:xfrm>
              <a:off x="9464675" y="4352925"/>
              <a:ext cx="120650" cy="71438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Freeform 660"/>
            <p:cNvSpPr/>
            <p:nvPr userDrawn="1"/>
          </p:nvSpPr>
          <p:spPr bwMode="auto">
            <a:xfrm>
              <a:off x="9464675" y="4356100"/>
              <a:ext cx="120650" cy="68263"/>
            </a:xfrm>
            <a:custGeom>
              <a:avLst/>
              <a:gdLst>
                <a:gd name="T0" fmla="*/ 0 w 76"/>
                <a:gd name="T1" fmla="*/ 43 h 43"/>
                <a:gd name="T2" fmla="*/ 76 w 76"/>
                <a:gd name="T3" fmla="*/ 0 h 43"/>
                <a:gd name="T4" fmla="*/ 76 w 76"/>
                <a:gd name="T5" fmla="*/ 0 h 43"/>
                <a:gd name="T6" fmla="*/ 0 w 76"/>
                <a:gd name="T7" fmla="*/ 43 h 43"/>
                <a:gd name="T8" fmla="*/ 0 w 7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3">
                  <a:moveTo>
                    <a:pt x="0" y="43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Freeform 661"/>
            <p:cNvSpPr/>
            <p:nvPr userDrawn="1"/>
          </p:nvSpPr>
          <p:spPr bwMode="auto">
            <a:xfrm>
              <a:off x="9464675" y="4356100"/>
              <a:ext cx="120650" cy="68263"/>
            </a:xfrm>
            <a:custGeom>
              <a:avLst/>
              <a:gdLst>
                <a:gd name="T0" fmla="*/ 0 w 76"/>
                <a:gd name="T1" fmla="*/ 43 h 43"/>
                <a:gd name="T2" fmla="*/ 76 w 76"/>
                <a:gd name="T3" fmla="*/ 0 h 43"/>
                <a:gd name="T4" fmla="*/ 76 w 76"/>
                <a:gd name="T5" fmla="*/ 0 h 43"/>
                <a:gd name="T6" fmla="*/ 0 w 76"/>
                <a:gd name="T7" fmla="*/ 43 h 43"/>
                <a:gd name="T8" fmla="*/ 0 w 7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3">
                  <a:moveTo>
                    <a:pt x="0" y="43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3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Freeform 662"/>
            <p:cNvSpPr/>
            <p:nvPr userDrawn="1"/>
          </p:nvSpPr>
          <p:spPr bwMode="auto">
            <a:xfrm>
              <a:off x="9523413" y="4219575"/>
              <a:ext cx="139700" cy="147638"/>
            </a:xfrm>
            <a:custGeom>
              <a:avLst/>
              <a:gdLst>
                <a:gd name="T0" fmla="*/ 1 w 89"/>
                <a:gd name="T1" fmla="*/ 44 h 94"/>
                <a:gd name="T2" fmla="*/ 77 w 89"/>
                <a:gd name="T3" fmla="*/ 0 h 94"/>
                <a:gd name="T4" fmla="*/ 77 w 89"/>
                <a:gd name="T5" fmla="*/ 50 h 94"/>
                <a:gd name="T6" fmla="*/ 0 w 89"/>
                <a:gd name="T7" fmla="*/ 94 h 94"/>
                <a:gd name="T8" fmla="*/ 1 w 89"/>
                <a:gd name="T9" fmla="*/ 4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4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89" y="21"/>
                    <a:pt x="89" y="43"/>
                    <a:pt x="77" y="5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3" y="88"/>
                    <a:pt x="13" y="65"/>
                    <a:pt x="1" y="44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Freeform 663"/>
            <p:cNvSpPr/>
            <p:nvPr userDrawn="1"/>
          </p:nvSpPr>
          <p:spPr bwMode="auto">
            <a:xfrm>
              <a:off x="9525000" y="4219575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Freeform 664"/>
            <p:cNvSpPr/>
            <p:nvPr userDrawn="1"/>
          </p:nvSpPr>
          <p:spPr bwMode="auto">
            <a:xfrm>
              <a:off x="9526588" y="4222750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Freeform 665"/>
            <p:cNvSpPr/>
            <p:nvPr userDrawn="1"/>
          </p:nvSpPr>
          <p:spPr bwMode="auto">
            <a:xfrm>
              <a:off x="9528175" y="4225925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Freeform 666"/>
            <p:cNvSpPr/>
            <p:nvPr userDrawn="1"/>
          </p:nvSpPr>
          <p:spPr bwMode="auto">
            <a:xfrm>
              <a:off x="9529763" y="4229100"/>
              <a:ext cx="119063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Freeform 667"/>
            <p:cNvSpPr/>
            <p:nvPr userDrawn="1"/>
          </p:nvSpPr>
          <p:spPr bwMode="auto">
            <a:xfrm>
              <a:off x="9529763" y="4230688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Freeform 668"/>
            <p:cNvSpPr/>
            <p:nvPr userDrawn="1"/>
          </p:nvSpPr>
          <p:spPr bwMode="auto">
            <a:xfrm>
              <a:off x="9531350" y="4233863"/>
              <a:ext cx="120650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Freeform 669"/>
            <p:cNvSpPr/>
            <p:nvPr userDrawn="1"/>
          </p:nvSpPr>
          <p:spPr bwMode="auto">
            <a:xfrm>
              <a:off x="9531350" y="4235450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Freeform 670"/>
            <p:cNvSpPr/>
            <p:nvPr userDrawn="1"/>
          </p:nvSpPr>
          <p:spPr bwMode="auto">
            <a:xfrm>
              <a:off x="9532938" y="4238625"/>
              <a:ext cx="120650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Freeform 671"/>
            <p:cNvSpPr/>
            <p:nvPr userDrawn="1"/>
          </p:nvSpPr>
          <p:spPr bwMode="auto">
            <a:xfrm>
              <a:off x="9534525" y="4240213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Freeform 672"/>
            <p:cNvSpPr/>
            <p:nvPr userDrawn="1"/>
          </p:nvSpPr>
          <p:spPr bwMode="auto">
            <a:xfrm>
              <a:off x="9534525" y="4243388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Freeform 673"/>
            <p:cNvSpPr/>
            <p:nvPr userDrawn="1"/>
          </p:nvSpPr>
          <p:spPr bwMode="auto">
            <a:xfrm>
              <a:off x="9536113" y="4244975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Freeform 674"/>
            <p:cNvSpPr/>
            <p:nvPr userDrawn="1"/>
          </p:nvSpPr>
          <p:spPr bwMode="auto">
            <a:xfrm>
              <a:off x="9536113" y="4248150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Freeform 675"/>
            <p:cNvSpPr/>
            <p:nvPr userDrawn="1"/>
          </p:nvSpPr>
          <p:spPr bwMode="auto">
            <a:xfrm>
              <a:off x="9536113" y="4251325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Freeform 676"/>
            <p:cNvSpPr/>
            <p:nvPr userDrawn="1"/>
          </p:nvSpPr>
          <p:spPr bwMode="auto">
            <a:xfrm>
              <a:off x="9537700" y="4252913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Freeform 677"/>
            <p:cNvSpPr/>
            <p:nvPr userDrawn="1"/>
          </p:nvSpPr>
          <p:spPr bwMode="auto">
            <a:xfrm>
              <a:off x="9537700" y="4256088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Freeform 678"/>
            <p:cNvSpPr/>
            <p:nvPr userDrawn="1"/>
          </p:nvSpPr>
          <p:spPr bwMode="auto">
            <a:xfrm>
              <a:off x="9537700" y="4257675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Freeform 679"/>
            <p:cNvSpPr/>
            <p:nvPr userDrawn="1"/>
          </p:nvSpPr>
          <p:spPr bwMode="auto">
            <a:xfrm>
              <a:off x="9537700" y="4260850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0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Freeform 680"/>
            <p:cNvSpPr/>
            <p:nvPr userDrawn="1"/>
          </p:nvSpPr>
          <p:spPr bwMode="auto">
            <a:xfrm>
              <a:off x="9537700" y="4262438"/>
              <a:ext cx="120650" cy="73025"/>
            </a:xfrm>
            <a:custGeom>
              <a:avLst/>
              <a:gdLst>
                <a:gd name="T0" fmla="*/ 0 w 77"/>
                <a:gd name="T1" fmla="*/ 45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Freeform 681"/>
            <p:cNvSpPr/>
            <p:nvPr userDrawn="1"/>
          </p:nvSpPr>
          <p:spPr bwMode="auto">
            <a:xfrm>
              <a:off x="9539288" y="4265613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Freeform 682"/>
            <p:cNvSpPr/>
            <p:nvPr userDrawn="1"/>
          </p:nvSpPr>
          <p:spPr bwMode="auto">
            <a:xfrm>
              <a:off x="9539288" y="4267200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Freeform 683"/>
            <p:cNvSpPr/>
            <p:nvPr userDrawn="1"/>
          </p:nvSpPr>
          <p:spPr bwMode="auto">
            <a:xfrm>
              <a:off x="9537700" y="4270375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7 w 77"/>
                <a:gd name="T5" fmla="*/ 1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Freeform 684"/>
            <p:cNvSpPr/>
            <p:nvPr userDrawn="1"/>
          </p:nvSpPr>
          <p:spPr bwMode="auto">
            <a:xfrm>
              <a:off x="9537700" y="4271963"/>
              <a:ext cx="120650" cy="73025"/>
            </a:xfrm>
            <a:custGeom>
              <a:avLst/>
              <a:gdLst>
                <a:gd name="T0" fmla="*/ 0 w 77"/>
                <a:gd name="T1" fmla="*/ 45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Freeform 685"/>
            <p:cNvSpPr/>
            <p:nvPr userDrawn="1"/>
          </p:nvSpPr>
          <p:spPr bwMode="auto">
            <a:xfrm>
              <a:off x="9537700" y="4275138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Freeform 686"/>
            <p:cNvSpPr/>
            <p:nvPr userDrawn="1"/>
          </p:nvSpPr>
          <p:spPr bwMode="auto">
            <a:xfrm>
              <a:off x="9537700" y="4276725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Freeform 687"/>
            <p:cNvSpPr/>
            <p:nvPr userDrawn="1"/>
          </p:nvSpPr>
          <p:spPr bwMode="auto">
            <a:xfrm>
              <a:off x="9536113" y="4279900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1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Freeform 688"/>
            <p:cNvSpPr/>
            <p:nvPr userDrawn="1"/>
          </p:nvSpPr>
          <p:spPr bwMode="auto">
            <a:xfrm>
              <a:off x="9536113" y="4281488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Freeform 689"/>
            <p:cNvSpPr/>
            <p:nvPr userDrawn="1"/>
          </p:nvSpPr>
          <p:spPr bwMode="auto">
            <a:xfrm>
              <a:off x="9534525" y="4284663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Freeform 690"/>
            <p:cNvSpPr/>
            <p:nvPr userDrawn="1"/>
          </p:nvSpPr>
          <p:spPr bwMode="auto">
            <a:xfrm>
              <a:off x="9532938" y="4287838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Freeform 691"/>
            <p:cNvSpPr/>
            <p:nvPr userDrawn="1"/>
          </p:nvSpPr>
          <p:spPr bwMode="auto">
            <a:xfrm>
              <a:off x="9523413" y="4291013"/>
              <a:ext cx="128588" cy="76200"/>
            </a:xfrm>
            <a:custGeom>
              <a:avLst/>
              <a:gdLst>
                <a:gd name="T0" fmla="*/ 6 w 82"/>
                <a:gd name="T1" fmla="*/ 44 h 49"/>
                <a:gd name="T2" fmla="*/ 82 w 82"/>
                <a:gd name="T3" fmla="*/ 0 h 49"/>
                <a:gd name="T4" fmla="*/ 77 w 82"/>
                <a:gd name="T5" fmla="*/ 5 h 49"/>
                <a:gd name="T6" fmla="*/ 0 w 82"/>
                <a:gd name="T7" fmla="*/ 49 h 49"/>
                <a:gd name="T8" fmla="*/ 6 w 82"/>
                <a:gd name="T9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9">
                  <a:moveTo>
                    <a:pt x="6" y="44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1" y="2"/>
                    <a:pt x="79" y="4"/>
                    <a:pt x="77" y="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" y="48"/>
                    <a:pt x="4" y="46"/>
                    <a:pt x="6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Freeform 692"/>
            <p:cNvSpPr/>
            <p:nvPr userDrawn="1"/>
          </p:nvSpPr>
          <p:spPr bwMode="auto">
            <a:xfrm>
              <a:off x="9480550" y="4144963"/>
              <a:ext cx="163513" cy="144463"/>
            </a:xfrm>
            <a:custGeom>
              <a:avLst/>
              <a:gdLst>
                <a:gd name="T0" fmla="*/ 0 w 103"/>
                <a:gd name="T1" fmla="*/ 44 h 91"/>
                <a:gd name="T2" fmla="*/ 75 w 103"/>
                <a:gd name="T3" fmla="*/ 0 h 91"/>
                <a:gd name="T4" fmla="*/ 103 w 103"/>
                <a:gd name="T5" fmla="*/ 47 h 91"/>
                <a:gd name="T6" fmla="*/ 28 w 103"/>
                <a:gd name="T7" fmla="*/ 91 h 91"/>
                <a:gd name="T8" fmla="*/ 0 w 103"/>
                <a:gd name="T9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1">
                  <a:moveTo>
                    <a:pt x="0" y="44"/>
                  </a:moveTo>
                  <a:lnTo>
                    <a:pt x="75" y="0"/>
                  </a:lnTo>
                  <a:lnTo>
                    <a:pt x="103" y="47"/>
                  </a:lnTo>
                  <a:lnTo>
                    <a:pt x="28" y="9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Freeform 693"/>
            <p:cNvSpPr/>
            <p:nvPr userDrawn="1"/>
          </p:nvSpPr>
          <p:spPr bwMode="auto">
            <a:xfrm>
              <a:off x="9466263" y="4095750"/>
              <a:ext cx="133350" cy="119063"/>
            </a:xfrm>
            <a:custGeom>
              <a:avLst/>
              <a:gdLst>
                <a:gd name="T0" fmla="*/ 0 w 85"/>
                <a:gd name="T1" fmla="*/ 45 h 75"/>
                <a:gd name="T2" fmla="*/ 76 w 85"/>
                <a:gd name="T3" fmla="*/ 0 h 75"/>
                <a:gd name="T4" fmla="*/ 85 w 85"/>
                <a:gd name="T5" fmla="*/ 31 h 75"/>
                <a:gd name="T6" fmla="*/ 9 w 85"/>
                <a:gd name="T7" fmla="*/ 75 h 75"/>
                <a:gd name="T8" fmla="*/ 0 w 85"/>
                <a:gd name="T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7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0"/>
                    <a:pt x="79" y="21"/>
                    <a:pt x="85" y="3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3" y="65"/>
                    <a:pt x="0" y="54"/>
                    <a:pt x="0" y="45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Freeform 694"/>
            <p:cNvSpPr/>
            <p:nvPr userDrawn="1"/>
          </p:nvSpPr>
          <p:spPr bwMode="auto">
            <a:xfrm>
              <a:off x="9466263" y="4095750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Freeform 695"/>
            <p:cNvSpPr/>
            <p:nvPr userDrawn="1"/>
          </p:nvSpPr>
          <p:spPr bwMode="auto">
            <a:xfrm>
              <a:off x="9466263" y="4098925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Freeform 696"/>
            <p:cNvSpPr/>
            <p:nvPr userDrawn="1"/>
          </p:nvSpPr>
          <p:spPr bwMode="auto">
            <a:xfrm>
              <a:off x="9466263" y="4100513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Freeform 697"/>
            <p:cNvSpPr/>
            <p:nvPr userDrawn="1"/>
          </p:nvSpPr>
          <p:spPr bwMode="auto">
            <a:xfrm>
              <a:off x="9466263" y="4103688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Freeform 698"/>
            <p:cNvSpPr/>
            <p:nvPr userDrawn="1"/>
          </p:nvSpPr>
          <p:spPr bwMode="auto">
            <a:xfrm>
              <a:off x="9466263" y="41052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Freeform 699"/>
            <p:cNvSpPr/>
            <p:nvPr userDrawn="1"/>
          </p:nvSpPr>
          <p:spPr bwMode="auto">
            <a:xfrm>
              <a:off x="9466263" y="41084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Freeform 700"/>
            <p:cNvSpPr/>
            <p:nvPr userDrawn="1"/>
          </p:nvSpPr>
          <p:spPr bwMode="auto">
            <a:xfrm>
              <a:off x="9467850" y="4110038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Freeform 701"/>
            <p:cNvSpPr/>
            <p:nvPr userDrawn="1"/>
          </p:nvSpPr>
          <p:spPr bwMode="auto">
            <a:xfrm>
              <a:off x="9467850" y="4113213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Freeform 702"/>
            <p:cNvSpPr/>
            <p:nvPr userDrawn="1"/>
          </p:nvSpPr>
          <p:spPr bwMode="auto">
            <a:xfrm>
              <a:off x="9467850" y="41163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Freeform 703"/>
            <p:cNvSpPr/>
            <p:nvPr userDrawn="1"/>
          </p:nvSpPr>
          <p:spPr bwMode="auto">
            <a:xfrm>
              <a:off x="9469438" y="41179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Freeform 704"/>
            <p:cNvSpPr/>
            <p:nvPr userDrawn="1"/>
          </p:nvSpPr>
          <p:spPr bwMode="auto">
            <a:xfrm>
              <a:off x="9469438" y="41211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Freeform 705"/>
            <p:cNvSpPr/>
            <p:nvPr userDrawn="1"/>
          </p:nvSpPr>
          <p:spPr bwMode="auto">
            <a:xfrm>
              <a:off x="9471025" y="4122738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Freeform 706"/>
            <p:cNvSpPr/>
            <p:nvPr userDrawn="1"/>
          </p:nvSpPr>
          <p:spPr bwMode="auto">
            <a:xfrm>
              <a:off x="9471025" y="41259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Freeform 707"/>
            <p:cNvSpPr/>
            <p:nvPr userDrawn="1"/>
          </p:nvSpPr>
          <p:spPr bwMode="auto">
            <a:xfrm>
              <a:off x="9472613" y="41290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Freeform 708"/>
            <p:cNvSpPr/>
            <p:nvPr userDrawn="1"/>
          </p:nvSpPr>
          <p:spPr bwMode="auto">
            <a:xfrm>
              <a:off x="9472613" y="4130675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Freeform 709"/>
            <p:cNvSpPr/>
            <p:nvPr userDrawn="1"/>
          </p:nvSpPr>
          <p:spPr bwMode="auto">
            <a:xfrm>
              <a:off x="9474200" y="4133850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Freeform 710"/>
            <p:cNvSpPr/>
            <p:nvPr userDrawn="1"/>
          </p:nvSpPr>
          <p:spPr bwMode="auto">
            <a:xfrm>
              <a:off x="9475788" y="4135438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Freeform 711"/>
            <p:cNvSpPr/>
            <p:nvPr userDrawn="1"/>
          </p:nvSpPr>
          <p:spPr bwMode="auto">
            <a:xfrm>
              <a:off x="9475788" y="41386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Freeform 712"/>
            <p:cNvSpPr/>
            <p:nvPr userDrawn="1"/>
          </p:nvSpPr>
          <p:spPr bwMode="auto">
            <a:xfrm>
              <a:off x="9477375" y="4140200"/>
              <a:ext cx="122238" cy="74613"/>
            </a:xfrm>
            <a:custGeom>
              <a:avLst/>
              <a:gdLst>
                <a:gd name="T0" fmla="*/ 0 w 78"/>
                <a:gd name="T1" fmla="*/ 45 h 47"/>
                <a:gd name="T2" fmla="*/ 76 w 78"/>
                <a:gd name="T3" fmla="*/ 0 h 47"/>
                <a:gd name="T4" fmla="*/ 78 w 78"/>
                <a:gd name="T5" fmla="*/ 3 h 47"/>
                <a:gd name="T6" fmla="*/ 2 w 78"/>
                <a:gd name="T7" fmla="*/ 47 h 47"/>
                <a:gd name="T8" fmla="*/ 0 w 78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Freeform 713"/>
            <p:cNvSpPr/>
            <p:nvPr userDrawn="1"/>
          </p:nvSpPr>
          <p:spPr bwMode="auto">
            <a:xfrm>
              <a:off x="9466263" y="3856038"/>
              <a:ext cx="120650" cy="311150"/>
            </a:xfrm>
            <a:custGeom>
              <a:avLst/>
              <a:gdLst>
                <a:gd name="T0" fmla="*/ 0 w 76"/>
                <a:gd name="T1" fmla="*/ 44 h 196"/>
                <a:gd name="T2" fmla="*/ 76 w 76"/>
                <a:gd name="T3" fmla="*/ 0 h 196"/>
                <a:gd name="T4" fmla="*/ 76 w 76"/>
                <a:gd name="T5" fmla="*/ 151 h 196"/>
                <a:gd name="T6" fmla="*/ 0 w 76"/>
                <a:gd name="T7" fmla="*/ 196 h 196"/>
                <a:gd name="T8" fmla="*/ 0 w 76"/>
                <a:gd name="T9" fmla="*/ 4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96">
                  <a:moveTo>
                    <a:pt x="0" y="44"/>
                  </a:moveTo>
                  <a:lnTo>
                    <a:pt x="76" y="0"/>
                  </a:lnTo>
                  <a:lnTo>
                    <a:pt x="76" y="151"/>
                  </a:lnTo>
                  <a:lnTo>
                    <a:pt x="0" y="19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Freeform 714"/>
            <p:cNvSpPr/>
            <p:nvPr userDrawn="1"/>
          </p:nvSpPr>
          <p:spPr bwMode="auto">
            <a:xfrm>
              <a:off x="8504238" y="3244850"/>
              <a:ext cx="1033463" cy="596900"/>
            </a:xfrm>
            <a:custGeom>
              <a:avLst/>
              <a:gdLst>
                <a:gd name="T0" fmla="*/ 0 w 651"/>
                <a:gd name="T1" fmla="*/ 44 h 376"/>
                <a:gd name="T2" fmla="*/ 76 w 651"/>
                <a:gd name="T3" fmla="*/ 0 h 376"/>
                <a:gd name="T4" fmla="*/ 651 w 651"/>
                <a:gd name="T5" fmla="*/ 332 h 376"/>
                <a:gd name="T6" fmla="*/ 576 w 651"/>
                <a:gd name="T7" fmla="*/ 376 h 376"/>
                <a:gd name="T8" fmla="*/ 0 w 651"/>
                <a:gd name="T9" fmla="*/ 4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376">
                  <a:moveTo>
                    <a:pt x="0" y="44"/>
                  </a:moveTo>
                  <a:lnTo>
                    <a:pt x="76" y="0"/>
                  </a:lnTo>
                  <a:lnTo>
                    <a:pt x="651" y="332"/>
                  </a:lnTo>
                  <a:lnTo>
                    <a:pt x="576" y="37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Freeform 715"/>
            <p:cNvSpPr/>
            <p:nvPr userDrawn="1"/>
          </p:nvSpPr>
          <p:spPr bwMode="auto">
            <a:xfrm>
              <a:off x="9418638" y="3771900"/>
              <a:ext cx="168275" cy="153988"/>
            </a:xfrm>
            <a:custGeom>
              <a:avLst/>
              <a:gdLst>
                <a:gd name="T0" fmla="*/ 0 w 107"/>
                <a:gd name="T1" fmla="*/ 45 h 98"/>
                <a:gd name="T2" fmla="*/ 76 w 107"/>
                <a:gd name="T3" fmla="*/ 0 h 98"/>
                <a:gd name="T4" fmla="*/ 107 w 107"/>
                <a:gd name="T5" fmla="*/ 54 h 98"/>
                <a:gd name="T6" fmla="*/ 31 w 107"/>
                <a:gd name="T7" fmla="*/ 98 h 98"/>
                <a:gd name="T8" fmla="*/ 0 w 107"/>
                <a:gd name="T9" fmla="*/ 4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98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94" y="10"/>
                    <a:pt x="107" y="34"/>
                    <a:pt x="107" y="54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78"/>
                    <a:pt x="17" y="55"/>
                    <a:pt x="0" y="45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Freeform 716"/>
            <p:cNvSpPr/>
            <p:nvPr userDrawn="1"/>
          </p:nvSpPr>
          <p:spPr bwMode="auto">
            <a:xfrm>
              <a:off x="9418638" y="3771900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Freeform 717"/>
            <p:cNvSpPr/>
            <p:nvPr userDrawn="1"/>
          </p:nvSpPr>
          <p:spPr bwMode="auto">
            <a:xfrm>
              <a:off x="9418638" y="3771900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Freeform 718"/>
            <p:cNvSpPr/>
            <p:nvPr userDrawn="1"/>
          </p:nvSpPr>
          <p:spPr bwMode="auto">
            <a:xfrm>
              <a:off x="9420225" y="3773488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Freeform 719"/>
            <p:cNvSpPr/>
            <p:nvPr userDrawn="1"/>
          </p:nvSpPr>
          <p:spPr bwMode="auto">
            <a:xfrm>
              <a:off x="9421813" y="3773488"/>
              <a:ext cx="120650" cy="71438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Freeform 720"/>
            <p:cNvSpPr/>
            <p:nvPr userDrawn="1"/>
          </p:nvSpPr>
          <p:spPr bwMode="auto">
            <a:xfrm>
              <a:off x="9423400" y="3775075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Freeform 721"/>
            <p:cNvSpPr/>
            <p:nvPr userDrawn="1"/>
          </p:nvSpPr>
          <p:spPr bwMode="auto">
            <a:xfrm>
              <a:off x="9426575" y="3776663"/>
              <a:ext cx="120650" cy="71438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Freeform 722"/>
            <p:cNvSpPr/>
            <p:nvPr userDrawn="1"/>
          </p:nvSpPr>
          <p:spPr bwMode="auto">
            <a:xfrm>
              <a:off x="9428163" y="3778250"/>
              <a:ext cx="120650" cy="71438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Freeform 723"/>
            <p:cNvSpPr/>
            <p:nvPr userDrawn="1"/>
          </p:nvSpPr>
          <p:spPr bwMode="auto">
            <a:xfrm>
              <a:off x="9429750" y="3779838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Freeform 724"/>
            <p:cNvSpPr/>
            <p:nvPr userDrawn="1"/>
          </p:nvSpPr>
          <p:spPr bwMode="auto">
            <a:xfrm>
              <a:off x="9432925" y="3783013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Freeform 725"/>
            <p:cNvSpPr/>
            <p:nvPr userDrawn="1"/>
          </p:nvSpPr>
          <p:spPr bwMode="auto">
            <a:xfrm>
              <a:off x="9434513" y="3784600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Freeform 726"/>
            <p:cNvSpPr/>
            <p:nvPr userDrawn="1"/>
          </p:nvSpPr>
          <p:spPr bwMode="auto">
            <a:xfrm>
              <a:off x="9436100" y="3786188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Freeform 727"/>
            <p:cNvSpPr/>
            <p:nvPr userDrawn="1"/>
          </p:nvSpPr>
          <p:spPr bwMode="auto">
            <a:xfrm>
              <a:off x="9439275" y="3789363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9" name="Freeform 728"/>
            <p:cNvSpPr/>
            <p:nvPr userDrawn="1"/>
          </p:nvSpPr>
          <p:spPr bwMode="auto">
            <a:xfrm>
              <a:off x="9439275" y="3790950"/>
              <a:ext cx="122238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0" name="Freeform 729"/>
            <p:cNvSpPr/>
            <p:nvPr userDrawn="1"/>
          </p:nvSpPr>
          <p:spPr bwMode="auto">
            <a:xfrm>
              <a:off x="9440863" y="37909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1" name="Freeform 730"/>
            <p:cNvSpPr/>
            <p:nvPr userDrawn="1"/>
          </p:nvSpPr>
          <p:spPr bwMode="auto">
            <a:xfrm>
              <a:off x="9442450" y="3794125"/>
              <a:ext cx="123825" cy="73025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2" name="Freeform 731"/>
            <p:cNvSpPr/>
            <p:nvPr userDrawn="1"/>
          </p:nvSpPr>
          <p:spPr bwMode="auto">
            <a:xfrm>
              <a:off x="9445625" y="3797300"/>
              <a:ext cx="123825" cy="74613"/>
            </a:xfrm>
            <a:custGeom>
              <a:avLst/>
              <a:gdLst>
                <a:gd name="T0" fmla="*/ 0 w 78"/>
                <a:gd name="T1" fmla="*/ 44 h 47"/>
                <a:gd name="T2" fmla="*/ 76 w 78"/>
                <a:gd name="T3" fmla="*/ 0 h 47"/>
                <a:gd name="T4" fmla="*/ 78 w 78"/>
                <a:gd name="T5" fmla="*/ 2 h 47"/>
                <a:gd name="T6" fmla="*/ 2 w 78"/>
                <a:gd name="T7" fmla="*/ 47 h 47"/>
                <a:gd name="T8" fmla="*/ 0 w 78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8" y="2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3" name="Freeform 732"/>
            <p:cNvSpPr/>
            <p:nvPr userDrawn="1"/>
          </p:nvSpPr>
          <p:spPr bwMode="auto">
            <a:xfrm>
              <a:off x="9448800" y="3800475"/>
              <a:ext cx="123825" cy="76200"/>
            </a:xfrm>
            <a:custGeom>
              <a:avLst/>
              <a:gdLst>
                <a:gd name="T0" fmla="*/ 0 w 78"/>
                <a:gd name="T1" fmla="*/ 45 h 48"/>
                <a:gd name="T2" fmla="*/ 76 w 78"/>
                <a:gd name="T3" fmla="*/ 0 h 48"/>
                <a:gd name="T4" fmla="*/ 78 w 78"/>
                <a:gd name="T5" fmla="*/ 4 h 48"/>
                <a:gd name="T6" fmla="*/ 2 w 78"/>
                <a:gd name="T7" fmla="*/ 48 h 48"/>
                <a:gd name="T8" fmla="*/ 0 w 78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8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3"/>
                    <a:pt x="78" y="4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6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4" name="Freeform 733"/>
            <p:cNvSpPr/>
            <p:nvPr userDrawn="1"/>
          </p:nvSpPr>
          <p:spPr bwMode="auto">
            <a:xfrm>
              <a:off x="9451975" y="3806825"/>
              <a:ext cx="122238" cy="74613"/>
            </a:xfrm>
            <a:custGeom>
              <a:avLst/>
              <a:gdLst>
                <a:gd name="T0" fmla="*/ 0 w 77"/>
                <a:gd name="T1" fmla="*/ 44 h 47"/>
                <a:gd name="T2" fmla="*/ 76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5" name="Freeform 734"/>
            <p:cNvSpPr/>
            <p:nvPr userDrawn="1"/>
          </p:nvSpPr>
          <p:spPr bwMode="auto">
            <a:xfrm>
              <a:off x="9453563" y="3811588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6" name="Freeform 735"/>
            <p:cNvSpPr/>
            <p:nvPr userDrawn="1"/>
          </p:nvSpPr>
          <p:spPr bwMode="auto">
            <a:xfrm>
              <a:off x="9455150" y="3813175"/>
              <a:ext cx="122238" cy="73025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7" name="Freeform 736"/>
            <p:cNvSpPr/>
            <p:nvPr userDrawn="1"/>
          </p:nvSpPr>
          <p:spPr bwMode="auto">
            <a:xfrm>
              <a:off x="9456738" y="38163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8" name="Freeform 737"/>
            <p:cNvSpPr/>
            <p:nvPr userDrawn="1"/>
          </p:nvSpPr>
          <p:spPr bwMode="auto">
            <a:xfrm>
              <a:off x="9458325" y="3819525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9" name="Freeform 738"/>
            <p:cNvSpPr/>
            <p:nvPr userDrawn="1"/>
          </p:nvSpPr>
          <p:spPr bwMode="auto">
            <a:xfrm>
              <a:off x="9458325" y="38211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0" name="Freeform 739"/>
            <p:cNvSpPr/>
            <p:nvPr userDrawn="1"/>
          </p:nvSpPr>
          <p:spPr bwMode="auto">
            <a:xfrm>
              <a:off x="9459913" y="38242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1" name="Freeform 740"/>
            <p:cNvSpPr/>
            <p:nvPr userDrawn="1"/>
          </p:nvSpPr>
          <p:spPr bwMode="auto">
            <a:xfrm>
              <a:off x="9461500" y="38258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2" name="Freeform 741"/>
            <p:cNvSpPr/>
            <p:nvPr userDrawn="1"/>
          </p:nvSpPr>
          <p:spPr bwMode="auto">
            <a:xfrm>
              <a:off x="9461500" y="3829050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3" name="Freeform 742"/>
            <p:cNvSpPr/>
            <p:nvPr userDrawn="1"/>
          </p:nvSpPr>
          <p:spPr bwMode="auto">
            <a:xfrm>
              <a:off x="9463088" y="3830638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4" name="Freeform 743"/>
            <p:cNvSpPr/>
            <p:nvPr userDrawn="1"/>
          </p:nvSpPr>
          <p:spPr bwMode="auto">
            <a:xfrm>
              <a:off x="9463088" y="38338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5" name="Freeform 744"/>
            <p:cNvSpPr/>
            <p:nvPr userDrawn="1"/>
          </p:nvSpPr>
          <p:spPr bwMode="auto">
            <a:xfrm>
              <a:off x="9464675" y="3836988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6" name="Freeform 745"/>
            <p:cNvSpPr/>
            <p:nvPr userDrawn="1"/>
          </p:nvSpPr>
          <p:spPr bwMode="auto">
            <a:xfrm>
              <a:off x="9464675" y="38385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7" name="Freeform 746"/>
            <p:cNvSpPr/>
            <p:nvPr userDrawn="1"/>
          </p:nvSpPr>
          <p:spPr bwMode="auto">
            <a:xfrm>
              <a:off x="9464675" y="38417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8" name="Freeform 748"/>
            <p:cNvSpPr/>
            <p:nvPr userDrawn="1"/>
          </p:nvSpPr>
          <p:spPr bwMode="auto">
            <a:xfrm>
              <a:off x="9466263" y="3843338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9" name="Freeform 749"/>
            <p:cNvSpPr/>
            <p:nvPr userDrawn="1"/>
          </p:nvSpPr>
          <p:spPr bwMode="auto">
            <a:xfrm>
              <a:off x="9466263" y="3846513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0" name="Freeform 750"/>
            <p:cNvSpPr/>
            <p:nvPr userDrawn="1"/>
          </p:nvSpPr>
          <p:spPr bwMode="auto">
            <a:xfrm>
              <a:off x="9466263" y="3848100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1" name="Freeform 751"/>
            <p:cNvSpPr/>
            <p:nvPr userDrawn="1"/>
          </p:nvSpPr>
          <p:spPr bwMode="auto">
            <a:xfrm>
              <a:off x="9466263" y="38512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2" name="Freeform 752"/>
            <p:cNvSpPr/>
            <p:nvPr userDrawn="1"/>
          </p:nvSpPr>
          <p:spPr bwMode="auto">
            <a:xfrm>
              <a:off x="9466263" y="3852863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3" name="Freeform 753"/>
            <p:cNvSpPr/>
            <p:nvPr userDrawn="1"/>
          </p:nvSpPr>
          <p:spPr bwMode="auto">
            <a:xfrm>
              <a:off x="8453438" y="3298825"/>
              <a:ext cx="1090613" cy="1346200"/>
            </a:xfrm>
            <a:custGeom>
              <a:avLst/>
              <a:gdLst>
                <a:gd name="T0" fmla="*/ 614 w 694"/>
                <a:gd name="T1" fmla="*/ 346 h 857"/>
                <a:gd name="T2" fmla="*/ 645 w 694"/>
                <a:gd name="T3" fmla="*/ 399 h 857"/>
                <a:gd name="T4" fmla="*/ 645 w 694"/>
                <a:gd name="T5" fmla="*/ 553 h 857"/>
                <a:gd name="T6" fmla="*/ 654 w 694"/>
                <a:gd name="T7" fmla="*/ 583 h 857"/>
                <a:gd name="T8" fmla="*/ 682 w 694"/>
                <a:gd name="T9" fmla="*/ 631 h 857"/>
                <a:gd name="T10" fmla="*/ 681 w 694"/>
                <a:gd name="T11" fmla="*/ 681 h 857"/>
                <a:gd name="T12" fmla="*/ 653 w 694"/>
                <a:gd name="T13" fmla="*/ 697 h 857"/>
                <a:gd name="T14" fmla="*/ 644 w 694"/>
                <a:gd name="T15" fmla="*/ 717 h 857"/>
                <a:gd name="T16" fmla="*/ 644 w 694"/>
                <a:gd name="T17" fmla="*/ 830 h 857"/>
                <a:gd name="T18" fmla="*/ 613 w 694"/>
                <a:gd name="T19" fmla="*/ 847 h 857"/>
                <a:gd name="T20" fmla="*/ 31 w 694"/>
                <a:gd name="T21" fmla="*/ 512 h 857"/>
                <a:gd name="T22" fmla="*/ 0 w 694"/>
                <a:gd name="T23" fmla="*/ 458 h 857"/>
                <a:gd name="T24" fmla="*/ 2 w 694"/>
                <a:gd name="T25" fmla="*/ 28 h 857"/>
                <a:gd name="T26" fmla="*/ 33 w 694"/>
                <a:gd name="T27" fmla="*/ 10 h 857"/>
                <a:gd name="T28" fmla="*/ 614 w 694"/>
                <a:gd name="T29" fmla="*/ 346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4" h="857">
                  <a:moveTo>
                    <a:pt x="614" y="346"/>
                  </a:moveTo>
                  <a:cubicBezTo>
                    <a:pt x="631" y="356"/>
                    <a:pt x="645" y="379"/>
                    <a:pt x="645" y="399"/>
                  </a:cubicBezTo>
                  <a:cubicBezTo>
                    <a:pt x="645" y="553"/>
                    <a:pt x="645" y="553"/>
                    <a:pt x="645" y="553"/>
                  </a:cubicBezTo>
                  <a:cubicBezTo>
                    <a:pt x="645" y="562"/>
                    <a:pt x="648" y="573"/>
                    <a:pt x="654" y="583"/>
                  </a:cubicBezTo>
                  <a:cubicBezTo>
                    <a:pt x="682" y="631"/>
                    <a:pt x="682" y="631"/>
                    <a:pt x="682" y="631"/>
                  </a:cubicBezTo>
                  <a:cubicBezTo>
                    <a:pt x="694" y="652"/>
                    <a:pt x="694" y="675"/>
                    <a:pt x="681" y="681"/>
                  </a:cubicBezTo>
                  <a:cubicBezTo>
                    <a:pt x="653" y="697"/>
                    <a:pt x="653" y="697"/>
                    <a:pt x="653" y="697"/>
                  </a:cubicBezTo>
                  <a:cubicBezTo>
                    <a:pt x="648" y="701"/>
                    <a:pt x="644" y="708"/>
                    <a:pt x="644" y="717"/>
                  </a:cubicBezTo>
                  <a:cubicBezTo>
                    <a:pt x="644" y="830"/>
                    <a:pt x="644" y="830"/>
                    <a:pt x="644" y="830"/>
                  </a:cubicBezTo>
                  <a:cubicBezTo>
                    <a:pt x="644" y="849"/>
                    <a:pt x="630" y="857"/>
                    <a:pt x="613" y="847"/>
                  </a:cubicBezTo>
                  <a:cubicBezTo>
                    <a:pt x="31" y="512"/>
                    <a:pt x="31" y="512"/>
                    <a:pt x="31" y="512"/>
                  </a:cubicBezTo>
                  <a:cubicBezTo>
                    <a:pt x="14" y="502"/>
                    <a:pt x="0" y="478"/>
                    <a:pt x="0" y="45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8"/>
                    <a:pt x="16" y="0"/>
                    <a:pt x="33" y="10"/>
                  </a:cubicBezTo>
                  <a:lnTo>
                    <a:pt x="614" y="346"/>
                  </a:lnTo>
                  <a:close/>
                </a:path>
              </a:pathLst>
            </a:custGeom>
            <a:solidFill>
              <a:srgbClr val="FFC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4" name="Freeform 754"/>
            <p:cNvSpPr/>
            <p:nvPr userDrawn="1"/>
          </p:nvSpPr>
          <p:spPr bwMode="auto">
            <a:xfrm>
              <a:off x="8643938" y="3778250"/>
              <a:ext cx="192088" cy="201613"/>
            </a:xfrm>
            <a:custGeom>
              <a:avLst/>
              <a:gdLst>
                <a:gd name="T0" fmla="*/ 108 w 122"/>
                <a:gd name="T1" fmla="*/ 41 h 129"/>
                <a:gd name="T2" fmla="*/ 87 w 122"/>
                <a:gd name="T3" fmla="*/ 116 h 129"/>
                <a:gd name="T4" fmla="*/ 14 w 122"/>
                <a:gd name="T5" fmla="*/ 89 h 129"/>
                <a:gd name="T6" fmla="*/ 35 w 122"/>
                <a:gd name="T7" fmla="*/ 13 h 129"/>
                <a:gd name="T8" fmla="*/ 108 w 122"/>
                <a:gd name="T9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9">
                  <a:moveTo>
                    <a:pt x="108" y="41"/>
                  </a:moveTo>
                  <a:cubicBezTo>
                    <a:pt x="122" y="69"/>
                    <a:pt x="113" y="103"/>
                    <a:pt x="87" y="116"/>
                  </a:cubicBezTo>
                  <a:cubicBezTo>
                    <a:pt x="62" y="129"/>
                    <a:pt x="29" y="117"/>
                    <a:pt x="14" y="89"/>
                  </a:cubicBezTo>
                  <a:cubicBezTo>
                    <a:pt x="0" y="60"/>
                    <a:pt x="9" y="27"/>
                    <a:pt x="35" y="13"/>
                  </a:cubicBezTo>
                  <a:cubicBezTo>
                    <a:pt x="60" y="0"/>
                    <a:pt x="93" y="12"/>
                    <a:pt x="108" y="41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5" name="Freeform 755"/>
            <p:cNvSpPr/>
            <p:nvPr userDrawn="1"/>
          </p:nvSpPr>
          <p:spPr bwMode="auto">
            <a:xfrm>
              <a:off x="9086850" y="4032250"/>
              <a:ext cx="190500" cy="201613"/>
            </a:xfrm>
            <a:custGeom>
              <a:avLst/>
              <a:gdLst>
                <a:gd name="T0" fmla="*/ 107 w 122"/>
                <a:gd name="T1" fmla="*/ 41 h 129"/>
                <a:gd name="T2" fmla="*/ 87 w 122"/>
                <a:gd name="T3" fmla="*/ 116 h 129"/>
                <a:gd name="T4" fmla="*/ 14 w 122"/>
                <a:gd name="T5" fmla="*/ 88 h 129"/>
                <a:gd name="T6" fmla="*/ 34 w 122"/>
                <a:gd name="T7" fmla="*/ 13 h 129"/>
                <a:gd name="T8" fmla="*/ 107 w 122"/>
                <a:gd name="T9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9">
                  <a:moveTo>
                    <a:pt x="107" y="41"/>
                  </a:moveTo>
                  <a:cubicBezTo>
                    <a:pt x="122" y="69"/>
                    <a:pt x="113" y="103"/>
                    <a:pt x="87" y="116"/>
                  </a:cubicBezTo>
                  <a:cubicBezTo>
                    <a:pt x="61" y="129"/>
                    <a:pt x="29" y="117"/>
                    <a:pt x="14" y="88"/>
                  </a:cubicBezTo>
                  <a:cubicBezTo>
                    <a:pt x="0" y="60"/>
                    <a:pt x="9" y="27"/>
                    <a:pt x="34" y="13"/>
                  </a:cubicBezTo>
                  <a:cubicBezTo>
                    <a:pt x="60" y="0"/>
                    <a:pt x="93" y="12"/>
                    <a:pt x="107" y="41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6" name="Freeform 756"/>
            <p:cNvSpPr/>
            <p:nvPr userDrawn="1"/>
          </p:nvSpPr>
          <p:spPr bwMode="auto">
            <a:xfrm>
              <a:off x="8870950" y="3913188"/>
              <a:ext cx="192088" cy="201613"/>
            </a:xfrm>
            <a:custGeom>
              <a:avLst/>
              <a:gdLst>
                <a:gd name="T0" fmla="*/ 108 w 122"/>
                <a:gd name="T1" fmla="*/ 41 h 129"/>
                <a:gd name="T2" fmla="*/ 87 w 122"/>
                <a:gd name="T3" fmla="*/ 116 h 129"/>
                <a:gd name="T4" fmla="*/ 14 w 122"/>
                <a:gd name="T5" fmla="*/ 89 h 129"/>
                <a:gd name="T6" fmla="*/ 35 w 122"/>
                <a:gd name="T7" fmla="*/ 14 h 129"/>
                <a:gd name="T8" fmla="*/ 108 w 122"/>
                <a:gd name="T9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9">
                  <a:moveTo>
                    <a:pt x="108" y="41"/>
                  </a:moveTo>
                  <a:cubicBezTo>
                    <a:pt x="122" y="69"/>
                    <a:pt x="113" y="103"/>
                    <a:pt x="87" y="116"/>
                  </a:cubicBezTo>
                  <a:cubicBezTo>
                    <a:pt x="62" y="129"/>
                    <a:pt x="29" y="117"/>
                    <a:pt x="14" y="89"/>
                  </a:cubicBezTo>
                  <a:cubicBezTo>
                    <a:pt x="0" y="61"/>
                    <a:pt x="9" y="27"/>
                    <a:pt x="35" y="14"/>
                  </a:cubicBezTo>
                  <a:cubicBezTo>
                    <a:pt x="60" y="0"/>
                    <a:pt x="93" y="13"/>
                    <a:pt x="108" y="41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7" name="Freeform 757"/>
            <p:cNvSpPr/>
            <p:nvPr userDrawn="1"/>
          </p:nvSpPr>
          <p:spPr bwMode="auto">
            <a:xfrm>
              <a:off x="5848350" y="1801813"/>
              <a:ext cx="455613" cy="280988"/>
            </a:xfrm>
            <a:custGeom>
              <a:avLst/>
              <a:gdLst>
                <a:gd name="T0" fmla="*/ 282 w 290"/>
                <a:gd name="T1" fmla="*/ 26 h 179"/>
                <a:gd name="T2" fmla="*/ 20 w 290"/>
                <a:gd name="T3" fmla="*/ 175 h 179"/>
                <a:gd name="T4" fmla="*/ 3 w 290"/>
                <a:gd name="T5" fmla="*/ 170 h 179"/>
                <a:gd name="T6" fmla="*/ 8 w 290"/>
                <a:gd name="T7" fmla="*/ 153 h 179"/>
                <a:gd name="T8" fmla="*/ 269 w 290"/>
                <a:gd name="T9" fmla="*/ 4 h 179"/>
                <a:gd name="T10" fmla="*/ 286 w 290"/>
                <a:gd name="T11" fmla="*/ 9 h 179"/>
                <a:gd name="T12" fmla="*/ 282 w 290"/>
                <a:gd name="T13" fmla="*/ 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6"/>
                  </a:moveTo>
                  <a:cubicBezTo>
                    <a:pt x="20" y="175"/>
                    <a:pt x="20" y="175"/>
                    <a:pt x="20" y="175"/>
                  </a:cubicBezTo>
                  <a:cubicBezTo>
                    <a:pt x="14" y="179"/>
                    <a:pt x="7" y="177"/>
                    <a:pt x="3" y="170"/>
                  </a:cubicBezTo>
                  <a:cubicBezTo>
                    <a:pt x="0" y="164"/>
                    <a:pt x="2" y="157"/>
                    <a:pt x="8" y="153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0"/>
                    <a:pt x="283" y="3"/>
                    <a:pt x="286" y="9"/>
                  </a:cubicBezTo>
                  <a:cubicBezTo>
                    <a:pt x="290" y="15"/>
                    <a:pt x="288" y="22"/>
                    <a:pt x="282" y="26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8" name="Freeform 758"/>
            <p:cNvSpPr/>
            <p:nvPr userDrawn="1"/>
          </p:nvSpPr>
          <p:spPr bwMode="auto">
            <a:xfrm>
              <a:off x="6764338" y="2184400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0 h 179"/>
                <a:gd name="T6" fmla="*/ 8 w 290"/>
                <a:gd name="T7" fmla="*/ 153 h 179"/>
                <a:gd name="T8" fmla="*/ 270 w 290"/>
                <a:gd name="T9" fmla="*/ 3 h 179"/>
                <a:gd name="T10" fmla="*/ 287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6"/>
                    <a:pt x="4" y="170"/>
                  </a:cubicBezTo>
                  <a:cubicBezTo>
                    <a:pt x="0" y="164"/>
                    <a:pt x="2" y="157"/>
                    <a:pt x="8" y="153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76" y="0"/>
                    <a:pt x="283" y="2"/>
                    <a:pt x="287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9" name="Freeform 759"/>
            <p:cNvSpPr/>
            <p:nvPr userDrawn="1"/>
          </p:nvSpPr>
          <p:spPr bwMode="auto">
            <a:xfrm>
              <a:off x="6616700" y="2847975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1 h 179"/>
                <a:gd name="T6" fmla="*/ 8 w 290"/>
                <a:gd name="T7" fmla="*/ 153 h 179"/>
                <a:gd name="T8" fmla="*/ 270 w 290"/>
                <a:gd name="T9" fmla="*/ 4 h 179"/>
                <a:gd name="T10" fmla="*/ 287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7"/>
                    <a:pt x="4" y="171"/>
                  </a:cubicBezTo>
                  <a:cubicBezTo>
                    <a:pt x="0" y="165"/>
                    <a:pt x="2" y="157"/>
                    <a:pt x="8" y="153"/>
                  </a:cubicBezTo>
                  <a:cubicBezTo>
                    <a:pt x="270" y="4"/>
                    <a:pt x="270" y="4"/>
                    <a:pt x="270" y="4"/>
                  </a:cubicBezTo>
                  <a:cubicBezTo>
                    <a:pt x="276" y="0"/>
                    <a:pt x="283" y="2"/>
                    <a:pt x="287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0" name="Freeform 760"/>
            <p:cNvSpPr/>
            <p:nvPr userDrawn="1"/>
          </p:nvSpPr>
          <p:spPr bwMode="auto">
            <a:xfrm>
              <a:off x="8134350" y="2894013"/>
              <a:ext cx="455613" cy="279400"/>
            </a:xfrm>
            <a:custGeom>
              <a:avLst/>
              <a:gdLst>
                <a:gd name="T0" fmla="*/ 282 w 290"/>
                <a:gd name="T1" fmla="*/ 25 h 178"/>
                <a:gd name="T2" fmla="*/ 21 w 290"/>
                <a:gd name="T3" fmla="*/ 175 h 178"/>
                <a:gd name="T4" fmla="*/ 3 w 290"/>
                <a:gd name="T5" fmla="*/ 170 h 178"/>
                <a:gd name="T6" fmla="*/ 8 w 290"/>
                <a:gd name="T7" fmla="*/ 153 h 178"/>
                <a:gd name="T8" fmla="*/ 269 w 290"/>
                <a:gd name="T9" fmla="*/ 3 h 178"/>
                <a:gd name="T10" fmla="*/ 286 w 290"/>
                <a:gd name="T11" fmla="*/ 8 h 178"/>
                <a:gd name="T12" fmla="*/ 282 w 290"/>
                <a:gd name="T1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8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8"/>
                    <a:pt x="7" y="176"/>
                    <a:pt x="3" y="170"/>
                  </a:cubicBezTo>
                  <a:cubicBezTo>
                    <a:pt x="0" y="164"/>
                    <a:pt x="2" y="157"/>
                    <a:pt x="8" y="153"/>
                  </a:cubicBezTo>
                  <a:cubicBezTo>
                    <a:pt x="269" y="3"/>
                    <a:pt x="269" y="3"/>
                    <a:pt x="269" y="3"/>
                  </a:cubicBezTo>
                  <a:cubicBezTo>
                    <a:pt x="275" y="0"/>
                    <a:pt x="283" y="2"/>
                    <a:pt x="286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1" name="Freeform 761"/>
            <p:cNvSpPr/>
            <p:nvPr userDrawn="1"/>
          </p:nvSpPr>
          <p:spPr bwMode="auto">
            <a:xfrm>
              <a:off x="7964488" y="2424113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1 h 179"/>
                <a:gd name="T6" fmla="*/ 8 w 290"/>
                <a:gd name="T7" fmla="*/ 153 h 179"/>
                <a:gd name="T8" fmla="*/ 269 w 290"/>
                <a:gd name="T9" fmla="*/ 4 h 179"/>
                <a:gd name="T10" fmla="*/ 286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7"/>
                    <a:pt x="4" y="171"/>
                  </a:cubicBezTo>
                  <a:cubicBezTo>
                    <a:pt x="0" y="165"/>
                    <a:pt x="2" y="157"/>
                    <a:pt x="8" y="153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0"/>
                    <a:pt x="283" y="2"/>
                    <a:pt x="286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2" name="Freeform 762"/>
            <p:cNvSpPr/>
            <p:nvPr userDrawn="1"/>
          </p:nvSpPr>
          <p:spPr bwMode="auto">
            <a:xfrm>
              <a:off x="6962775" y="998538"/>
              <a:ext cx="928688" cy="557213"/>
            </a:xfrm>
            <a:custGeom>
              <a:avLst/>
              <a:gdLst>
                <a:gd name="T0" fmla="*/ 577 w 591"/>
                <a:gd name="T1" fmla="*/ 0 h 355"/>
                <a:gd name="T2" fmla="*/ 570 w 591"/>
                <a:gd name="T3" fmla="*/ 2 h 355"/>
                <a:gd name="T4" fmla="*/ 8 w 591"/>
                <a:gd name="T5" fmla="*/ 331 h 355"/>
                <a:gd name="T6" fmla="*/ 4 w 591"/>
                <a:gd name="T7" fmla="*/ 349 h 355"/>
                <a:gd name="T8" fmla="*/ 15 w 591"/>
                <a:gd name="T9" fmla="*/ 355 h 355"/>
                <a:gd name="T10" fmla="*/ 21 w 591"/>
                <a:gd name="T11" fmla="*/ 353 h 355"/>
                <a:gd name="T12" fmla="*/ 583 w 591"/>
                <a:gd name="T13" fmla="*/ 23 h 355"/>
                <a:gd name="T14" fmla="*/ 587 w 591"/>
                <a:gd name="T15" fmla="*/ 6 h 355"/>
                <a:gd name="T16" fmla="*/ 577 w 591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1" h="355">
                  <a:moveTo>
                    <a:pt x="577" y="0"/>
                  </a:moveTo>
                  <a:cubicBezTo>
                    <a:pt x="574" y="0"/>
                    <a:pt x="572" y="1"/>
                    <a:pt x="570" y="2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2" y="335"/>
                    <a:pt x="0" y="343"/>
                    <a:pt x="4" y="349"/>
                  </a:cubicBezTo>
                  <a:cubicBezTo>
                    <a:pt x="6" y="353"/>
                    <a:pt x="10" y="355"/>
                    <a:pt x="15" y="355"/>
                  </a:cubicBezTo>
                  <a:cubicBezTo>
                    <a:pt x="17" y="355"/>
                    <a:pt x="19" y="354"/>
                    <a:pt x="21" y="353"/>
                  </a:cubicBezTo>
                  <a:cubicBezTo>
                    <a:pt x="583" y="23"/>
                    <a:pt x="583" y="23"/>
                    <a:pt x="583" y="23"/>
                  </a:cubicBezTo>
                  <a:cubicBezTo>
                    <a:pt x="589" y="20"/>
                    <a:pt x="591" y="12"/>
                    <a:pt x="587" y="6"/>
                  </a:cubicBezTo>
                  <a:cubicBezTo>
                    <a:pt x="585" y="2"/>
                    <a:pt x="581" y="0"/>
                    <a:pt x="577" y="0"/>
                  </a:cubicBezTo>
                </a:path>
              </a:pathLst>
            </a:custGeom>
            <a:solidFill>
              <a:srgbClr val="4E9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3" name="Freeform 763"/>
            <p:cNvSpPr/>
            <p:nvPr userDrawn="1"/>
          </p:nvSpPr>
          <p:spPr bwMode="auto">
            <a:xfrm>
              <a:off x="5294313" y="2160588"/>
              <a:ext cx="1479550" cy="884238"/>
            </a:xfrm>
            <a:custGeom>
              <a:avLst/>
              <a:gdLst>
                <a:gd name="T0" fmla="*/ 931 w 941"/>
                <a:gd name="T1" fmla="*/ 26 h 563"/>
                <a:gd name="T2" fmla="*/ 18 w 941"/>
                <a:gd name="T3" fmla="*/ 560 h 563"/>
                <a:gd name="T4" fmla="*/ 2 w 941"/>
                <a:gd name="T5" fmla="*/ 553 h 563"/>
                <a:gd name="T6" fmla="*/ 10 w 941"/>
                <a:gd name="T7" fmla="*/ 537 h 563"/>
                <a:gd name="T8" fmla="*/ 923 w 941"/>
                <a:gd name="T9" fmla="*/ 3 h 563"/>
                <a:gd name="T10" fmla="*/ 939 w 941"/>
                <a:gd name="T11" fmla="*/ 10 h 563"/>
                <a:gd name="T12" fmla="*/ 931 w 941"/>
                <a:gd name="T13" fmla="*/ 2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1" h="563">
                  <a:moveTo>
                    <a:pt x="931" y="26"/>
                  </a:moveTo>
                  <a:cubicBezTo>
                    <a:pt x="18" y="560"/>
                    <a:pt x="18" y="560"/>
                    <a:pt x="18" y="560"/>
                  </a:cubicBezTo>
                  <a:cubicBezTo>
                    <a:pt x="12" y="563"/>
                    <a:pt x="5" y="559"/>
                    <a:pt x="2" y="553"/>
                  </a:cubicBezTo>
                  <a:cubicBezTo>
                    <a:pt x="0" y="546"/>
                    <a:pt x="3" y="539"/>
                    <a:pt x="10" y="537"/>
                  </a:cubicBezTo>
                  <a:cubicBezTo>
                    <a:pt x="923" y="3"/>
                    <a:pt x="923" y="3"/>
                    <a:pt x="923" y="3"/>
                  </a:cubicBezTo>
                  <a:cubicBezTo>
                    <a:pt x="929" y="0"/>
                    <a:pt x="937" y="4"/>
                    <a:pt x="939" y="10"/>
                  </a:cubicBezTo>
                  <a:cubicBezTo>
                    <a:pt x="941" y="17"/>
                    <a:pt x="938" y="24"/>
                    <a:pt x="931" y="26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4" name="Freeform 764"/>
            <p:cNvSpPr/>
            <p:nvPr userDrawn="1"/>
          </p:nvSpPr>
          <p:spPr bwMode="auto">
            <a:xfrm>
              <a:off x="6446838" y="3259138"/>
              <a:ext cx="1481138" cy="882650"/>
            </a:xfrm>
            <a:custGeom>
              <a:avLst/>
              <a:gdLst>
                <a:gd name="T0" fmla="*/ 932 w 942"/>
                <a:gd name="T1" fmla="*/ 26 h 562"/>
                <a:gd name="T2" fmla="*/ 19 w 942"/>
                <a:gd name="T3" fmla="*/ 560 h 562"/>
                <a:gd name="T4" fmla="*/ 3 w 942"/>
                <a:gd name="T5" fmla="*/ 552 h 562"/>
                <a:gd name="T6" fmla="*/ 10 w 942"/>
                <a:gd name="T7" fmla="*/ 536 h 562"/>
                <a:gd name="T8" fmla="*/ 923 w 942"/>
                <a:gd name="T9" fmla="*/ 2 h 562"/>
                <a:gd name="T10" fmla="*/ 939 w 942"/>
                <a:gd name="T11" fmla="*/ 10 h 562"/>
                <a:gd name="T12" fmla="*/ 932 w 942"/>
                <a:gd name="T13" fmla="*/ 2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2" h="562">
                  <a:moveTo>
                    <a:pt x="932" y="26"/>
                  </a:moveTo>
                  <a:cubicBezTo>
                    <a:pt x="19" y="560"/>
                    <a:pt x="19" y="560"/>
                    <a:pt x="19" y="560"/>
                  </a:cubicBezTo>
                  <a:cubicBezTo>
                    <a:pt x="12" y="562"/>
                    <a:pt x="5" y="559"/>
                    <a:pt x="3" y="552"/>
                  </a:cubicBezTo>
                  <a:cubicBezTo>
                    <a:pt x="0" y="546"/>
                    <a:pt x="4" y="538"/>
                    <a:pt x="10" y="536"/>
                  </a:cubicBezTo>
                  <a:cubicBezTo>
                    <a:pt x="923" y="2"/>
                    <a:pt x="923" y="2"/>
                    <a:pt x="923" y="2"/>
                  </a:cubicBezTo>
                  <a:cubicBezTo>
                    <a:pt x="930" y="0"/>
                    <a:pt x="937" y="3"/>
                    <a:pt x="939" y="10"/>
                  </a:cubicBezTo>
                  <a:cubicBezTo>
                    <a:pt x="942" y="16"/>
                    <a:pt x="938" y="23"/>
                    <a:pt x="932" y="26"/>
                  </a:cubicBezTo>
                  <a:close/>
                </a:path>
              </a:pathLst>
            </a:custGeom>
            <a:solidFill>
              <a:srgbClr val="668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565" name="Freeform 765"/>
            <p:cNvSpPr/>
            <p:nvPr userDrawn="1"/>
          </p:nvSpPr>
          <p:spPr bwMode="auto">
            <a:xfrm>
              <a:off x="6200775" y="2949575"/>
              <a:ext cx="47625" cy="47625"/>
            </a:xfrm>
            <a:custGeom>
              <a:avLst/>
              <a:gdLst>
                <a:gd name="T0" fmla="*/ 31 w 31"/>
                <a:gd name="T1" fmla="*/ 30 h 30"/>
                <a:gd name="T2" fmla="*/ 7 w 31"/>
                <a:gd name="T3" fmla="*/ 16 h 30"/>
                <a:gd name="T4" fmla="*/ 0 w 31"/>
                <a:gd name="T5" fmla="*/ 0 h 30"/>
                <a:gd name="T6" fmla="*/ 24 w 31"/>
                <a:gd name="T7" fmla="*/ 14 h 30"/>
                <a:gd name="T8" fmla="*/ 31 w 3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1" y="3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3"/>
                    <a:pt x="0" y="8"/>
                    <a:pt x="0" y="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22"/>
                    <a:pt x="27" y="27"/>
                    <a:pt x="31" y="30"/>
                  </a:cubicBez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" name="Freeform 766"/>
            <p:cNvSpPr/>
            <p:nvPr userDrawn="1"/>
          </p:nvSpPr>
          <p:spPr bwMode="auto">
            <a:xfrm>
              <a:off x="6200775" y="2949575"/>
              <a:ext cx="47625" cy="47625"/>
            </a:xfrm>
            <a:custGeom>
              <a:avLst/>
              <a:gdLst>
                <a:gd name="T0" fmla="*/ 31 w 31"/>
                <a:gd name="T1" fmla="*/ 30 h 30"/>
                <a:gd name="T2" fmla="*/ 7 w 31"/>
                <a:gd name="T3" fmla="*/ 16 h 30"/>
                <a:gd name="T4" fmla="*/ 0 w 31"/>
                <a:gd name="T5" fmla="*/ 0 h 30"/>
                <a:gd name="T6" fmla="*/ 24 w 31"/>
                <a:gd name="T7" fmla="*/ 14 h 30"/>
                <a:gd name="T8" fmla="*/ 31 w 3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1" y="3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3"/>
                    <a:pt x="0" y="8"/>
                    <a:pt x="0" y="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22"/>
                    <a:pt x="27" y="27"/>
                    <a:pt x="31" y="30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" name="Freeform 767"/>
            <p:cNvSpPr/>
            <p:nvPr userDrawn="1"/>
          </p:nvSpPr>
          <p:spPr bwMode="auto">
            <a:xfrm>
              <a:off x="6875463" y="1766888"/>
              <a:ext cx="65088" cy="26988"/>
            </a:xfrm>
            <a:custGeom>
              <a:avLst/>
              <a:gdLst>
                <a:gd name="T0" fmla="*/ 17 w 41"/>
                <a:gd name="T1" fmla="*/ 2 h 18"/>
                <a:gd name="T2" fmla="*/ 41 w 41"/>
                <a:gd name="T3" fmla="*/ 16 h 18"/>
                <a:gd name="T4" fmla="*/ 24 w 41"/>
                <a:gd name="T5" fmla="*/ 18 h 18"/>
                <a:gd name="T6" fmla="*/ 0 w 41"/>
                <a:gd name="T7" fmla="*/ 4 h 18"/>
                <a:gd name="T8" fmla="*/ 17 w 41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8">
                  <a:moveTo>
                    <a:pt x="17" y="2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6" y="13"/>
                    <a:pt x="30" y="14"/>
                    <a:pt x="24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0"/>
                    <a:pt x="12" y="0"/>
                    <a:pt x="17" y="2"/>
                  </a:cubicBez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8" name="Freeform 768"/>
            <p:cNvSpPr/>
            <p:nvPr userDrawn="1"/>
          </p:nvSpPr>
          <p:spPr bwMode="auto">
            <a:xfrm>
              <a:off x="6875463" y="1770063"/>
              <a:ext cx="42863" cy="23813"/>
            </a:xfrm>
            <a:custGeom>
              <a:avLst/>
              <a:gdLst>
                <a:gd name="T0" fmla="*/ 24 w 27"/>
                <a:gd name="T1" fmla="*/ 16 h 16"/>
                <a:gd name="T2" fmla="*/ 0 w 27"/>
                <a:gd name="T3" fmla="*/ 2 h 16"/>
                <a:gd name="T4" fmla="*/ 3 w 27"/>
                <a:gd name="T5" fmla="*/ 0 h 16"/>
                <a:gd name="T6" fmla="*/ 27 w 27"/>
                <a:gd name="T7" fmla="*/ 14 h 16"/>
                <a:gd name="T8" fmla="*/ 24 w 2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5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9" name="Freeform 769"/>
            <p:cNvSpPr/>
            <p:nvPr userDrawn="1"/>
          </p:nvSpPr>
          <p:spPr bwMode="auto">
            <a:xfrm>
              <a:off x="6880225" y="1768475"/>
              <a:ext cx="42863" cy="22225"/>
            </a:xfrm>
            <a:custGeom>
              <a:avLst/>
              <a:gdLst>
                <a:gd name="T0" fmla="*/ 24 w 27"/>
                <a:gd name="T1" fmla="*/ 15 h 15"/>
                <a:gd name="T2" fmla="*/ 0 w 27"/>
                <a:gd name="T3" fmla="*/ 1 h 15"/>
                <a:gd name="T4" fmla="*/ 3 w 27"/>
                <a:gd name="T5" fmla="*/ 0 h 15"/>
                <a:gd name="T6" fmla="*/ 27 w 27"/>
                <a:gd name="T7" fmla="*/ 14 h 15"/>
                <a:gd name="T8" fmla="*/ 24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4" y="1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5" y="15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0" name="Freeform 770"/>
            <p:cNvSpPr/>
            <p:nvPr userDrawn="1"/>
          </p:nvSpPr>
          <p:spPr bwMode="auto">
            <a:xfrm>
              <a:off x="6884988" y="1768475"/>
              <a:ext cx="41275" cy="22225"/>
            </a:xfrm>
            <a:custGeom>
              <a:avLst/>
              <a:gdLst>
                <a:gd name="T0" fmla="*/ 24 w 26"/>
                <a:gd name="T1" fmla="*/ 14 h 14"/>
                <a:gd name="T2" fmla="*/ 0 w 26"/>
                <a:gd name="T3" fmla="*/ 0 h 14"/>
                <a:gd name="T4" fmla="*/ 2 w 26"/>
                <a:gd name="T5" fmla="*/ 0 h 14"/>
                <a:gd name="T6" fmla="*/ 26 w 26"/>
                <a:gd name="T7" fmla="*/ 14 h 14"/>
                <a:gd name="T8" fmla="*/ 24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1" name="Freeform 771"/>
            <p:cNvSpPr/>
            <p:nvPr userDrawn="1"/>
          </p:nvSpPr>
          <p:spPr bwMode="auto">
            <a:xfrm>
              <a:off x="6888163" y="1766888"/>
              <a:ext cx="41275" cy="23813"/>
            </a:xfrm>
            <a:custGeom>
              <a:avLst/>
              <a:gdLst>
                <a:gd name="T0" fmla="*/ 24 w 26"/>
                <a:gd name="T1" fmla="*/ 15 h 15"/>
                <a:gd name="T2" fmla="*/ 0 w 26"/>
                <a:gd name="T3" fmla="*/ 1 h 15"/>
                <a:gd name="T4" fmla="*/ 2 w 26"/>
                <a:gd name="T5" fmla="*/ 0 h 15"/>
                <a:gd name="T6" fmla="*/ 26 w 26"/>
                <a:gd name="T7" fmla="*/ 14 h 15"/>
                <a:gd name="T8" fmla="*/ 24 w 2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24" y="1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2" name="Freeform 772"/>
            <p:cNvSpPr/>
            <p:nvPr userDrawn="1"/>
          </p:nvSpPr>
          <p:spPr bwMode="auto">
            <a:xfrm>
              <a:off x="6891338" y="1766888"/>
              <a:ext cx="39688" cy="22225"/>
            </a:xfrm>
            <a:custGeom>
              <a:avLst/>
              <a:gdLst>
                <a:gd name="T0" fmla="*/ 24 w 25"/>
                <a:gd name="T1" fmla="*/ 14 h 14"/>
                <a:gd name="T2" fmla="*/ 0 w 25"/>
                <a:gd name="T3" fmla="*/ 0 h 14"/>
                <a:gd name="T4" fmla="*/ 1 w 25"/>
                <a:gd name="T5" fmla="*/ 0 h 14"/>
                <a:gd name="T6" fmla="*/ 25 w 25"/>
                <a:gd name="T7" fmla="*/ 14 h 14"/>
                <a:gd name="T8" fmla="*/ 24 w 2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3" name="Freeform 773"/>
            <p:cNvSpPr/>
            <p:nvPr userDrawn="1"/>
          </p:nvSpPr>
          <p:spPr bwMode="auto">
            <a:xfrm>
              <a:off x="6892925" y="1766888"/>
              <a:ext cx="41275" cy="23813"/>
            </a:xfrm>
            <a:custGeom>
              <a:avLst/>
              <a:gdLst>
                <a:gd name="T0" fmla="*/ 24 w 26"/>
                <a:gd name="T1" fmla="*/ 14 h 15"/>
                <a:gd name="T2" fmla="*/ 0 w 26"/>
                <a:gd name="T3" fmla="*/ 0 h 15"/>
                <a:gd name="T4" fmla="*/ 2 w 26"/>
                <a:gd name="T5" fmla="*/ 1 h 15"/>
                <a:gd name="T6" fmla="*/ 26 w 26"/>
                <a:gd name="T7" fmla="*/ 15 h 15"/>
                <a:gd name="T8" fmla="*/ 24 w 26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4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4" name="Freeform 774"/>
            <p:cNvSpPr/>
            <p:nvPr userDrawn="1"/>
          </p:nvSpPr>
          <p:spPr bwMode="auto">
            <a:xfrm>
              <a:off x="6896100" y="1768475"/>
              <a:ext cx="39688" cy="22225"/>
            </a:xfrm>
            <a:custGeom>
              <a:avLst/>
              <a:gdLst>
                <a:gd name="T0" fmla="*/ 24 w 25"/>
                <a:gd name="T1" fmla="*/ 14 h 14"/>
                <a:gd name="T2" fmla="*/ 0 w 25"/>
                <a:gd name="T3" fmla="*/ 0 h 14"/>
                <a:gd name="T4" fmla="*/ 1 w 25"/>
                <a:gd name="T5" fmla="*/ 0 h 14"/>
                <a:gd name="T6" fmla="*/ 25 w 25"/>
                <a:gd name="T7" fmla="*/ 14 h 14"/>
                <a:gd name="T8" fmla="*/ 24 w 2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5" name="Freeform 775"/>
            <p:cNvSpPr/>
            <p:nvPr userDrawn="1"/>
          </p:nvSpPr>
          <p:spPr bwMode="auto">
            <a:xfrm>
              <a:off x="6897688" y="1768475"/>
              <a:ext cx="39688" cy="22225"/>
            </a:xfrm>
            <a:custGeom>
              <a:avLst/>
              <a:gdLst>
                <a:gd name="T0" fmla="*/ 24 w 25"/>
                <a:gd name="T1" fmla="*/ 14 h 14"/>
                <a:gd name="T2" fmla="*/ 0 w 25"/>
                <a:gd name="T3" fmla="*/ 0 h 14"/>
                <a:gd name="T4" fmla="*/ 1 w 25"/>
                <a:gd name="T5" fmla="*/ 0 h 14"/>
                <a:gd name="T6" fmla="*/ 25 w 25"/>
                <a:gd name="T7" fmla="*/ 14 h 14"/>
                <a:gd name="T8" fmla="*/ 24 w 2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6" name="Freeform 776"/>
            <p:cNvSpPr/>
            <p:nvPr userDrawn="1"/>
          </p:nvSpPr>
          <p:spPr bwMode="auto">
            <a:xfrm>
              <a:off x="6899275" y="1768475"/>
              <a:ext cx="41275" cy="22225"/>
            </a:xfrm>
            <a:custGeom>
              <a:avLst/>
              <a:gdLst>
                <a:gd name="T0" fmla="*/ 24 w 26"/>
                <a:gd name="T1" fmla="*/ 14 h 15"/>
                <a:gd name="T2" fmla="*/ 0 w 26"/>
                <a:gd name="T3" fmla="*/ 0 h 15"/>
                <a:gd name="T4" fmla="*/ 2 w 26"/>
                <a:gd name="T5" fmla="*/ 1 h 15"/>
                <a:gd name="T6" fmla="*/ 26 w 26"/>
                <a:gd name="T7" fmla="*/ 15 h 15"/>
                <a:gd name="T8" fmla="*/ 24 w 26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5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7" name="Freeform 777"/>
            <p:cNvSpPr/>
            <p:nvPr userDrawn="1"/>
          </p:nvSpPr>
          <p:spPr bwMode="auto">
            <a:xfrm>
              <a:off x="6902450" y="1770063"/>
              <a:ext cx="38100" cy="20638"/>
            </a:xfrm>
            <a:custGeom>
              <a:avLst/>
              <a:gdLst>
                <a:gd name="T0" fmla="*/ 24 w 24"/>
                <a:gd name="T1" fmla="*/ 13 h 13"/>
                <a:gd name="T2" fmla="*/ 0 w 24"/>
                <a:gd name="T3" fmla="*/ 0 h 13"/>
                <a:gd name="T4" fmla="*/ 0 w 24"/>
                <a:gd name="T5" fmla="*/ 0 h 13"/>
                <a:gd name="T6" fmla="*/ 24 w 24"/>
                <a:gd name="T7" fmla="*/ 13 h 13"/>
                <a:gd name="T8" fmla="*/ 24 w 2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24" y="1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8" name="Freeform 778"/>
            <p:cNvSpPr/>
            <p:nvPr userDrawn="1"/>
          </p:nvSpPr>
          <p:spPr bwMode="auto">
            <a:xfrm>
              <a:off x="6902450" y="1770063"/>
              <a:ext cx="38100" cy="20638"/>
            </a:xfrm>
            <a:custGeom>
              <a:avLst/>
              <a:gdLst>
                <a:gd name="T0" fmla="*/ 24 w 24"/>
                <a:gd name="T1" fmla="*/ 13 h 13"/>
                <a:gd name="T2" fmla="*/ 0 w 24"/>
                <a:gd name="T3" fmla="*/ 0 h 13"/>
                <a:gd name="T4" fmla="*/ 0 w 24"/>
                <a:gd name="T5" fmla="*/ 0 h 13"/>
                <a:gd name="T6" fmla="*/ 24 w 24"/>
                <a:gd name="T7" fmla="*/ 13 h 13"/>
                <a:gd name="T8" fmla="*/ 24 w 2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24" y="1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24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9" name="Freeform 779"/>
            <p:cNvSpPr/>
            <p:nvPr userDrawn="1"/>
          </p:nvSpPr>
          <p:spPr bwMode="auto">
            <a:xfrm>
              <a:off x="6196013" y="2211388"/>
              <a:ext cx="41275" cy="760413"/>
            </a:xfrm>
            <a:custGeom>
              <a:avLst/>
              <a:gdLst>
                <a:gd name="T0" fmla="*/ 26 w 26"/>
                <a:gd name="T1" fmla="*/ 479 h 479"/>
                <a:gd name="T2" fmla="*/ 3 w 26"/>
                <a:gd name="T3" fmla="*/ 465 h 479"/>
                <a:gd name="T4" fmla="*/ 0 w 26"/>
                <a:gd name="T5" fmla="*/ 0 h 479"/>
                <a:gd name="T6" fmla="*/ 23 w 26"/>
                <a:gd name="T7" fmla="*/ 13 h 479"/>
                <a:gd name="T8" fmla="*/ 26 w 26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79">
                  <a:moveTo>
                    <a:pt x="26" y="479"/>
                  </a:moveTo>
                  <a:lnTo>
                    <a:pt x="3" y="465"/>
                  </a:lnTo>
                  <a:lnTo>
                    <a:pt x="0" y="0"/>
                  </a:lnTo>
                  <a:lnTo>
                    <a:pt x="23" y="13"/>
                  </a:lnTo>
                  <a:lnTo>
                    <a:pt x="26" y="479"/>
                  </a:ln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0" name="Freeform 780"/>
            <p:cNvSpPr/>
            <p:nvPr userDrawn="1"/>
          </p:nvSpPr>
          <p:spPr bwMode="auto">
            <a:xfrm>
              <a:off x="6232525" y="1773238"/>
              <a:ext cx="681038" cy="395288"/>
            </a:xfrm>
            <a:custGeom>
              <a:avLst/>
              <a:gdLst>
                <a:gd name="T0" fmla="*/ 24 w 429"/>
                <a:gd name="T1" fmla="*/ 249 h 249"/>
                <a:gd name="T2" fmla="*/ 0 w 429"/>
                <a:gd name="T3" fmla="*/ 235 h 249"/>
                <a:gd name="T4" fmla="*/ 405 w 429"/>
                <a:gd name="T5" fmla="*/ 0 h 249"/>
                <a:gd name="T6" fmla="*/ 429 w 429"/>
                <a:gd name="T7" fmla="*/ 13 h 249"/>
                <a:gd name="T8" fmla="*/ 24 w 429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249">
                  <a:moveTo>
                    <a:pt x="24" y="249"/>
                  </a:moveTo>
                  <a:lnTo>
                    <a:pt x="0" y="235"/>
                  </a:lnTo>
                  <a:lnTo>
                    <a:pt x="405" y="0"/>
                  </a:lnTo>
                  <a:lnTo>
                    <a:pt x="429" y="13"/>
                  </a:lnTo>
                  <a:lnTo>
                    <a:pt x="24" y="249"/>
                  </a:ln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1" name="Freeform 781"/>
            <p:cNvSpPr/>
            <p:nvPr userDrawn="1"/>
          </p:nvSpPr>
          <p:spPr bwMode="auto">
            <a:xfrm>
              <a:off x="6232525" y="1784350"/>
              <a:ext cx="723900" cy="1220788"/>
            </a:xfrm>
            <a:custGeom>
              <a:avLst/>
              <a:gdLst>
                <a:gd name="T0" fmla="*/ 434 w 460"/>
                <a:gd name="T1" fmla="*/ 7 h 778"/>
                <a:gd name="T2" fmla="*/ 458 w 460"/>
                <a:gd name="T3" fmla="*/ 21 h 778"/>
                <a:gd name="T4" fmla="*/ 459 w 460"/>
                <a:gd name="T5" fmla="*/ 492 h 778"/>
                <a:gd name="T6" fmla="*/ 436 w 460"/>
                <a:gd name="T7" fmla="*/ 534 h 778"/>
                <a:gd name="T8" fmla="*/ 26 w 460"/>
                <a:gd name="T9" fmla="*/ 770 h 778"/>
                <a:gd name="T10" fmla="*/ 2 w 460"/>
                <a:gd name="T11" fmla="*/ 757 h 778"/>
                <a:gd name="T12" fmla="*/ 0 w 460"/>
                <a:gd name="T13" fmla="*/ 285 h 778"/>
                <a:gd name="T14" fmla="*/ 24 w 460"/>
                <a:gd name="T15" fmla="*/ 244 h 778"/>
                <a:gd name="T16" fmla="*/ 434 w 460"/>
                <a:gd name="T17" fmla="*/ 7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" h="778">
                  <a:moveTo>
                    <a:pt x="434" y="7"/>
                  </a:moveTo>
                  <a:cubicBezTo>
                    <a:pt x="447" y="0"/>
                    <a:pt x="458" y="6"/>
                    <a:pt x="458" y="21"/>
                  </a:cubicBezTo>
                  <a:cubicBezTo>
                    <a:pt x="459" y="492"/>
                    <a:pt x="459" y="492"/>
                    <a:pt x="459" y="492"/>
                  </a:cubicBezTo>
                  <a:cubicBezTo>
                    <a:pt x="460" y="507"/>
                    <a:pt x="449" y="526"/>
                    <a:pt x="436" y="534"/>
                  </a:cubicBezTo>
                  <a:cubicBezTo>
                    <a:pt x="26" y="770"/>
                    <a:pt x="26" y="770"/>
                    <a:pt x="26" y="770"/>
                  </a:cubicBezTo>
                  <a:cubicBezTo>
                    <a:pt x="12" y="778"/>
                    <a:pt x="2" y="772"/>
                    <a:pt x="2" y="75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270"/>
                    <a:pt x="11" y="252"/>
                    <a:pt x="24" y="244"/>
                  </a:cubicBezTo>
                  <a:lnTo>
                    <a:pt x="434" y="7"/>
                  </a:lnTo>
                  <a:close/>
                </a:path>
              </a:pathLst>
            </a:custGeom>
            <a:solidFill>
              <a:srgbClr val="FF6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2" name="Freeform 782"/>
            <p:cNvSpPr/>
            <p:nvPr userDrawn="1"/>
          </p:nvSpPr>
          <p:spPr bwMode="auto">
            <a:xfrm>
              <a:off x="6196013" y="2146300"/>
              <a:ext cx="74613" cy="85725"/>
            </a:xfrm>
            <a:custGeom>
              <a:avLst/>
              <a:gdLst>
                <a:gd name="T0" fmla="*/ 24 w 48"/>
                <a:gd name="T1" fmla="*/ 55 h 55"/>
                <a:gd name="T2" fmla="*/ 0 w 48"/>
                <a:gd name="T3" fmla="*/ 41 h 55"/>
                <a:gd name="T4" fmla="*/ 24 w 48"/>
                <a:gd name="T5" fmla="*/ 0 h 55"/>
                <a:gd name="T6" fmla="*/ 48 w 48"/>
                <a:gd name="T7" fmla="*/ 14 h 55"/>
                <a:gd name="T8" fmla="*/ 24 w 48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24" y="55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26"/>
                    <a:pt x="10" y="8"/>
                    <a:pt x="24" y="0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4" y="22"/>
                    <a:pt x="24" y="40"/>
                    <a:pt x="24" y="55"/>
                  </a:cubicBez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3" name="Freeform 783"/>
            <p:cNvSpPr/>
            <p:nvPr userDrawn="1"/>
          </p:nvSpPr>
          <p:spPr bwMode="auto">
            <a:xfrm>
              <a:off x="6196013" y="2205038"/>
              <a:ext cx="36513" cy="26988"/>
            </a:xfrm>
            <a:custGeom>
              <a:avLst/>
              <a:gdLst>
                <a:gd name="T0" fmla="*/ 24 w 24"/>
                <a:gd name="T1" fmla="*/ 18 h 18"/>
                <a:gd name="T2" fmla="*/ 0 w 24"/>
                <a:gd name="T3" fmla="*/ 4 h 18"/>
                <a:gd name="T4" fmla="*/ 0 w 24"/>
                <a:gd name="T5" fmla="*/ 0 h 18"/>
                <a:gd name="T6" fmla="*/ 24 w 24"/>
                <a:gd name="T7" fmla="*/ 14 h 18"/>
                <a:gd name="T8" fmla="*/ 24 w 2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4" y="17"/>
                    <a:pt x="24" y="18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4" name="Freeform 784"/>
            <p:cNvSpPr/>
            <p:nvPr userDrawn="1"/>
          </p:nvSpPr>
          <p:spPr bwMode="auto">
            <a:xfrm>
              <a:off x="6196013" y="2198688"/>
              <a:ext cx="38100" cy="26988"/>
            </a:xfrm>
            <a:custGeom>
              <a:avLst/>
              <a:gdLst>
                <a:gd name="T0" fmla="*/ 24 w 25"/>
                <a:gd name="T1" fmla="*/ 18 h 18"/>
                <a:gd name="T2" fmla="*/ 0 w 25"/>
                <a:gd name="T3" fmla="*/ 4 h 18"/>
                <a:gd name="T4" fmla="*/ 1 w 25"/>
                <a:gd name="T5" fmla="*/ 0 h 18"/>
                <a:gd name="T6" fmla="*/ 25 w 25"/>
                <a:gd name="T7" fmla="*/ 14 h 18"/>
                <a:gd name="T8" fmla="*/ 24 w 25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6"/>
                    <a:pt x="24" y="18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5" name="Freeform 785"/>
            <p:cNvSpPr/>
            <p:nvPr userDrawn="1"/>
          </p:nvSpPr>
          <p:spPr bwMode="auto">
            <a:xfrm>
              <a:off x="6197600" y="2195513"/>
              <a:ext cx="36513" cy="23813"/>
            </a:xfrm>
            <a:custGeom>
              <a:avLst/>
              <a:gdLst>
                <a:gd name="T0" fmla="*/ 24 w 24"/>
                <a:gd name="T1" fmla="*/ 16 h 16"/>
                <a:gd name="T2" fmla="*/ 0 w 24"/>
                <a:gd name="T3" fmla="*/ 2 h 16"/>
                <a:gd name="T4" fmla="*/ 0 w 24"/>
                <a:gd name="T5" fmla="*/ 0 h 16"/>
                <a:gd name="T6" fmla="*/ 24 w 24"/>
                <a:gd name="T7" fmla="*/ 13 h 16"/>
                <a:gd name="T8" fmla="*/ 24 w 2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6" name="Freeform 786"/>
            <p:cNvSpPr/>
            <p:nvPr userDrawn="1"/>
          </p:nvSpPr>
          <p:spPr bwMode="auto">
            <a:xfrm>
              <a:off x="6197600" y="2190750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3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6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7" name="Freeform 787"/>
            <p:cNvSpPr/>
            <p:nvPr userDrawn="1"/>
          </p:nvSpPr>
          <p:spPr bwMode="auto">
            <a:xfrm>
              <a:off x="6199188" y="2187575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8" name="Freeform 788"/>
            <p:cNvSpPr/>
            <p:nvPr userDrawn="1"/>
          </p:nvSpPr>
          <p:spPr bwMode="auto">
            <a:xfrm>
              <a:off x="6200775" y="2184400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9" name="Freeform 789"/>
            <p:cNvSpPr/>
            <p:nvPr userDrawn="1"/>
          </p:nvSpPr>
          <p:spPr bwMode="auto">
            <a:xfrm>
              <a:off x="6202363" y="2181225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0" name="Freeform 790"/>
            <p:cNvSpPr/>
            <p:nvPr userDrawn="1"/>
          </p:nvSpPr>
          <p:spPr bwMode="auto">
            <a:xfrm>
              <a:off x="6203950" y="2178050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3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1" name="Freeform 791"/>
            <p:cNvSpPr/>
            <p:nvPr userDrawn="1"/>
          </p:nvSpPr>
          <p:spPr bwMode="auto">
            <a:xfrm>
              <a:off x="6205538" y="2174875"/>
              <a:ext cx="38100" cy="23813"/>
            </a:xfrm>
            <a:custGeom>
              <a:avLst/>
              <a:gdLst>
                <a:gd name="T0" fmla="*/ 24 w 25"/>
                <a:gd name="T1" fmla="*/ 15 h 15"/>
                <a:gd name="T2" fmla="*/ 0 w 25"/>
                <a:gd name="T3" fmla="*/ 2 h 15"/>
                <a:gd name="T4" fmla="*/ 1 w 25"/>
                <a:gd name="T5" fmla="*/ 0 h 15"/>
                <a:gd name="T6" fmla="*/ 25 w 25"/>
                <a:gd name="T7" fmla="*/ 13 h 15"/>
                <a:gd name="T8" fmla="*/ 24 w 2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4" y="1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4" y="15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2" name="Freeform 792"/>
            <p:cNvSpPr/>
            <p:nvPr userDrawn="1"/>
          </p:nvSpPr>
          <p:spPr bwMode="auto">
            <a:xfrm>
              <a:off x="6207125" y="2171700"/>
              <a:ext cx="38100" cy="23813"/>
            </a:xfrm>
            <a:custGeom>
              <a:avLst/>
              <a:gdLst>
                <a:gd name="T0" fmla="*/ 24 w 25"/>
                <a:gd name="T1" fmla="*/ 15 h 15"/>
                <a:gd name="T2" fmla="*/ 0 w 25"/>
                <a:gd name="T3" fmla="*/ 2 h 15"/>
                <a:gd name="T4" fmla="*/ 1 w 25"/>
                <a:gd name="T5" fmla="*/ 0 h 15"/>
                <a:gd name="T6" fmla="*/ 25 w 25"/>
                <a:gd name="T7" fmla="*/ 13 h 15"/>
                <a:gd name="T8" fmla="*/ 24 w 2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4" y="1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4" y="15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3" name="Freeform 793"/>
            <p:cNvSpPr/>
            <p:nvPr userDrawn="1"/>
          </p:nvSpPr>
          <p:spPr bwMode="auto">
            <a:xfrm>
              <a:off x="6208713" y="2166938"/>
              <a:ext cx="39688" cy="25400"/>
            </a:xfrm>
            <a:custGeom>
              <a:avLst/>
              <a:gdLst>
                <a:gd name="T0" fmla="*/ 24 w 26"/>
                <a:gd name="T1" fmla="*/ 16 h 16"/>
                <a:gd name="T2" fmla="*/ 0 w 26"/>
                <a:gd name="T3" fmla="*/ 3 h 16"/>
                <a:gd name="T4" fmla="*/ 1 w 26"/>
                <a:gd name="T5" fmla="*/ 0 h 16"/>
                <a:gd name="T6" fmla="*/ 26 w 26"/>
                <a:gd name="T7" fmla="*/ 14 h 16"/>
                <a:gd name="T8" fmla="*/ 24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4" y="1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4" name="Freeform 794"/>
            <p:cNvSpPr/>
            <p:nvPr userDrawn="1"/>
          </p:nvSpPr>
          <p:spPr bwMode="auto">
            <a:xfrm>
              <a:off x="6210300" y="2163763"/>
              <a:ext cx="39688" cy="25400"/>
            </a:xfrm>
            <a:custGeom>
              <a:avLst/>
              <a:gdLst>
                <a:gd name="T0" fmla="*/ 25 w 26"/>
                <a:gd name="T1" fmla="*/ 16 h 16"/>
                <a:gd name="T2" fmla="*/ 0 w 26"/>
                <a:gd name="T3" fmla="*/ 2 h 16"/>
                <a:gd name="T4" fmla="*/ 2 w 26"/>
                <a:gd name="T5" fmla="*/ 0 h 16"/>
                <a:gd name="T6" fmla="*/ 26 w 26"/>
                <a:gd name="T7" fmla="*/ 14 h 16"/>
                <a:gd name="T8" fmla="*/ 25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5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5" y="16"/>
                    <a:pt x="25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5" name="Freeform 795"/>
            <p:cNvSpPr/>
            <p:nvPr userDrawn="1"/>
          </p:nvSpPr>
          <p:spPr bwMode="auto">
            <a:xfrm>
              <a:off x="6213475" y="2160588"/>
              <a:ext cx="39688" cy="25400"/>
            </a:xfrm>
            <a:custGeom>
              <a:avLst/>
              <a:gdLst>
                <a:gd name="T0" fmla="*/ 24 w 26"/>
                <a:gd name="T1" fmla="*/ 16 h 16"/>
                <a:gd name="T2" fmla="*/ 0 w 26"/>
                <a:gd name="T3" fmla="*/ 2 h 16"/>
                <a:gd name="T4" fmla="*/ 2 w 26"/>
                <a:gd name="T5" fmla="*/ 0 h 16"/>
                <a:gd name="T6" fmla="*/ 26 w 26"/>
                <a:gd name="T7" fmla="*/ 14 h 16"/>
                <a:gd name="T8" fmla="*/ 24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6" name="Freeform 796"/>
            <p:cNvSpPr/>
            <p:nvPr userDrawn="1"/>
          </p:nvSpPr>
          <p:spPr bwMode="auto">
            <a:xfrm>
              <a:off x="6215063" y="2155825"/>
              <a:ext cx="42863" cy="26988"/>
            </a:xfrm>
            <a:custGeom>
              <a:avLst/>
              <a:gdLst>
                <a:gd name="T0" fmla="*/ 24 w 27"/>
                <a:gd name="T1" fmla="*/ 17 h 17"/>
                <a:gd name="T2" fmla="*/ 0 w 27"/>
                <a:gd name="T3" fmla="*/ 3 h 17"/>
                <a:gd name="T4" fmla="*/ 3 w 27"/>
                <a:gd name="T5" fmla="*/ 0 h 17"/>
                <a:gd name="T6" fmla="*/ 27 w 27"/>
                <a:gd name="T7" fmla="*/ 14 h 17"/>
                <a:gd name="T8" fmla="*/ 24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4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5" y="16"/>
                    <a:pt x="24" y="17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7" name="Freeform 797"/>
            <p:cNvSpPr/>
            <p:nvPr userDrawn="1"/>
          </p:nvSpPr>
          <p:spPr bwMode="auto">
            <a:xfrm>
              <a:off x="6219825" y="2146300"/>
              <a:ext cx="50800" cy="31750"/>
            </a:xfrm>
            <a:custGeom>
              <a:avLst/>
              <a:gdLst>
                <a:gd name="T0" fmla="*/ 24 w 32"/>
                <a:gd name="T1" fmla="*/ 20 h 20"/>
                <a:gd name="T2" fmla="*/ 0 w 32"/>
                <a:gd name="T3" fmla="*/ 6 h 20"/>
                <a:gd name="T4" fmla="*/ 8 w 32"/>
                <a:gd name="T5" fmla="*/ 0 h 20"/>
                <a:gd name="T6" fmla="*/ 32 w 32"/>
                <a:gd name="T7" fmla="*/ 14 h 20"/>
                <a:gd name="T8" fmla="*/ 24 w 32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24" y="2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4"/>
                    <a:pt x="5" y="2"/>
                    <a:pt x="8" y="0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9" y="15"/>
                    <a:pt x="26" y="18"/>
                    <a:pt x="24" y="20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8" name="Freeform 798"/>
            <p:cNvSpPr/>
            <p:nvPr userDrawn="1"/>
          </p:nvSpPr>
          <p:spPr bwMode="auto">
            <a:xfrm>
              <a:off x="6354763" y="2432050"/>
              <a:ext cx="484188" cy="357188"/>
            </a:xfrm>
            <a:custGeom>
              <a:avLst/>
              <a:gdLst>
                <a:gd name="T0" fmla="*/ 248 w 308"/>
                <a:gd name="T1" fmla="*/ 32 h 227"/>
                <a:gd name="T2" fmla="*/ 300 w 308"/>
                <a:gd name="T3" fmla="*/ 2 h 227"/>
                <a:gd name="T4" fmla="*/ 308 w 308"/>
                <a:gd name="T5" fmla="*/ 7 h 227"/>
                <a:gd name="T6" fmla="*/ 300 w 308"/>
                <a:gd name="T7" fmla="*/ 20 h 227"/>
                <a:gd name="T8" fmla="*/ 263 w 308"/>
                <a:gd name="T9" fmla="*/ 42 h 227"/>
                <a:gd name="T10" fmla="*/ 282 w 308"/>
                <a:gd name="T11" fmla="*/ 69 h 227"/>
                <a:gd name="T12" fmla="*/ 279 w 308"/>
                <a:gd name="T13" fmla="*/ 83 h 227"/>
                <a:gd name="T14" fmla="*/ 275 w 308"/>
                <a:gd name="T15" fmla="*/ 87 h 227"/>
                <a:gd name="T16" fmla="*/ 268 w 308"/>
                <a:gd name="T17" fmla="*/ 86 h 227"/>
                <a:gd name="T18" fmla="*/ 244 w 308"/>
                <a:gd name="T19" fmla="*/ 52 h 227"/>
                <a:gd name="T20" fmla="*/ 64 w 308"/>
                <a:gd name="T21" fmla="*/ 157 h 227"/>
                <a:gd name="T22" fmla="*/ 40 w 308"/>
                <a:gd name="T23" fmla="*/ 218 h 227"/>
                <a:gd name="T24" fmla="*/ 33 w 308"/>
                <a:gd name="T25" fmla="*/ 226 h 227"/>
                <a:gd name="T26" fmla="*/ 29 w 308"/>
                <a:gd name="T27" fmla="*/ 227 h 227"/>
                <a:gd name="T28" fmla="*/ 26 w 308"/>
                <a:gd name="T29" fmla="*/ 217 h 227"/>
                <a:gd name="T30" fmla="*/ 46 w 308"/>
                <a:gd name="T31" fmla="*/ 167 h 227"/>
                <a:gd name="T32" fmla="*/ 8 w 308"/>
                <a:gd name="T33" fmla="*/ 189 h 227"/>
                <a:gd name="T34" fmla="*/ 0 w 308"/>
                <a:gd name="T35" fmla="*/ 184 h 227"/>
                <a:gd name="T36" fmla="*/ 8 w 308"/>
                <a:gd name="T37" fmla="*/ 171 h 227"/>
                <a:gd name="T38" fmla="*/ 59 w 308"/>
                <a:gd name="T39" fmla="*/ 142 h 227"/>
                <a:gd name="T40" fmla="*/ 248 w 308"/>
                <a:gd name="T41" fmla="*/ 3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" h="227">
                  <a:moveTo>
                    <a:pt x="248" y="32"/>
                  </a:moveTo>
                  <a:cubicBezTo>
                    <a:pt x="300" y="2"/>
                    <a:pt x="300" y="2"/>
                    <a:pt x="300" y="2"/>
                  </a:cubicBezTo>
                  <a:cubicBezTo>
                    <a:pt x="305" y="0"/>
                    <a:pt x="308" y="2"/>
                    <a:pt x="308" y="7"/>
                  </a:cubicBezTo>
                  <a:cubicBezTo>
                    <a:pt x="308" y="11"/>
                    <a:pt x="305" y="18"/>
                    <a:pt x="300" y="20"/>
                  </a:cubicBezTo>
                  <a:cubicBezTo>
                    <a:pt x="263" y="42"/>
                    <a:pt x="263" y="42"/>
                    <a:pt x="263" y="42"/>
                  </a:cubicBezTo>
                  <a:cubicBezTo>
                    <a:pt x="282" y="69"/>
                    <a:pt x="282" y="69"/>
                    <a:pt x="282" y="69"/>
                  </a:cubicBezTo>
                  <a:cubicBezTo>
                    <a:pt x="284" y="72"/>
                    <a:pt x="283" y="78"/>
                    <a:pt x="279" y="83"/>
                  </a:cubicBezTo>
                  <a:cubicBezTo>
                    <a:pt x="278" y="85"/>
                    <a:pt x="277" y="86"/>
                    <a:pt x="275" y="87"/>
                  </a:cubicBezTo>
                  <a:cubicBezTo>
                    <a:pt x="273" y="88"/>
                    <a:pt x="270" y="88"/>
                    <a:pt x="268" y="86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40" y="218"/>
                    <a:pt x="40" y="218"/>
                    <a:pt x="40" y="218"/>
                  </a:cubicBezTo>
                  <a:cubicBezTo>
                    <a:pt x="39" y="222"/>
                    <a:pt x="36" y="225"/>
                    <a:pt x="33" y="226"/>
                  </a:cubicBezTo>
                  <a:cubicBezTo>
                    <a:pt x="32" y="227"/>
                    <a:pt x="31" y="227"/>
                    <a:pt x="29" y="227"/>
                  </a:cubicBezTo>
                  <a:cubicBezTo>
                    <a:pt x="26" y="227"/>
                    <a:pt x="24" y="222"/>
                    <a:pt x="26" y="21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8" y="189"/>
                    <a:pt x="8" y="189"/>
                    <a:pt x="8" y="189"/>
                  </a:cubicBezTo>
                  <a:cubicBezTo>
                    <a:pt x="4" y="191"/>
                    <a:pt x="0" y="189"/>
                    <a:pt x="0" y="184"/>
                  </a:cubicBezTo>
                  <a:cubicBezTo>
                    <a:pt x="0" y="179"/>
                    <a:pt x="4" y="173"/>
                    <a:pt x="8" y="171"/>
                  </a:cubicBezTo>
                  <a:cubicBezTo>
                    <a:pt x="59" y="142"/>
                    <a:pt x="59" y="142"/>
                    <a:pt x="59" y="142"/>
                  </a:cubicBezTo>
                  <a:lnTo>
                    <a:pt x="248" y="32"/>
                  </a:lnTo>
                  <a:close/>
                </a:path>
              </a:pathLst>
            </a:custGeom>
            <a:solidFill>
              <a:srgbClr val="FFA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9" name="Freeform 799"/>
            <p:cNvSpPr>
              <a:spLocks noEditPoints="1"/>
            </p:cNvSpPr>
            <p:nvPr userDrawn="1"/>
          </p:nvSpPr>
          <p:spPr bwMode="auto">
            <a:xfrm>
              <a:off x="6370638" y="2081213"/>
              <a:ext cx="452438" cy="585788"/>
            </a:xfrm>
            <a:custGeom>
              <a:avLst/>
              <a:gdLst>
                <a:gd name="T0" fmla="*/ 258 w 288"/>
                <a:gd name="T1" fmla="*/ 9 h 373"/>
                <a:gd name="T2" fmla="*/ 287 w 288"/>
                <a:gd name="T3" fmla="*/ 26 h 373"/>
                <a:gd name="T4" fmla="*/ 288 w 288"/>
                <a:gd name="T5" fmla="*/ 182 h 373"/>
                <a:gd name="T6" fmla="*/ 259 w 288"/>
                <a:gd name="T7" fmla="*/ 231 h 373"/>
                <a:gd name="T8" fmla="*/ 29 w 288"/>
                <a:gd name="T9" fmla="*/ 364 h 373"/>
                <a:gd name="T10" fmla="*/ 0 w 288"/>
                <a:gd name="T11" fmla="*/ 347 h 373"/>
                <a:gd name="T12" fmla="*/ 0 w 288"/>
                <a:gd name="T13" fmla="*/ 191 h 373"/>
                <a:gd name="T14" fmla="*/ 29 w 288"/>
                <a:gd name="T15" fmla="*/ 142 h 373"/>
                <a:gd name="T16" fmla="*/ 131 w 288"/>
                <a:gd name="T17" fmla="*/ 83 h 373"/>
                <a:gd name="T18" fmla="*/ 130 w 288"/>
                <a:gd name="T19" fmla="*/ 80 h 373"/>
                <a:gd name="T20" fmla="*/ 130 w 288"/>
                <a:gd name="T21" fmla="*/ 74 h 373"/>
                <a:gd name="T22" fmla="*/ 143 w 288"/>
                <a:gd name="T23" fmla="*/ 51 h 373"/>
                <a:gd name="T24" fmla="*/ 156 w 288"/>
                <a:gd name="T25" fmla="*/ 59 h 373"/>
                <a:gd name="T26" fmla="*/ 156 w 288"/>
                <a:gd name="T27" fmla="*/ 65 h 373"/>
                <a:gd name="T28" fmla="*/ 156 w 288"/>
                <a:gd name="T29" fmla="*/ 68 h 373"/>
                <a:gd name="T30" fmla="*/ 258 w 288"/>
                <a:gd name="T31" fmla="*/ 9 h 373"/>
                <a:gd name="T32" fmla="*/ 272 w 288"/>
                <a:gd name="T33" fmla="*/ 191 h 373"/>
                <a:gd name="T34" fmla="*/ 271 w 288"/>
                <a:gd name="T35" fmla="*/ 35 h 373"/>
                <a:gd name="T36" fmla="*/ 258 w 288"/>
                <a:gd name="T37" fmla="*/ 27 h 373"/>
                <a:gd name="T38" fmla="*/ 29 w 288"/>
                <a:gd name="T39" fmla="*/ 160 h 373"/>
                <a:gd name="T40" fmla="*/ 16 w 288"/>
                <a:gd name="T41" fmla="*/ 182 h 373"/>
                <a:gd name="T42" fmla="*/ 16 w 288"/>
                <a:gd name="T43" fmla="*/ 338 h 373"/>
                <a:gd name="T44" fmla="*/ 29 w 288"/>
                <a:gd name="T45" fmla="*/ 346 h 373"/>
                <a:gd name="T46" fmla="*/ 259 w 288"/>
                <a:gd name="T47" fmla="*/ 213 h 373"/>
                <a:gd name="T48" fmla="*/ 272 w 288"/>
                <a:gd name="T49" fmla="*/ 19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373">
                  <a:moveTo>
                    <a:pt x="258" y="9"/>
                  </a:moveTo>
                  <a:cubicBezTo>
                    <a:pt x="274" y="0"/>
                    <a:pt x="287" y="7"/>
                    <a:pt x="287" y="26"/>
                  </a:cubicBezTo>
                  <a:cubicBezTo>
                    <a:pt x="288" y="182"/>
                    <a:pt x="288" y="182"/>
                    <a:pt x="288" y="182"/>
                  </a:cubicBezTo>
                  <a:cubicBezTo>
                    <a:pt x="288" y="200"/>
                    <a:pt x="275" y="222"/>
                    <a:pt x="259" y="231"/>
                  </a:cubicBezTo>
                  <a:cubicBezTo>
                    <a:pt x="29" y="364"/>
                    <a:pt x="29" y="364"/>
                    <a:pt x="29" y="364"/>
                  </a:cubicBezTo>
                  <a:cubicBezTo>
                    <a:pt x="13" y="373"/>
                    <a:pt x="0" y="366"/>
                    <a:pt x="0" y="347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3"/>
                    <a:pt x="13" y="151"/>
                    <a:pt x="29" y="142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30" y="82"/>
                    <a:pt x="130" y="81"/>
                    <a:pt x="130" y="80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30" y="66"/>
                    <a:pt x="136" y="56"/>
                    <a:pt x="143" y="51"/>
                  </a:cubicBezTo>
                  <a:cubicBezTo>
                    <a:pt x="151" y="47"/>
                    <a:pt x="156" y="51"/>
                    <a:pt x="156" y="59"/>
                  </a:cubicBezTo>
                  <a:cubicBezTo>
                    <a:pt x="156" y="65"/>
                    <a:pt x="156" y="65"/>
                    <a:pt x="156" y="65"/>
                  </a:cubicBezTo>
                  <a:cubicBezTo>
                    <a:pt x="156" y="66"/>
                    <a:pt x="156" y="67"/>
                    <a:pt x="156" y="68"/>
                  </a:cubicBezTo>
                  <a:lnTo>
                    <a:pt x="258" y="9"/>
                  </a:lnTo>
                  <a:close/>
                  <a:moveTo>
                    <a:pt x="272" y="191"/>
                  </a:moveTo>
                  <a:cubicBezTo>
                    <a:pt x="271" y="35"/>
                    <a:pt x="271" y="35"/>
                    <a:pt x="271" y="35"/>
                  </a:cubicBezTo>
                  <a:cubicBezTo>
                    <a:pt x="271" y="26"/>
                    <a:pt x="266" y="23"/>
                    <a:pt x="258" y="27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1" y="164"/>
                    <a:pt x="16" y="174"/>
                    <a:pt x="16" y="182"/>
                  </a:cubicBezTo>
                  <a:cubicBezTo>
                    <a:pt x="16" y="338"/>
                    <a:pt x="16" y="338"/>
                    <a:pt x="16" y="338"/>
                  </a:cubicBezTo>
                  <a:cubicBezTo>
                    <a:pt x="16" y="347"/>
                    <a:pt x="22" y="350"/>
                    <a:pt x="29" y="346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66" y="209"/>
                    <a:pt x="272" y="199"/>
                    <a:pt x="272" y="191"/>
                  </a:cubicBezTo>
                </a:path>
              </a:pathLst>
            </a:custGeom>
            <a:solidFill>
              <a:srgbClr val="FFA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0" name="Freeform 800"/>
            <p:cNvSpPr/>
            <p:nvPr userDrawn="1"/>
          </p:nvSpPr>
          <p:spPr bwMode="auto">
            <a:xfrm>
              <a:off x="6483350" y="2228850"/>
              <a:ext cx="236538" cy="266700"/>
            </a:xfrm>
            <a:custGeom>
              <a:avLst/>
              <a:gdLst>
                <a:gd name="T0" fmla="*/ 142 w 151"/>
                <a:gd name="T1" fmla="*/ 2 h 169"/>
                <a:gd name="T2" fmla="*/ 150 w 151"/>
                <a:gd name="T3" fmla="*/ 7 h 169"/>
                <a:gd name="T4" fmla="*/ 151 w 151"/>
                <a:gd name="T5" fmla="*/ 42 h 169"/>
                <a:gd name="T6" fmla="*/ 143 w 151"/>
                <a:gd name="T7" fmla="*/ 56 h 169"/>
                <a:gd name="T8" fmla="*/ 135 w 151"/>
                <a:gd name="T9" fmla="*/ 52 h 169"/>
                <a:gd name="T10" fmla="*/ 135 w 151"/>
                <a:gd name="T11" fmla="*/ 39 h 169"/>
                <a:gd name="T12" fmla="*/ 101 w 151"/>
                <a:gd name="T13" fmla="*/ 96 h 169"/>
                <a:gd name="T14" fmla="*/ 96 w 151"/>
                <a:gd name="T15" fmla="*/ 101 h 169"/>
                <a:gd name="T16" fmla="*/ 92 w 151"/>
                <a:gd name="T17" fmla="*/ 102 h 169"/>
                <a:gd name="T18" fmla="*/ 53 w 151"/>
                <a:gd name="T19" fmla="*/ 103 h 169"/>
                <a:gd name="T20" fmla="*/ 14 w 151"/>
                <a:gd name="T21" fmla="*/ 163 h 169"/>
                <a:gd name="T22" fmla="*/ 9 w 151"/>
                <a:gd name="T23" fmla="*/ 168 h 169"/>
                <a:gd name="T24" fmla="*/ 3 w 151"/>
                <a:gd name="T25" fmla="*/ 168 h 169"/>
                <a:gd name="T26" fmla="*/ 4 w 151"/>
                <a:gd name="T27" fmla="*/ 155 h 169"/>
                <a:gd name="T28" fmla="*/ 47 w 151"/>
                <a:gd name="T29" fmla="*/ 89 h 169"/>
                <a:gd name="T30" fmla="*/ 52 w 151"/>
                <a:gd name="T31" fmla="*/ 84 h 169"/>
                <a:gd name="T32" fmla="*/ 55 w 151"/>
                <a:gd name="T33" fmla="*/ 83 h 169"/>
                <a:gd name="T34" fmla="*/ 94 w 151"/>
                <a:gd name="T35" fmla="*/ 82 h 169"/>
                <a:gd name="T36" fmla="*/ 125 w 151"/>
                <a:gd name="T37" fmla="*/ 31 h 169"/>
                <a:gd name="T38" fmla="*/ 111 w 151"/>
                <a:gd name="T39" fmla="*/ 39 h 169"/>
                <a:gd name="T40" fmla="*/ 103 w 151"/>
                <a:gd name="T41" fmla="*/ 35 h 169"/>
                <a:gd name="T42" fmla="*/ 111 w 151"/>
                <a:gd name="T43" fmla="*/ 21 h 169"/>
                <a:gd name="T44" fmla="*/ 142 w 151"/>
                <a:gd name="T45" fmla="*/ 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169">
                  <a:moveTo>
                    <a:pt x="142" y="2"/>
                  </a:moveTo>
                  <a:cubicBezTo>
                    <a:pt x="147" y="0"/>
                    <a:pt x="150" y="2"/>
                    <a:pt x="150" y="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47"/>
                    <a:pt x="148" y="53"/>
                    <a:pt x="143" y="56"/>
                  </a:cubicBezTo>
                  <a:cubicBezTo>
                    <a:pt x="139" y="58"/>
                    <a:pt x="135" y="56"/>
                    <a:pt x="135" y="52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99" y="98"/>
                    <a:pt x="98" y="100"/>
                    <a:pt x="96" y="101"/>
                  </a:cubicBezTo>
                  <a:cubicBezTo>
                    <a:pt x="94" y="102"/>
                    <a:pt x="93" y="102"/>
                    <a:pt x="92" y="102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3" y="165"/>
                    <a:pt x="11" y="167"/>
                    <a:pt x="9" y="168"/>
                  </a:cubicBezTo>
                  <a:cubicBezTo>
                    <a:pt x="7" y="169"/>
                    <a:pt x="5" y="169"/>
                    <a:pt x="3" y="168"/>
                  </a:cubicBezTo>
                  <a:cubicBezTo>
                    <a:pt x="0" y="166"/>
                    <a:pt x="1" y="160"/>
                    <a:pt x="4" y="155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7"/>
                    <a:pt x="50" y="85"/>
                    <a:pt x="52" y="84"/>
                  </a:cubicBezTo>
                  <a:cubicBezTo>
                    <a:pt x="53" y="84"/>
                    <a:pt x="54" y="83"/>
                    <a:pt x="55" y="83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06" y="42"/>
                    <a:pt x="103" y="40"/>
                    <a:pt x="103" y="35"/>
                  </a:cubicBezTo>
                  <a:cubicBezTo>
                    <a:pt x="103" y="30"/>
                    <a:pt x="106" y="24"/>
                    <a:pt x="111" y="21"/>
                  </a:cubicBezTo>
                  <a:lnTo>
                    <a:pt x="142" y="2"/>
                  </a:lnTo>
                  <a:close/>
                </a:path>
              </a:pathLst>
            </a:custGeom>
            <a:solidFill>
              <a:srgbClr val="FFA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1" name="Freeform 801"/>
            <p:cNvSpPr/>
            <p:nvPr userDrawn="1"/>
          </p:nvSpPr>
          <p:spPr bwMode="auto">
            <a:xfrm>
              <a:off x="7380288" y="2714625"/>
              <a:ext cx="52388" cy="49213"/>
            </a:xfrm>
            <a:custGeom>
              <a:avLst/>
              <a:gdLst>
                <a:gd name="T0" fmla="*/ 33 w 33"/>
                <a:gd name="T1" fmla="*/ 31 h 31"/>
                <a:gd name="T2" fmla="*/ 7 w 33"/>
                <a:gd name="T3" fmla="*/ 17 h 31"/>
                <a:gd name="T4" fmla="*/ 0 w 33"/>
                <a:gd name="T5" fmla="*/ 0 h 31"/>
                <a:gd name="T6" fmla="*/ 25 w 33"/>
                <a:gd name="T7" fmla="*/ 15 h 31"/>
                <a:gd name="T8" fmla="*/ 33 w 3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3" y="14"/>
                    <a:pt x="0" y="8"/>
                    <a:pt x="0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23"/>
                    <a:pt x="28" y="29"/>
                    <a:pt x="33" y="31"/>
                  </a:cubicBez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2" name="Freeform 802"/>
            <p:cNvSpPr/>
            <p:nvPr userDrawn="1"/>
          </p:nvSpPr>
          <p:spPr bwMode="auto">
            <a:xfrm>
              <a:off x="7380288" y="2714625"/>
              <a:ext cx="52388" cy="49213"/>
            </a:xfrm>
            <a:custGeom>
              <a:avLst/>
              <a:gdLst>
                <a:gd name="T0" fmla="*/ 33 w 33"/>
                <a:gd name="T1" fmla="*/ 31 h 31"/>
                <a:gd name="T2" fmla="*/ 7 w 33"/>
                <a:gd name="T3" fmla="*/ 17 h 31"/>
                <a:gd name="T4" fmla="*/ 0 w 33"/>
                <a:gd name="T5" fmla="*/ 0 h 31"/>
                <a:gd name="T6" fmla="*/ 25 w 33"/>
                <a:gd name="T7" fmla="*/ 15 h 31"/>
                <a:gd name="T8" fmla="*/ 33 w 3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3" y="14"/>
                    <a:pt x="0" y="8"/>
                    <a:pt x="0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23"/>
                    <a:pt x="28" y="29"/>
                    <a:pt x="33" y="31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3" name="Freeform 803"/>
            <p:cNvSpPr/>
            <p:nvPr userDrawn="1"/>
          </p:nvSpPr>
          <p:spPr bwMode="auto">
            <a:xfrm>
              <a:off x="8097838" y="1468438"/>
              <a:ext cx="66675" cy="30163"/>
            </a:xfrm>
            <a:custGeom>
              <a:avLst/>
              <a:gdLst>
                <a:gd name="T0" fmla="*/ 18 w 43"/>
                <a:gd name="T1" fmla="*/ 3 h 19"/>
                <a:gd name="T2" fmla="*/ 43 w 43"/>
                <a:gd name="T3" fmla="*/ 18 h 19"/>
                <a:gd name="T4" fmla="*/ 25 w 43"/>
                <a:gd name="T5" fmla="*/ 19 h 19"/>
                <a:gd name="T6" fmla="*/ 0 w 43"/>
                <a:gd name="T7" fmla="*/ 5 h 19"/>
                <a:gd name="T8" fmla="*/ 18 w 43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">
                  <a:moveTo>
                    <a:pt x="18" y="3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2" y="15"/>
                    <a:pt x="25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"/>
                    <a:pt x="13" y="0"/>
                    <a:pt x="18" y="3"/>
                  </a:cubicBez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4" name="Freeform 804"/>
            <p:cNvSpPr/>
            <p:nvPr userDrawn="1"/>
          </p:nvSpPr>
          <p:spPr bwMode="auto">
            <a:xfrm>
              <a:off x="8097838" y="1473200"/>
              <a:ext cx="46038" cy="25400"/>
            </a:xfrm>
            <a:custGeom>
              <a:avLst/>
              <a:gdLst>
                <a:gd name="T0" fmla="*/ 25 w 29"/>
                <a:gd name="T1" fmla="*/ 16 h 16"/>
                <a:gd name="T2" fmla="*/ 0 w 29"/>
                <a:gd name="T3" fmla="*/ 2 h 16"/>
                <a:gd name="T4" fmla="*/ 3 w 29"/>
                <a:gd name="T5" fmla="*/ 0 h 16"/>
                <a:gd name="T6" fmla="*/ 29 w 29"/>
                <a:gd name="T7" fmla="*/ 15 h 16"/>
                <a:gd name="T8" fmla="*/ 25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5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6" y="16"/>
                    <a:pt x="25" y="16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5" name="Freeform 805"/>
            <p:cNvSpPr/>
            <p:nvPr userDrawn="1"/>
          </p:nvSpPr>
          <p:spPr bwMode="auto">
            <a:xfrm>
              <a:off x="8102600" y="1471613"/>
              <a:ext cx="46038" cy="25400"/>
            </a:xfrm>
            <a:custGeom>
              <a:avLst/>
              <a:gdLst>
                <a:gd name="T0" fmla="*/ 26 w 29"/>
                <a:gd name="T1" fmla="*/ 16 h 16"/>
                <a:gd name="T2" fmla="*/ 0 w 29"/>
                <a:gd name="T3" fmla="*/ 1 h 16"/>
                <a:gd name="T4" fmla="*/ 3 w 29"/>
                <a:gd name="T5" fmla="*/ 0 h 16"/>
                <a:gd name="T6" fmla="*/ 29 w 29"/>
                <a:gd name="T7" fmla="*/ 15 h 16"/>
                <a:gd name="T8" fmla="*/ 26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6" y="1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7" y="15"/>
                    <a:pt x="26" y="16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6" name="Freeform 806"/>
            <p:cNvSpPr/>
            <p:nvPr userDrawn="1"/>
          </p:nvSpPr>
          <p:spPr bwMode="auto">
            <a:xfrm>
              <a:off x="8107363" y="1470025"/>
              <a:ext cx="42863" cy="25400"/>
            </a:xfrm>
            <a:custGeom>
              <a:avLst/>
              <a:gdLst>
                <a:gd name="T0" fmla="*/ 26 w 28"/>
                <a:gd name="T1" fmla="*/ 16 h 16"/>
                <a:gd name="T2" fmla="*/ 0 w 28"/>
                <a:gd name="T3" fmla="*/ 1 h 16"/>
                <a:gd name="T4" fmla="*/ 2 w 28"/>
                <a:gd name="T5" fmla="*/ 0 h 16"/>
                <a:gd name="T6" fmla="*/ 28 w 28"/>
                <a:gd name="T7" fmla="*/ 15 h 16"/>
                <a:gd name="T8" fmla="*/ 26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6" y="1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5"/>
                    <a:pt x="26" y="16"/>
                    <a:pt x="26" y="16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7" name="Freeform 807"/>
            <p:cNvSpPr/>
            <p:nvPr userDrawn="1"/>
          </p:nvSpPr>
          <p:spPr bwMode="auto">
            <a:xfrm>
              <a:off x="8110538" y="1470025"/>
              <a:ext cx="42863" cy="23813"/>
            </a:xfrm>
            <a:custGeom>
              <a:avLst/>
              <a:gdLst>
                <a:gd name="T0" fmla="*/ 26 w 28"/>
                <a:gd name="T1" fmla="*/ 15 h 15"/>
                <a:gd name="T2" fmla="*/ 0 w 28"/>
                <a:gd name="T3" fmla="*/ 0 h 15"/>
                <a:gd name="T4" fmla="*/ 2 w 28"/>
                <a:gd name="T5" fmla="*/ 0 h 15"/>
                <a:gd name="T6" fmla="*/ 28 w 28"/>
                <a:gd name="T7" fmla="*/ 15 h 15"/>
                <a:gd name="T8" fmla="*/ 26 w 2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6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5"/>
                    <a:pt x="27" y="15"/>
                    <a:pt x="26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8" name="Freeform 808"/>
            <p:cNvSpPr/>
            <p:nvPr userDrawn="1"/>
          </p:nvSpPr>
          <p:spPr bwMode="auto">
            <a:xfrm>
              <a:off x="8113713" y="1470025"/>
              <a:ext cx="41275" cy="23813"/>
            </a:xfrm>
            <a:custGeom>
              <a:avLst/>
              <a:gdLst>
                <a:gd name="T0" fmla="*/ 26 w 27"/>
                <a:gd name="T1" fmla="*/ 15 h 15"/>
                <a:gd name="T2" fmla="*/ 0 w 27"/>
                <a:gd name="T3" fmla="*/ 0 h 15"/>
                <a:gd name="T4" fmla="*/ 2 w 27"/>
                <a:gd name="T5" fmla="*/ 0 h 15"/>
                <a:gd name="T6" fmla="*/ 27 w 27"/>
                <a:gd name="T7" fmla="*/ 15 h 15"/>
                <a:gd name="T8" fmla="*/ 26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6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6" y="15"/>
                    <a:pt x="26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9" name="Freeform 809"/>
            <p:cNvSpPr/>
            <p:nvPr userDrawn="1"/>
          </p:nvSpPr>
          <p:spPr bwMode="auto">
            <a:xfrm>
              <a:off x="8116888" y="1470025"/>
              <a:ext cx="41275" cy="23813"/>
            </a:xfrm>
            <a:custGeom>
              <a:avLst/>
              <a:gdLst>
                <a:gd name="T0" fmla="*/ 25 w 27"/>
                <a:gd name="T1" fmla="*/ 15 h 15"/>
                <a:gd name="T2" fmla="*/ 0 w 27"/>
                <a:gd name="T3" fmla="*/ 0 h 15"/>
                <a:gd name="T4" fmla="*/ 2 w 27"/>
                <a:gd name="T5" fmla="*/ 0 h 15"/>
                <a:gd name="T6" fmla="*/ 27 w 27"/>
                <a:gd name="T7" fmla="*/ 15 h 15"/>
                <a:gd name="T8" fmla="*/ 25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5"/>
                    <a:pt x="26" y="15"/>
                    <a:pt x="25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0" name="Freeform 810"/>
            <p:cNvSpPr/>
            <p:nvPr userDrawn="1"/>
          </p:nvSpPr>
          <p:spPr bwMode="auto">
            <a:xfrm>
              <a:off x="8120063" y="1470025"/>
              <a:ext cx="39688" cy="25400"/>
            </a:xfrm>
            <a:custGeom>
              <a:avLst/>
              <a:gdLst>
                <a:gd name="T0" fmla="*/ 25 w 26"/>
                <a:gd name="T1" fmla="*/ 15 h 16"/>
                <a:gd name="T2" fmla="*/ 0 w 26"/>
                <a:gd name="T3" fmla="*/ 0 h 16"/>
                <a:gd name="T4" fmla="*/ 1 w 26"/>
                <a:gd name="T5" fmla="*/ 1 h 16"/>
                <a:gd name="T6" fmla="*/ 26 w 26"/>
                <a:gd name="T7" fmla="*/ 16 h 16"/>
                <a:gd name="T8" fmla="*/ 25 w 26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5" y="15"/>
                    <a:pt x="25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1" name="Freeform 811"/>
            <p:cNvSpPr/>
            <p:nvPr userDrawn="1"/>
          </p:nvSpPr>
          <p:spPr bwMode="auto">
            <a:xfrm>
              <a:off x="8121650" y="1471613"/>
              <a:ext cx="41275" cy="23813"/>
            </a:xfrm>
            <a:custGeom>
              <a:avLst/>
              <a:gdLst>
                <a:gd name="T0" fmla="*/ 25 w 27"/>
                <a:gd name="T1" fmla="*/ 15 h 15"/>
                <a:gd name="T2" fmla="*/ 0 w 27"/>
                <a:gd name="T3" fmla="*/ 0 h 15"/>
                <a:gd name="T4" fmla="*/ 1 w 27"/>
                <a:gd name="T5" fmla="*/ 0 h 15"/>
                <a:gd name="T6" fmla="*/ 27 w 27"/>
                <a:gd name="T7" fmla="*/ 15 h 15"/>
                <a:gd name="T8" fmla="*/ 25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5"/>
                    <a:pt x="26" y="15"/>
                    <a:pt x="25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2" name="Freeform 812"/>
            <p:cNvSpPr/>
            <p:nvPr userDrawn="1"/>
          </p:nvSpPr>
          <p:spPr bwMode="auto">
            <a:xfrm>
              <a:off x="8123238" y="1471613"/>
              <a:ext cx="41275" cy="25400"/>
            </a:xfrm>
            <a:custGeom>
              <a:avLst/>
              <a:gdLst>
                <a:gd name="T0" fmla="*/ 26 w 27"/>
                <a:gd name="T1" fmla="*/ 15 h 16"/>
                <a:gd name="T2" fmla="*/ 0 w 27"/>
                <a:gd name="T3" fmla="*/ 0 h 16"/>
                <a:gd name="T4" fmla="*/ 2 w 27"/>
                <a:gd name="T5" fmla="*/ 1 h 16"/>
                <a:gd name="T6" fmla="*/ 27 w 27"/>
                <a:gd name="T7" fmla="*/ 16 h 16"/>
                <a:gd name="T8" fmla="*/ 26 w 2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6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6" y="15"/>
                    <a:pt x="26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3" name="Freeform 813"/>
            <p:cNvSpPr/>
            <p:nvPr userDrawn="1"/>
          </p:nvSpPr>
          <p:spPr bwMode="auto">
            <a:xfrm>
              <a:off x="8126413" y="1473200"/>
              <a:ext cx="38100" cy="23813"/>
            </a:xfrm>
            <a:custGeom>
              <a:avLst/>
              <a:gdLst>
                <a:gd name="T0" fmla="*/ 24 w 24"/>
                <a:gd name="T1" fmla="*/ 15 h 15"/>
                <a:gd name="T2" fmla="*/ 0 w 24"/>
                <a:gd name="T3" fmla="*/ 0 h 15"/>
                <a:gd name="T4" fmla="*/ 0 w 24"/>
                <a:gd name="T5" fmla="*/ 0 h 15"/>
                <a:gd name="T6" fmla="*/ 24 w 24"/>
                <a:gd name="T7" fmla="*/ 15 h 15"/>
                <a:gd name="T8" fmla="*/ 24 w 2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4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5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4" name="Freeform 814"/>
            <p:cNvSpPr/>
            <p:nvPr userDrawn="1"/>
          </p:nvSpPr>
          <p:spPr bwMode="auto">
            <a:xfrm>
              <a:off x="8126413" y="1473200"/>
              <a:ext cx="38100" cy="23813"/>
            </a:xfrm>
            <a:custGeom>
              <a:avLst/>
              <a:gdLst>
                <a:gd name="T0" fmla="*/ 24 w 24"/>
                <a:gd name="T1" fmla="*/ 15 h 15"/>
                <a:gd name="T2" fmla="*/ 0 w 24"/>
                <a:gd name="T3" fmla="*/ 0 h 15"/>
                <a:gd name="T4" fmla="*/ 0 w 24"/>
                <a:gd name="T5" fmla="*/ 0 h 15"/>
                <a:gd name="T6" fmla="*/ 24 w 24"/>
                <a:gd name="T7" fmla="*/ 15 h 15"/>
                <a:gd name="T8" fmla="*/ 24 w 2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4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5"/>
                  </a:lnTo>
                  <a:lnTo>
                    <a:pt x="24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5" name="Freeform 815"/>
            <p:cNvSpPr/>
            <p:nvPr userDrawn="1"/>
          </p:nvSpPr>
          <p:spPr bwMode="auto">
            <a:xfrm>
              <a:off x="7378700" y="1935163"/>
              <a:ext cx="41275" cy="803275"/>
            </a:xfrm>
            <a:custGeom>
              <a:avLst/>
              <a:gdLst>
                <a:gd name="T0" fmla="*/ 26 w 26"/>
                <a:gd name="T1" fmla="*/ 506 h 506"/>
                <a:gd name="T2" fmla="*/ 1 w 26"/>
                <a:gd name="T3" fmla="*/ 491 h 506"/>
                <a:gd name="T4" fmla="*/ 0 w 26"/>
                <a:gd name="T5" fmla="*/ 0 h 506"/>
                <a:gd name="T6" fmla="*/ 25 w 26"/>
                <a:gd name="T7" fmla="*/ 15 h 506"/>
                <a:gd name="T8" fmla="*/ 26 w 26"/>
                <a:gd name="T9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06">
                  <a:moveTo>
                    <a:pt x="26" y="506"/>
                  </a:moveTo>
                  <a:lnTo>
                    <a:pt x="1" y="491"/>
                  </a:lnTo>
                  <a:lnTo>
                    <a:pt x="0" y="0"/>
                  </a:lnTo>
                  <a:lnTo>
                    <a:pt x="25" y="15"/>
                  </a:lnTo>
                  <a:lnTo>
                    <a:pt x="26" y="506"/>
                  </a:ln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6" name="Freeform 816"/>
            <p:cNvSpPr/>
            <p:nvPr userDrawn="1"/>
          </p:nvSpPr>
          <p:spPr bwMode="auto">
            <a:xfrm>
              <a:off x="7418388" y="1476375"/>
              <a:ext cx="719138" cy="414338"/>
            </a:xfrm>
            <a:custGeom>
              <a:avLst/>
              <a:gdLst>
                <a:gd name="T0" fmla="*/ 25 w 453"/>
                <a:gd name="T1" fmla="*/ 261 h 261"/>
                <a:gd name="T2" fmla="*/ 0 w 453"/>
                <a:gd name="T3" fmla="*/ 246 h 261"/>
                <a:gd name="T4" fmla="*/ 428 w 453"/>
                <a:gd name="T5" fmla="*/ 0 h 261"/>
                <a:gd name="T6" fmla="*/ 453 w 453"/>
                <a:gd name="T7" fmla="*/ 14 h 261"/>
                <a:gd name="T8" fmla="*/ 25 w 453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61">
                  <a:moveTo>
                    <a:pt x="25" y="261"/>
                  </a:moveTo>
                  <a:lnTo>
                    <a:pt x="0" y="246"/>
                  </a:lnTo>
                  <a:lnTo>
                    <a:pt x="428" y="0"/>
                  </a:lnTo>
                  <a:lnTo>
                    <a:pt x="453" y="14"/>
                  </a:lnTo>
                  <a:lnTo>
                    <a:pt x="25" y="261"/>
                  </a:ln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7" name="Freeform 817"/>
            <p:cNvSpPr/>
            <p:nvPr userDrawn="1"/>
          </p:nvSpPr>
          <p:spPr bwMode="auto">
            <a:xfrm>
              <a:off x="7418388" y="1485900"/>
              <a:ext cx="760413" cy="1289050"/>
            </a:xfrm>
            <a:custGeom>
              <a:avLst/>
              <a:gdLst>
                <a:gd name="T0" fmla="*/ 457 w 484"/>
                <a:gd name="T1" fmla="*/ 8 h 821"/>
                <a:gd name="T2" fmla="*/ 482 w 484"/>
                <a:gd name="T3" fmla="*/ 23 h 821"/>
                <a:gd name="T4" fmla="*/ 484 w 484"/>
                <a:gd name="T5" fmla="*/ 519 h 821"/>
                <a:gd name="T6" fmla="*/ 459 w 484"/>
                <a:gd name="T7" fmla="*/ 563 h 821"/>
                <a:gd name="T8" fmla="*/ 27 w 484"/>
                <a:gd name="T9" fmla="*/ 812 h 821"/>
                <a:gd name="T10" fmla="*/ 1 w 484"/>
                <a:gd name="T11" fmla="*/ 798 h 821"/>
                <a:gd name="T12" fmla="*/ 0 w 484"/>
                <a:gd name="T13" fmla="*/ 302 h 821"/>
                <a:gd name="T14" fmla="*/ 25 w 484"/>
                <a:gd name="T15" fmla="*/ 258 h 821"/>
                <a:gd name="T16" fmla="*/ 457 w 484"/>
                <a:gd name="T17" fmla="*/ 8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821">
                  <a:moveTo>
                    <a:pt x="457" y="8"/>
                  </a:moveTo>
                  <a:cubicBezTo>
                    <a:pt x="471" y="0"/>
                    <a:pt x="482" y="7"/>
                    <a:pt x="482" y="23"/>
                  </a:cubicBezTo>
                  <a:cubicBezTo>
                    <a:pt x="484" y="519"/>
                    <a:pt x="484" y="519"/>
                    <a:pt x="484" y="519"/>
                  </a:cubicBezTo>
                  <a:cubicBezTo>
                    <a:pt x="484" y="535"/>
                    <a:pt x="473" y="555"/>
                    <a:pt x="459" y="563"/>
                  </a:cubicBezTo>
                  <a:cubicBezTo>
                    <a:pt x="27" y="812"/>
                    <a:pt x="27" y="812"/>
                    <a:pt x="27" y="812"/>
                  </a:cubicBezTo>
                  <a:cubicBezTo>
                    <a:pt x="13" y="821"/>
                    <a:pt x="1" y="814"/>
                    <a:pt x="1" y="798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86"/>
                    <a:pt x="11" y="266"/>
                    <a:pt x="25" y="258"/>
                  </a:cubicBezTo>
                  <a:lnTo>
                    <a:pt x="457" y="8"/>
                  </a:lnTo>
                  <a:close/>
                </a:path>
              </a:pathLst>
            </a:custGeom>
            <a:solidFill>
              <a:srgbClr val="76B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8" name="Freeform 818"/>
            <p:cNvSpPr/>
            <p:nvPr userDrawn="1"/>
          </p:nvSpPr>
          <p:spPr bwMode="auto">
            <a:xfrm>
              <a:off x="7377113" y="1866900"/>
              <a:ext cx="80963" cy="92075"/>
            </a:xfrm>
            <a:custGeom>
              <a:avLst/>
              <a:gdLst>
                <a:gd name="T0" fmla="*/ 26 w 51"/>
                <a:gd name="T1" fmla="*/ 59 h 59"/>
                <a:gd name="T2" fmla="*/ 1 w 51"/>
                <a:gd name="T3" fmla="*/ 44 h 59"/>
                <a:gd name="T4" fmla="*/ 26 w 51"/>
                <a:gd name="T5" fmla="*/ 0 h 59"/>
                <a:gd name="T6" fmla="*/ 51 w 51"/>
                <a:gd name="T7" fmla="*/ 15 h 59"/>
                <a:gd name="T8" fmla="*/ 26 w 5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9">
                  <a:moveTo>
                    <a:pt x="26" y="59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0" y="28"/>
                    <a:pt x="12" y="8"/>
                    <a:pt x="26" y="0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37" y="23"/>
                    <a:pt x="26" y="43"/>
                    <a:pt x="26" y="59"/>
                  </a:cubicBez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9" name="Freeform 819"/>
            <p:cNvSpPr/>
            <p:nvPr userDrawn="1"/>
          </p:nvSpPr>
          <p:spPr bwMode="auto">
            <a:xfrm>
              <a:off x="7378700" y="1928813"/>
              <a:ext cx="39688" cy="30163"/>
            </a:xfrm>
            <a:custGeom>
              <a:avLst/>
              <a:gdLst>
                <a:gd name="T0" fmla="*/ 25 w 25"/>
                <a:gd name="T1" fmla="*/ 20 h 20"/>
                <a:gd name="T2" fmla="*/ 0 w 25"/>
                <a:gd name="T3" fmla="*/ 5 h 20"/>
                <a:gd name="T4" fmla="*/ 0 w 25"/>
                <a:gd name="T5" fmla="*/ 0 h 20"/>
                <a:gd name="T6" fmla="*/ 25 w 25"/>
                <a:gd name="T7" fmla="*/ 15 h 20"/>
                <a:gd name="T8" fmla="*/ 25 w 2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5" y="2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5" y="18"/>
                    <a:pt x="25" y="20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0" name="Freeform 820"/>
            <p:cNvSpPr/>
            <p:nvPr userDrawn="1"/>
          </p:nvSpPr>
          <p:spPr bwMode="auto">
            <a:xfrm>
              <a:off x="7378700" y="1922463"/>
              <a:ext cx="41275" cy="28575"/>
            </a:xfrm>
            <a:custGeom>
              <a:avLst/>
              <a:gdLst>
                <a:gd name="T0" fmla="*/ 25 w 26"/>
                <a:gd name="T1" fmla="*/ 19 h 19"/>
                <a:gd name="T2" fmla="*/ 0 w 26"/>
                <a:gd name="T3" fmla="*/ 4 h 19"/>
                <a:gd name="T4" fmla="*/ 0 w 26"/>
                <a:gd name="T5" fmla="*/ 0 h 19"/>
                <a:gd name="T6" fmla="*/ 26 w 26"/>
                <a:gd name="T7" fmla="*/ 15 h 19"/>
                <a:gd name="T8" fmla="*/ 25 w 2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">
                  <a:moveTo>
                    <a:pt x="25" y="1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5" y="17"/>
                    <a:pt x="25" y="19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1" name="Freeform 821"/>
            <p:cNvSpPr/>
            <p:nvPr userDrawn="1"/>
          </p:nvSpPr>
          <p:spPr bwMode="auto">
            <a:xfrm>
              <a:off x="7378700" y="1917700"/>
              <a:ext cx="42863" cy="26988"/>
            </a:xfrm>
            <a:custGeom>
              <a:avLst/>
              <a:gdLst>
                <a:gd name="T0" fmla="*/ 26 w 27"/>
                <a:gd name="T1" fmla="*/ 18 h 18"/>
                <a:gd name="T2" fmla="*/ 0 w 27"/>
                <a:gd name="T3" fmla="*/ 3 h 18"/>
                <a:gd name="T4" fmla="*/ 1 w 27"/>
                <a:gd name="T5" fmla="*/ 0 h 18"/>
                <a:gd name="T6" fmla="*/ 27 w 27"/>
                <a:gd name="T7" fmla="*/ 15 h 18"/>
                <a:gd name="T8" fmla="*/ 26 w 27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26" y="1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6"/>
                    <a:pt x="26" y="17"/>
                    <a:pt x="26" y="18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2" name="Freeform 822"/>
            <p:cNvSpPr/>
            <p:nvPr userDrawn="1"/>
          </p:nvSpPr>
          <p:spPr bwMode="auto">
            <a:xfrm>
              <a:off x="7380288" y="1914525"/>
              <a:ext cx="41275" cy="25400"/>
            </a:xfrm>
            <a:custGeom>
              <a:avLst/>
              <a:gdLst>
                <a:gd name="T0" fmla="*/ 26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6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6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3" name="Freeform 823"/>
            <p:cNvSpPr/>
            <p:nvPr userDrawn="1"/>
          </p:nvSpPr>
          <p:spPr bwMode="auto">
            <a:xfrm>
              <a:off x="7381875" y="1911350"/>
              <a:ext cx="41275" cy="25400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4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4" name="Freeform 824"/>
            <p:cNvSpPr/>
            <p:nvPr userDrawn="1"/>
          </p:nvSpPr>
          <p:spPr bwMode="auto">
            <a:xfrm>
              <a:off x="7383463" y="1906588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3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5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5" name="Freeform 825"/>
            <p:cNvSpPr/>
            <p:nvPr userDrawn="1"/>
          </p:nvSpPr>
          <p:spPr bwMode="auto">
            <a:xfrm>
              <a:off x="7385050" y="1903413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5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6" name="Freeform 826"/>
            <p:cNvSpPr/>
            <p:nvPr userDrawn="1"/>
          </p:nvSpPr>
          <p:spPr bwMode="auto">
            <a:xfrm>
              <a:off x="7386638" y="1900238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5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7" name="Freeform 827"/>
            <p:cNvSpPr/>
            <p:nvPr userDrawn="1"/>
          </p:nvSpPr>
          <p:spPr bwMode="auto">
            <a:xfrm>
              <a:off x="7388225" y="1897063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8" name="Freeform 828"/>
            <p:cNvSpPr/>
            <p:nvPr userDrawn="1"/>
          </p:nvSpPr>
          <p:spPr bwMode="auto">
            <a:xfrm>
              <a:off x="7389813" y="1893888"/>
              <a:ext cx="42863" cy="26988"/>
            </a:xfrm>
            <a:custGeom>
              <a:avLst/>
              <a:gdLst>
                <a:gd name="T0" fmla="*/ 25 w 27"/>
                <a:gd name="T1" fmla="*/ 17 h 17"/>
                <a:gd name="T2" fmla="*/ 0 w 27"/>
                <a:gd name="T3" fmla="*/ 2 h 17"/>
                <a:gd name="T4" fmla="*/ 1 w 27"/>
                <a:gd name="T5" fmla="*/ 0 h 17"/>
                <a:gd name="T6" fmla="*/ 27 w 27"/>
                <a:gd name="T7" fmla="*/ 14 h 17"/>
                <a:gd name="T8" fmla="*/ 25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9" name="Freeform 829"/>
            <p:cNvSpPr/>
            <p:nvPr userDrawn="1"/>
          </p:nvSpPr>
          <p:spPr bwMode="auto">
            <a:xfrm>
              <a:off x="7391400" y="1889125"/>
              <a:ext cx="42863" cy="26988"/>
            </a:xfrm>
            <a:custGeom>
              <a:avLst/>
              <a:gdLst>
                <a:gd name="T0" fmla="*/ 26 w 27"/>
                <a:gd name="T1" fmla="*/ 17 h 17"/>
                <a:gd name="T2" fmla="*/ 0 w 27"/>
                <a:gd name="T3" fmla="*/ 3 h 17"/>
                <a:gd name="T4" fmla="*/ 2 w 27"/>
                <a:gd name="T5" fmla="*/ 0 h 17"/>
                <a:gd name="T6" fmla="*/ 27 w 27"/>
                <a:gd name="T7" fmla="*/ 15 h 17"/>
                <a:gd name="T8" fmla="*/ 26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6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6"/>
                    <a:pt x="26" y="17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0" name="Freeform 830"/>
            <p:cNvSpPr/>
            <p:nvPr userDrawn="1"/>
          </p:nvSpPr>
          <p:spPr bwMode="auto">
            <a:xfrm>
              <a:off x="7394575" y="1885950"/>
              <a:ext cx="42863" cy="26988"/>
            </a:xfrm>
            <a:custGeom>
              <a:avLst/>
              <a:gdLst>
                <a:gd name="T0" fmla="*/ 25 w 27"/>
                <a:gd name="T1" fmla="*/ 17 h 17"/>
                <a:gd name="T2" fmla="*/ 0 w 27"/>
                <a:gd name="T3" fmla="*/ 2 h 17"/>
                <a:gd name="T4" fmla="*/ 1 w 27"/>
                <a:gd name="T5" fmla="*/ 0 h 17"/>
                <a:gd name="T6" fmla="*/ 27 w 27"/>
                <a:gd name="T7" fmla="*/ 15 h 17"/>
                <a:gd name="T8" fmla="*/ 25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6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1" name="Freeform 831"/>
            <p:cNvSpPr/>
            <p:nvPr userDrawn="1"/>
          </p:nvSpPr>
          <p:spPr bwMode="auto">
            <a:xfrm>
              <a:off x="7396163" y="1882775"/>
              <a:ext cx="44450" cy="26988"/>
            </a:xfrm>
            <a:custGeom>
              <a:avLst/>
              <a:gdLst>
                <a:gd name="T0" fmla="*/ 26 w 28"/>
                <a:gd name="T1" fmla="*/ 17 h 17"/>
                <a:gd name="T2" fmla="*/ 0 w 28"/>
                <a:gd name="T3" fmla="*/ 2 h 17"/>
                <a:gd name="T4" fmla="*/ 2 w 28"/>
                <a:gd name="T5" fmla="*/ 0 h 17"/>
                <a:gd name="T6" fmla="*/ 28 w 28"/>
                <a:gd name="T7" fmla="*/ 14 h 17"/>
                <a:gd name="T8" fmla="*/ 26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6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5"/>
                    <a:pt x="26" y="16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2" name="Freeform 832"/>
            <p:cNvSpPr/>
            <p:nvPr userDrawn="1"/>
          </p:nvSpPr>
          <p:spPr bwMode="auto">
            <a:xfrm>
              <a:off x="7399338" y="1878013"/>
              <a:ext cx="46038" cy="26988"/>
            </a:xfrm>
            <a:custGeom>
              <a:avLst/>
              <a:gdLst>
                <a:gd name="T0" fmla="*/ 26 w 29"/>
                <a:gd name="T1" fmla="*/ 17 h 17"/>
                <a:gd name="T2" fmla="*/ 0 w 29"/>
                <a:gd name="T3" fmla="*/ 3 h 17"/>
                <a:gd name="T4" fmla="*/ 3 w 29"/>
                <a:gd name="T5" fmla="*/ 0 h 17"/>
                <a:gd name="T6" fmla="*/ 29 w 29"/>
                <a:gd name="T7" fmla="*/ 15 h 17"/>
                <a:gd name="T8" fmla="*/ 26 w 2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6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7" y="16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3" name="Freeform 833"/>
            <p:cNvSpPr/>
            <p:nvPr userDrawn="1"/>
          </p:nvSpPr>
          <p:spPr bwMode="auto">
            <a:xfrm>
              <a:off x="7404100" y="1866900"/>
              <a:ext cx="53975" cy="34925"/>
            </a:xfrm>
            <a:custGeom>
              <a:avLst/>
              <a:gdLst>
                <a:gd name="T0" fmla="*/ 26 w 34"/>
                <a:gd name="T1" fmla="*/ 22 h 22"/>
                <a:gd name="T2" fmla="*/ 0 w 34"/>
                <a:gd name="T3" fmla="*/ 7 h 22"/>
                <a:gd name="T4" fmla="*/ 9 w 34"/>
                <a:gd name="T5" fmla="*/ 0 h 22"/>
                <a:gd name="T6" fmla="*/ 34 w 34"/>
                <a:gd name="T7" fmla="*/ 15 h 22"/>
                <a:gd name="T8" fmla="*/ 26 w 34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26" y="22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" y="4"/>
                    <a:pt x="6" y="2"/>
                    <a:pt x="9" y="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1" y="17"/>
                    <a:pt x="28" y="19"/>
                    <a:pt x="26" y="22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4" name="Freeform 836"/>
            <p:cNvSpPr>
              <a:spLocks noEditPoints="1"/>
            </p:cNvSpPr>
            <p:nvPr userDrawn="1"/>
          </p:nvSpPr>
          <p:spPr bwMode="auto">
            <a:xfrm>
              <a:off x="7551738" y="1846263"/>
              <a:ext cx="528638" cy="615950"/>
            </a:xfrm>
            <a:custGeom>
              <a:avLst/>
              <a:gdLst>
                <a:gd name="T0" fmla="*/ 305 w 336"/>
                <a:gd name="T1" fmla="*/ 91 h 392"/>
                <a:gd name="T2" fmla="*/ 336 w 336"/>
                <a:gd name="T3" fmla="*/ 185 h 392"/>
                <a:gd name="T4" fmla="*/ 331 w 336"/>
                <a:gd name="T5" fmla="*/ 201 h 392"/>
                <a:gd name="T6" fmla="*/ 322 w 336"/>
                <a:gd name="T7" fmla="*/ 210 h 392"/>
                <a:gd name="T8" fmla="*/ 321 w 336"/>
                <a:gd name="T9" fmla="*/ 211 h 392"/>
                <a:gd name="T10" fmla="*/ 244 w 336"/>
                <a:gd name="T11" fmla="*/ 256 h 392"/>
                <a:gd name="T12" fmla="*/ 169 w 336"/>
                <a:gd name="T13" fmla="*/ 369 h 392"/>
                <a:gd name="T14" fmla="*/ 94 w 336"/>
                <a:gd name="T15" fmla="*/ 342 h 392"/>
                <a:gd name="T16" fmla="*/ 16 w 336"/>
                <a:gd name="T17" fmla="*/ 388 h 392"/>
                <a:gd name="T18" fmla="*/ 0 w 336"/>
                <a:gd name="T19" fmla="*/ 379 h 392"/>
                <a:gd name="T20" fmla="*/ 31 w 336"/>
                <a:gd name="T21" fmla="*/ 250 h 392"/>
                <a:gd name="T22" fmla="*/ 99 w 336"/>
                <a:gd name="T23" fmla="*/ 145 h 392"/>
                <a:gd name="T24" fmla="*/ 99 w 336"/>
                <a:gd name="T25" fmla="*/ 93 h 392"/>
                <a:gd name="T26" fmla="*/ 114 w 336"/>
                <a:gd name="T27" fmla="*/ 67 h 392"/>
                <a:gd name="T28" fmla="*/ 221 w 336"/>
                <a:gd name="T29" fmla="*/ 5 h 392"/>
                <a:gd name="T30" fmla="*/ 236 w 336"/>
                <a:gd name="T31" fmla="*/ 14 h 392"/>
                <a:gd name="T32" fmla="*/ 236 w 336"/>
                <a:gd name="T33" fmla="*/ 66 h 392"/>
                <a:gd name="T34" fmla="*/ 305 w 336"/>
                <a:gd name="T35" fmla="*/ 91 h 392"/>
                <a:gd name="T36" fmla="*/ 32 w 336"/>
                <a:gd name="T37" fmla="*/ 343 h 392"/>
                <a:gd name="T38" fmla="*/ 305 w 336"/>
                <a:gd name="T39" fmla="*/ 185 h 392"/>
                <a:gd name="T40" fmla="*/ 217 w 336"/>
                <a:gd name="T41" fmla="*/ 106 h 392"/>
                <a:gd name="T42" fmla="*/ 207 w 336"/>
                <a:gd name="T43" fmla="*/ 101 h 392"/>
                <a:gd name="T44" fmla="*/ 206 w 336"/>
                <a:gd name="T45" fmla="*/ 95 h 392"/>
                <a:gd name="T46" fmla="*/ 206 w 336"/>
                <a:gd name="T47" fmla="*/ 49 h 392"/>
                <a:gd name="T48" fmla="*/ 130 w 336"/>
                <a:gd name="T49" fmla="*/ 93 h 392"/>
                <a:gd name="T50" fmla="*/ 130 w 336"/>
                <a:gd name="T51" fmla="*/ 139 h 392"/>
                <a:gd name="T52" fmla="*/ 129 w 336"/>
                <a:gd name="T53" fmla="*/ 144 h 392"/>
                <a:gd name="T54" fmla="*/ 119 w 336"/>
                <a:gd name="T55" fmla="*/ 163 h 392"/>
                <a:gd name="T56" fmla="*/ 32 w 336"/>
                <a:gd name="T57" fmla="*/ 343 h 392"/>
                <a:gd name="T58" fmla="*/ 169 w 336"/>
                <a:gd name="T59" fmla="*/ 334 h 392"/>
                <a:gd name="T60" fmla="*/ 212 w 336"/>
                <a:gd name="T61" fmla="*/ 274 h 392"/>
                <a:gd name="T62" fmla="*/ 126 w 336"/>
                <a:gd name="T63" fmla="*/ 324 h 392"/>
                <a:gd name="T64" fmla="*/ 169 w 336"/>
                <a:gd name="T65" fmla="*/ 33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392">
                  <a:moveTo>
                    <a:pt x="305" y="91"/>
                  </a:moveTo>
                  <a:cubicBezTo>
                    <a:pt x="325" y="112"/>
                    <a:pt x="336" y="145"/>
                    <a:pt x="336" y="185"/>
                  </a:cubicBezTo>
                  <a:cubicBezTo>
                    <a:pt x="336" y="190"/>
                    <a:pt x="334" y="196"/>
                    <a:pt x="331" y="201"/>
                  </a:cubicBezTo>
                  <a:cubicBezTo>
                    <a:pt x="329" y="205"/>
                    <a:pt x="326" y="208"/>
                    <a:pt x="322" y="210"/>
                  </a:cubicBezTo>
                  <a:cubicBezTo>
                    <a:pt x="322" y="211"/>
                    <a:pt x="321" y="211"/>
                    <a:pt x="321" y="211"/>
                  </a:cubicBezTo>
                  <a:cubicBezTo>
                    <a:pt x="244" y="256"/>
                    <a:pt x="244" y="256"/>
                    <a:pt x="244" y="256"/>
                  </a:cubicBezTo>
                  <a:cubicBezTo>
                    <a:pt x="237" y="300"/>
                    <a:pt x="206" y="348"/>
                    <a:pt x="169" y="369"/>
                  </a:cubicBezTo>
                  <a:cubicBezTo>
                    <a:pt x="132" y="390"/>
                    <a:pt x="101" y="378"/>
                    <a:pt x="94" y="342"/>
                  </a:cubicBezTo>
                  <a:cubicBezTo>
                    <a:pt x="16" y="388"/>
                    <a:pt x="16" y="388"/>
                    <a:pt x="16" y="388"/>
                  </a:cubicBezTo>
                  <a:cubicBezTo>
                    <a:pt x="7" y="392"/>
                    <a:pt x="0" y="389"/>
                    <a:pt x="0" y="379"/>
                  </a:cubicBezTo>
                  <a:cubicBezTo>
                    <a:pt x="0" y="339"/>
                    <a:pt x="11" y="294"/>
                    <a:pt x="31" y="250"/>
                  </a:cubicBezTo>
                  <a:cubicBezTo>
                    <a:pt x="48" y="211"/>
                    <a:pt x="72" y="175"/>
                    <a:pt x="99" y="14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84"/>
                    <a:pt x="106" y="72"/>
                    <a:pt x="114" y="67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29" y="0"/>
                    <a:pt x="236" y="4"/>
                    <a:pt x="236" y="14"/>
                  </a:cubicBezTo>
                  <a:cubicBezTo>
                    <a:pt x="236" y="66"/>
                    <a:pt x="236" y="66"/>
                    <a:pt x="236" y="66"/>
                  </a:cubicBezTo>
                  <a:cubicBezTo>
                    <a:pt x="264" y="64"/>
                    <a:pt x="287" y="73"/>
                    <a:pt x="305" y="91"/>
                  </a:cubicBezTo>
                  <a:close/>
                  <a:moveTo>
                    <a:pt x="32" y="343"/>
                  </a:moveTo>
                  <a:cubicBezTo>
                    <a:pt x="305" y="185"/>
                    <a:pt x="305" y="185"/>
                    <a:pt x="305" y="185"/>
                  </a:cubicBezTo>
                  <a:cubicBezTo>
                    <a:pt x="299" y="131"/>
                    <a:pt x="265" y="99"/>
                    <a:pt x="217" y="106"/>
                  </a:cubicBezTo>
                  <a:cubicBezTo>
                    <a:pt x="212" y="107"/>
                    <a:pt x="208" y="105"/>
                    <a:pt x="207" y="101"/>
                  </a:cubicBezTo>
                  <a:cubicBezTo>
                    <a:pt x="206" y="98"/>
                    <a:pt x="206" y="96"/>
                    <a:pt x="206" y="95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0" y="139"/>
                    <a:pt x="130" y="139"/>
                    <a:pt x="130" y="139"/>
                  </a:cubicBezTo>
                  <a:cubicBezTo>
                    <a:pt x="130" y="140"/>
                    <a:pt x="130" y="142"/>
                    <a:pt x="129" y="144"/>
                  </a:cubicBezTo>
                  <a:cubicBezTo>
                    <a:pt x="127" y="152"/>
                    <a:pt x="124" y="158"/>
                    <a:pt x="119" y="163"/>
                  </a:cubicBezTo>
                  <a:cubicBezTo>
                    <a:pt x="71" y="211"/>
                    <a:pt x="37" y="282"/>
                    <a:pt x="32" y="343"/>
                  </a:cubicBezTo>
                  <a:moveTo>
                    <a:pt x="169" y="334"/>
                  </a:moveTo>
                  <a:cubicBezTo>
                    <a:pt x="189" y="323"/>
                    <a:pt x="206" y="298"/>
                    <a:pt x="212" y="274"/>
                  </a:cubicBezTo>
                  <a:cubicBezTo>
                    <a:pt x="126" y="324"/>
                    <a:pt x="126" y="324"/>
                    <a:pt x="126" y="324"/>
                  </a:cubicBezTo>
                  <a:cubicBezTo>
                    <a:pt x="132" y="341"/>
                    <a:pt x="149" y="345"/>
                    <a:pt x="169" y="334"/>
                  </a:cubicBezTo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5" name="Freeform 837"/>
            <p:cNvSpPr/>
            <p:nvPr userDrawn="1"/>
          </p:nvSpPr>
          <p:spPr bwMode="auto">
            <a:xfrm>
              <a:off x="6859588" y="3411538"/>
              <a:ext cx="55563" cy="52388"/>
            </a:xfrm>
            <a:custGeom>
              <a:avLst/>
              <a:gdLst>
                <a:gd name="T0" fmla="*/ 35 w 35"/>
                <a:gd name="T1" fmla="*/ 33 h 33"/>
                <a:gd name="T2" fmla="*/ 8 w 35"/>
                <a:gd name="T3" fmla="*/ 18 h 33"/>
                <a:gd name="T4" fmla="*/ 0 w 35"/>
                <a:gd name="T5" fmla="*/ 0 h 33"/>
                <a:gd name="T6" fmla="*/ 27 w 35"/>
                <a:gd name="T7" fmla="*/ 16 h 33"/>
                <a:gd name="T8" fmla="*/ 35 w 3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35" y="33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5"/>
                    <a:pt x="0" y="9"/>
                    <a:pt x="0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5"/>
                    <a:pt x="30" y="31"/>
                    <a:pt x="35" y="33"/>
                  </a:cubicBez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6" name="Freeform 838"/>
            <p:cNvSpPr/>
            <p:nvPr userDrawn="1"/>
          </p:nvSpPr>
          <p:spPr bwMode="auto">
            <a:xfrm>
              <a:off x="6859588" y="3411538"/>
              <a:ext cx="55563" cy="52388"/>
            </a:xfrm>
            <a:custGeom>
              <a:avLst/>
              <a:gdLst>
                <a:gd name="T0" fmla="*/ 35 w 35"/>
                <a:gd name="T1" fmla="*/ 33 h 33"/>
                <a:gd name="T2" fmla="*/ 8 w 35"/>
                <a:gd name="T3" fmla="*/ 18 h 33"/>
                <a:gd name="T4" fmla="*/ 0 w 35"/>
                <a:gd name="T5" fmla="*/ 0 h 33"/>
                <a:gd name="T6" fmla="*/ 27 w 35"/>
                <a:gd name="T7" fmla="*/ 16 h 33"/>
                <a:gd name="T8" fmla="*/ 35 w 3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35" y="33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5"/>
                    <a:pt x="0" y="9"/>
                    <a:pt x="0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5"/>
                    <a:pt x="30" y="31"/>
                    <a:pt x="35" y="33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7" name="Freeform 839"/>
            <p:cNvSpPr/>
            <p:nvPr userDrawn="1"/>
          </p:nvSpPr>
          <p:spPr bwMode="auto">
            <a:xfrm>
              <a:off x="7632700" y="2068513"/>
              <a:ext cx="73025" cy="31750"/>
            </a:xfrm>
            <a:custGeom>
              <a:avLst/>
              <a:gdLst>
                <a:gd name="T0" fmla="*/ 19 w 47"/>
                <a:gd name="T1" fmla="*/ 3 h 21"/>
                <a:gd name="T2" fmla="*/ 47 w 47"/>
                <a:gd name="T3" fmla="*/ 19 h 21"/>
                <a:gd name="T4" fmla="*/ 27 w 47"/>
                <a:gd name="T5" fmla="*/ 21 h 21"/>
                <a:gd name="T6" fmla="*/ 0 w 47"/>
                <a:gd name="T7" fmla="*/ 5 h 21"/>
                <a:gd name="T8" fmla="*/ 19 w 47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1">
                  <a:moveTo>
                    <a:pt x="19" y="3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2" y="16"/>
                    <a:pt x="35" y="17"/>
                    <a:pt x="27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1"/>
                    <a:pt x="15" y="0"/>
                    <a:pt x="19" y="3"/>
                  </a:cubicBez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8" name="Freeform 840"/>
            <p:cNvSpPr/>
            <p:nvPr userDrawn="1"/>
          </p:nvSpPr>
          <p:spPr bwMode="auto">
            <a:xfrm>
              <a:off x="7632700" y="2073275"/>
              <a:ext cx="47625" cy="26988"/>
            </a:xfrm>
            <a:custGeom>
              <a:avLst/>
              <a:gdLst>
                <a:gd name="T0" fmla="*/ 27 w 31"/>
                <a:gd name="T1" fmla="*/ 18 h 18"/>
                <a:gd name="T2" fmla="*/ 0 w 31"/>
                <a:gd name="T3" fmla="*/ 2 h 18"/>
                <a:gd name="T4" fmla="*/ 4 w 31"/>
                <a:gd name="T5" fmla="*/ 0 h 18"/>
                <a:gd name="T6" fmla="*/ 31 w 31"/>
                <a:gd name="T7" fmla="*/ 16 h 18"/>
                <a:gd name="T8" fmla="*/ 27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1"/>
                    <a:pt x="4" y="0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7"/>
                    <a:pt x="29" y="17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9" name="Freeform 841"/>
            <p:cNvSpPr/>
            <p:nvPr userDrawn="1"/>
          </p:nvSpPr>
          <p:spPr bwMode="auto">
            <a:xfrm>
              <a:off x="7639050" y="2071688"/>
              <a:ext cx="46038" cy="25400"/>
            </a:xfrm>
            <a:custGeom>
              <a:avLst/>
              <a:gdLst>
                <a:gd name="T0" fmla="*/ 27 w 30"/>
                <a:gd name="T1" fmla="*/ 17 h 17"/>
                <a:gd name="T2" fmla="*/ 0 w 30"/>
                <a:gd name="T3" fmla="*/ 1 h 17"/>
                <a:gd name="T4" fmla="*/ 3 w 30"/>
                <a:gd name="T5" fmla="*/ 0 h 17"/>
                <a:gd name="T6" fmla="*/ 30 w 30"/>
                <a:gd name="T7" fmla="*/ 16 h 17"/>
                <a:gd name="T8" fmla="*/ 27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7" y="1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8" y="17"/>
                    <a:pt x="27" y="17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0" name="Freeform 842"/>
            <p:cNvSpPr/>
            <p:nvPr userDrawn="1"/>
          </p:nvSpPr>
          <p:spPr bwMode="auto">
            <a:xfrm>
              <a:off x="7643813" y="2071688"/>
              <a:ext cx="46038" cy="23813"/>
            </a:xfrm>
            <a:custGeom>
              <a:avLst/>
              <a:gdLst>
                <a:gd name="T0" fmla="*/ 27 w 30"/>
                <a:gd name="T1" fmla="*/ 16 h 16"/>
                <a:gd name="T2" fmla="*/ 0 w 30"/>
                <a:gd name="T3" fmla="*/ 0 h 16"/>
                <a:gd name="T4" fmla="*/ 3 w 30"/>
                <a:gd name="T5" fmla="*/ 0 h 16"/>
                <a:gd name="T6" fmla="*/ 30 w 30"/>
                <a:gd name="T7" fmla="*/ 16 h 16"/>
                <a:gd name="T8" fmla="*/ 27 w 3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8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1" name="Freeform 843"/>
            <p:cNvSpPr/>
            <p:nvPr userDrawn="1"/>
          </p:nvSpPr>
          <p:spPr bwMode="auto">
            <a:xfrm>
              <a:off x="7648575" y="2071688"/>
              <a:ext cx="44450" cy="23813"/>
            </a:xfrm>
            <a:custGeom>
              <a:avLst/>
              <a:gdLst>
                <a:gd name="T0" fmla="*/ 27 w 29"/>
                <a:gd name="T1" fmla="*/ 16 h 16"/>
                <a:gd name="T2" fmla="*/ 0 w 29"/>
                <a:gd name="T3" fmla="*/ 0 h 16"/>
                <a:gd name="T4" fmla="*/ 2 w 29"/>
                <a:gd name="T5" fmla="*/ 0 h 16"/>
                <a:gd name="T6" fmla="*/ 29 w 29"/>
                <a:gd name="T7" fmla="*/ 15 h 16"/>
                <a:gd name="T8" fmla="*/ 27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2" name="Freeform 844"/>
            <p:cNvSpPr/>
            <p:nvPr userDrawn="1"/>
          </p:nvSpPr>
          <p:spPr bwMode="auto">
            <a:xfrm>
              <a:off x="7651750" y="2071688"/>
              <a:ext cx="44450" cy="22225"/>
            </a:xfrm>
            <a:custGeom>
              <a:avLst/>
              <a:gdLst>
                <a:gd name="T0" fmla="*/ 27 w 29"/>
                <a:gd name="T1" fmla="*/ 15 h 15"/>
                <a:gd name="T2" fmla="*/ 0 w 29"/>
                <a:gd name="T3" fmla="*/ 0 h 15"/>
                <a:gd name="T4" fmla="*/ 1 w 29"/>
                <a:gd name="T5" fmla="*/ 0 h 15"/>
                <a:gd name="T6" fmla="*/ 29 w 29"/>
                <a:gd name="T7" fmla="*/ 15 h 15"/>
                <a:gd name="T8" fmla="*/ 27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7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7" y="15"/>
                    <a:pt x="27" y="15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3" name="Freeform 845"/>
            <p:cNvSpPr/>
            <p:nvPr userDrawn="1"/>
          </p:nvSpPr>
          <p:spPr bwMode="auto">
            <a:xfrm>
              <a:off x="7653338" y="2071688"/>
              <a:ext cx="44450" cy="23813"/>
            </a:xfrm>
            <a:custGeom>
              <a:avLst/>
              <a:gdLst>
                <a:gd name="T0" fmla="*/ 28 w 29"/>
                <a:gd name="T1" fmla="*/ 15 h 16"/>
                <a:gd name="T2" fmla="*/ 0 w 29"/>
                <a:gd name="T3" fmla="*/ 0 h 16"/>
                <a:gd name="T4" fmla="*/ 2 w 29"/>
                <a:gd name="T5" fmla="*/ 0 h 16"/>
                <a:gd name="T6" fmla="*/ 29 w 29"/>
                <a:gd name="T7" fmla="*/ 16 h 16"/>
                <a:gd name="T8" fmla="*/ 28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8" y="15"/>
                    <a:pt x="28" y="15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4" name="Freeform 846"/>
            <p:cNvSpPr/>
            <p:nvPr userDrawn="1"/>
          </p:nvSpPr>
          <p:spPr bwMode="auto">
            <a:xfrm>
              <a:off x="7656513" y="2071688"/>
              <a:ext cx="44450" cy="23813"/>
            </a:xfrm>
            <a:custGeom>
              <a:avLst/>
              <a:gdLst>
                <a:gd name="T0" fmla="*/ 27 w 29"/>
                <a:gd name="T1" fmla="*/ 16 h 16"/>
                <a:gd name="T2" fmla="*/ 0 w 29"/>
                <a:gd name="T3" fmla="*/ 0 h 16"/>
                <a:gd name="T4" fmla="*/ 2 w 29"/>
                <a:gd name="T5" fmla="*/ 0 h 16"/>
                <a:gd name="T6" fmla="*/ 29 w 29"/>
                <a:gd name="T7" fmla="*/ 16 h 16"/>
                <a:gd name="T8" fmla="*/ 27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5" name="Freeform 847"/>
            <p:cNvSpPr/>
            <p:nvPr userDrawn="1"/>
          </p:nvSpPr>
          <p:spPr bwMode="auto">
            <a:xfrm>
              <a:off x="7659688" y="2071688"/>
              <a:ext cx="42863" cy="23813"/>
            </a:xfrm>
            <a:custGeom>
              <a:avLst/>
              <a:gdLst>
                <a:gd name="T0" fmla="*/ 27 w 28"/>
                <a:gd name="T1" fmla="*/ 16 h 16"/>
                <a:gd name="T2" fmla="*/ 0 w 28"/>
                <a:gd name="T3" fmla="*/ 0 h 16"/>
                <a:gd name="T4" fmla="*/ 1 w 28"/>
                <a:gd name="T5" fmla="*/ 1 h 16"/>
                <a:gd name="T6" fmla="*/ 28 w 28"/>
                <a:gd name="T7" fmla="*/ 16 h 16"/>
                <a:gd name="T8" fmla="*/ 27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7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6" name="Freeform 848"/>
            <p:cNvSpPr/>
            <p:nvPr userDrawn="1"/>
          </p:nvSpPr>
          <p:spPr bwMode="auto">
            <a:xfrm>
              <a:off x="7661275" y="2073275"/>
              <a:ext cx="44450" cy="23813"/>
            </a:xfrm>
            <a:custGeom>
              <a:avLst/>
              <a:gdLst>
                <a:gd name="T0" fmla="*/ 27 w 29"/>
                <a:gd name="T1" fmla="*/ 15 h 16"/>
                <a:gd name="T2" fmla="*/ 0 w 29"/>
                <a:gd name="T3" fmla="*/ 0 h 16"/>
                <a:gd name="T4" fmla="*/ 1 w 29"/>
                <a:gd name="T5" fmla="*/ 0 h 16"/>
                <a:gd name="T6" fmla="*/ 29 w 29"/>
                <a:gd name="T7" fmla="*/ 16 h 16"/>
                <a:gd name="T8" fmla="*/ 27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7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7" y="15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7" name="Freeform 849"/>
            <p:cNvSpPr/>
            <p:nvPr userDrawn="1"/>
          </p:nvSpPr>
          <p:spPr bwMode="auto">
            <a:xfrm>
              <a:off x="7662863" y="2073275"/>
              <a:ext cx="42863" cy="23813"/>
            </a:xfrm>
            <a:custGeom>
              <a:avLst/>
              <a:gdLst>
                <a:gd name="T0" fmla="*/ 27 w 27"/>
                <a:gd name="T1" fmla="*/ 15 h 15"/>
                <a:gd name="T2" fmla="*/ 0 w 27"/>
                <a:gd name="T3" fmla="*/ 0 h 15"/>
                <a:gd name="T4" fmla="*/ 0 w 27"/>
                <a:gd name="T5" fmla="*/ 0 h 15"/>
                <a:gd name="T6" fmla="*/ 27 w 27"/>
                <a:gd name="T7" fmla="*/ 15 h 15"/>
                <a:gd name="T8" fmla="*/ 27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7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" y="15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8" name="Freeform 850"/>
            <p:cNvSpPr/>
            <p:nvPr userDrawn="1"/>
          </p:nvSpPr>
          <p:spPr bwMode="auto">
            <a:xfrm>
              <a:off x="7662863" y="2073275"/>
              <a:ext cx="42863" cy="23813"/>
            </a:xfrm>
            <a:custGeom>
              <a:avLst/>
              <a:gdLst>
                <a:gd name="T0" fmla="*/ 27 w 27"/>
                <a:gd name="T1" fmla="*/ 15 h 15"/>
                <a:gd name="T2" fmla="*/ 0 w 27"/>
                <a:gd name="T3" fmla="*/ 0 h 15"/>
                <a:gd name="T4" fmla="*/ 0 w 27"/>
                <a:gd name="T5" fmla="*/ 0 h 15"/>
                <a:gd name="T6" fmla="*/ 27 w 27"/>
                <a:gd name="T7" fmla="*/ 15 h 15"/>
                <a:gd name="T8" fmla="*/ 27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7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" y="15"/>
                  </a:lnTo>
                  <a:lnTo>
                    <a:pt x="27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9" name="Freeform 851"/>
            <p:cNvSpPr/>
            <p:nvPr userDrawn="1"/>
          </p:nvSpPr>
          <p:spPr bwMode="auto">
            <a:xfrm>
              <a:off x="6858000" y="2571750"/>
              <a:ext cx="44450" cy="865188"/>
            </a:xfrm>
            <a:custGeom>
              <a:avLst/>
              <a:gdLst>
                <a:gd name="T0" fmla="*/ 28 w 28"/>
                <a:gd name="T1" fmla="*/ 545 h 545"/>
                <a:gd name="T2" fmla="*/ 1 w 28"/>
                <a:gd name="T3" fmla="*/ 529 h 545"/>
                <a:gd name="T4" fmla="*/ 0 w 28"/>
                <a:gd name="T5" fmla="*/ 0 h 545"/>
                <a:gd name="T6" fmla="*/ 27 w 28"/>
                <a:gd name="T7" fmla="*/ 16 h 545"/>
                <a:gd name="T8" fmla="*/ 28 w 28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45">
                  <a:moveTo>
                    <a:pt x="28" y="545"/>
                  </a:moveTo>
                  <a:lnTo>
                    <a:pt x="1" y="529"/>
                  </a:lnTo>
                  <a:lnTo>
                    <a:pt x="0" y="0"/>
                  </a:lnTo>
                  <a:lnTo>
                    <a:pt x="27" y="16"/>
                  </a:lnTo>
                  <a:lnTo>
                    <a:pt x="28" y="545"/>
                  </a:ln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0" name="Freeform 852"/>
            <p:cNvSpPr/>
            <p:nvPr userDrawn="1"/>
          </p:nvSpPr>
          <p:spPr bwMode="auto">
            <a:xfrm>
              <a:off x="6899275" y="2076450"/>
              <a:ext cx="774700" cy="446088"/>
            </a:xfrm>
            <a:custGeom>
              <a:avLst/>
              <a:gdLst>
                <a:gd name="T0" fmla="*/ 28 w 488"/>
                <a:gd name="T1" fmla="*/ 281 h 281"/>
                <a:gd name="T2" fmla="*/ 0 w 488"/>
                <a:gd name="T3" fmla="*/ 266 h 281"/>
                <a:gd name="T4" fmla="*/ 462 w 488"/>
                <a:gd name="T5" fmla="*/ 0 h 281"/>
                <a:gd name="T6" fmla="*/ 488 w 488"/>
                <a:gd name="T7" fmla="*/ 15 h 281"/>
                <a:gd name="T8" fmla="*/ 28 w 488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281">
                  <a:moveTo>
                    <a:pt x="28" y="281"/>
                  </a:moveTo>
                  <a:lnTo>
                    <a:pt x="0" y="266"/>
                  </a:lnTo>
                  <a:lnTo>
                    <a:pt x="462" y="0"/>
                  </a:lnTo>
                  <a:lnTo>
                    <a:pt x="488" y="15"/>
                  </a:lnTo>
                  <a:lnTo>
                    <a:pt x="28" y="281"/>
                  </a:ln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1" name="Freeform 853"/>
            <p:cNvSpPr/>
            <p:nvPr userDrawn="1"/>
          </p:nvSpPr>
          <p:spPr bwMode="auto">
            <a:xfrm>
              <a:off x="6900863" y="2085975"/>
              <a:ext cx="819150" cy="1389063"/>
            </a:xfrm>
            <a:custGeom>
              <a:avLst/>
              <a:gdLst>
                <a:gd name="T0" fmla="*/ 492 w 521"/>
                <a:gd name="T1" fmla="*/ 9 h 884"/>
                <a:gd name="T2" fmla="*/ 520 w 521"/>
                <a:gd name="T3" fmla="*/ 25 h 884"/>
                <a:gd name="T4" fmla="*/ 521 w 521"/>
                <a:gd name="T5" fmla="*/ 560 h 884"/>
                <a:gd name="T6" fmla="*/ 494 w 521"/>
                <a:gd name="T7" fmla="*/ 607 h 884"/>
                <a:gd name="T8" fmla="*/ 29 w 521"/>
                <a:gd name="T9" fmla="*/ 876 h 884"/>
                <a:gd name="T10" fmla="*/ 1 w 521"/>
                <a:gd name="T11" fmla="*/ 860 h 884"/>
                <a:gd name="T12" fmla="*/ 0 w 521"/>
                <a:gd name="T13" fmla="*/ 325 h 884"/>
                <a:gd name="T14" fmla="*/ 27 w 521"/>
                <a:gd name="T15" fmla="*/ 278 h 884"/>
                <a:gd name="T16" fmla="*/ 492 w 521"/>
                <a:gd name="T17" fmla="*/ 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884">
                  <a:moveTo>
                    <a:pt x="492" y="9"/>
                  </a:moveTo>
                  <a:cubicBezTo>
                    <a:pt x="507" y="0"/>
                    <a:pt x="520" y="7"/>
                    <a:pt x="520" y="25"/>
                  </a:cubicBezTo>
                  <a:cubicBezTo>
                    <a:pt x="521" y="560"/>
                    <a:pt x="521" y="560"/>
                    <a:pt x="521" y="560"/>
                  </a:cubicBezTo>
                  <a:cubicBezTo>
                    <a:pt x="521" y="577"/>
                    <a:pt x="509" y="598"/>
                    <a:pt x="494" y="607"/>
                  </a:cubicBezTo>
                  <a:cubicBezTo>
                    <a:pt x="29" y="876"/>
                    <a:pt x="29" y="876"/>
                    <a:pt x="29" y="876"/>
                  </a:cubicBezTo>
                  <a:cubicBezTo>
                    <a:pt x="14" y="884"/>
                    <a:pt x="1" y="877"/>
                    <a:pt x="1" y="86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08"/>
                    <a:pt x="12" y="287"/>
                    <a:pt x="27" y="278"/>
                  </a:cubicBezTo>
                  <a:lnTo>
                    <a:pt x="492" y="9"/>
                  </a:lnTo>
                  <a:close/>
                </a:path>
              </a:pathLst>
            </a:custGeom>
            <a:solidFill>
              <a:srgbClr val="76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2" name="Freeform 854"/>
            <p:cNvSpPr/>
            <p:nvPr userDrawn="1"/>
          </p:nvSpPr>
          <p:spPr bwMode="auto">
            <a:xfrm>
              <a:off x="6858000" y="2498725"/>
              <a:ext cx="85725" cy="98425"/>
            </a:xfrm>
            <a:custGeom>
              <a:avLst/>
              <a:gdLst>
                <a:gd name="T0" fmla="*/ 28 w 55"/>
                <a:gd name="T1" fmla="*/ 63 h 63"/>
                <a:gd name="T2" fmla="*/ 0 w 55"/>
                <a:gd name="T3" fmla="*/ 47 h 63"/>
                <a:gd name="T4" fmla="*/ 27 w 55"/>
                <a:gd name="T5" fmla="*/ 0 h 63"/>
                <a:gd name="T6" fmla="*/ 55 w 55"/>
                <a:gd name="T7" fmla="*/ 16 h 63"/>
                <a:gd name="T8" fmla="*/ 28 w 55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3">
                  <a:moveTo>
                    <a:pt x="28" y="63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12" y="9"/>
                    <a:pt x="27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0" y="25"/>
                    <a:pt x="28" y="46"/>
                    <a:pt x="28" y="63"/>
                  </a:cubicBez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3" name="Freeform 855"/>
            <p:cNvSpPr/>
            <p:nvPr userDrawn="1"/>
          </p:nvSpPr>
          <p:spPr bwMode="auto">
            <a:xfrm>
              <a:off x="6858000" y="2563813"/>
              <a:ext cx="42863" cy="33338"/>
            </a:xfrm>
            <a:custGeom>
              <a:avLst/>
              <a:gdLst>
                <a:gd name="T0" fmla="*/ 28 w 28"/>
                <a:gd name="T1" fmla="*/ 21 h 21"/>
                <a:gd name="T2" fmla="*/ 0 w 28"/>
                <a:gd name="T3" fmla="*/ 5 h 21"/>
                <a:gd name="T4" fmla="*/ 1 w 28"/>
                <a:gd name="T5" fmla="*/ 0 h 21"/>
                <a:gd name="T6" fmla="*/ 28 w 28"/>
                <a:gd name="T7" fmla="*/ 16 h 21"/>
                <a:gd name="T8" fmla="*/ 28 w 28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8" y="2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9"/>
                    <a:pt x="28" y="21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4" name="Freeform 856"/>
            <p:cNvSpPr/>
            <p:nvPr userDrawn="1"/>
          </p:nvSpPr>
          <p:spPr bwMode="auto">
            <a:xfrm>
              <a:off x="6859588" y="2557463"/>
              <a:ext cx="42863" cy="31750"/>
            </a:xfrm>
            <a:custGeom>
              <a:avLst/>
              <a:gdLst>
                <a:gd name="T0" fmla="*/ 27 w 28"/>
                <a:gd name="T1" fmla="*/ 20 h 20"/>
                <a:gd name="T2" fmla="*/ 0 w 28"/>
                <a:gd name="T3" fmla="*/ 4 h 20"/>
                <a:gd name="T4" fmla="*/ 0 w 28"/>
                <a:gd name="T5" fmla="*/ 0 h 20"/>
                <a:gd name="T6" fmla="*/ 28 w 28"/>
                <a:gd name="T7" fmla="*/ 16 h 20"/>
                <a:gd name="T8" fmla="*/ 27 w 2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0">
                  <a:moveTo>
                    <a:pt x="27" y="2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7"/>
                    <a:pt x="27" y="18"/>
                    <a:pt x="27" y="20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" name="Freeform 857"/>
            <p:cNvSpPr/>
            <p:nvPr userDrawn="1"/>
          </p:nvSpPr>
          <p:spPr bwMode="auto">
            <a:xfrm>
              <a:off x="6859588" y="2552700"/>
              <a:ext cx="42863" cy="30163"/>
            </a:xfrm>
            <a:custGeom>
              <a:avLst/>
              <a:gdLst>
                <a:gd name="T0" fmla="*/ 28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8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8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8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" name="Freeform 858"/>
            <p:cNvSpPr/>
            <p:nvPr userDrawn="1"/>
          </p:nvSpPr>
          <p:spPr bwMode="auto">
            <a:xfrm>
              <a:off x="6859588" y="2547938"/>
              <a:ext cx="44450" cy="30163"/>
            </a:xfrm>
            <a:custGeom>
              <a:avLst/>
              <a:gdLst>
                <a:gd name="T0" fmla="*/ 27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7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" name="Freeform 859"/>
            <p:cNvSpPr/>
            <p:nvPr userDrawn="1"/>
          </p:nvSpPr>
          <p:spPr bwMode="auto">
            <a:xfrm>
              <a:off x="6861175" y="2543175"/>
              <a:ext cx="44450" cy="30163"/>
            </a:xfrm>
            <a:custGeom>
              <a:avLst/>
              <a:gdLst>
                <a:gd name="T0" fmla="*/ 27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7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" name="Freeform 860"/>
            <p:cNvSpPr/>
            <p:nvPr userDrawn="1"/>
          </p:nvSpPr>
          <p:spPr bwMode="auto">
            <a:xfrm>
              <a:off x="6862763" y="2540000"/>
              <a:ext cx="44450" cy="28575"/>
            </a:xfrm>
            <a:custGeom>
              <a:avLst/>
              <a:gdLst>
                <a:gd name="T0" fmla="*/ 27 w 28"/>
                <a:gd name="T1" fmla="*/ 18 h 18"/>
                <a:gd name="T2" fmla="*/ 0 w 28"/>
                <a:gd name="T3" fmla="*/ 2 h 18"/>
                <a:gd name="T4" fmla="*/ 1 w 28"/>
                <a:gd name="T5" fmla="*/ 0 h 18"/>
                <a:gd name="T6" fmla="*/ 28 w 28"/>
                <a:gd name="T7" fmla="*/ 16 h 18"/>
                <a:gd name="T8" fmla="*/ 27 w 2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" name="Freeform 861"/>
            <p:cNvSpPr/>
            <p:nvPr userDrawn="1"/>
          </p:nvSpPr>
          <p:spPr bwMode="auto">
            <a:xfrm>
              <a:off x="6864350" y="2536825"/>
              <a:ext cx="44450" cy="28575"/>
            </a:xfrm>
            <a:custGeom>
              <a:avLst/>
              <a:gdLst>
                <a:gd name="T0" fmla="*/ 27 w 28"/>
                <a:gd name="T1" fmla="*/ 18 h 18"/>
                <a:gd name="T2" fmla="*/ 0 w 28"/>
                <a:gd name="T3" fmla="*/ 2 h 18"/>
                <a:gd name="T4" fmla="*/ 1 w 28"/>
                <a:gd name="T5" fmla="*/ 0 h 18"/>
                <a:gd name="T6" fmla="*/ 28 w 28"/>
                <a:gd name="T7" fmla="*/ 16 h 18"/>
                <a:gd name="T8" fmla="*/ 27 w 2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7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0" name="Freeform 862"/>
            <p:cNvSpPr/>
            <p:nvPr userDrawn="1"/>
          </p:nvSpPr>
          <p:spPr bwMode="auto">
            <a:xfrm>
              <a:off x="6865938" y="2532063"/>
              <a:ext cx="44450" cy="30163"/>
            </a:xfrm>
            <a:custGeom>
              <a:avLst/>
              <a:gdLst>
                <a:gd name="T0" fmla="*/ 27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7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1" name="Freeform 863"/>
            <p:cNvSpPr/>
            <p:nvPr userDrawn="1"/>
          </p:nvSpPr>
          <p:spPr bwMode="auto">
            <a:xfrm>
              <a:off x="6867525" y="2528888"/>
              <a:ext cx="46038" cy="28575"/>
            </a:xfrm>
            <a:custGeom>
              <a:avLst/>
              <a:gdLst>
                <a:gd name="T0" fmla="*/ 27 w 29"/>
                <a:gd name="T1" fmla="*/ 18 h 18"/>
                <a:gd name="T2" fmla="*/ 0 w 29"/>
                <a:gd name="T3" fmla="*/ 2 h 18"/>
                <a:gd name="T4" fmla="*/ 1 w 29"/>
                <a:gd name="T5" fmla="*/ 0 h 18"/>
                <a:gd name="T6" fmla="*/ 29 w 29"/>
                <a:gd name="T7" fmla="*/ 16 h 18"/>
                <a:gd name="T8" fmla="*/ 27 w 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7"/>
                    <a:pt x="28" y="17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2" name="Freeform 864"/>
            <p:cNvSpPr/>
            <p:nvPr userDrawn="1"/>
          </p:nvSpPr>
          <p:spPr bwMode="auto">
            <a:xfrm>
              <a:off x="6869113" y="2525713"/>
              <a:ext cx="46038" cy="28575"/>
            </a:xfrm>
            <a:custGeom>
              <a:avLst/>
              <a:gdLst>
                <a:gd name="T0" fmla="*/ 28 w 29"/>
                <a:gd name="T1" fmla="*/ 18 h 18"/>
                <a:gd name="T2" fmla="*/ 0 w 29"/>
                <a:gd name="T3" fmla="*/ 2 h 18"/>
                <a:gd name="T4" fmla="*/ 2 w 29"/>
                <a:gd name="T5" fmla="*/ 0 h 18"/>
                <a:gd name="T6" fmla="*/ 29 w 29"/>
                <a:gd name="T7" fmla="*/ 16 h 18"/>
                <a:gd name="T8" fmla="*/ 28 w 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8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8" y="17"/>
                    <a:pt x="28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3" name="Freeform 865"/>
            <p:cNvSpPr/>
            <p:nvPr userDrawn="1"/>
          </p:nvSpPr>
          <p:spPr bwMode="auto">
            <a:xfrm>
              <a:off x="6872288" y="2520950"/>
              <a:ext cx="46038" cy="30163"/>
            </a:xfrm>
            <a:custGeom>
              <a:avLst/>
              <a:gdLst>
                <a:gd name="T0" fmla="*/ 27 w 29"/>
                <a:gd name="T1" fmla="*/ 19 h 19"/>
                <a:gd name="T2" fmla="*/ 0 w 29"/>
                <a:gd name="T3" fmla="*/ 3 h 19"/>
                <a:gd name="T4" fmla="*/ 1 w 29"/>
                <a:gd name="T5" fmla="*/ 0 h 19"/>
                <a:gd name="T6" fmla="*/ 29 w 29"/>
                <a:gd name="T7" fmla="*/ 16 h 19"/>
                <a:gd name="T8" fmla="*/ 27 w 2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4" name="Freeform 866"/>
            <p:cNvSpPr/>
            <p:nvPr userDrawn="1"/>
          </p:nvSpPr>
          <p:spPr bwMode="auto">
            <a:xfrm>
              <a:off x="6873875" y="2517775"/>
              <a:ext cx="47625" cy="28575"/>
            </a:xfrm>
            <a:custGeom>
              <a:avLst/>
              <a:gdLst>
                <a:gd name="T0" fmla="*/ 28 w 30"/>
                <a:gd name="T1" fmla="*/ 18 h 18"/>
                <a:gd name="T2" fmla="*/ 0 w 30"/>
                <a:gd name="T3" fmla="*/ 2 h 18"/>
                <a:gd name="T4" fmla="*/ 2 w 30"/>
                <a:gd name="T5" fmla="*/ 0 h 18"/>
                <a:gd name="T6" fmla="*/ 30 w 30"/>
                <a:gd name="T7" fmla="*/ 16 h 18"/>
                <a:gd name="T8" fmla="*/ 28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8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7"/>
                    <a:pt x="28" y="17"/>
                    <a:pt x="28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5" name="Freeform 867"/>
            <p:cNvSpPr/>
            <p:nvPr userDrawn="1"/>
          </p:nvSpPr>
          <p:spPr bwMode="auto">
            <a:xfrm>
              <a:off x="6877050" y="2513013"/>
              <a:ext cx="47625" cy="30163"/>
            </a:xfrm>
            <a:custGeom>
              <a:avLst/>
              <a:gdLst>
                <a:gd name="T0" fmla="*/ 28 w 30"/>
                <a:gd name="T1" fmla="*/ 19 h 19"/>
                <a:gd name="T2" fmla="*/ 0 w 30"/>
                <a:gd name="T3" fmla="*/ 3 h 19"/>
                <a:gd name="T4" fmla="*/ 2 w 30"/>
                <a:gd name="T5" fmla="*/ 0 h 19"/>
                <a:gd name="T6" fmla="*/ 30 w 30"/>
                <a:gd name="T7" fmla="*/ 16 h 19"/>
                <a:gd name="T8" fmla="*/ 28 w 3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8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7"/>
                    <a:pt x="28" y="18"/>
                    <a:pt x="28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6" name="Freeform 868"/>
            <p:cNvSpPr/>
            <p:nvPr userDrawn="1"/>
          </p:nvSpPr>
          <p:spPr bwMode="auto">
            <a:xfrm>
              <a:off x="6880225" y="2508250"/>
              <a:ext cx="49213" cy="30163"/>
            </a:xfrm>
            <a:custGeom>
              <a:avLst/>
              <a:gdLst>
                <a:gd name="T0" fmla="*/ 28 w 31"/>
                <a:gd name="T1" fmla="*/ 19 h 19"/>
                <a:gd name="T2" fmla="*/ 0 w 31"/>
                <a:gd name="T3" fmla="*/ 3 h 19"/>
                <a:gd name="T4" fmla="*/ 3 w 31"/>
                <a:gd name="T5" fmla="*/ 0 h 19"/>
                <a:gd name="T6" fmla="*/ 31 w 31"/>
                <a:gd name="T7" fmla="*/ 16 h 19"/>
                <a:gd name="T8" fmla="*/ 28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8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7"/>
                    <a:pt x="29" y="18"/>
                    <a:pt x="28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7" name="Freeform 869"/>
            <p:cNvSpPr/>
            <p:nvPr userDrawn="1"/>
          </p:nvSpPr>
          <p:spPr bwMode="auto">
            <a:xfrm>
              <a:off x="6884988" y="2498725"/>
              <a:ext cx="58738" cy="34925"/>
            </a:xfrm>
            <a:custGeom>
              <a:avLst/>
              <a:gdLst>
                <a:gd name="T0" fmla="*/ 28 w 37"/>
                <a:gd name="T1" fmla="*/ 23 h 23"/>
                <a:gd name="T2" fmla="*/ 0 w 37"/>
                <a:gd name="T3" fmla="*/ 7 h 23"/>
                <a:gd name="T4" fmla="*/ 9 w 37"/>
                <a:gd name="T5" fmla="*/ 0 h 23"/>
                <a:gd name="T6" fmla="*/ 37 w 37"/>
                <a:gd name="T7" fmla="*/ 16 h 23"/>
                <a:gd name="T8" fmla="*/ 28 w 3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28" y="2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" y="4"/>
                    <a:pt x="6" y="2"/>
                    <a:pt x="9" y="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8"/>
                    <a:pt x="31" y="20"/>
                    <a:pt x="28" y="23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8" name="Freeform 870"/>
            <p:cNvSpPr/>
            <p:nvPr userDrawn="1"/>
          </p:nvSpPr>
          <p:spPr bwMode="auto">
            <a:xfrm>
              <a:off x="7134225" y="2725738"/>
              <a:ext cx="401638" cy="392113"/>
            </a:xfrm>
            <a:custGeom>
              <a:avLst/>
              <a:gdLst>
                <a:gd name="T0" fmla="*/ 239 w 256"/>
                <a:gd name="T1" fmla="*/ 92 h 250"/>
                <a:gd name="T2" fmla="*/ 239 w 256"/>
                <a:gd name="T3" fmla="*/ 10 h 250"/>
                <a:gd name="T4" fmla="*/ 255 w 256"/>
                <a:gd name="T5" fmla="*/ 0 h 250"/>
                <a:gd name="T6" fmla="*/ 256 w 256"/>
                <a:gd name="T7" fmla="*/ 99 h 250"/>
                <a:gd name="T8" fmla="*/ 251 w 256"/>
                <a:gd name="T9" fmla="*/ 105 h 250"/>
                <a:gd name="T10" fmla="*/ 160 w 256"/>
                <a:gd name="T11" fmla="*/ 193 h 250"/>
                <a:gd name="T12" fmla="*/ 132 w 256"/>
                <a:gd name="T13" fmla="*/ 211 h 250"/>
                <a:gd name="T14" fmla="*/ 82 w 256"/>
                <a:gd name="T15" fmla="*/ 234 h 250"/>
                <a:gd name="T16" fmla="*/ 5 w 256"/>
                <a:gd name="T17" fmla="*/ 247 h 250"/>
                <a:gd name="T18" fmla="*/ 0 w 256"/>
                <a:gd name="T19" fmla="*/ 246 h 250"/>
                <a:gd name="T20" fmla="*/ 0 w 256"/>
                <a:gd name="T21" fmla="*/ 148 h 250"/>
                <a:gd name="T22" fmla="*/ 17 w 256"/>
                <a:gd name="T23" fmla="*/ 138 h 250"/>
                <a:gd name="T24" fmla="*/ 17 w 256"/>
                <a:gd name="T25" fmla="*/ 220 h 250"/>
                <a:gd name="T26" fmla="*/ 85 w 256"/>
                <a:gd name="T27" fmla="*/ 207 h 250"/>
                <a:gd name="T28" fmla="*/ 132 w 256"/>
                <a:gd name="T29" fmla="*/ 185 h 250"/>
                <a:gd name="T30" fmla="*/ 159 w 256"/>
                <a:gd name="T31" fmla="*/ 168 h 250"/>
                <a:gd name="T32" fmla="*/ 239 w 256"/>
                <a:gd name="T33" fmla="*/ 9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" h="250">
                  <a:moveTo>
                    <a:pt x="239" y="92"/>
                  </a:moveTo>
                  <a:cubicBezTo>
                    <a:pt x="239" y="10"/>
                    <a:pt x="239" y="10"/>
                    <a:pt x="239" y="1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6" y="99"/>
                    <a:pt x="256" y="99"/>
                    <a:pt x="256" y="99"/>
                  </a:cubicBezTo>
                  <a:cubicBezTo>
                    <a:pt x="251" y="105"/>
                    <a:pt x="251" y="105"/>
                    <a:pt x="251" y="105"/>
                  </a:cubicBezTo>
                  <a:cubicBezTo>
                    <a:pt x="223" y="141"/>
                    <a:pt x="192" y="170"/>
                    <a:pt x="160" y="193"/>
                  </a:cubicBezTo>
                  <a:cubicBezTo>
                    <a:pt x="151" y="199"/>
                    <a:pt x="142" y="205"/>
                    <a:pt x="132" y="211"/>
                  </a:cubicBezTo>
                  <a:cubicBezTo>
                    <a:pt x="116" y="220"/>
                    <a:pt x="99" y="228"/>
                    <a:pt x="82" y="234"/>
                  </a:cubicBezTo>
                  <a:cubicBezTo>
                    <a:pt x="36" y="250"/>
                    <a:pt x="6" y="247"/>
                    <a:pt x="5" y="247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220"/>
                    <a:pt x="17" y="220"/>
                    <a:pt x="17" y="220"/>
                  </a:cubicBezTo>
                  <a:cubicBezTo>
                    <a:pt x="30" y="220"/>
                    <a:pt x="55" y="218"/>
                    <a:pt x="85" y="207"/>
                  </a:cubicBezTo>
                  <a:cubicBezTo>
                    <a:pt x="101" y="201"/>
                    <a:pt x="116" y="194"/>
                    <a:pt x="132" y="185"/>
                  </a:cubicBezTo>
                  <a:cubicBezTo>
                    <a:pt x="141" y="180"/>
                    <a:pt x="150" y="174"/>
                    <a:pt x="159" y="168"/>
                  </a:cubicBezTo>
                  <a:cubicBezTo>
                    <a:pt x="187" y="148"/>
                    <a:pt x="214" y="122"/>
                    <a:pt x="239" y="92"/>
                  </a:cubicBezTo>
                  <a:close/>
                </a:path>
              </a:pathLst>
            </a:custGeom>
            <a:solidFill>
              <a:srgbClr val="B0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9" name="Freeform 871"/>
            <p:cNvSpPr>
              <a:spLocks noEditPoints="1"/>
            </p:cNvSpPr>
            <p:nvPr userDrawn="1"/>
          </p:nvSpPr>
          <p:spPr bwMode="auto">
            <a:xfrm>
              <a:off x="7005638" y="2511425"/>
              <a:ext cx="655638" cy="379413"/>
            </a:xfrm>
            <a:custGeom>
              <a:avLst/>
              <a:gdLst>
                <a:gd name="T0" fmla="*/ 207 w 413"/>
                <a:gd name="T1" fmla="*/ 14 h 239"/>
                <a:gd name="T2" fmla="*/ 413 w 413"/>
                <a:gd name="T3" fmla="*/ 0 h 239"/>
                <a:gd name="T4" fmla="*/ 386 w 413"/>
                <a:gd name="T5" fmla="*/ 30 h 239"/>
                <a:gd name="T6" fmla="*/ 386 w 413"/>
                <a:gd name="T7" fmla="*/ 162 h 239"/>
                <a:gd name="T8" fmla="*/ 369 w 413"/>
                <a:gd name="T9" fmla="*/ 172 h 239"/>
                <a:gd name="T10" fmla="*/ 369 w 413"/>
                <a:gd name="T11" fmla="*/ 49 h 239"/>
                <a:gd name="T12" fmla="*/ 208 w 413"/>
                <a:gd name="T13" fmla="*/ 225 h 239"/>
                <a:gd name="T14" fmla="*/ 0 w 413"/>
                <a:gd name="T15" fmla="*/ 239 h 239"/>
                <a:gd name="T16" fmla="*/ 207 w 413"/>
                <a:gd name="T17" fmla="*/ 14 h 239"/>
                <a:gd name="T18" fmla="*/ 208 w 413"/>
                <a:gd name="T19" fmla="*/ 198 h 239"/>
                <a:gd name="T20" fmla="*/ 360 w 413"/>
                <a:gd name="T21" fmla="*/ 31 h 239"/>
                <a:gd name="T22" fmla="*/ 207 w 413"/>
                <a:gd name="T23" fmla="*/ 41 h 239"/>
                <a:gd name="T24" fmla="*/ 53 w 413"/>
                <a:gd name="T25" fmla="*/ 208 h 239"/>
                <a:gd name="T26" fmla="*/ 208 w 413"/>
                <a:gd name="T27" fmla="*/ 1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239">
                  <a:moveTo>
                    <a:pt x="207" y="14"/>
                  </a:moveTo>
                  <a:lnTo>
                    <a:pt x="413" y="0"/>
                  </a:lnTo>
                  <a:lnTo>
                    <a:pt x="386" y="30"/>
                  </a:lnTo>
                  <a:lnTo>
                    <a:pt x="386" y="162"/>
                  </a:lnTo>
                  <a:lnTo>
                    <a:pt x="369" y="172"/>
                  </a:lnTo>
                  <a:lnTo>
                    <a:pt x="369" y="49"/>
                  </a:lnTo>
                  <a:lnTo>
                    <a:pt x="208" y="225"/>
                  </a:lnTo>
                  <a:lnTo>
                    <a:pt x="0" y="239"/>
                  </a:lnTo>
                  <a:lnTo>
                    <a:pt x="207" y="14"/>
                  </a:lnTo>
                  <a:close/>
                  <a:moveTo>
                    <a:pt x="208" y="198"/>
                  </a:moveTo>
                  <a:lnTo>
                    <a:pt x="360" y="31"/>
                  </a:lnTo>
                  <a:lnTo>
                    <a:pt x="207" y="41"/>
                  </a:lnTo>
                  <a:lnTo>
                    <a:pt x="53" y="208"/>
                  </a:lnTo>
                  <a:lnTo>
                    <a:pt x="208" y="198"/>
                  </a:lnTo>
                  <a:close/>
                </a:path>
              </a:pathLst>
            </a:custGeom>
            <a:solidFill>
              <a:srgbClr val="B0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0" name="Freeform 872"/>
            <p:cNvSpPr>
              <a:spLocks noEditPoints="1"/>
            </p:cNvSpPr>
            <p:nvPr userDrawn="1"/>
          </p:nvSpPr>
          <p:spPr bwMode="auto">
            <a:xfrm>
              <a:off x="7005638" y="2511425"/>
              <a:ext cx="655638" cy="379413"/>
            </a:xfrm>
            <a:custGeom>
              <a:avLst/>
              <a:gdLst>
                <a:gd name="T0" fmla="*/ 207 w 413"/>
                <a:gd name="T1" fmla="*/ 14 h 239"/>
                <a:gd name="T2" fmla="*/ 413 w 413"/>
                <a:gd name="T3" fmla="*/ 0 h 239"/>
                <a:gd name="T4" fmla="*/ 386 w 413"/>
                <a:gd name="T5" fmla="*/ 30 h 239"/>
                <a:gd name="T6" fmla="*/ 386 w 413"/>
                <a:gd name="T7" fmla="*/ 162 h 239"/>
                <a:gd name="T8" fmla="*/ 369 w 413"/>
                <a:gd name="T9" fmla="*/ 172 h 239"/>
                <a:gd name="T10" fmla="*/ 369 w 413"/>
                <a:gd name="T11" fmla="*/ 49 h 239"/>
                <a:gd name="T12" fmla="*/ 208 w 413"/>
                <a:gd name="T13" fmla="*/ 225 h 239"/>
                <a:gd name="T14" fmla="*/ 0 w 413"/>
                <a:gd name="T15" fmla="*/ 239 h 239"/>
                <a:gd name="T16" fmla="*/ 207 w 413"/>
                <a:gd name="T17" fmla="*/ 14 h 239"/>
                <a:gd name="T18" fmla="*/ 208 w 413"/>
                <a:gd name="T19" fmla="*/ 198 h 239"/>
                <a:gd name="T20" fmla="*/ 360 w 413"/>
                <a:gd name="T21" fmla="*/ 31 h 239"/>
                <a:gd name="T22" fmla="*/ 207 w 413"/>
                <a:gd name="T23" fmla="*/ 41 h 239"/>
                <a:gd name="T24" fmla="*/ 53 w 413"/>
                <a:gd name="T25" fmla="*/ 208 h 239"/>
                <a:gd name="T26" fmla="*/ 208 w 413"/>
                <a:gd name="T27" fmla="*/ 1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239">
                  <a:moveTo>
                    <a:pt x="207" y="14"/>
                  </a:moveTo>
                  <a:lnTo>
                    <a:pt x="413" y="0"/>
                  </a:lnTo>
                  <a:lnTo>
                    <a:pt x="386" y="30"/>
                  </a:lnTo>
                  <a:lnTo>
                    <a:pt x="386" y="162"/>
                  </a:lnTo>
                  <a:lnTo>
                    <a:pt x="369" y="172"/>
                  </a:lnTo>
                  <a:lnTo>
                    <a:pt x="369" y="49"/>
                  </a:lnTo>
                  <a:lnTo>
                    <a:pt x="208" y="225"/>
                  </a:lnTo>
                  <a:lnTo>
                    <a:pt x="0" y="239"/>
                  </a:lnTo>
                  <a:lnTo>
                    <a:pt x="207" y="14"/>
                  </a:lnTo>
                  <a:moveTo>
                    <a:pt x="208" y="198"/>
                  </a:moveTo>
                  <a:lnTo>
                    <a:pt x="360" y="31"/>
                  </a:lnTo>
                  <a:lnTo>
                    <a:pt x="207" y="41"/>
                  </a:lnTo>
                  <a:lnTo>
                    <a:pt x="53" y="208"/>
                  </a:lnTo>
                  <a:lnTo>
                    <a:pt x="208" y="1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810969" y="1707020"/>
            <a:ext cx="470951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810969" y="4013256"/>
            <a:ext cx="470951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10970" y="3716985"/>
            <a:ext cx="470951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3245578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4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0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 – Payment Provider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a4457cd7-beff-4020-a70b-0fbcf7ed79f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74850"/>
            <a:ext cx="10847388" cy="4361119"/>
            <a:chOff x="673100" y="1474850"/>
            <a:chExt cx="10847388" cy="4361119"/>
          </a:xfrm>
        </p:grpSpPr>
        <p:sp>
          <p:nvSpPr>
            <p:cNvPr id="6" name="íṧļiḓê"/>
            <p:cNvSpPr/>
            <p:nvPr/>
          </p:nvSpPr>
          <p:spPr bwMode="auto">
            <a:xfrm flipH="1">
              <a:off x="2254651" y="1484250"/>
              <a:ext cx="2304375" cy="4318000"/>
            </a:xfrm>
            <a:custGeom>
              <a:avLst/>
              <a:gdLst>
                <a:gd name="T0" fmla="*/ 463 w 493"/>
                <a:gd name="T1" fmla="*/ 928 h 928"/>
                <a:gd name="T2" fmla="*/ 0 w 493"/>
                <a:gd name="T3" fmla="*/ 464 h 928"/>
                <a:gd name="T4" fmla="*/ 463 w 493"/>
                <a:gd name="T5" fmla="*/ 0 h 928"/>
                <a:gd name="T6" fmla="*/ 493 w 493"/>
                <a:gd name="T7" fmla="*/ 30 h 928"/>
                <a:gd name="T8" fmla="*/ 463 w 493"/>
                <a:gd name="T9" fmla="*/ 60 h 928"/>
                <a:gd name="T10" fmla="*/ 60 w 493"/>
                <a:gd name="T11" fmla="*/ 464 h 928"/>
                <a:gd name="T12" fmla="*/ 463 w 493"/>
                <a:gd name="T13" fmla="*/ 868 h 928"/>
                <a:gd name="T14" fmla="*/ 493 w 493"/>
                <a:gd name="T15" fmla="*/ 898 h 928"/>
                <a:gd name="T16" fmla="*/ 463 w 493"/>
                <a:gd name="T17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928">
                  <a:moveTo>
                    <a:pt x="463" y="928"/>
                  </a:moveTo>
                  <a:cubicBezTo>
                    <a:pt x="208" y="928"/>
                    <a:pt x="0" y="720"/>
                    <a:pt x="0" y="464"/>
                  </a:cubicBezTo>
                  <a:cubicBezTo>
                    <a:pt x="0" y="208"/>
                    <a:pt x="208" y="0"/>
                    <a:pt x="463" y="0"/>
                  </a:cubicBezTo>
                  <a:cubicBezTo>
                    <a:pt x="480" y="0"/>
                    <a:pt x="493" y="14"/>
                    <a:pt x="493" y="30"/>
                  </a:cubicBezTo>
                  <a:cubicBezTo>
                    <a:pt x="493" y="47"/>
                    <a:pt x="480" y="60"/>
                    <a:pt x="463" y="60"/>
                  </a:cubicBezTo>
                  <a:cubicBezTo>
                    <a:pt x="241" y="60"/>
                    <a:pt x="60" y="241"/>
                    <a:pt x="60" y="464"/>
                  </a:cubicBezTo>
                  <a:cubicBezTo>
                    <a:pt x="60" y="687"/>
                    <a:pt x="241" y="868"/>
                    <a:pt x="463" y="868"/>
                  </a:cubicBezTo>
                  <a:cubicBezTo>
                    <a:pt x="480" y="868"/>
                    <a:pt x="493" y="881"/>
                    <a:pt x="493" y="898"/>
                  </a:cubicBezTo>
                  <a:cubicBezTo>
                    <a:pt x="493" y="914"/>
                    <a:pt x="480" y="928"/>
                    <a:pt x="463" y="9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7" name="直接连接符 6"/>
            <p:cNvCxnSpPr>
              <a:stCxn id="16" idx="0"/>
            </p:cNvCxnSpPr>
            <p:nvPr/>
          </p:nvCxnSpPr>
          <p:spPr>
            <a:xfrm>
              <a:off x="3066448" y="1474850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>
              <a:stCxn id="17" idx="0"/>
            </p:cNvCxnSpPr>
            <p:nvPr/>
          </p:nvCxnSpPr>
          <p:spPr>
            <a:xfrm>
              <a:off x="3066448" y="5211051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>
              <a:stCxn id="18" idx="0"/>
            </p:cNvCxnSpPr>
            <p:nvPr/>
          </p:nvCxnSpPr>
          <p:spPr>
            <a:xfrm>
              <a:off x="4316502" y="39656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>
              <a:stCxn id="19" idx="0"/>
            </p:cNvCxnSpPr>
            <p:nvPr/>
          </p:nvCxnSpPr>
          <p:spPr>
            <a:xfrm>
              <a:off x="4316502" y="27202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grpSp>
          <p:nvGrpSpPr>
            <p:cNvPr id="11" name="ïṣ1iḓé"/>
            <p:cNvGrpSpPr/>
            <p:nvPr/>
          </p:nvGrpSpPr>
          <p:grpSpPr>
            <a:xfrm>
              <a:off x="7761155" y="3441137"/>
              <a:ext cx="952304" cy="616203"/>
              <a:chOff x="6349908" y="3947608"/>
              <a:chExt cx="952304" cy="616203"/>
            </a:xfrm>
          </p:grpSpPr>
          <p:sp>
            <p:nvSpPr>
              <p:cNvPr id="34" name="ïSḷîḋè"/>
              <p:cNvSpPr txBox="1"/>
              <p:nvPr/>
            </p:nvSpPr>
            <p:spPr>
              <a:xfrm>
                <a:off x="6349908" y="4225257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Jul-Sep</a:t>
                </a:r>
              </a:p>
            </p:txBody>
          </p:sp>
          <p:grpSp>
            <p:nvGrpSpPr>
              <p:cNvPr id="35" name="îṥḻîdê"/>
              <p:cNvGrpSpPr>
                <a:grpSpLocks noChangeAspect="1"/>
              </p:cNvGrpSpPr>
              <p:nvPr/>
            </p:nvGrpSpPr>
            <p:grpSpPr>
              <a:xfrm>
                <a:off x="6697923" y="3947608"/>
                <a:ext cx="256271" cy="251999"/>
                <a:chOff x="314325" y="2508251"/>
                <a:chExt cx="285750" cy="280987"/>
              </a:xfrm>
              <a:solidFill>
                <a:sysClr val="window" lastClr="FFFFFF"/>
              </a:solidFill>
            </p:grpSpPr>
            <p:sp>
              <p:nvSpPr>
                <p:cNvPr id="36" name="íšľïdè"/>
                <p:cNvSpPr/>
                <p:nvPr/>
              </p:nvSpPr>
              <p:spPr bwMode="auto">
                <a:xfrm>
                  <a:off x="314325" y="2508251"/>
                  <a:ext cx="214313" cy="195263"/>
                </a:xfrm>
                <a:custGeom>
                  <a:avLst/>
                  <a:gdLst>
                    <a:gd name="T0" fmla="*/ 383 w 674"/>
                    <a:gd name="T1" fmla="*/ 32 h 615"/>
                    <a:gd name="T2" fmla="*/ 442 w 674"/>
                    <a:gd name="T3" fmla="*/ 45 h 615"/>
                    <a:gd name="T4" fmla="*/ 495 w 674"/>
                    <a:gd name="T5" fmla="*/ 65 h 615"/>
                    <a:gd name="T6" fmla="*/ 544 w 674"/>
                    <a:gd name="T7" fmla="*/ 94 h 615"/>
                    <a:gd name="T8" fmla="*/ 583 w 674"/>
                    <a:gd name="T9" fmla="*/ 129 h 615"/>
                    <a:gd name="T10" fmla="*/ 613 w 674"/>
                    <a:gd name="T11" fmla="*/ 170 h 615"/>
                    <a:gd name="T12" fmla="*/ 635 w 674"/>
                    <a:gd name="T13" fmla="*/ 215 h 615"/>
                    <a:gd name="T14" fmla="*/ 643 w 674"/>
                    <a:gd name="T15" fmla="*/ 264 h 615"/>
                    <a:gd name="T16" fmla="*/ 672 w 674"/>
                    <a:gd name="T17" fmla="*/ 249 h 615"/>
                    <a:gd name="T18" fmla="*/ 659 w 674"/>
                    <a:gd name="T19" fmla="*/ 194 h 615"/>
                    <a:gd name="T20" fmla="*/ 633 w 674"/>
                    <a:gd name="T21" fmla="*/ 144 h 615"/>
                    <a:gd name="T22" fmla="*/ 597 w 674"/>
                    <a:gd name="T23" fmla="*/ 100 h 615"/>
                    <a:gd name="T24" fmla="*/ 551 w 674"/>
                    <a:gd name="T25" fmla="*/ 63 h 615"/>
                    <a:gd name="T26" fmla="*/ 498 w 674"/>
                    <a:gd name="T27" fmla="*/ 33 h 615"/>
                    <a:gd name="T28" fmla="*/ 437 w 674"/>
                    <a:gd name="T29" fmla="*/ 11 h 615"/>
                    <a:gd name="T30" fmla="*/ 371 w 674"/>
                    <a:gd name="T31" fmla="*/ 1 h 615"/>
                    <a:gd name="T32" fmla="*/ 303 w 674"/>
                    <a:gd name="T33" fmla="*/ 1 h 615"/>
                    <a:gd name="T34" fmla="*/ 236 w 674"/>
                    <a:gd name="T35" fmla="*/ 11 h 615"/>
                    <a:gd name="T36" fmla="*/ 177 w 674"/>
                    <a:gd name="T37" fmla="*/ 33 h 615"/>
                    <a:gd name="T38" fmla="*/ 123 w 674"/>
                    <a:gd name="T39" fmla="*/ 63 h 615"/>
                    <a:gd name="T40" fmla="*/ 77 w 674"/>
                    <a:gd name="T41" fmla="*/ 100 h 615"/>
                    <a:gd name="T42" fmla="*/ 41 w 674"/>
                    <a:gd name="T43" fmla="*/ 145 h 615"/>
                    <a:gd name="T44" fmla="*/ 15 w 674"/>
                    <a:gd name="T45" fmla="*/ 194 h 615"/>
                    <a:gd name="T46" fmla="*/ 2 w 674"/>
                    <a:gd name="T47" fmla="*/ 249 h 615"/>
                    <a:gd name="T48" fmla="*/ 1 w 674"/>
                    <a:gd name="T49" fmla="*/ 305 h 615"/>
                    <a:gd name="T50" fmla="*/ 13 w 674"/>
                    <a:gd name="T51" fmla="*/ 357 h 615"/>
                    <a:gd name="T52" fmla="*/ 34 w 674"/>
                    <a:gd name="T53" fmla="*/ 406 h 615"/>
                    <a:gd name="T54" fmla="*/ 66 w 674"/>
                    <a:gd name="T55" fmla="*/ 449 h 615"/>
                    <a:gd name="T56" fmla="*/ 15 w 674"/>
                    <a:gd name="T57" fmla="*/ 597 h 615"/>
                    <a:gd name="T58" fmla="*/ 21 w 674"/>
                    <a:gd name="T59" fmla="*/ 612 h 615"/>
                    <a:gd name="T60" fmla="*/ 33 w 674"/>
                    <a:gd name="T61" fmla="*/ 615 h 615"/>
                    <a:gd name="T62" fmla="*/ 254 w 674"/>
                    <a:gd name="T63" fmla="*/ 549 h 615"/>
                    <a:gd name="T64" fmla="*/ 273 w 674"/>
                    <a:gd name="T65" fmla="*/ 522 h 615"/>
                    <a:gd name="T66" fmla="*/ 225 w 674"/>
                    <a:gd name="T67" fmla="*/ 510 h 615"/>
                    <a:gd name="T68" fmla="*/ 120 w 674"/>
                    <a:gd name="T69" fmla="*/ 467 h 615"/>
                    <a:gd name="T70" fmla="*/ 105 w 674"/>
                    <a:gd name="T71" fmla="*/ 445 h 615"/>
                    <a:gd name="T72" fmla="*/ 71 w 674"/>
                    <a:gd name="T73" fmla="*/ 407 h 615"/>
                    <a:gd name="T74" fmla="*/ 47 w 674"/>
                    <a:gd name="T75" fmla="*/ 364 h 615"/>
                    <a:gd name="T76" fmla="*/ 33 w 674"/>
                    <a:gd name="T77" fmla="*/ 315 h 615"/>
                    <a:gd name="T78" fmla="*/ 30 w 674"/>
                    <a:gd name="T79" fmla="*/ 264 h 615"/>
                    <a:gd name="T80" fmla="*/ 40 w 674"/>
                    <a:gd name="T81" fmla="*/ 215 h 615"/>
                    <a:gd name="T82" fmla="*/ 60 w 674"/>
                    <a:gd name="T83" fmla="*/ 170 h 615"/>
                    <a:gd name="T84" fmla="*/ 91 w 674"/>
                    <a:gd name="T85" fmla="*/ 129 h 615"/>
                    <a:gd name="T86" fmla="*/ 131 w 674"/>
                    <a:gd name="T87" fmla="*/ 94 h 615"/>
                    <a:gd name="T88" fmla="*/ 178 w 674"/>
                    <a:gd name="T89" fmla="*/ 65 h 615"/>
                    <a:gd name="T90" fmla="*/ 231 w 674"/>
                    <a:gd name="T91" fmla="*/ 45 h 615"/>
                    <a:gd name="T92" fmla="*/ 290 w 674"/>
                    <a:gd name="T93" fmla="*/ 32 h 615"/>
                    <a:gd name="T94" fmla="*/ 337 w 674"/>
                    <a:gd name="T95" fmla="*/ 3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74" h="615">
                      <a:moveTo>
                        <a:pt x="337" y="30"/>
                      </a:moveTo>
                      <a:lnTo>
                        <a:pt x="353" y="30"/>
                      </a:lnTo>
                      <a:lnTo>
                        <a:pt x="368" y="31"/>
                      </a:lnTo>
                      <a:lnTo>
                        <a:pt x="383" y="32"/>
                      </a:lnTo>
                      <a:lnTo>
                        <a:pt x="399" y="34"/>
                      </a:lnTo>
                      <a:lnTo>
                        <a:pt x="413" y="37"/>
                      </a:lnTo>
                      <a:lnTo>
                        <a:pt x="428" y="40"/>
                      </a:lnTo>
                      <a:lnTo>
                        <a:pt x="442" y="45"/>
                      </a:lnTo>
                      <a:lnTo>
                        <a:pt x="456" y="49"/>
                      </a:lnTo>
                      <a:lnTo>
                        <a:pt x="470" y="54"/>
                      </a:lnTo>
                      <a:lnTo>
                        <a:pt x="483" y="60"/>
                      </a:lnTo>
                      <a:lnTo>
                        <a:pt x="495" y="65"/>
                      </a:lnTo>
                      <a:lnTo>
                        <a:pt x="508" y="71"/>
                      </a:lnTo>
                      <a:lnTo>
                        <a:pt x="520" y="79"/>
                      </a:lnTo>
                      <a:lnTo>
                        <a:pt x="532" y="86"/>
                      </a:lnTo>
                      <a:lnTo>
                        <a:pt x="544" y="94"/>
                      </a:lnTo>
                      <a:lnTo>
                        <a:pt x="554" y="102"/>
                      </a:lnTo>
                      <a:lnTo>
                        <a:pt x="564" y="111"/>
                      </a:lnTo>
                      <a:lnTo>
                        <a:pt x="574" y="120"/>
                      </a:lnTo>
                      <a:lnTo>
                        <a:pt x="583" y="129"/>
                      </a:lnTo>
                      <a:lnTo>
                        <a:pt x="592" y="139"/>
                      </a:lnTo>
                      <a:lnTo>
                        <a:pt x="599" y="148"/>
                      </a:lnTo>
                      <a:lnTo>
                        <a:pt x="607" y="159"/>
                      </a:lnTo>
                      <a:lnTo>
                        <a:pt x="613" y="170"/>
                      </a:lnTo>
                      <a:lnTo>
                        <a:pt x="620" y="181"/>
                      </a:lnTo>
                      <a:lnTo>
                        <a:pt x="625" y="192"/>
                      </a:lnTo>
                      <a:lnTo>
                        <a:pt x="630" y="203"/>
                      </a:lnTo>
                      <a:lnTo>
                        <a:pt x="635" y="215"/>
                      </a:lnTo>
                      <a:lnTo>
                        <a:pt x="638" y="228"/>
                      </a:lnTo>
                      <a:lnTo>
                        <a:pt x="640" y="239"/>
                      </a:lnTo>
                      <a:lnTo>
                        <a:pt x="642" y="251"/>
                      </a:lnTo>
                      <a:lnTo>
                        <a:pt x="643" y="264"/>
                      </a:lnTo>
                      <a:lnTo>
                        <a:pt x="644" y="277"/>
                      </a:lnTo>
                      <a:lnTo>
                        <a:pt x="674" y="277"/>
                      </a:lnTo>
                      <a:lnTo>
                        <a:pt x="673" y="263"/>
                      </a:lnTo>
                      <a:lnTo>
                        <a:pt x="672" y="249"/>
                      </a:lnTo>
                      <a:lnTo>
                        <a:pt x="670" y="235"/>
                      </a:lnTo>
                      <a:lnTo>
                        <a:pt x="667" y="221"/>
                      </a:lnTo>
                      <a:lnTo>
                        <a:pt x="663" y="207"/>
                      </a:lnTo>
                      <a:lnTo>
                        <a:pt x="659" y="194"/>
                      </a:lnTo>
                      <a:lnTo>
                        <a:pt x="654" y="182"/>
                      </a:lnTo>
                      <a:lnTo>
                        <a:pt x="647" y="169"/>
                      </a:lnTo>
                      <a:lnTo>
                        <a:pt x="641" y="157"/>
                      </a:lnTo>
                      <a:lnTo>
                        <a:pt x="633" y="144"/>
                      </a:lnTo>
                      <a:lnTo>
                        <a:pt x="625" y="133"/>
                      </a:lnTo>
                      <a:lnTo>
                        <a:pt x="616" y="122"/>
                      </a:lnTo>
                      <a:lnTo>
                        <a:pt x="607" y="111"/>
                      </a:lnTo>
                      <a:lnTo>
                        <a:pt x="597" y="100"/>
                      </a:lnTo>
                      <a:lnTo>
                        <a:pt x="586" y="91"/>
                      </a:lnTo>
                      <a:lnTo>
                        <a:pt x="575" y="81"/>
                      </a:lnTo>
                      <a:lnTo>
                        <a:pt x="563" y="71"/>
                      </a:lnTo>
                      <a:lnTo>
                        <a:pt x="551" y="63"/>
                      </a:lnTo>
                      <a:lnTo>
                        <a:pt x="538" y="54"/>
                      </a:lnTo>
                      <a:lnTo>
                        <a:pt x="525" y="47"/>
                      </a:lnTo>
                      <a:lnTo>
                        <a:pt x="511" y="39"/>
                      </a:lnTo>
                      <a:lnTo>
                        <a:pt x="498" y="33"/>
                      </a:lnTo>
                      <a:lnTo>
                        <a:pt x="483" y="26"/>
                      </a:lnTo>
                      <a:lnTo>
                        <a:pt x="468" y="21"/>
                      </a:lnTo>
                      <a:lnTo>
                        <a:pt x="453" y="16"/>
                      </a:lnTo>
                      <a:lnTo>
                        <a:pt x="437" y="11"/>
                      </a:lnTo>
                      <a:lnTo>
                        <a:pt x="421" y="8"/>
                      </a:lnTo>
                      <a:lnTo>
                        <a:pt x="404" y="5"/>
                      </a:lnTo>
                      <a:lnTo>
                        <a:pt x="388" y="3"/>
                      </a:lnTo>
                      <a:lnTo>
                        <a:pt x="371" y="1"/>
                      </a:lnTo>
                      <a:lnTo>
                        <a:pt x="354" y="0"/>
                      </a:lnTo>
                      <a:lnTo>
                        <a:pt x="337" y="0"/>
                      </a:lnTo>
                      <a:lnTo>
                        <a:pt x="320" y="0"/>
                      </a:lnTo>
                      <a:lnTo>
                        <a:pt x="303" y="1"/>
                      </a:lnTo>
                      <a:lnTo>
                        <a:pt x="286" y="3"/>
                      </a:lnTo>
                      <a:lnTo>
                        <a:pt x="269" y="5"/>
                      </a:lnTo>
                      <a:lnTo>
                        <a:pt x="253" y="8"/>
                      </a:lnTo>
                      <a:lnTo>
                        <a:pt x="236" y="11"/>
                      </a:lnTo>
                      <a:lnTo>
                        <a:pt x="221" y="16"/>
                      </a:lnTo>
                      <a:lnTo>
                        <a:pt x="205" y="21"/>
                      </a:lnTo>
                      <a:lnTo>
                        <a:pt x="190" y="26"/>
                      </a:lnTo>
                      <a:lnTo>
                        <a:pt x="177" y="33"/>
                      </a:lnTo>
                      <a:lnTo>
                        <a:pt x="163" y="39"/>
                      </a:lnTo>
                      <a:lnTo>
                        <a:pt x="149" y="47"/>
                      </a:lnTo>
                      <a:lnTo>
                        <a:pt x="136" y="54"/>
                      </a:lnTo>
                      <a:lnTo>
                        <a:pt x="123" y="63"/>
                      </a:lnTo>
                      <a:lnTo>
                        <a:pt x="110" y="71"/>
                      </a:lnTo>
                      <a:lnTo>
                        <a:pt x="98" y="81"/>
                      </a:lnTo>
                      <a:lnTo>
                        <a:pt x="88" y="91"/>
                      </a:lnTo>
                      <a:lnTo>
                        <a:pt x="77" y="100"/>
                      </a:lnTo>
                      <a:lnTo>
                        <a:pt x="67" y="111"/>
                      </a:lnTo>
                      <a:lnTo>
                        <a:pt x="58" y="122"/>
                      </a:lnTo>
                      <a:lnTo>
                        <a:pt x="49" y="133"/>
                      </a:lnTo>
                      <a:lnTo>
                        <a:pt x="41" y="145"/>
                      </a:lnTo>
                      <a:lnTo>
                        <a:pt x="33" y="157"/>
                      </a:lnTo>
                      <a:lnTo>
                        <a:pt x="27" y="169"/>
                      </a:lnTo>
                      <a:lnTo>
                        <a:pt x="20" y="182"/>
                      </a:lnTo>
                      <a:lnTo>
                        <a:pt x="15" y="194"/>
                      </a:lnTo>
                      <a:lnTo>
                        <a:pt x="11" y="207"/>
                      </a:lnTo>
                      <a:lnTo>
                        <a:pt x="6" y="221"/>
                      </a:lnTo>
                      <a:lnTo>
                        <a:pt x="4" y="235"/>
                      </a:lnTo>
                      <a:lnTo>
                        <a:pt x="2" y="249"/>
                      </a:lnTo>
                      <a:lnTo>
                        <a:pt x="0" y="263"/>
                      </a:lnTo>
                      <a:lnTo>
                        <a:pt x="0" y="277"/>
                      </a:lnTo>
                      <a:lnTo>
                        <a:pt x="0" y="291"/>
                      </a:lnTo>
                      <a:lnTo>
                        <a:pt x="1" y="305"/>
                      </a:lnTo>
                      <a:lnTo>
                        <a:pt x="3" y="319"/>
                      </a:lnTo>
                      <a:lnTo>
                        <a:pt x="5" y="331"/>
                      </a:lnTo>
                      <a:lnTo>
                        <a:pt x="9" y="344"/>
                      </a:lnTo>
                      <a:lnTo>
                        <a:pt x="13" y="357"/>
                      </a:lnTo>
                      <a:lnTo>
                        <a:pt x="17" y="370"/>
                      </a:lnTo>
                      <a:lnTo>
                        <a:pt x="22" y="383"/>
                      </a:lnTo>
                      <a:lnTo>
                        <a:pt x="28" y="395"/>
                      </a:lnTo>
                      <a:lnTo>
                        <a:pt x="34" y="406"/>
                      </a:lnTo>
                      <a:lnTo>
                        <a:pt x="42" y="417"/>
                      </a:lnTo>
                      <a:lnTo>
                        <a:pt x="49" y="429"/>
                      </a:lnTo>
                      <a:lnTo>
                        <a:pt x="58" y="440"/>
                      </a:lnTo>
                      <a:lnTo>
                        <a:pt x="66" y="449"/>
                      </a:lnTo>
                      <a:lnTo>
                        <a:pt x="76" y="459"/>
                      </a:lnTo>
                      <a:lnTo>
                        <a:pt x="86" y="468"/>
                      </a:lnTo>
                      <a:lnTo>
                        <a:pt x="17" y="593"/>
                      </a:lnTo>
                      <a:lnTo>
                        <a:pt x="15" y="597"/>
                      </a:lnTo>
                      <a:lnTo>
                        <a:pt x="15" y="601"/>
                      </a:lnTo>
                      <a:lnTo>
                        <a:pt x="16" y="606"/>
                      </a:lnTo>
                      <a:lnTo>
                        <a:pt x="18" y="610"/>
                      </a:lnTo>
                      <a:lnTo>
                        <a:pt x="21" y="612"/>
                      </a:lnTo>
                      <a:lnTo>
                        <a:pt x="24" y="614"/>
                      </a:lnTo>
                      <a:lnTo>
                        <a:pt x="27" y="615"/>
                      </a:lnTo>
                      <a:lnTo>
                        <a:pt x="30" y="615"/>
                      </a:lnTo>
                      <a:lnTo>
                        <a:pt x="33" y="615"/>
                      </a:lnTo>
                      <a:lnTo>
                        <a:pt x="35" y="614"/>
                      </a:lnTo>
                      <a:lnTo>
                        <a:pt x="226" y="540"/>
                      </a:lnTo>
                      <a:lnTo>
                        <a:pt x="239" y="544"/>
                      </a:lnTo>
                      <a:lnTo>
                        <a:pt x="254" y="549"/>
                      </a:lnTo>
                      <a:lnTo>
                        <a:pt x="269" y="552"/>
                      </a:lnTo>
                      <a:lnTo>
                        <a:pt x="284" y="555"/>
                      </a:lnTo>
                      <a:lnTo>
                        <a:pt x="288" y="525"/>
                      </a:lnTo>
                      <a:lnTo>
                        <a:pt x="273" y="522"/>
                      </a:lnTo>
                      <a:lnTo>
                        <a:pt x="257" y="519"/>
                      </a:lnTo>
                      <a:lnTo>
                        <a:pt x="242" y="514"/>
                      </a:lnTo>
                      <a:lnTo>
                        <a:pt x="230" y="510"/>
                      </a:lnTo>
                      <a:lnTo>
                        <a:pt x="225" y="510"/>
                      </a:lnTo>
                      <a:lnTo>
                        <a:pt x="219" y="511"/>
                      </a:lnTo>
                      <a:lnTo>
                        <a:pt x="63" y="571"/>
                      </a:lnTo>
                      <a:lnTo>
                        <a:pt x="119" y="472"/>
                      </a:lnTo>
                      <a:lnTo>
                        <a:pt x="120" y="467"/>
                      </a:lnTo>
                      <a:lnTo>
                        <a:pt x="120" y="462"/>
                      </a:lnTo>
                      <a:lnTo>
                        <a:pt x="118" y="457"/>
                      </a:lnTo>
                      <a:lnTo>
                        <a:pt x="114" y="453"/>
                      </a:lnTo>
                      <a:lnTo>
                        <a:pt x="105" y="445"/>
                      </a:lnTo>
                      <a:lnTo>
                        <a:pt x="95" y="436"/>
                      </a:lnTo>
                      <a:lnTo>
                        <a:pt x="87" y="427"/>
                      </a:lnTo>
                      <a:lnTo>
                        <a:pt x="78" y="417"/>
                      </a:lnTo>
                      <a:lnTo>
                        <a:pt x="71" y="407"/>
                      </a:lnTo>
                      <a:lnTo>
                        <a:pt x="64" y="397"/>
                      </a:lnTo>
                      <a:lnTo>
                        <a:pt x="58" y="386"/>
                      </a:lnTo>
                      <a:lnTo>
                        <a:pt x="51" y="375"/>
                      </a:lnTo>
                      <a:lnTo>
                        <a:pt x="47" y="364"/>
                      </a:lnTo>
                      <a:lnTo>
                        <a:pt x="43" y="352"/>
                      </a:lnTo>
                      <a:lnTo>
                        <a:pt x="39" y="340"/>
                      </a:lnTo>
                      <a:lnTo>
                        <a:pt x="35" y="328"/>
                      </a:lnTo>
                      <a:lnTo>
                        <a:pt x="33" y="315"/>
                      </a:lnTo>
                      <a:lnTo>
                        <a:pt x="31" y="303"/>
                      </a:lnTo>
                      <a:lnTo>
                        <a:pt x="30" y="290"/>
                      </a:lnTo>
                      <a:lnTo>
                        <a:pt x="30" y="277"/>
                      </a:lnTo>
                      <a:lnTo>
                        <a:pt x="30" y="264"/>
                      </a:lnTo>
                      <a:lnTo>
                        <a:pt x="32" y="251"/>
                      </a:lnTo>
                      <a:lnTo>
                        <a:pt x="33" y="239"/>
                      </a:lnTo>
                      <a:lnTo>
                        <a:pt x="36" y="227"/>
                      </a:lnTo>
                      <a:lnTo>
                        <a:pt x="40" y="215"/>
                      </a:lnTo>
                      <a:lnTo>
                        <a:pt x="44" y="203"/>
                      </a:lnTo>
                      <a:lnTo>
                        <a:pt x="48" y="192"/>
                      </a:lnTo>
                      <a:lnTo>
                        <a:pt x="55" y="181"/>
                      </a:lnTo>
                      <a:lnTo>
                        <a:pt x="60" y="170"/>
                      </a:lnTo>
                      <a:lnTo>
                        <a:pt x="67" y="159"/>
                      </a:lnTo>
                      <a:lnTo>
                        <a:pt x="75" y="148"/>
                      </a:lnTo>
                      <a:lnTo>
                        <a:pt x="82" y="139"/>
                      </a:lnTo>
                      <a:lnTo>
                        <a:pt x="91" y="129"/>
                      </a:lnTo>
                      <a:lnTo>
                        <a:pt x="101" y="120"/>
                      </a:lnTo>
                      <a:lnTo>
                        <a:pt x="110" y="111"/>
                      </a:lnTo>
                      <a:lnTo>
                        <a:pt x="120" y="102"/>
                      </a:lnTo>
                      <a:lnTo>
                        <a:pt x="131" y="94"/>
                      </a:lnTo>
                      <a:lnTo>
                        <a:pt x="142" y="86"/>
                      </a:lnTo>
                      <a:lnTo>
                        <a:pt x="153" y="79"/>
                      </a:lnTo>
                      <a:lnTo>
                        <a:pt x="166" y="71"/>
                      </a:lnTo>
                      <a:lnTo>
                        <a:pt x="178" y="65"/>
                      </a:lnTo>
                      <a:lnTo>
                        <a:pt x="190" y="60"/>
                      </a:lnTo>
                      <a:lnTo>
                        <a:pt x="204" y="54"/>
                      </a:lnTo>
                      <a:lnTo>
                        <a:pt x="217" y="49"/>
                      </a:lnTo>
                      <a:lnTo>
                        <a:pt x="231" y="45"/>
                      </a:lnTo>
                      <a:lnTo>
                        <a:pt x="246" y="40"/>
                      </a:lnTo>
                      <a:lnTo>
                        <a:pt x="260" y="37"/>
                      </a:lnTo>
                      <a:lnTo>
                        <a:pt x="275" y="34"/>
                      </a:lnTo>
                      <a:lnTo>
                        <a:pt x="290" y="32"/>
                      </a:lnTo>
                      <a:lnTo>
                        <a:pt x="306" y="31"/>
                      </a:lnTo>
                      <a:lnTo>
                        <a:pt x="321" y="30"/>
                      </a:lnTo>
                      <a:lnTo>
                        <a:pt x="337" y="30"/>
                      </a:lnTo>
                      <a:lnTo>
                        <a:pt x="33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iṧlîḋe"/>
                <p:cNvSpPr/>
                <p:nvPr/>
              </p:nvSpPr>
              <p:spPr bwMode="auto">
                <a:xfrm>
                  <a:off x="422275" y="2620963"/>
                  <a:ext cx="177800" cy="168275"/>
                </a:xfrm>
                <a:custGeom>
                  <a:avLst/>
                  <a:gdLst>
                    <a:gd name="T0" fmla="*/ 377 w 560"/>
                    <a:gd name="T1" fmla="*/ 437 h 527"/>
                    <a:gd name="T2" fmla="*/ 336 w 560"/>
                    <a:gd name="T3" fmla="*/ 451 h 527"/>
                    <a:gd name="T4" fmla="*/ 285 w 560"/>
                    <a:gd name="T5" fmla="*/ 459 h 527"/>
                    <a:gd name="T6" fmla="*/ 248 w 560"/>
                    <a:gd name="T7" fmla="*/ 458 h 527"/>
                    <a:gd name="T8" fmla="*/ 179 w 560"/>
                    <a:gd name="T9" fmla="*/ 442 h 527"/>
                    <a:gd name="T10" fmla="*/ 102 w 560"/>
                    <a:gd name="T11" fmla="*/ 395 h 527"/>
                    <a:gd name="T12" fmla="*/ 59 w 560"/>
                    <a:gd name="T13" fmla="*/ 345 h 527"/>
                    <a:gd name="T14" fmla="*/ 41 w 560"/>
                    <a:gd name="T15" fmla="*/ 306 h 527"/>
                    <a:gd name="T16" fmla="*/ 31 w 560"/>
                    <a:gd name="T17" fmla="*/ 265 h 527"/>
                    <a:gd name="T18" fmla="*/ 31 w 560"/>
                    <a:gd name="T19" fmla="*/ 221 h 527"/>
                    <a:gd name="T20" fmla="*/ 41 w 560"/>
                    <a:gd name="T21" fmla="*/ 180 h 527"/>
                    <a:gd name="T22" fmla="*/ 60 w 560"/>
                    <a:gd name="T23" fmla="*/ 143 h 527"/>
                    <a:gd name="T24" fmla="*/ 104 w 560"/>
                    <a:gd name="T25" fmla="*/ 93 h 527"/>
                    <a:gd name="T26" fmla="*/ 183 w 560"/>
                    <a:gd name="T27" fmla="*/ 47 h 527"/>
                    <a:gd name="T28" fmla="*/ 255 w 560"/>
                    <a:gd name="T29" fmla="*/ 31 h 527"/>
                    <a:gd name="T30" fmla="*/ 305 w 560"/>
                    <a:gd name="T31" fmla="*/ 31 h 527"/>
                    <a:gd name="T32" fmla="*/ 376 w 560"/>
                    <a:gd name="T33" fmla="*/ 47 h 527"/>
                    <a:gd name="T34" fmla="*/ 456 w 560"/>
                    <a:gd name="T35" fmla="*/ 93 h 527"/>
                    <a:gd name="T36" fmla="*/ 499 w 560"/>
                    <a:gd name="T37" fmla="*/ 143 h 527"/>
                    <a:gd name="T38" fmla="*/ 518 w 560"/>
                    <a:gd name="T39" fmla="*/ 180 h 527"/>
                    <a:gd name="T40" fmla="*/ 529 w 560"/>
                    <a:gd name="T41" fmla="*/ 221 h 527"/>
                    <a:gd name="T42" fmla="*/ 529 w 560"/>
                    <a:gd name="T43" fmla="*/ 262 h 527"/>
                    <a:gd name="T44" fmla="*/ 520 w 560"/>
                    <a:gd name="T45" fmla="*/ 301 h 527"/>
                    <a:gd name="T46" fmla="*/ 502 w 560"/>
                    <a:gd name="T47" fmla="*/ 336 h 527"/>
                    <a:gd name="T48" fmla="*/ 476 w 560"/>
                    <a:gd name="T49" fmla="*/ 367 h 527"/>
                    <a:gd name="T50" fmla="*/ 455 w 560"/>
                    <a:gd name="T51" fmla="*/ 391 h 527"/>
                    <a:gd name="T52" fmla="*/ 386 w 560"/>
                    <a:gd name="T53" fmla="*/ 437 h 527"/>
                    <a:gd name="T54" fmla="*/ 512 w 560"/>
                    <a:gd name="T55" fmla="*/ 373 h 527"/>
                    <a:gd name="T56" fmla="*/ 536 w 560"/>
                    <a:gd name="T57" fmla="*/ 336 h 527"/>
                    <a:gd name="T58" fmla="*/ 552 w 560"/>
                    <a:gd name="T59" fmla="*/ 297 h 527"/>
                    <a:gd name="T60" fmla="*/ 560 w 560"/>
                    <a:gd name="T61" fmla="*/ 254 h 527"/>
                    <a:gd name="T62" fmla="*/ 557 w 560"/>
                    <a:gd name="T63" fmla="*/ 206 h 527"/>
                    <a:gd name="T64" fmla="*/ 543 w 560"/>
                    <a:gd name="T65" fmla="*/ 160 h 527"/>
                    <a:gd name="T66" fmla="*/ 519 w 560"/>
                    <a:gd name="T67" fmla="*/ 118 h 527"/>
                    <a:gd name="T68" fmla="*/ 486 w 560"/>
                    <a:gd name="T69" fmla="*/ 81 h 527"/>
                    <a:gd name="T70" fmla="*/ 447 w 560"/>
                    <a:gd name="T71" fmla="*/ 48 h 527"/>
                    <a:gd name="T72" fmla="*/ 401 w 560"/>
                    <a:gd name="T73" fmla="*/ 24 h 527"/>
                    <a:gd name="T74" fmla="*/ 349 w 560"/>
                    <a:gd name="T75" fmla="*/ 8 h 527"/>
                    <a:gd name="T76" fmla="*/ 295 w 560"/>
                    <a:gd name="T77" fmla="*/ 0 h 527"/>
                    <a:gd name="T78" fmla="*/ 238 w 560"/>
                    <a:gd name="T79" fmla="*/ 2 h 527"/>
                    <a:gd name="T80" fmla="*/ 184 w 560"/>
                    <a:gd name="T81" fmla="*/ 15 h 527"/>
                    <a:gd name="T82" fmla="*/ 136 w 560"/>
                    <a:gd name="T83" fmla="*/ 36 h 527"/>
                    <a:gd name="T84" fmla="*/ 92 w 560"/>
                    <a:gd name="T85" fmla="*/ 63 h 527"/>
                    <a:gd name="T86" fmla="*/ 56 w 560"/>
                    <a:gd name="T87" fmla="*/ 99 h 527"/>
                    <a:gd name="T88" fmla="*/ 28 w 560"/>
                    <a:gd name="T89" fmla="*/ 138 h 527"/>
                    <a:gd name="T90" fmla="*/ 9 w 560"/>
                    <a:gd name="T91" fmla="*/ 182 h 527"/>
                    <a:gd name="T92" fmla="*/ 0 w 560"/>
                    <a:gd name="T93" fmla="*/ 230 h 527"/>
                    <a:gd name="T94" fmla="*/ 4 w 560"/>
                    <a:gd name="T95" fmla="*/ 280 h 527"/>
                    <a:gd name="T96" fmla="*/ 16 w 560"/>
                    <a:gd name="T97" fmla="*/ 327 h 527"/>
                    <a:gd name="T98" fmla="*/ 40 w 560"/>
                    <a:gd name="T99" fmla="*/ 369 h 527"/>
                    <a:gd name="T100" fmla="*/ 72 w 560"/>
                    <a:gd name="T101" fmla="*/ 407 h 527"/>
                    <a:gd name="T102" fmla="*/ 111 w 560"/>
                    <a:gd name="T103" fmla="*/ 439 h 527"/>
                    <a:gd name="T104" fmla="*/ 155 w 560"/>
                    <a:gd name="T105" fmla="*/ 465 h 527"/>
                    <a:gd name="T106" fmla="*/ 205 w 560"/>
                    <a:gd name="T107" fmla="*/ 482 h 527"/>
                    <a:gd name="T108" fmla="*/ 258 w 560"/>
                    <a:gd name="T109" fmla="*/ 489 h 527"/>
                    <a:gd name="T110" fmla="*/ 300 w 560"/>
                    <a:gd name="T111" fmla="*/ 488 h 527"/>
                    <a:gd name="T112" fmla="*/ 353 w 560"/>
                    <a:gd name="T113" fmla="*/ 478 h 527"/>
                    <a:gd name="T114" fmla="*/ 527 w 560"/>
                    <a:gd name="T115" fmla="*/ 526 h 527"/>
                    <a:gd name="T116" fmla="*/ 539 w 560"/>
                    <a:gd name="T117" fmla="*/ 524 h 527"/>
                    <a:gd name="T118" fmla="*/ 545 w 560"/>
                    <a:gd name="T119" fmla="*/ 509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60" h="527">
                      <a:moveTo>
                        <a:pt x="386" y="437"/>
                      </a:moveTo>
                      <a:lnTo>
                        <a:pt x="382" y="437"/>
                      </a:lnTo>
                      <a:lnTo>
                        <a:pt x="380" y="436"/>
                      </a:lnTo>
                      <a:lnTo>
                        <a:pt x="377" y="437"/>
                      </a:lnTo>
                      <a:lnTo>
                        <a:pt x="374" y="438"/>
                      </a:lnTo>
                      <a:lnTo>
                        <a:pt x="362" y="442"/>
                      </a:lnTo>
                      <a:lnTo>
                        <a:pt x="349" y="447"/>
                      </a:lnTo>
                      <a:lnTo>
                        <a:pt x="336" y="451"/>
                      </a:lnTo>
                      <a:lnTo>
                        <a:pt x="323" y="454"/>
                      </a:lnTo>
                      <a:lnTo>
                        <a:pt x="311" y="456"/>
                      </a:lnTo>
                      <a:lnTo>
                        <a:pt x="298" y="458"/>
                      </a:lnTo>
                      <a:lnTo>
                        <a:pt x="285" y="459"/>
                      </a:lnTo>
                      <a:lnTo>
                        <a:pt x="272" y="459"/>
                      </a:lnTo>
                      <a:lnTo>
                        <a:pt x="272" y="459"/>
                      </a:lnTo>
                      <a:lnTo>
                        <a:pt x="259" y="459"/>
                      </a:lnTo>
                      <a:lnTo>
                        <a:pt x="248" y="458"/>
                      </a:lnTo>
                      <a:lnTo>
                        <a:pt x="236" y="457"/>
                      </a:lnTo>
                      <a:lnTo>
                        <a:pt x="224" y="455"/>
                      </a:lnTo>
                      <a:lnTo>
                        <a:pt x="200" y="450"/>
                      </a:lnTo>
                      <a:lnTo>
                        <a:pt x="179" y="442"/>
                      </a:lnTo>
                      <a:lnTo>
                        <a:pt x="158" y="433"/>
                      </a:lnTo>
                      <a:lnTo>
                        <a:pt x="137" y="422"/>
                      </a:lnTo>
                      <a:lnTo>
                        <a:pt x="119" y="409"/>
                      </a:lnTo>
                      <a:lnTo>
                        <a:pt x="102" y="395"/>
                      </a:lnTo>
                      <a:lnTo>
                        <a:pt x="86" y="379"/>
                      </a:lnTo>
                      <a:lnTo>
                        <a:pt x="72" y="363"/>
                      </a:lnTo>
                      <a:lnTo>
                        <a:pt x="66" y="353"/>
                      </a:lnTo>
                      <a:lnTo>
                        <a:pt x="59" y="345"/>
                      </a:lnTo>
                      <a:lnTo>
                        <a:pt x="54" y="335"/>
                      </a:lnTo>
                      <a:lnTo>
                        <a:pt x="50" y="326"/>
                      </a:lnTo>
                      <a:lnTo>
                        <a:pt x="45" y="316"/>
                      </a:lnTo>
                      <a:lnTo>
                        <a:pt x="41" y="306"/>
                      </a:lnTo>
                      <a:lnTo>
                        <a:pt x="38" y="296"/>
                      </a:lnTo>
                      <a:lnTo>
                        <a:pt x="35" y="285"/>
                      </a:lnTo>
                      <a:lnTo>
                        <a:pt x="32" y="275"/>
                      </a:lnTo>
                      <a:lnTo>
                        <a:pt x="31" y="265"/>
                      </a:lnTo>
                      <a:lnTo>
                        <a:pt x="30" y="254"/>
                      </a:lnTo>
                      <a:lnTo>
                        <a:pt x="30" y="242"/>
                      </a:lnTo>
                      <a:lnTo>
                        <a:pt x="30" y="231"/>
                      </a:lnTo>
                      <a:lnTo>
                        <a:pt x="31" y="221"/>
                      </a:lnTo>
                      <a:lnTo>
                        <a:pt x="32" y="211"/>
                      </a:lnTo>
                      <a:lnTo>
                        <a:pt x="35" y="200"/>
                      </a:lnTo>
                      <a:lnTo>
                        <a:pt x="38" y="190"/>
                      </a:lnTo>
                      <a:lnTo>
                        <a:pt x="41" y="180"/>
                      </a:lnTo>
                      <a:lnTo>
                        <a:pt x="45" y="170"/>
                      </a:lnTo>
                      <a:lnTo>
                        <a:pt x="50" y="161"/>
                      </a:lnTo>
                      <a:lnTo>
                        <a:pt x="55" y="151"/>
                      </a:lnTo>
                      <a:lnTo>
                        <a:pt x="60" y="143"/>
                      </a:lnTo>
                      <a:lnTo>
                        <a:pt x="67" y="133"/>
                      </a:lnTo>
                      <a:lnTo>
                        <a:pt x="73" y="124"/>
                      </a:lnTo>
                      <a:lnTo>
                        <a:pt x="88" y="108"/>
                      </a:lnTo>
                      <a:lnTo>
                        <a:pt x="104" y="93"/>
                      </a:lnTo>
                      <a:lnTo>
                        <a:pt x="122" y="79"/>
                      </a:lnTo>
                      <a:lnTo>
                        <a:pt x="142" y="67"/>
                      </a:lnTo>
                      <a:lnTo>
                        <a:pt x="162" y="56"/>
                      </a:lnTo>
                      <a:lnTo>
                        <a:pt x="183" y="47"/>
                      </a:lnTo>
                      <a:lnTo>
                        <a:pt x="207" y="40"/>
                      </a:lnTo>
                      <a:lnTo>
                        <a:pt x="230" y="35"/>
                      </a:lnTo>
                      <a:lnTo>
                        <a:pt x="242" y="32"/>
                      </a:lnTo>
                      <a:lnTo>
                        <a:pt x="255" y="31"/>
                      </a:lnTo>
                      <a:lnTo>
                        <a:pt x="267" y="30"/>
                      </a:lnTo>
                      <a:lnTo>
                        <a:pt x="280" y="30"/>
                      </a:lnTo>
                      <a:lnTo>
                        <a:pt x="292" y="30"/>
                      </a:lnTo>
                      <a:lnTo>
                        <a:pt x="305" y="31"/>
                      </a:lnTo>
                      <a:lnTo>
                        <a:pt x="317" y="32"/>
                      </a:lnTo>
                      <a:lnTo>
                        <a:pt x="330" y="35"/>
                      </a:lnTo>
                      <a:lnTo>
                        <a:pt x="353" y="40"/>
                      </a:lnTo>
                      <a:lnTo>
                        <a:pt x="376" y="47"/>
                      </a:lnTo>
                      <a:lnTo>
                        <a:pt x="398" y="56"/>
                      </a:lnTo>
                      <a:lnTo>
                        <a:pt x="419" y="67"/>
                      </a:lnTo>
                      <a:lnTo>
                        <a:pt x="438" y="79"/>
                      </a:lnTo>
                      <a:lnTo>
                        <a:pt x="456" y="93"/>
                      </a:lnTo>
                      <a:lnTo>
                        <a:pt x="472" y="108"/>
                      </a:lnTo>
                      <a:lnTo>
                        <a:pt x="486" y="124"/>
                      </a:lnTo>
                      <a:lnTo>
                        <a:pt x="494" y="133"/>
                      </a:lnTo>
                      <a:lnTo>
                        <a:pt x="499" y="143"/>
                      </a:lnTo>
                      <a:lnTo>
                        <a:pt x="505" y="151"/>
                      </a:lnTo>
                      <a:lnTo>
                        <a:pt x="510" y="161"/>
                      </a:lnTo>
                      <a:lnTo>
                        <a:pt x="515" y="170"/>
                      </a:lnTo>
                      <a:lnTo>
                        <a:pt x="518" y="180"/>
                      </a:lnTo>
                      <a:lnTo>
                        <a:pt x="521" y="190"/>
                      </a:lnTo>
                      <a:lnTo>
                        <a:pt x="525" y="200"/>
                      </a:lnTo>
                      <a:lnTo>
                        <a:pt x="527" y="211"/>
                      </a:lnTo>
                      <a:lnTo>
                        <a:pt x="529" y="221"/>
                      </a:lnTo>
                      <a:lnTo>
                        <a:pt x="530" y="231"/>
                      </a:lnTo>
                      <a:lnTo>
                        <a:pt x="530" y="242"/>
                      </a:lnTo>
                      <a:lnTo>
                        <a:pt x="530" y="253"/>
                      </a:lnTo>
                      <a:lnTo>
                        <a:pt x="529" y="262"/>
                      </a:lnTo>
                      <a:lnTo>
                        <a:pt x="528" y="272"/>
                      </a:lnTo>
                      <a:lnTo>
                        <a:pt x="526" y="282"/>
                      </a:lnTo>
                      <a:lnTo>
                        <a:pt x="522" y="291"/>
                      </a:lnTo>
                      <a:lnTo>
                        <a:pt x="520" y="301"/>
                      </a:lnTo>
                      <a:lnTo>
                        <a:pt x="516" y="311"/>
                      </a:lnTo>
                      <a:lnTo>
                        <a:pt x="512" y="319"/>
                      </a:lnTo>
                      <a:lnTo>
                        <a:pt x="508" y="328"/>
                      </a:lnTo>
                      <a:lnTo>
                        <a:pt x="502" y="336"/>
                      </a:lnTo>
                      <a:lnTo>
                        <a:pt x="497" y="345"/>
                      </a:lnTo>
                      <a:lnTo>
                        <a:pt x="490" y="352"/>
                      </a:lnTo>
                      <a:lnTo>
                        <a:pt x="483" y="360"/>
                      </a:lnTo>
                      <a:lnTo>
                        <a:pt x="476" y="367"/>
                      </a:lnTo>
                      <a:lnTo>
                        <a:pt x="468" y="375"/>
                      </a:lnTo>
                      <a:lnTo>
                        <a:pt x="459" y="382"/>
                      </a:lnTo>
                      <a:lnTo>
                        <a:pt x="456" y="386"/>
                      </a:lnTo>
                      <a:lnTo>
                        <a:pt x="455" y="391"/>
                      </a:lnTo>
                      <a:lnTo>
                        <a:pt x="454" y="396"/>
                      </a:lnTo>
                      <a:lnTo>
                        <a:pt x="456" y="400"/>
                      </a:lnTo>
                      <a:lnTo>
                        <a:pt x="498" y="483"/>
                      </a:lnTo>
                      <a:lnTo>
                        <a:pt x="386" y="437"/>
                      </a:lnTo>
                      <a:close/>
                      <a:moveTo>
                        <a:pt x="488" y="397"/>
                      </a:moveTo>
                      <a:lnTo>
                        <a:pt x="497" y="390"/>
                      </a:lnTo>
                      <a:lnTo>
                        <a:pt x="504" y="381"/>
                      </a:lnTo>
                      <a:lnTo>
                        <a:pt x="512" y="373"/>
                      </a:lnTo>
                      <a:lnTo>
                        <a:pt x="519" y="364"/>
                      </a:lnTo>
                      <a:lnTo>
                        <a:pt x="526" y="356"/>
                      </a:lnTo>
                      <a:lnTo>
                        <a:pt x="531" y="346"/>
                      </a:lnTo>
                      <a:lnTo>
                        <a:pt x="536" y="336"/>
                      </a:lnTo>
                      <a:lnTo>
                        <a:pt x="542" y="327"/>
                      </a:lnTo>
                      <a:lnTo>
                        <a:pt x="546" y="317"/>
                      </a:lnTo>
                      <a:lnTo>
                        <a:pt x="549" y="307"/>
                      </a:lnTo>
                      <a:lnTo>
                        <a:pt x="552" y="297"/>
                      </a:lnTo>
                      <a:lnTo>
                        <a:pt x="556" y="286"/>
                      </a:lnTo>
                      <a:lnTo>
                        <a:pt x="558" y="275"/>
                      </a:lnTo>
                      <a:lnTo>
                        <a:pt x="559" y="265"/>
                      </a:lnTo>
                      <a:lnTo>
                        <a:pt x="560" y="254"/>
                      </a:lnTo>
                      <a:lnTo>
                        <a:pt x="560" y="242"/>
                      </a:lnTo>
                      <a:lnTo>
                        <a:pt x="560" y="230"/>
                      </a:lnTo>
                      <a:lnTo>
                        <a:pt x="559" y="218"/>
                      </a:lnTo>
                      <a:lnTo>
                        <a:pt x="557" y="206"/>
                      </a:lnTo>
                      <a:lnTo>
                        <a:pt x="555" y="194"/>
                      </a:lnTo>
                      <a:lnTo>
                        <a:pt x="551" y="182"/>
                      </a:lnTo>
                      <a:lnTo>
                        <a:pt x="547" y="171"/>
                      </a:lnTo>
                      <a:lnTo>
                        <a:pt x="543" y="160"/>
                      </a:lnTo>
                      <a:lnTo>
                        <a:pt x="537" y="149"/>
                      </a:lnTo>
                      <a:lnTo>
                        <a:pt x="532" y="138"/>
                      </a:lnTo>
                      <a:lnTo>
                        <a:pt x="526" y="128"/>
                      </a:lnTo>
                      <a:lnTo>
                        <a:pt x="519" y="118"/>
                      </a:lnTo>
                      <a:lnTo>
                        <a:pt x="512" y="108"/>
                      </a:lnTo>
                      <a:lnTo>
                        <a:pt x="503" y="99"/>
                      </a:lnTo>
                      <a:lnTo>
                        <a:pt x="495" y="89"/>
                      </a:lnTo>
                      <a:lnTo>
                        <a:pt x="486" y="81"/>
                      </a:lnTo>
                      <a:lnTo>
                        <a:pt x="476" y="72"/>
                      </a:lnTo>
                      <a:lnTo>
                        <a:pt x="467" y="63"/>
                      </a:lnTo>
                      <a:lnTo>
                        <a:pt x="457" y="56"/>
                      </a:lnTo>
                      <a:lnTo>
                        <a:pt x="447" y="48"/>
                      </a:lnTo>
                      <a:lnTo>
                        <a:pt x="435" y="42"/>
                      </a:lnTo>
                      <a:lnTo>
                        <a:pt x="424" y="36"/>
                      </a:lnTo>
                      <a:lnTo>
                        <a:pt x="412" y="30"/>
                      </a:lnTo>
                      <a:lnTo>
                        <a:pt x="401" y="24"/>
                      </a:lnTo>
                      <a:lnTo>
                        <a:pt x="388" y="20"/>
                      </a:lnTo>
                      <a:lnTo>
                        <a:pt x="375" y="15"/>
                      </a:lnTo>
                      <a:lnTo>
                        <a:pt x="362" y="11"/>
                      </a:lnTo>
                      <a:lnTo>
                        <a:pt x="349" y="8"/>
                      </a:lnTo>
                      <a:lnTo>
                        <a:pt x="335" y="5"/>
                      </a:lnTo>
                      <a:lnTo>
                        <a:pt x="322" y="2"/>
                      </a:lnTo>
                      <a:lnTo>
                        <a:pt x="308" y="1"/>
                      </a:lnTo>
                      <a:lnTo>
                        <a:pt x="295" y="0"/>
                      </a:lnTo>
                      <a:lnTo>
                        <a:pt x="280" y="0"/>
                      </a:lnTo>
                      <a:lnTo>
                        <a:pt x="266" y="0"/>
                      </a:lnTo>
                      <a:lnTo>
                        <a:pt x="252" y="1"/>
                      </a:lnTo>
                      <a:lnTo>
                        <a:pt x="238" y="2"/>
                      </a:lnTo>
                      <a:lnTo>
                        <a:pt x="224" y="5"/>
                      </a:lnTo>
                      <a:lnTo>
                        <a:pt x="211" y="8"/>
                      </a:lnTo>
                      <a:lnTo>
                        <a:pt x="197" y="11"/>
                      </a:lnTo>
                      <a:lnTo>
                        <a:pt x="184" y="15"/>
                      </a:lnTo>
                      <a:lnTo>
                        <a:pt x="173" y="20"/>
                      </a:lnTo>
                      <a:lnTo>
                        <a:pt x="160" y="24"/>
                      </a:lnTo>
                      <a:lnTo>
                        <a:pt x="148" y="30"/>
                      </a:lnTo>
                      <a:lnTo>
                        <a:pt x="136" y="36"/>
                      </a:lnTo>
                      <a:lnTo>
                        <a:pt x="124" y="42"/>
                      </a:lnTo>
                      <a:lnTo>
                        <a:pt x="114" y="48"/>
                      </a:lnTo>
                      <a:lnTo>
                        <a:pt x="103" y="56"/>
                      </a:lnTo>
                      <a:lnTo>
                        <a:pt x="92" y="63"/>
                      </a:lnTo>
                      <a:lnTo>
                        <a:pt x="83" y="72"/>
                      </a:lnTo>
                      <a:lnTo>
                        <a:pt x="73" y="81"/>
                      </a:lnTo>
                      <a:lnTo>
                        <a:pt x="65" y="89"/>
                      </a:lnTo>
                      <a:lnTo>
                        <a:pt x="56" y="99"/>
                      </a:lnTo>
                      <a:lnTo>
                        <a:pt x="48" y="108"/>
                      </a:lnTo>
                      <a:lnTo>
                        <a:pt x="41" y="118"/>
                      </a:lnTo>
                      <a:lnTo>
                        <a:pt x="35" y="128"/>
                      </a:lnTo>
                      <a:lnTo>
                        <a:pt x="28" y="138"/>
                      </a:lnTo>
                      <a:lnTo>
                        <a:pt x="22" y="149"/>
                      </a:lnTo>
                      <a:lnTo>
                        <a:pt x="17" y="160"/>
                      </a:lnTo>
                      <a:lnTo>
                        <a:pt x="13" y="171"/>
                      </a:lnTo>
                      <a:lnTo>
                        <a:pt x="9" y="182"/>
                      </a:lnTo>
                      <a:lnTo>
                        <a:pt x="6" y="194"/>
                      </a:lnTo>
                      <a:lnTo>
                        <a:pt x="4" y="206"/>
                      </a:lnTo>
                      <a:lnTo>
                        <a:pt x="1" y="218"/>
                      </a:lnTo>
                      <a:lnTo>
                        <a:pt x="0" y="230"/>
                      </a:lnTo>
                      <a:lnTo>
                        <a:pt x="0" y="242"/>
                      </a:lnTo>
                      <a:lnTo>
                        <a:pt x="0" y="255"/>
                      </a:lnTo>
                      <a:lnTo>
                        <a:pt x="1" y="267"/>
                      </a:lnTo>
                      <a:lnTo>
                        <a:pt x="4" y="280"/>
                      </a:lnTo>
                      <a:lnTo>
                        <a:pt x="6" y="291"/>
                      </a:lnTo>
                      <a:lnTo>
                        <a:pt x="9" y="303"/>
                      </a:lnTo>
                      <a:lnTo>
                        <a:pt x="12" y="315"/>
                      </a:lnTo>
                      <a:lnTo>
                        <a:pt x="16" y="327"/>
                      </a:lnTo>
                      <a:lnTo>
                        <a:pt x="22" y="337"/>
                      </a:lnTo>
                      <a:lnTo>
                        <a:pt x="27" y="348"/>
                      </a:lnTo>
                      <a:lnTo>
                        <a:pt x="34" y="359"/>
                      </a:lnTo>
                      <a:lnTo>
                        <a:pt x="40" y="369"/>
                      </a:lnTo>
                      <a:lnTo>
                        <a:pt x="47" y="379"/>
                      </a:lnTo>
                      <a:lnTo>
                        <a:pt x="55" y="389"/>
                      </a:lnTo>
                      <a:lnTo>
                        <a:pt x="62" y="398"/>
                      </a:lnTo>
                      <a:lnTo>
                        <a:pt x="72" y="407"/>
                      </a:lnTo>
                      <a:lnTo>
                        <a:pt x="81" y="417"/>
                      </a:lnTo>
                      <a:lnTo>
                        <a:pt x="90" y="424"/>
                      </a:lnTo>
                      <a:lnTo>
                        <a:pt x="100" y="433"/>
                      </a:lnTo>
                      <a:lnTo>
                        <a:pt x="111" y="439"/>
                      </a:lnTo>
                      <a:lnTo>
                        <a:pt x="121" y="447"/>
                      </a:lnTo>
                      <a:lnTo>
                        <a:pt x="132" y="453"/>
                      </a:lnTo>
                      <a:lnTo>
                        <a:pt x="144" y="459"/>
                      </a:lnTo>
                      <a:lnTo>
                        <a:pt x="155" y="465"/>
                      </a:lnTo>
                      <a:lnTo>
                        <a:pt x="167" y="470"/>
                      </a:lnTo>
                      <a:lnTo>
                        <a:pt x="179" y="474"/>
                      </a:lnTo>
                      <a:lnTo>
                        <a:pt x="192" y="478"/>
                      </a:lnTo>
                      <a:lnTo>
                        <a:pt x="205" y="482"/>
                      </a:lnTo>
                      <a:lnTo>
                        <a:pt x="218" y="484"/>
                      </a:lnTo>
                      <a:lnTo>
                        <a:pt x="231" y="486"/>
                      </a:lnTo>
                      <a:lnTo>
                        <a:pt x="244" y="488"/>
                      </a:lnTo>
                      <a:lnTo>
                        <a:pt x="258" y="489"/>
                      </a:lnTo>
                      <a:lnTo>
                        <a:pt x="272" y="489"/>
                      </a:lnTo>
                      <a:lnTo>
                        <a:pt x="272" y="489"/>
                      </a:lnTo>
                      <a:lnTo>
                        <a:pt x="286" y="489"/>
                      </a:lnTo>
                      <a:lnTo>
                        <a:pt x="300" y="488"/>
                      </a:lnTo>
                      <a:lnTo>
                        <a:pt x="314" y="486"/>
                      </a:lnTo>
                      <a:lnTo>
                        <a:pt x="327" y="484"/>
                      </a:lnTo>
                      <a:lnTo>
                        <a:pt x="341" y="481"/>
                      </a:lnTo>
                      <a:lnTo>
                        <a:pt x="353" y="478"/>
                      </a:lnTo>
                      <a:lnTo>
                        <a:pt x="367" y="472"/>
                      </a:lnTo>
                      <a:lnTo>
                        <a:pt x="380" y="468"/>
                      </a:lnTo>
                      <a:lnTo>
                        <a:pt x="525" y="526"/>
                      </a:lnTo>
                      <a:lnTo>
                        <a:pt x="527" y="526"/>
                      </a:lnTo>
                      <a:lnTo>
                        <a:pt x="530" y="527"/>
                      </a:lnTo>
                      <a:lnTo>
                        <a:pt x="533" y="526"/>
                      </a:lnTo>
                      <a:lnTo>
                        <a:pt x="536" y="525"/>
                      </a:lnTo>
                      <a:lnTo>
                        <a:pt x="539" y="524"/>
                      </a:lnTo>
                      <a:lnTo>
                        <a:pt x="541" y="521"/>
                      </a:lnTo>
                      <a:lnTo>
                        <a:pt x="544" y="517"/>
                      </a:lnTo>
                      <a:lnTo>
                        <a:pt x="545" y="513"/>
                      </a:lnTo>
                      <a:lnTo>
                        <a:pt x="545" y="509"/>
                      </a:lnTo>
                      <a:lnTo>
                        <a:pt x="543" y="504"/>
                      </a:lnTo>
                      <a:lnTo>
                        <a:pt x="488" y="3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  <p:grpSp>
          <p:nvGrpSpPr>
            <p:cNvPr id="12" name="iṣ1ïḋê"/>
            <p:cNvGrpSpPr/>
            <p:nvPr/>
          </p:nvGrpSpPr>
          <p:grpSpPr>
            <a:xfrm>
              <a:off x="7761155" y="2188828"/>
              <a:ext cx="952304" cy="623435"/>
              <a:chOff x="6349908" y="2695299"/>
              <a:chExt cx="952304" cy="623435"/>
            </a:xfrm>
          </p:grpSpPr>
          <p:sp>
            <p:nvSpPr>
              <p:cNvPr id="28" name="íšľîďe"/>
              <p:cNvSpPr txBox="1"/>
              <p:nvPr/>
            </p:nvSpPr>
            <p:spPr>
              <a:xfrm>
                <a:off x="6349908" y="2980180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Apr-Jun</a:t>
                </a:r>
              </a:p>
            </p:txBody>
          </p:sp>
          <p:grpSp>
            <p:nvGrpSpPr>
              <p:cNvPr id="29" name="iSḻiďé"/>
              <p:cNvGrpSpPr>
                <a:grpSpLocks noChangeAspect="1"/>
              </p:cNvGrpSpPr>
              <p:nvPr/>
            </p:nvGrpSpPr>
            <p:grpSpPr>
              <a:xfrm>
                <a:off x="6700714" y="2695299"/>
                <a:ext cx="250681" cy="252001"/>
                <a:chOff x="1547813" y="3240088"/>
                <a:chExt cx="301626" cy="303213"/>
              </a:xfrm>
              <a:solidFill>
                <a:sysClr val="window" lastClr="FFFFFF"/>
              </a:solidFill>
            </p:grpSpPr>
            <p:sp>
              <p:nvSpPr>
                <p:cNvPr id="30" name="ï$ḻíḓè"/>
                <p:cNvSpPr/>
                <p:nvPr/>
              </p:nvSpPr>
              <p:spPr bwMode="auto">
                <a:xfrm>
                  <a:off x="1611313" y="3392488"/>
                  <a:ext cx="85725" cy="87313"/>
                </a:xfrm>
                <a:custGeom>
                  <a:avLst/>
                  <a:gdLst>
                    <a:gd name="T0" fmla="*/ 92 w 218"/>
                    <a:gd name="T1" fmla="*/ 191 h 219"/>
                    <a:gd name="T2" fmla="*/ 70 w 218"/>
                    <a:gd name="T3" fmla="*/ 183 h 219"/>
                    <a:gd name="T4" fmla="*/ 50 w 218"/>
                    <a:gd name="T5" fmla="*/ 168 h 219"/>
                    <a:gd name="T6" fmla="*/ 35 w 218"/>
                    <a:gd name="T7" fmla="*/ 149 h 219"/>
                    <a:gd name="T8" fmla="*/ 27 w 218"/>
                    <a:gd name="T9" fmla="*/ 125 h 219"/>
                    <a:gd name="T10" fmla="*/ 26 w 218"/>
                    <a:gd name="T11" fmla="*/ 101 h 219"/>
                    <a:gd name="T12" fmla="*/ 32 w 218"/>
                    <a:gd name="T13" fmla="*/ 77 h 219"/>
                    <a:gd name="T14" fmla="*/ 45 w 218"/>
                    <a:gd name="T15" fmla="*/ 56 h 219"/>
                    <a:gd name="T16" fmla="*/ 62 w 218"/>
                    <a:gd name="T17" fmla="*/ 40 h 219"/>
                    <a:gd name="T18" fmla="*/ 85 w 218"/>
                    <a:gd name="T19" fmla="*/ 29 h 219"/>
                    <a:gd name="T20" fmla="*/ 109 w 218"/>
                    <a:gd name="T21" fmla="*/ 26 h 219"/>
                    <a:gd name="T22" fmla="*/ 134 w 218"/>
                    <a:gd name="T23" fmla="*/ 29 h 219"/>
                    <a:gd name="T24" fmla="*/ 155 w 218"/>
                    <a:gd name="T25" fmla="*/ 40 h 219"/>
                    <a:gd name="T26" fmla="*/ 174 w 218"/>
                    <a:gd name="T27" fmla="*/ 56 h 219"/>
                    <a:gd name="T28" fmla="*/ 186 w 218"/>
                    <a:gd name="T29" fmla="*/ 77 h 219"/>
                    <a:gd name="T30" fmla="*/ 192 w 218"/>
                    <a:gd name="T31" fmla="*/ 101 h 219"/>
                    <a:gd name="T32" fmla="*/ 191 w 218"/>
                    <a:gd name="T33" fmla="*/ 125 h 219"/>
                    <a:gd name="T34" fmla="*/ 182 w 218"/>
                    <a:gd name="T35" fmla="*/ 149 h 219"/>
                    <a:gd name="T36" fmla="*/ 168 w 218"/>
                    <a:gd name="T37" fmla="*/ 168 h 219"/>
                    <a:gd name="T38" fmla="*/ 149 w 218"/>
                    <a:gd name="T39" fmla="*/ 183 h 219"/>
                    <a:gd name="T40" fmla="*/ 125 w 218"/>
                    <a:gd name="T41" fmla="*/ 191 h 219"/>
                    <a:gd name="T42" fmla="*/ 109 w 218"/>
                    <a:gd name="T43" fmla="*/ 0 h 219"/>
                    <a:gd name="T44" fmla="*/ 77 w 218"/>
                    <a:gd name="T45" fmla="*/ 4 h 219"/>
                    <a:gd name="T46" fmla="*/ 48 w 218"/>
                    <a:gd name="T47" fmla="*/ 18 h 219"/>
                    <a:gd name="T48" fmla="*/ 25 w 218"/>
                    <a:gd name="T49" fmla="*/ 40 h 219"/>
                    <a:gd name="T50" fmla="*/ 8 w 218"/>
                    <a:gd name="T51" fmla="*/ 66 h 219"/>
                    <a:gd name="T52" fmla="*/ 1 w 218"/>
                    <a:gd name="T53" fmla="*/ 98 h 219"/>
                    <a:gd name="T54" fmla="*/ 2 w 218"/>
                    <a:gd name="T55" fmla="*/ 131 h 219"/>
                    <a:gd name="T56" fmla="*/ 13 w 218"/>
                    <a:gd name="T57" fmla="*/ 161 h 219"/>
                    <a:gd name="T58" fmla="*/ 32 w 218"/>
                    <a:gd name="T59" fmla="*/ 187 h 219"/>
                    <a:gd name="T60" fmla="*/ 57 w 218"/>
                    <a:gd name="T61" fmla="*/ 205 h 219"/>
                    <a:gd name="T62" fmla="*/ 87 w 218"/>
                    <a:gd name="T63" fmla="*/ 217 h 219"/>
                    <a:gd name="T64" fmla="*/ 120 w 218"/>
                    <a:gd name="T65" fmla="*/ 218 h 219"/>
                    <a:gd name="T66" fmla="*/ 151 w 218"/>
                    <a:gd name="T67" fmla="*/ 210 h 219"/>
                    <a:gd name="T68" fmla="*/ 178 w 218"/>
                    <a:gd name="T69" fmla="*/ 193 h 219"/>
                    <a:gd name="T70" fmla="*/ 200 w 218"/>
                    <a:gd name="T71" fmla="*/ 171 h 219"/>
                    <a:gd name="T72" fmla="*/ 213 w 218"/>
                    <a:gd name="T73" fmla="*/ 142 h 219"/>
                    <a:gd name="T74" fmla="*/ 218 w 218"/>
                    <a:gd name="T75" fmla="*/ 109 h 219"/>
                    <a:gd name="T76" fmla="*/ 213 w 218"/>
                    <a:gd name="T77" fmla="*/ 77 h 219"/>
                    <a:gd name="T78" fmla="*/ 200 w 218"/>
                    <a:gd name="T79" fmla="*/ 48 h 219"/>
                    <a:gd name="T80" fmla="*/ 178 w 218"/>
                    <a:gd name="T81" fmla="*/ 25 h 219"/>
                    <a:gd name="T82" fmla="*/ 151 w 218"/>
                    <a:gd name="T83" fmla="*/ 8 h 219"/>
                    <a:gd name="T84" fmla="*/ 120 w 218"/>
                    <a:gd name="T85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8" h="219">
                      <a:moveTo>
                        <a:pt x="109" y="193"/>
                      </a:moveTo>
                      <a:lnTo>
                        <a:pt x="101" y="193"/>
                      </a:lnTo>
                      <a:lnTo>
                        <a:pt x="92" y="191"/>
                      </a:lnTo>
                      <a:lnTo>
                        <a:pt x="85" y="190"/>
                      </a:lnTo>
                      <a:lnTo>
                        <a:pt x="76" y="187"/>
                      </a:lnTo>
                      <a:lnTo>
                        <a:pt x="70" y="183"/>
                      </a:lnTo>
                      <a:lnTo>
                        <a:pt x="62" y="179"/>
                      </a:lnTo>
                      <a:lnTo>
                        <a:pt x="56" y="174"/>
                      </a:lnTo>
                      <a:lnTo>
                        <a:pt x="50" y="168"/>
                      </a:lnTo>
                      <a:lnTo>
                        <a:pt x="45" y="162"/>
                      </a:lnTo>
                      <a:lnTo>
                        <a:pt x="40" y="156"/>
                      </a:lnTo>
                      <a:lnTo>
                        <a:pt x="35" y="149"/>
                      </a:lnTo>
                      <a:lnTo>
                        <a:pt x="32" y="142"/>
                      </a:lnTo>
                      <a:lnTo>
                        <a:pt x="29" y="134"/>
                      </a:lnTo>
                      <a:lnTo>
                        <a:pt x="27" y="125"/>
                      </a:lnTo>
                      <a:lnTo>
                        <a:pt x="26" y="118"/>
                      </a:lnTo>
                      <a:lnTo>
                        <a:pt x="26" y="109"/>
                      </a:lnTo>
                      <a:lnTo>
                        <a:pt x="26" y="101"/>
                      </a:lnTo>
                      <a:lnTo>
                        <a:pt x="27" y="92"/>
                      </a:lnTo>
                      <a:lnTo>
                        <a:pt x="29" y="85"/>
                      </a:lnTo>
                      <a:lnTo>
                        <a:pt x="32" y="77"/>
                      </a:lnTo>
                      <a:lnTo>
                        <a:pt x="35" y="70"/>
                      </a:lnTo>
                      <a:lnTo>
                        <a:pt x="40" y="62"/>
                      </a:lnTo>
                      <a:lnTo>
                        <a:pt x="45" y="56"/>
                      </a:lnTo>
                      <a:lnTo>
                        <a:pt x="50" y="50"/>
                      </a:lnTo>
                      <a:lnTo>
                        <a:pt x="56" y="45"/>
                      </a:lnTo>
                      <a:lnTo>
                        <a:pt x="62" y="40"/>
                      </a:lnTo>
                      <a:lnTo>
                        <a:pt x="70" y="35"/>
                      </a:lnTo>
                      <a:lnTo>
                        <a:pt x="76" y="32"/>
                      </a:lnTo>
                      <a:lnTo>
                        <a:pt x="85" y="29"/>
                      </a:lnTo>
                      <a:lnTo>
                        <a:pt x="92" y="27"/>
                      </a:lnTo>
                      <a:lnTo>
                        <a:pt x="101" y="26"/>
                      </a:lnTo>
                      <a:lnTo>
                        <a:pt x="109" y="26"/>
                      </a:lnTo>
                      <a:lnTo>
                        <a:pt x="118" y="26"/>
                      </a:lnTo>
                      <a:lnTo>
                        <a:pt x="125" y="27"/>
                      </a:lnTo>
                      <a:lnTo>
                        <a:pt x="134" y="29"/>
                      </a:lnTo>
                      <a:lnTo>
                        <a:pt x="142" y="32"/>
                      </a:lnTo>
                      <a:lnTo>
                        <a:pt x="149" y="35"/>
                      </a:lnTo>
                      <a:lnTo>
                        <a:pt x="155" y="40"/>
                      </a:lnTo>
                      <a:lnTo>
                        <a:pt x="162" y="45"/>
                      </a:lnTo>
                      <a:lnTo>
                        <a:pt x="168" y="50"/>
                      </a:lnTo>
                      <a:lnTo>
                        <a:pt x="174" y="56"/>
                      </a:lnTo>
                      <a:lnTo>
                        <a:pt x="178" y="62"/>
                      </a:lnTo>
                      <a:lnTo>
                        <a:pt x="182" y="70"/>
                      </a:lnTo>
                      <a:lnTo>
                        <a:pt x="186" y="77"/>
                      </a:lnTo>
                      <a:lnTo>
                        <a:pt x="189" y="85"/>
                      </a:lnTo>
                      <a:lnTo>
                        <a:pt x="191" y="92"/>
                      </a:lnTo>
                      <a:lnTo>
                        <a:pt x="192" y="101"/>
                      </a:lnTo>
                      <a:lnTo>
                        <a:pt x="193" y="109"/>
                      </a:lnTo>
                      <a:lnTo>
                        <a:pt x="192" y="118"/>
                      </a:lnTo>
                      <a:lnTo>
                        <a:pt x="191" y="125"/>
                      </a:lnTo>
                      <a:lnTo>
                        <a:pt x="189" y="134"/>
                      </a:lnTo>
                      <a:lnTo>
                        <a:pt x="186" y="142"/>
                      </a:lnTo>
                      <a:lnTo>
                        <a:pt x="182" y="149"/>
                      </a:lnTo>
                      <a:lnTo>
                        <a:pt x="178" y="156"/>
                      </a:lnTo>
                      <a:lnTo>
                        <a:pt x="174" y="162"/>
                      </a:lnTo>
                      <a:lnTo>
                        <a:pt x="168" y="168"/>
                      </a:lnTo>
                      <a:lnTo>
                        <a:pt x="162" y="174"/>
                      </a:lnTo>
                      <a:lnTo>
                        <a:pt x="155" y="179"/>
                      </a:lnTo>
                      <a:lnTo>
                        <a:pt x="149" y="183"/>
                      </a:lnTo>
                      <a:lnTo>
                        <a:pt x="142" y="187"/>
                      </a:lnTo>
                      <a:lnTo>
                        <a:pt x="134" y="190"/>
                      </a:lnTo>
                      <a:lnTo>
                        <a:pt x="125" y="191"/>
                      </a:lnTo>
                      <a:lnTo>
                        <a:pt x="118" y="193"/>
                      </a:lnTo>
                      <a:lnTo>
                        <a:pt x="109" y="193"/>
                      </a:lnTo>
                      <a:close/>
                      <a:moveTo>
                        <a:pt x="109" y="0"/>
                      </a:moveTo>
                      <a:lnTo>
                        <a:pt x="98" y="0"/>
                      </a:lnTo>
                      <a:lnTo>
                        <a:pt x="87" y="2"/>
                      </a:lnTo>
                      <a:lnTo>
                        <a:pt x="77" y="4"/>
                      </a:lnTo>
                      <a:lnTo>
                        <a:pt x="66" y="8"/>
                      </a:lnTo>
                      <a:lnTo>
                        <a:pt x="57" y="13"/>
                      </a:lnTo>
                      <a:lnTo>
                        <a:pt x="48" y="18"/>
                      </a:lnTo>
                      <a:lnTo>
                        <a:pt x="40" y="25"/>
                      </a:lnTo>
                      <a:lnTo>
                        <a:pt x="32" y="32"/>
                      </a:lnTo>
                      <a:lnTo>
                        <a:pt x="25" y="40"/>
                      </a:lnTo>
                      <a:lnTo>
                        <a:pt x="19" y="48"/>
                      </a:lnTo>
                      <a:lnTo>
                        <a:pt x="13" y="57"/>
                      </a:lnTo>
                      <a:lnTo>
                        <a:pt x="8" y="66"/>
                      </a:lnTo>
                      <a:lnTo>
                        <a:pt x="5" y="77"/>
                      </a:lnTo>
                      <a:lnTo>
                        <a:pt x="2" y="87"/>
                      </a:lnTo>
                      <a:lnTo>
                        <a:pt x="1" y="98"/>
                      </a:lnTo>
                      <a:lnTo>
                        <a:pt x="0" y="109"/>
                      </a:lnTo>
                      <a:lnTo>
                        <a:pt x="1" y="120"/>
                      </a:lnTo>
                      <a:lnTo>
                        <a:pt x="2" y="131"/>
                      </a:lnTo>
                      <a:lnTo>
                        <a:pt x="5" y="142"/>
                      </a:lnTo>
                      <a:lnTo>
                        <a:pt x="8" y="151"/>
                      </a:lnTo>
                      <a:lnTo>
                        <a:pt x="13" y="161"/>
                      </a:lnTo>
                      <a:lnTo>
                        <a:pt x="19" y="171"/>
                      </a:lnTo>
                      <a:lnTo>
                        <a:pt x="25" y="178"/>
                      </a:lnTo>
                      <a:lnTo>
                        <a:pt x="32" y="187"/>
                      </a:lnTo>
                      <a:lnTo>
                        <a:pt x="40" y="193"/>
                      </a:lnTo>
                      <a:lnTo>
                        <a:pt x="48" y="200"/>
                      </a:lnTo>
                      <a:lnTo>
                        <a:pt x="57" y="205"/>
                      </a:lnTo>
                      <a:lnTo>
                        <a:pt x="66" y="210"/>
                      </a:lnTo>
                      <a:lnTo>
                        <a:pt x="77" y="214"/>
                      </a:lnTo>
                      <a:lnTo>
                        <a:pt x="87" y="217"/>
                      </a:lnTo>
                      <a:lnTo>
                        <a:pt x="98" y="218"/>
                      </a:lnTo>
                      <a:lnTo>
                        <a:pt x="109" y="219"/>
                      </a:lnTo>
                      <a:lnTo>
                        <a:pt x="120" y="218"/>
                      </a:lnTo>
                      <a:lnTo>
                        <a:pt x="131" y="217"/>
                      </a:lnTo>
                      <a:lnTo>
                        <a:pt x="142" y="214"/>
                      </a:lnTo>
                      <a:lnTo>
                        <a:pt x="151" y="210"/>
                      </a:lnTo>
                      <a:lnTo>
                        <a:pt x="161" y="205"/>
                      </a:lnTo>
                      <a:lnTo>
                        <a:pt x="169" y="200"/>
                      </a:lnTo>
                      <a:lnTo>
                        <a:pt x="178" y="193"/>
                      </a:lnTo>
                      <a:lnTo>
                        <a:pt x="187" y="187"/>
                      </a:lnTo>
                      <a:lnTo>
                        <a:pt x="193" y="178"/>
                      </a:lnTo>
                      <a:lnTo>
                        <a:pt x="200" y="171"/>
                      </a:lnTo>
                      <a:lnTo>
                        <a:pt x="205" y="161"/>
                      </a:lnTo>
                      <a:lnTo>
                        <a:pt x="209" y="151"/>
                      </a:lnTo>
                      <a:lnTo>
                        <a:pt x="213" y="142"/>
                      </a:lnTo>
                      <a:lnTo>
                        <a:pt x="216" y="131"/>
                      </a:lnTo>
                      <a:lnTo>
                        <a:pt x="218" y="120"/>
                      </a:lnTo>
                      <a:lnTo>
                        <a:pt x="218" y="109"/>
                      </a:lnTo>
                      <a:lnTo>
                        <a:pt x="218" y="98"/>
                      </a:lnTo>
                      <a:lnTo>
                        <a:pt x="216" y="87"/>
                      </a:lnTo>
                      <a:lnTo>
                        <a:pt x="213" y="77"/>
                      </a:lnTo>
                      <a:lnTo>
                        <a:pt x="209" y="66"/>
                      </a:lnTo>
                      <a:lnTo>
                        <a:pt x="205" y="57"/>
                      </a:lnTo>
                      <a:lnTo>
                        <a:pt x="200" y="48"/>
                      </a:lnTo>
                      <a:lnTo>
                        <a:pt x="193" y="40"/>
                      </a:lnTo>
                      <a:lnTo>
                        <a:pt x="187" y="32"/>
                      </a:lnTo>
                      <a:lnTo>
                        <a:pt x="178" y="25"/>
                      </a:lnTo>
                      <a:lnTo>
                        <a:pt x="169" y="18"/>
                      </a:lnTo>
                      <a:lnTo>
                        <a:pt x="161" y="13"/>
                      </a:lnTo>
                      <a:lnTo>
                        <a:pt x="151" y="8"/>
                      </a:lnTo>
                      <a:lnTo>
                        <a:pt x="142" y="4"/>
                      </a:lnTo>
                      <a:lnTo>
                        <a:pt x="131" y="2"/>
                      </a:lnTo>
                      <a:lnTo>
                        <a:pt x="120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îśļîḓe"/>
                <p:cNvSpPr/>
                <p:nvPr/>
              </p:nvSpPr>
              <p:spPr bwMode="auto">
                <a:xfrm>
                  <a:off x="1763713" y="3278188"/>
                  <a:ext cx="49213" cy="47625"/>
                </a:xfrm>
                <a:custGeom>
                  <a:avLst/>
                  <a:gdLst>
                    <a:gd name="T0" fmla="*/ 54 w 122"/>
                    <a:gd name="T1" fmla="*/ 96 h 121"/>
                    <a:gd name="T2" fmla="*/ 41 w 122"/>
                    <a:gd name="T3" fmla="*/ 90 h 121"/>
                    <a:gd name="T4" fmla="*/ 31 w 122"/>
                    <a:gd name="T5" fmla="*/ 81 h 121"/>
                    <a:gd name="T6" fmla="*/ 26 w 122"/>
                    <a:gd name="T7" fmla="*/ 68 h 121"/>
                    <a:gd name="T8" fmla="*/ 26 w 122"/>
                    <a:gd name="T9" fmla="*/ 54 h 121"/>
                    <a:gd name="T10" fmla="*/ 31 w 122"/>
                    <a:gd name="T11" fmla="*/ 41 h 121"/>
                    <a:gd name="T12" fmla="*/ 41 w 122"/>
                    <a:gd name="T13" fmla="*/ 31 h 121"/>
                    <a:gd name="T14" fmla="*/ 54 w 122"/>
                    <a:gd name="T15" fmla="*/ 26 h 121"/>
                    <a:gd name="T16" fmla="*/ 68 w 122"/>
                    <a:gd name="T17" fmla="*/ 26 h 121"/>
                    <a:gd name="T18" fmla="*/ 81 w 122"/>
                    <a:gd name="T19" fmla="*/ 31 h 121"/>
                    <a:gd name="T20" fmla="*/ 90 w 122"/>
                    <a:gd name="T21" fmla="*/ 41 h 121"/>
                    <a:gd name="T22" fmla="*/ 96 w 122"/>
                    <a:gd name="T23" fmla="*/ 54 h 121"/>
                    <a:gd name="T24" fmla="*/ 96 w 122"/>
                    <a:gd name="T25" fmla="*/ 68 h 121"/>
                    <a:gd name="T26" fmla="*/ 90 w 122"/>
                    <a:gd name="T27" fmla="*/ 81 h 121"/>
                    <a:gd name="T28" fmla="*/ 81 w 122"/>
                    <a:gd name="T29" fmla="*/ 90 h 121"/>
                    <a:gd name="T30" fmla="*/ 68 w 122"/>
                    <a:gd name="T31" fmla="*/ 96 h 121"/>
                    <a:gd name="T32" fmla="*/ 61 w 122"/>
                    <a:gd name="T33" fmla="*/ 0 h 121"/>
                    <a:gd name="T34" fmla="*/ 49 w 122"/>
                    <a:gd name="T35" fmla="*/ 1 h 121"/>
                    <a:gd name="T36" fmla="*/ 38 w 122"/>
                    <a:gd name="T37" fmla="*/ 4 h 121"/>
                    <a:gd name="T38" fmla="*/ 27 w 122"/>
                    <a:gd name="T39" fmla="*/ 11 h 121"/>
                    <a:gd name="T40" fmla="*/ 19 w 122"/>
                    <a:gd name="T41" fmla="*/ 18 h 121"/>
                    <a:gd name="T42" fmla="*/ 11 w 122"/>
                    <a:gd name="T43" fmla="*/ 27 h 121"/>
                    <a:gd name="T44" fmla="*/ 5 w 122"/>
                    <a:gd name="T45" fmla="*/ 38 h 121"/>
                    <a:gd name="T46" fmla="*/ 1 w 122"/>
                    <a:gd name="T47" fmla="*/ 48 h 121"/>
                    <a:gd name="T48" fmla="*/ 0 w 122"/>
                    <a:gd name="T49" fmla="*/ 61 h 121"/>
                    <a:gd name="T50" fmla="*/ 1 w 122"/>
                    <a:gd name="T51" fmla="*/ 73 h 121"/>
                    <a:gd name="T52" fmla="*/ 5 w 122"/>
                    <a:gd name="T53" fmla="*/ 85 h 121"/>
                    <a:gd name="T54" fmla="*/ 11 w 122"/>
                    <a:gd name="T55" fmla="*/ 96 h 121"/>
                    <a:gd name="T56" fmla="*/ 19 w 122"/>
                    <a:gd name="T57" fmla="*/ 104 h 121"/>
                    <a:gd name="T58" fmla="*/ 27 w 122"/>
                    <a:gd name="T59" fmla="*/ 112 h 121"/>
                    <a:gd name="T60" fmla="*/ 38 w 122"/>
                    <a:gd name="T61" fmla="*/ 117 h 121"/>
                    <a:gd name="T62" fmla="*/ 49 w 122"/>
                    <a:gd name="T63" fmla="*/ 120 h 121"/>
                    <a:gd name="T64" fmla="*/ 61 w 122"/>
                    <a:gd name="T65" fmla="*/ 121 h 121"/>
                    <a:gd name="T66" fmla="*/ 73 w 122"/>
                    <a:gd name="T67" fmla="*/ 120 h 121"/>
                    <a:gd name="T68" fmla="*/ 85 w 122"/>
                    <a:gd name="T69" fmla="*/ 117 h 121"/>
                    <a:gd name="T70" fmla="*/ 95 w 122"/>
                    <a:gd name="T71" fmla="*/ 112 h 121"/>
                    <a:gd name="T72" fmla="*/ 104 w 122"/>
                    <a:gd name="T73" fmla="*/ 104 h 121"/>
                    <a:gd name="T74" fmla="*/ 112 w 122"/>
                    <a:gd name="T75" fmla="*/ 96 h 121"/>
                    <a:gd name="T76" fmla="*/ 117 w 122"/>
                    <a:gd name="T77" fmla="*/ 85 h 121"/>
                    <a:gd name="T78" fmla="*/ 121 w 122"/>
                    <a:gd name="T79" fmla="*/ 73 h 121"/>
                    <a:gd name="T80" fmla="*/ 122 w 122"/>
                    <a:gd name="T81" fmla="*/ 61 h 121"/>
                    <a:gd name="T82" fmla="*/ 121 w 122"/>
                    <a:gd name="T83" fmla="*/ 48 h 121"/>
                    <a:gd name="T84" fmla="*/ 117 w 122"/>
                    <a:gd name="T85" fmla="*/ 38 h 121"/>
                    <a:gd name="T86" fmla="*/ 112 w 122"/>
                    <a:gd name="T87" fmla="*/ 27 h 121"/>
                    <a:gd name="T88" fmla="*/ 104 w 122"/>
                    <a:gd name="T89" fmla="*/ 18 h 121"/>
                    <a:gd name="T90" fmla="*/ 95 w 122"/>
                    <a:gd name="T91" fmla="*/ 11 h 121"/>
                    <a:gd name="T92" fmla="*/ 85 w 122"/>
                    <a:gd name="T93" fmla="*/ 4 h 121"/>
                    <a:gd name="T94" fmla="*/ 73 w 122"/>
                    <a:gd name="T95" fmla="*/ 1 h 121"/>
                    <a:gd name="T96" fmla="*/ 61 w 122"/>
                    <a:gd name="T9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121">
                      <a:moveTo>
                        <a:pt x="61" y="97"/>
                      </a:moveTo>
                      <a:lnTo>
                        <a:pt x="54" y="96"/>
                      </a:lnTo>
                      <a:lnTo>
                        <a:pt x="47" y="93"/>
                      </a:lnTo>
                      <a:lnTo>
                        <a:pt x="41" y="90"/>
                      </a:lnTo>
                      <a:lnTo>
                        <a:pt x="36" y="86"/>
                      </a:lnTo>
                      <a:lnTo>
                        <a:pt x="31" y="81"/>
                      </a:lnTo>
                      <a:lnTo>
                        <a:pt x="28" y="75"/>
                      </a:lnTo>
                      <a:lnTo>
                        <a:pt x="26" y="68"/>
                      </a:lnTo>
                      <a:lnTo>
                        <a:pt x="26" y="61"/>
                      </a:lnTo>
                      <a:lnTo>
                        <a:pt x="26" y="54"/>
                      </a:lnTo>
                      <a:lnTo>
                        <a:pt x="28" y="47"/>
                      </a:lnTo>
                      <a:lnTo>
                        <a:pt x="31" y="41"/>
                      </a:lnTo>
                      <a:lnTo>
                        <a:pt x="36" y="35"/>
                      </a:lnTo>
                      <a:lnTo>
                        <a:pt x="41" y="31"/>
                      </a:lnTo>
                      <a:lnTo>
                        <a:pt x="47" y="28"/>
                      </a:lnTo>
                      <a:lnTo>
                        <a:pt x="54" y="26"/>
                      </a:lnTo>
                      <a:lnTo>
                        <a:pt x="61" y="25"/>
                      </a:lnTo>
                      <a:lnTo>
                        <a:pt x="68" y="26"/>
                      </a:lnTo>
                      <a:lnTo>
                        <a:pt x="75" y="28"/>
                      </a:lnTo>
                      <a:lnTo>
                        <a:pt x="81" y="31"/>
                      </a:lnTo>
                      <a:lnTo>
                        <a:pt x="86" y="35"/>
                      </a:lnTo>
                      <a:lnTo>
                        <a:pt x="90" y="41"/>
                      </a:lnTo>
                      <a:lnTo>
                        <a:pt x="94" y="47"/>
                      </a:lnTo>
                      <a:lnTo>
                        <a:pt x="96" y="54"/>
                      </a:lnTo>
                      <a:lnTo>
                        <a:pt x="97" y="61"/>
                      </a:lnTo>
                      <a:lnTo>
                        <a:pt x="96" y="68"/>
                      </a:lnTo>
                      <a:lnTo>
                        <a:pt x="94" y="75"/>
                      </a:lnTo>
                      <a:lnTo>
                        <a:pt x="90" y="81"/>
                      </a:lnTo>
                      <a:lnTo>
                        <a:pt x="86" y="86"/>
                      </a:lnTo>
                      <a:lnTo>
                        <a:pt x="81" y="90"/>
                      </a:lnTo>
                      <a:lnTo>
                        <a:pt x="75" y="93"/>
                      </a:lnTo>
                      <a:lnTo>
                        <a:pt x="68" y="96"/>
                      </a:lnTo>
                      <a:lnTo>
                        <a:pt x="61" y="97"/>
                      </a:lnTo>
                      <a:close/>
                      <a:moveTo>
                        <a:pt x="61" y="0"/>
                      </a:moveTo>
                      <a:lnTo>
                        <a:pt x="55" y="0"/>
                      </a:lnTo>
                      <a:lnTo>
                        <a:pt x="49" y="1"/>
                      </a:lnTo>
                      <a:lnTo>
                        <a:pt x="43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7" y="11"/>
                      </a:lnTo>
                      <a:lnTo>
                        <a:pt x="23" y="14"/>
                      </a:lnTo>
                      <a:lnTo>
                        <a:pt x="19" y="18"/>
                      </a:lnTo>
                      <a:lnTo>
                        <a:pt x="14" y="23"/>
                      </a:lnTo>
                      <a:lnTo>
                        <a:pt x="11" y="27"/>
                      </a:lnTo>
                      <a:lnTo>
                        <a:pt x="8" y="32"/>
                      </a:lnTo>
                      <a:lnTo>
                        <a:pt x="5" y="38"/>
                      </a:lnTo>
                      <a:lnTo>
                        <a:pt x="3" y="43"/>
                      </a:lnTo>
                      <a:lnTo>
                        <a:pt x="1" y="48"/>
                      </a:lnTo>
                      <a:lnTo>
                        <a:pt x="0" y="55"/>
                      </a:lnTo>
                      <a:lnTo>
                        <a:pt x="0" y="61"/>
                      </a:lnTo>
                      <a:lnTo>
                        <a:pt x="0" y="67"/>
                      </a:lnTo>
                      <a:lnTo>
                        <a:pt x="1" y="73"/>
                      </a:lnTo>
                      <a:lnTo>
                        <a:pt x="3" y="79"/>
                      </a:lnTo>
                      <a:lnTo>
                        <a:pt x="5" y="85"/>
                      </a:lnTo>
                      <a:lnTo>
                        <a:pt x="8" y="90"/>
                      </a:lnTo>
                      <a:lnTo>
                        <a:pt x="11" y="96"/>
                      </a:lnTo>
                      <a:lnTo>
                        <a:pt x="14" y="100"/>
                      </a:lnTo>
                      <a:lnTo>
                        <a:pt x="19" y="104"/>
                      </a:lnTo>
                      <a:lnTo>
                        <a:pt x="23" y="108"/>
                      </a:lnTo>
                      <a:lnTo>
                        <a:pt x="27" y="112"/>
                      </a:lnTo>
                      <a:lnTo>
                        <a:pt x="32" y="115"/>
                      </a:lnTo>
                      <a:lnTo>
                        <a:pt x="38" y="117"/>
                      </a:lnTo>
                      <a:lnTo>
                        <a:pt x="43" y="119"/>
                      </a:lnTo>
                      <a:lnTo>
                        <a:pt x="49" y="120"/>
                      </a:lnTo>
                      <a:lnTo>
                        <a:pt x="55" y="121"/>
                      </a:lnTo>
                      <a:lnTo>
                        <a:pt x="61" y="121"/>
                      </a:lnTo>
                      <a:lnTo>
                        <a:pt x="68" y="121"/>
                      </a:lnTo>
                      <a:lnTo>
                        <a:pt x="73" y="120"/>
                      </a:lnTo>
                      <a:lnTo>
                        <a:pt x="80" y="119"/>
                      </a:lnTo>
                      <a:lnTo>
                        <a:pt x="85" y="117"/>
                      </a:lnTo>
                      <a:lnTo>
                        <a:pt x="90" y="115"/>
                      </a:lnTo>
                      <a:lnTo>
                        <a:pt x="95" y="112"/>
                      </a:lnTo>
                      <a:lnTo>
                        <a:pt x="100" y="108"/>
                      </a:lnTo>
                      <a:lnTo>
                        <a:pt x="104" y="104"/>
                      </a:lnTo>
                      <a:lnTo>
                        <a:pt x="108" y="100"/>
                      </a:lnTo>
                      <a:lnTo>
                        <a:pt x="112" y="96"/>
                      </a:lnTo>
                      <a:lnTo>
                        <a:pt x="115" y="90"/>
                      </a:lnTo>
                      <a:lnTo>
                        <a:pt x="117" y="85"/>
                      </a:lnTo>
                      <a:lnTo>
                        <a:pt x="119" y="79"/>
                      </a:lnTo>
                      <a:lnTo>
                        <a:pt x="121" y="73"/>
                      </a:lnTo>
                      <a:lnTo>
                        <a:pt x="122" y="67"/>
                      </a:lnTo>
                      <a:lnTo>
                        <a:pt x="122" y="61"/>
                      </a:lnTo>
                      <a:lnTo>
                        <a:pt x="122" y="55"/>
                      </a:lnTo>
                      <a:lnTo>
                        <a:pt x="121" y="48"/>
                      </a:lnTo>
                      <a:lnTo>
                        <a:pt x="119" y="43"/>
                      </a:lnTo>
                      <a:lnTo>
                        <a:pt x="117" y="38"/>
                      </a:lnTo>
                      <a:lnTo>
                        <a:pt x="115" y="32"/>
                      </a:lnTo>
                      <a:lnTo>
                        <a:pt x="112" y="27"/>
                      </a:lnTo>
                      <a:lnTo>
                        <a:pt x="108" y="23"/>
                      </a:lnTo>
                      <a:lnTo>
                        <a:pt x="104" y="18"/>
                      </a:lnTo>
                      <a:lnTo>
                        <a:pt x="100" y="14"/>
                      </a:lnTo>
                      <a:lnTo>
                        <a:pt x="95" y="11"/>
                      </a:lnTo>
                      <a:lnTo>
                        <a:pt x="90" y="8"/>
                      </a:lnTo>
                      <a:lnTo>
                        <a:pt x="85" y="4"/>
                      </a:lnTo>
                      <a:lnTo>
                        <a:pt x="80" y="2"/>
                      </a:lnTo>
                      <a:lnTo>
                        <a:pt x="73" y="1"/>
                      </a:lnTo>
                      <a:lnTo>
                        <a:pt x="68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îSḷíḋè"/>
                <p:cNvSpPr/>
                <p:nvPr/>
              </p:nvSpPr>
              <p:spPr bwMode="auto">
                <a:xfrm>
                  <a:off x="1547813" y="3330576"/>
                  <a:ext cx="212725" cy="212725"/>
                </a:xfrm>
                <a:custGeom>
                  <a:avLst/>
                  <a:gdLst>
                    <a:gd name="T0" fmla="*/ 407 w 535"/>
                    <a:gd name="T1" fmla="*/ 408 h 536"/>
                    <a:gd name="T2" fmla="*/ 367 w 535"/>
                    <a:gd name="T3" fmla="*/ 436 h 536"/>
                    <a:gd name="T4" fmla="*/ 330 w 535"/>
                    <a:gd name="T5" fmla="*/ 452 h 536"/>
                    <a:gd name="T6" fmla="*/ 321 w 535"/>
                    <a:gd name="T7" fmla="*/ 465 h 536"/>
                    <a:gd name="T8" fmla="*/ 217 w 535"/>
                    <a:gd name="T9" fmla="*/ 461 h 536"/>
                    <a:gd name="T10" fmla="*/ 199 w 535"/>
                    <a:gd name="T11" fmla="*/ 449 h 536"/>
                    <a:gd name="T12" fmla="*/ 163 w 535"/>
                    <a:gd name="T13" fmla="*/ 432 h 536"/>
                    <a:gd name="T14" fmla="*/ 134 w 535"/>
                    <a:gd name="T15" fmla="*/ 409 h 536"/>
                    <a:gd name="T16" fmla="*/ 82 w 535"/>
                    <a:gd name="T17" fmla="*/ 433 h 536"/>
                    <a:gd name="T18" fmla="*/ 75 w 535"/>
                    <a:gd name="T19" fmla="*/ 316 h 536"/>
                    <a:gd name="T20" fmla="*/ 72 w 535"/>
                    <a:gd name="T21" fmla="*/ 287 h 536"/>
                    <a:gd name="T22" fmla="*/ 72 w 535"/>
                    <a:gd name="T23" fmla="*/ 246 h 536"/>
                    <a:gd name="T24" fmla="*/ 75 w 535"/>
                    <a:gd name="T25" fmla="*/ 217 h 536"/>
                    <a:gd name="T26" fmla="*/ 82 w 535"/>
                    <a:gd name="T27" fmla="*/ 99 h 536"/>
                    <a:gd name="T28" fmla="*/ 134 w 535"/>
                    <a:gd name="T29" fmla="*/ 124 h 536"/>
                    <a:gd name="T30" fmla="*/ 163 w 535"/>
                    <a:gd name="T31" fmla="*/ 101 h 536"/>
                    <a:gd name="T32" fmla="*/ 199 w 535"/>
                    <a:gd name="T33" fmla="*/ 84 h 536"/>
                    <a:gd name="T34" fmla="*/ 217 w 535"/>
                    <a:gd name="T35" fmla="*/ 72 h 536"/>
                    <a:gd name="T36" fmla="*/ 321 w 535"/>
                    <a:gd name="T37" fmla="*/ 68 h 536"/>
                    <a:gd name="T38" fmla="*/ 330 w 535"/>
                    <a:gd name="T39" fmla="*/ 81 h 536"/>
                    <a:gd name="T40" fmla="*/ 367 w 535"/>
                    <a:gd name="T41" fmla="*/ 97 h 536"/>
                    <a:gd name="T42" fmla="*/ 407 w 535"/>
                    <a:gd name="T43" fmla="*/ 124 h 536"/>
                    <a:gd name="T44" fmla="*/ 505 w 535"/>
                    <a:gd name="T45" fmla="*/ 188 h 536"/>
                    <a:gd name="T46" fmla="*/ 458 w 535"/>
                    <a:gd name="T47" fmla="*/ 221 h 536"/>
                    <a:gd name="T48" fmla="*/ 463 w 535"/>
                    <a:gd name="T49" fmla="*/ 256 h 536"/>
                    <a:gd name="T50" fmla="*/ 461 w 535"/>
                    <a:gd name="T51" fmla="*/ 297 h 536"/>
                    <a:gd name="T52" fmla="*/ 462 w 535"/>
                    <a:gd name="T53" fmla="*/ 319 h 536"/>
                    <a:gd name="T54" fmla="*/ 528 w 535"/>
                    <a:gd name="T55" fmla="*/ 329 h 536"/>
                    <a:gd name="T56" fmla="*/ 489 w 535"/>
                    <a:gd name="T57" fmla="*/ 276 h 536"/>
                    <a:gd name="T58" fmla="*/ 486 w 535"/>
                    <a:gd name="T59" fmla="*/ 238 h 536"/>
                    <a:gd name="T60" fmla="*/ 534 w 535"/>
                    <a:gd name="T61" fmla="*/ 197 h 536"/>
                    <a:gd name="T62" fmla="*/ 467 w 535"/>
                    <a:gd name="T63" fmla="*/ 74 h 536"/>
                    <a:gd name="T64" fmla="*/ 455 w 535"/>
                    <a:gd name="T65" fmla="*/ 70 h 536"/>
                    <a:gd name="T66" fmla="*/ 380 w 535"/>
                    <a:gd name="T67" fmla="*/ 74 h 536"/>
                    <a:gd name="T68" fmla="*/ 346 w 535"/>
                    <a:gd name="T69" fmla="*/ 8 h 536"/>
                    <a:gd name="T70" fmla="*/ 205 w 535"/>
                    <a:gd name="T71" fmla="*/ 0 h 536"/>
                    <a:gd name="T72" fmla="*/ 192 w 535"/>
                    <a:gd name="T73" fmla="*/ 13 h 536"/>
                    <a:gd name="T74" fmla="*/ 143 w 535"/>
                    <a:gd name="T75" fmla="*/ 84 h 536"/>
                    <a:gd name="T76" fmla="*/ 74 w 535"/>
                    <a:gd name="T77" fmla="*/ 70 h 536"/>
                    <a:gd name="T78" fmla="*/ 0 w 535"/>
                    <a:gd name="T79" fmla="*/ 191 h 536"/>
                    <a:gd name="T80" fmla="*/ 49 w 535"/>
                    <a:gd name="T81" fmla="*/ 229 h 536"/>
                    <a:gd name="T82" fmla="*/ 46 w 535"/>
                    <a:gd name="T83" fmla="*/ 266 h 536"/>
                    <a:gd name="T84" fmla="*/ 48 w 535"/>
                    <a:gd name="T85" fmla="*/ 303 h 536"/>
                    <a:gd name="T86" fmla="*/ 0 w 535"/>
                    <a:gd name="T87" fmla="*/ 340 h 536"/>
                    <a:gd name="T88" fmla="*/ 73 w 535"/>
                    <a:gd name="T89" fmla="*/ 463 h 536"/>
                    <a:gd name="T90" fmla="*/ 143 w 535"/>
                    <a:gd name="T91" fmla="*/ 449 h 536"/>
                    <a:gd name="T92" fmla="*/ 192 w 535"/>
                    <a:gd name="T93" fmla="*/ 523 h 536"/>
                    <a:gd name="T94" fmla="*/ 205 w 535"/>
                    <a:gd name="T95" fmla="*/ 536 h 536"/>
                    <a:gd name="T96" fmla="*/ 346 w 535"/>
                    <a:gd name="T97" fmla="*/ 528 h 536"/>
                    <a:gd name="T98" fmla="*/ 364 w 535"/>
                    <a:gd name="T99" fmla="*/ 467 h 536"/>
                    <a:gd name="T100" fmla="*/ 409 w 535"/>
                    <a:gd name="T101" fmla="*/ 437 h 536"/>
                    <a:gd name="T102" fmla="*/ 458 w 535"/>
                    <a:gd name="T103" fmla="*/ 463 h 536"/>
                    <a:gd name="T104" fmla="*/ 467 w 535"/>
                    <a:gd name="T105" fmla="*/ 459 h 536"/>
                    <a:gd name="T106" fmla="*/ 535 w 535"/>
                    <a:gd name="T107" fmla="*/ 335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5" h="536">
                      <a:moveTo>
                        <a:pt x="453" y="433"/>
                      </a:moveTo>
                      <a:lnTo>
                        <a:pt x="414" y="410"/>
                      </a:lnTo>
                      <a:lnTo>
                        <a:pt x="410" y="409"/>
                      </a:lnTo>
                      <a:lnTo>
                        <a:pt x="407" y="408"/>
                      </a:lnTo>
                      <a:lnTo>
                        <a:pt x="403" y="409"/>
                      </a:lnTo>
                      <a:lnTo>
                        <a:pt x="399" y="411"/>
                      </a:lnTo>
                      <a:lnTo>
                        <a:pt x="383" y="424"/>
                      </a:lnTo>
                      <a:lnTo>
                        <a:pt x="367" y="436"/>
                      </a:lnTo>
                      <a:lnTo>
                        <a:pt x="359" y="441"/>
                      </a:lnTo>
                      <a:lnTo>
                        <a:pt x="350" y="446"/>
                      </a:lnTo>
                      <a:lnTo>
                        <a:pt x="340" y="449"/>
                      </a:lnTo>
                      <a:lnTo>
                        <a:pt x="330" y="452"/>
                      </a:lnTo>
                      <a:lnTo>
                        <a:pt x="326" y="454"/>
                      </a:lnTo>
                      <a:lnTo>
                        <a:pt x="323" y="457"/>
                      </a:lnTo>
                      <a:lnTo>
                        <a:pt x="321" y="461"/>
                      </a:lnTo>
                      <a:lnTo>
                        <a:pt x="321" y="465"/>
                      </a:lnTo>
                      <a:lnTo>
                        <a:pt x="321" y="511"/>
                      </a:lnTo>
                      <a:lnTo>
                        <a:pt x="218" y="511"/>
                      </a:lnTo>
                      <a:lnTo>
                        <a:pt x="218" y="465"/>
                      </a:lnTo>
                      <a:lnTo>
                        <a:pt x="217" y="461"/>
                      </a:lnTo>
                      <a:lnTo>
                        <a:pt x="216" y="457"/>
                      </a:lnTo>
                      <a:lnTo>
                        <a:pt x="213" y="454"/>
                      </a:lnTo>
                      <a:lnTo>
                        <a:pt x="208" y="452"/>
                      </a:lnTo>
                      <a:lnTo>
                        <a:pt x="199" y="449"/>
                      </a:lnTo>
                      <a:lnTo>
                        <a:pt x="189" y="446"/>
                      </a:lnTo>
                      <a:lnTo>
                        <a:pt x="180" y="441"/>
                      </a:lnTo>
                      <a:lnTo>
                        <a:pt x="172" y="437"/>
                      </a:lnTo>
                      <a:lnTo>
                        <a:pt x="163" y="432"/>
                      </a:lnTo>
                      <a:lnTo>
                        <a:pt x="155" y="425"/>
                      </a:lnTo>
                      <a:lnTo>
                        <a:pt x="146" y="419"/>
                      </a:lnTo>
                      <a:lnTo>
                        <a:pt x="137" y="411"/>
                      </a:lnTo>
                      <a:lnTo>
                        <a:pt x="134" y="409"/>
                      </a:lnTo>
                      <a:lnTo>
                        <a:pt x="130" y="408"/>
                      </a:lnTo>
                      <a:lnTo>
                        <a:pt x="126" y="409"/>
                      </a:lnTo>
                      <a:lnTo>
                        <a:pt x="122" y="410"/>
                      </a:lnTo>
                      <a:lnTo>
                        <a:pt x="82" y="433"/>
                      </a:lnTo>
                      <a:lnTo>
                        <a:pt x="30" y="344"/>
                      </a:lnTo>
                      <a:lnTo>
                        <a:pt x="70" y="321"/>
                      </a:lnTo>
                      <a:lnTo>
                        <a:pt x="73" y="319"/>
                      </a:lnTo>
                      <a:lnTo>
                        <a:pt x="75" y="316"/>
                      </a:lnTo>
                      <a:lnTo>
                        <a:pt x="75" y="311"/>
                      </a:lnTo>
                      <a:lnTo>
                        <a:pt x="75" y="307"/>
                      </a:lnTo>
                      <a:lnTo>
                        <a:pt x="74" y="297"/>
                      </a:lnTo>
                      <a:lnTo>
                        <a:pt x="72" y="287"/>
                      </a:lnTo>
                      <a:lnTo>
                        <a:pt x="72" y="277"/>
                      </a:lnTo>
                      <a:lnTo>
                        <a:pt x="71" y="266"/>
                      </a:lnTo>
                      <a:lnTo>
                        <a:pt x="72" y="257"/>
                      </a:lnTo>
                      <a:lnTo>
                        <a:pt x="72" y="246"/>
                      </a:lnTo>
                      <a:lnTo>
                        <a:pt x="74" y="236"/>
                      </a:lnTo>
                      <a:lnTo>
                        <a:pt x="75" y="226"/>
                      </a:lnTo>
                      <a:lnTo>
                        <a:pt x="76" y="221"/>
                      </a:lnTo>
                      <a:lnTo>
                        <a:pt x="75" y="217"/>
                      </a:lnTo>
                      <a:lnTo>
                        <a:pt x="73" y="214"/>
                      </a:lnTo>
                      <a:lnTo>
                        <a:pt x="70" y="212"/>
                      </a:lnTo>
                      <a:lnTo>
                        <a:pt x="30" y="188"/>
                      </a:lnTo>
                      <a:lnTo>
                        <a:pt x="82" y="99"/>
                      </a:lnTo>
                      <a:lnTo>
                        <a:pt x="122" y="122"/>
                      </a:lnTo>
                      <a:lnTo>
                        <a:pt x="126" y="124"/>
                      </a:lnTo>
                      <a:lnTo>
                        <a:pt x="130" y="124"/>
                      </a:lnTo>
                      <a:lnTo>
                        <a:pt x="134" y="124"/>
                      </a:lnTo>
                      <a:lnTo>
                        <a:pt x="137" y="121"/>
                      </a:lnTo>
                      <a:lnTo>
                        <a:pt x="146" y="114"/>
                      </a:lnTo>
                      <a:lnTo>
                        <a:pt x="155" y="106"/>
                      </a:lnTo>
                      <a:lnTo>
                        <a:pt x="163" y="101"/>
                      </a:lnTo>
                      <a:lnTo>
                        <a:pt x="172" y="96"/>
                      </a:lnTo>
                      <a:lnTo>
                        <a:pt x="180" y="91"/>
                      </a:lnTo>
                      <a:lnTo>
                        <a:pt x="189" y="87"/>
                      </a:lnTo>
                      <a:lnTo>
                        <a:pt x="199" y="84"/>
                      </a:lnTo>
                      <a:lnTo>
                        <a:pt x="208" y="81"/>
                      </a:lnTo>
                      <a:lnTo>
                        <a:pt x="213" y="78"/>
                      </a:lnTo>
                      <a:lnTo>
                        <a:pt x="215" y="76"/>
                      </a:lnTo>
                      <a:lnTo>
                        <a:pt x="217" y="72"/>
                      </a:lnTo>
                      <a:lnTo>
                        <a:pt x="218" y="68"/>
                      </a:lnTo>
                      <a:lnTo>
                        <a:pt x="218" y="26"/>
                      </a:lnTo>
                      <a:lnTo>
                        <a:pt x="321" y="26"/>
                      </a:lnTo>
                      <a:lnTo>
                        <a:pt x="321" y="68"/>
                      </a:lnTo>
                      <a:lnTo>
                        <a:pt x="321" y="72"/>
                      </a:lnTo>
                      <a:lnTo>
                        <a:pt x="323" y="76"/>
                      </a:lnTo>
                      <a:lnTo>
                        <a:pt x="326" y="78"/>
                      </a:lnTo>
                      <a:lnTo>
                        <a:pt x="330" y="81"/>
                      </a:lnTo>
                      <a:lnTo>
                        <a:pt x="340" y="84"/>
                      </a:lnTo>
                      <a:lnTo>
                        <a:pt x="350" y="87"/>
                      </a:lnTo>
                      <a:lnTo>
                        <a:pt x="360" y="91"/>
                      </a:lnTo>
                      <a:lnTo>
                        <a:pt x="367" y="97"/>
                      </a:lnTo>
                      <a:lnTo>
                        <a:pt x="383" y="107"/>
                      </a:lnTo>
                      <a:lnTo>
                        <a:pt x="399" y="121"/>
                      </a:lnTo>
                      <a:lnTo>
                        <a:pt x="403" y="124"/>
                      </a:lnTo>
                      <a:lnTo>
                        <a:pt x="407" y="124"/>
                      </a:lnTo>
                      <a:lnTo>
                        <a:pt x="410" y="124"/>
                      </a:lnTo>
                      <a:lnTo>
                        <a:pt x="414" y="122"/>
                      </a:lnTo>
                      <a:lnTo>
                        <a:pt x="453" y="99"/>
                      </a:lnTo>
                      <a:lnTo>
                        <a:pt x="505" y="188"/>
                      </a:lnTo>
                      <a:lnTo>
                        <a:pt x="465" y="212"/>
                      </a:lnTo>
                      <a:lnTo>
                        <a:pt x="462" y="214"/>
                      </a:lnTo>
                      <a:lnTo>
                        <a:pt x="460" y="217"/>
                      </a:lnTo>
                      <a:lnTo>
                        <a:pt x="458" y="221"/>
                      </a:lnTo>
                      <a:lnTo>
                        <a:pt x="458" y="226"/>
                      </a:lnTo>
                      <a:lnTo>
                        <a:pt x="461" y="235"/>
                      </a:lnTo>
                      <a:lnTo>
                        <a:pt x="462" y="246"/>
                      </a:lnTo>
                      <a:lnTo>
                        <a:pt x="463" y="256"/>
                      </a:lnTo>
                      <a:lnTo>
                        <a:pt x="463" y="266"/>
                      </a:lnTo>
                      <a:lnTo>
                        <a:pt x="463" y="277"/>
                      </a:lnTo>
                      <a:lnTo>
                        <a:pt x="462" y="287"/>
                      </a:lnTo>
                      <a:lnTo>
                        <a:pt x="461" y="297"/>
                      </a:lnTo>
                      <a:lnTo>
                        <a:pt x="458" y="307"/>
                      </a:lnTo>
                      <a:lnTo>
                        <a:pt x="458" y="311"/>
                      </a:lnTo>
                      <a:lnTo>
                        <a:pt x="460" y="316"/>
                      </a:lnTo>
                      <a:lnTo>
                        <a:pt x="462" y="319"/>
                      </a:lnTo>
                      <a:lnTo>
                        <a:pt x="465" y="321"/>
                      </a:lnTo>
                      <a:lnTo>
                        <a:pt x="505" y="344"/>
                      </a:lnTo>
                      <a:lnTo>
                        <a:pt x="453" y="433"/>
                      </a:lnTo>
                      <a:close/>
                      <a:moveTo>
                        <a:pt x="528" y="329"/>
                      </a:moveTo>
                      <a:lnTo>
                        <a:pt x="485" y="303"/>
                      </a:lnTo>
                      <a:lnTo>
                        <a:pt x="486" y="294"/>
                      </a:lnTo>
                      <a:lnTo>
                        <a:pt x="487" y="285"/>
                      </a:lnTo>
                      <a:lnTo>
                        <a:pt x="489" y="276"/>
                      </a:lnTo>
                      <a:lnTo>
                        <a:pt x="489" y="266"/>
                      </a:lnTo>
                      <a:lnTo>
                        <a:pt x="489" y="257"/>
                      </a:lnTo>
                      <a:lnTo>
                        <a:pt x="487" y="248"/>
                      </a:lnTo>
                      <a:lnTo>
                        <a:pt x="486" y="238"/>
                      </a:lnTo>
                      <a:lnTo>
                        <a:pt x="485" y="229"/>
                      </a:lnTo>
                      <a:lnTo>
                        <a:pt x="528" y="205"/>
                      </a:lnTo>
                      <a:lnTo>
                        <a:pt x="531" y="202"/>
                      </a:lnTo>
                      <a:lnTo>
                        <a:pt x="534" y="197"/>
                      </a:lnTo>
                      <a:lnTo>
                        <a:pt x="535" y="192"/>
                      </a:lnTo>
                      <a:lnTo>
                        <a:pt x="533" y="187"/>
                      </a:lnTo>
                      <a:lnTo>
                        <a:pt x="468" y="76"/>
                      </a:lnTo>
                      <a:lnTo>
                        <a:pt x="467" y="74"/>
                      </a:lnTo>
                      <a:lnTo>
                        <a:pt x="465" y="72"/>
                      </a:lnTo>
                      <a:lnTo>
                        <a:pt x="463" y="71"/>
                      </a:lnTo>
                      <a:lnTo>
                        <a:pt x="461" y="70"/>
                      </a:lnTo>
                      <a:lnTo>
                        <a:pt x="455" y="70"/>
                      </a:lnTo>
                      <a:lnTo>
                        <a:pt x="451" y="71"/>
                      </a:lnTo>
                      <a:lnTo>
                        <a:pt x="409" y="96"/>
                      </a:lnTo>
                      <a:lnTo>
                        <a:pt x="395" y="85"/>
                      </a:lnTo>
                      <a:lnTo>
                        <a:pt x="380" y="74"/>
                      </a:lnTo>
                      <a:lnTo>
                        <a:pt x="364" y="66"/>
                      </a:lnTo>
                      <a:lnTo>
                        <a:pt x="347" y="59"/>
                      </a:lnTo>
                      <a:lnTo>
                        <a:pt x="347" y="13"/>
                      </a:lnTo>
                      <a:lnTo>
                        <a:pt x="346" y="8"/>
                      </a:lnTo>
                      <a:lnTo>
                        <a:pt x="342" y="4"/>
                      </a:lnTo>
                      <a:lnTo>
                        <a:pt x="338" y="1"/>
                      </a:lnTo>
                      <a:lnTo>
                        <a:pt x="334" y="0"/>
                      </a:lnTo>
                      <a:lnTo>
                        <a:pt x="205" y="0"/>
                      </a:lnTo>
                      <a:lnTo>
                        <a:pt x="200" y="1"/>
                      </a:lnTo>
                      <a:lnTo>
                        <a:pt x="196" y="4"/>
                      </a:lnTo>
                      <a:lnTo>
                        <a:pt x="193" y="8"/>
                      </a:lnTo>
                      <a:lnTo>
                        <a:pt x="192" y="13"/>
                      </a:lnTo>
                      <a:lnTo>
                        <a:pt x="192" y="59"/>
                      </a:lnTo>
                      <a:lnTo>
                        <a:pt x="175" y="66"/>
                      </a:lnTo>
                      <a:lnTo>
                        <a:pt x="159" y="73"/>
                      </a:lnTo>
                      <a:lnTo>
                        <a:pt x="143" y="84"/>
                      </a:lnTo>
                      <a:lnTo>
                        <a:pt x="127" y="96"/>
                      </a:lnTo>
                      <a:lnTo>
                        <a:pt x="84" y="71"/>
                      </a:lnTo>
                      <a:lnTo>
                        <a:pt x="78" y="70"/>
                      </a:lnTo>
                      <a:lnTo>
                        <a:pt x="74" y="70"/>
                      </a:lnTo>
                      <a:lnTo>
                        <a:pt x="70" y="72"/>
                      </a:lnTo>
                      <a:lnTo>
                        <a:pt x="67" y="76"/>
                      </a:lnTo>
                      <a:lnTo>
                        <a:pt x="2" y="187"/>
                      </a:lnTo>
                      <a:lnTo>
                        <a:pt x="0" y="191"/>
                      </a:lnTo>
                      <a:lnTo>
                        <a:pt x="0" y="197"/>
                      </a:lnTo>
                      <a:lnTo>
                        <a:pt x="2" y="201"/>
                      </a:lnTo>
                      <a:lnTo>
                        <a:pt x="6" y="205"/>
                      </a:lnTo>
                      <a:lnTo>
                        <a:pt x="49" y="229"/>
                      </a:lnTo>
                      <a:lnTo>
                        <a:pt x="47" y="238"/>
                      </a:lnTo>
                      <a:lnTo>
                        <a:pt x="46" y="248"/>
                      </a:lnTo>
                      <a:lnTo>
                        <a:pt x="46" y="257"/>
                      </a:lnTo>
                      <a:lnTo>
                        <a:pt x="46" y="266"/>
                      </a:lnTo>
                      <a:lnTo>
                        <a:pt x="46" y="276"/>
                      </a:lnTo>
                      <a:lnTo>
                        <a:pt x="46" y="285"/>
                      </a:lnTo>
                      <a:lnTo>
                        <a:pt x="47" y="294"/>
                      </a:lnTo>
                      <a:lnTo>
                        <a:pt x="48" y="303"/>
                      </a:lnTo>
                      <a:lnTo>
                        <a:pt x="6" y="329"/>
                      </a:lnTo>
                      <a:lnTo>
                        <a:pt x="2" y="332"/>
                      </a:lnTo>
                      <a:lnTo>
                        <a:pt x="0" y="335"/>
                      </a:lnTo>
                      <a:lnTo>
                        <a:pt x="0" y="340"/>
                      </a:lnTo>
                      <a:lnTo>
                        <a:pt x="1" y="345"/>
                      </a:lnTo>
                      <a:lnTo>
                        <a:pt x="65" y="457"/>
                      </a:lnTo>
                      <a:lnTo>
                        <a:pt x="69" y="461"/>
                      </a:lnTo>
                      <a:lnTo>
                        <a:pt x="73" y="463"/>
                      </a:lnTo>
                      <a:lnTo>
                        <a:pt x="78" y="463"/>
                      </a:lnTo>
                      <a:lnTo>
                        <a:pt x="83" y="461"/>
                      </a:lnTo>
                      <a:lnTo>
                        <a:pt x="127" y="437"/>
                      </a:lnTo>
                      <a:lnTo>
                        <a:pt x="143" y="449"/>
                      </a:lnTo>
                      <a:lnTo>
                        <a:pt x="159" y="459"/>
                      </a:lnTo>
                      <a:lnTo>
                        <a:pt x="175" y="467"/>
                      </a:lnTo>
                      <a:lnTo>
                        <a:pt x="192" y="474"/>
                      </a:lnTo>
                      <a:lnTo>
                        <a:pt x="192" y="523"/>
                      </a:lnTo>
                      <a:lnTo>
                        <a:pt x="193" y="528"/>
                      </a:lnTo>
                      <a:lnTo>
                        <a:pt x="196" y="533"/>
                      </a:lnTo>
                      <a:lnTo>
                        <a:pt x="200" y="535"/>
                      </a:lnTo>
                      <a:lnTo>
                        <a:pt x="205" y="536"/>
                      </a:lnTo>
                      <a:lnTo>
                        <a:pt x="334" y="536"/>
                      </a:lnTo>
                      <a:lnTo>
                        <a:pt x="338" y="535"/>
                      </a:lnTo>
                      <a:lnTo>
                        <a:pt x="342" y="533"/>
                      </a:lnTo>
                      <a:lnTo>
                        <a:pt x="346" y="528"/>
                      </a:lnTo>
                      <a:lnTo>
                        <a:pt x="347" y="523"/>
                      </a:lnTo>
                      <a:lnTo>
                        <a:pt x="347" y="474"/>
                      </a:lnTo>
                      <a:lnTo>
                        <a:pt x="355" y="470"/>
                      </a:lnTo>
                      <a:lnTo>
                        <a:pt x="364" y="467"/>
                      </a:lnTo>
                      <a:lnTo>
                        <a:pt x="373" y="463"/>
                      </a:lnTo>
                      <a:lnTo>
                        <a:pt x="380" y="459"/>
                      </a:lnTo>
                      <a:lnTo>
                        <a:pt x="395" y="449"/>
                      </a:lnTo>
                      <a:lnTo>
                        <a:pt x="409" y="437"/>
                      </a:lnTo>
                      <a:lnTo>
                        <a:pt x="452" y="461"/>
                      </a:lnTo>
                      <a:lnTo>
                        <a:pt x="454" y="463"/>
                      </a:lnTo>
                      <a:lnTo>
                        <a:pt x="456" y="463"/>
                      </a:lnTo>
                      <a:lnTo>
                        <a:pt x="458" y="463"/>
                      </a:lnTo>
                      <a:lnTo>
                        <a:pt x="462" y="462"/>
                      </a:lnTo>
                      <a:lnTo>
                        <a:pt x="464" y="462"/>
                      </a:lnTo>
                      <a:lnTo>
                        <a:pt x="466" y="461"/>
                      </a:lnTo>
                      <a:lnTo>
                        <a:pt x="467" y="459"/>
                      </a:lnTo>
                      <a:lnTo>
                        <a:pt x="469" y="457"/>
                      </a:lnTo>
                      <a:lnTo>
                        <a:pt x="533" y="345"/>
                      </a:lnTo>
                      <a:lnTo>
                        <a:pt x="535" y="340"/>
                      </a:lnTo>
                      <a:lnTo>
                        <a:pt x="535" y="335"/>
                      </a:lnTo>
                      <a:lnTo>
                        <a:pt x="533" y="332"/>
                      </a:lnTo>
                      <a:lnTo>
                        <a:pt x="528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íṧ1íďê"/>
                <p:cNvSpPr/>
                <p:nvPr/>
              </p:nvSpPr>
              <p:spPr bwMode="auto">
                <a:xfrm>
                  <a:off x="1727201" y="3240088"/>
                  <a:ext cx="122238" cy="125413"/>
                </a:xfrm>
                <a:custGeom>
                  <a:avLst/>
                  <a:gdLst>
                    <a:gd name="T0" fmla="*/ 235 w 308"/>
                    <a:gd name="T1" fmla="*/ 227 h 315"/>
                    <a:gd name="T2" fmla="*/ 223 w 308"/>
                    <a:gd name="T3" fmla="*/ 229 h 315"/>
                    <a:gd name="T4" fmla="*/ 195 w 308"/>
                    <a:gd name="T5" fmla="*/ 248 h 315"/>
                    <a:gd name="T6" fmla="*/ 178 w 308"/>
                    <a:gd name="T7" fmla="*/ 257 h 315"/>
                    <a:gd name="T8" fmla="*/ 176 w 308"/>
                    <a:gd name="T9" fmla="*/ 289 h 315"/>
                    <a:gd name="T10" fmla="*/ 136 w 308"/>
                    <a:gd name="T11" fmla="*/ 260 h 315"/>
                    <a:gd name="T12" fmla="*/ 129 w 308"/>
                    <a:gd name="T13" fmla="*/ 253 h 315"/>
                    <a:gd name="T14" fmla="*/ 95 w 308"/>
                    <a:gd name="T15" fmla="*/ 237 h 315"/>
                    <a:gd name="T16" fmla="*/ 79 w 308"/>
                    <a:gd name="T17" fmla="*/ 226 h 315"/>
                    <a:gd name="T18" fmla="*/ 50 w 308"/>
                    <a:gd name="T19" fmla="*/ 240 h 315"/>
                    <a:gd name="T20" fmla="*/ 55 w 308"/>
                    <a:gd name="T21" fmla="*/ 192 h 315"/>
                    <a:gd name="T22" fmla="*/ 58 w 308"/>
                    <a:gd name="T23" fmla="*/ 180 h 315"/>
                    <a:gd name="T24" fmla="*/ 56 w 308"/>
                    <a:gd name="T25" fmla="*/ 145 h 315"/>
                    <a:gd name="T26" fmla="*/ 57 w 308"/>
                    <a:gd name="T27" fmla="*/ 126 h 315"/>
                    <a:gd name="T28" fmla="*/ 31 w 308"/>
                    <a:gd name="T29" fmla="*/ 108 h 315"/>
                    <a:gd name="T30" fmla="*/ 76 w 308"/>
                    <a:gd name="T31" fmla="*/ 87 h 315"/>
                    <a:gd name="T32" fmla="*/ 87 w 308"/>
                    <a:gd name="T33" fmla="*/ 84 h 315"/>
                    <a:gd name="T34" fmla="*/ 117 w 308"/>
                    <a:gd name="T35" fmla="*/ 66 h 315"/>
                    <a:gd name="T36" fmla="*/ 135 w 308"/>
                    <a:gd name="T37" fmla="*/ 57 h 315"/>
                    <a:gd name="T38" fmla="*/ 137 w 308"/>
                    <a:gd name="T39" fmla="*/ 25 h 315"/>
                    <a:gd name="T40" fmla="*/ 176 w 308"/>
                    <a:gd name="T41" fmla="*/ 53 h 315"/>
                    <a:gd name="T42" fmla="*/ 185 w 308"/>
                    <a:gd name="T43" fmla="*/ 62 h 315"/>
                    <a:gd name="T44" fmla="*/ 215 w 308"/>
                    <a:gd name="T45" fmla="*/ 77 h 315"/>
                    <a:gd name="T46" fmla="*/ 231 w 308"/>
                    <a:gd name="T47" fmla="*/ 88 h 315"/>
                    <a:gd name="T48" fmla="*/ 259 w 308"/>
                    <a:gd name="T49" fmla="*/ 76 h 315"/>
                    <a:gd name="T50" fmla="*/ 254 w 308"/>
                    <a:gd name="T51" fmla="*/ 123 h 315"/>
                    <a:gd name="T52" fmla="*/ 251 w 308"/>
                    <a:gd name="T53" fmla="*/ 134 h 315"/>
                    <a:gd name="T54" fmla="*/ 253 w 308"/>
                    <a:gd name="T55" fmla="*/ 169 h 315"/>
                    <a:gd name="T56" fmla="*/ 252 w 308"/>
                    <a:gd name="T57" fmla="*/ 188 h 315"/>
                    <a:gd name="T58" fmla="*/ 278 w 308"/>
                    <a:gd name="T59" fmla="*/ 207 h 315"/>
                    <a:gd name="T60" fmla="*/ 278 w 308"/>
                    <a:gd name="T61" fmla="*/ 178 h 315"/>
                    <a:gd name="T62" fmla="*/ 279 w 308"/>
                    <a:gd name="T63" fmla="*/ 148 h 315"/>
                    <a:gd name="T64" fmla="*/ 304 w 308"/>
                    <a:gd name="T65" fmla="*/ 123 h 315"/>
                    <a:gd name="T66" fmla="*/ 308 w 308"/>
                    <a:gd name="T67" fmla="*/ 116 h 315"/>
                    <a:gd name="T68" fmla="*/ 275 w 308"/>
                    <a:gd name="T69" fmla="*/ 51 h 315"/>
                    <a:gd name="T70" fmla="*/ 269 w 308"/>
                    <a:gd name="T71" fmla="*/ 46 h 315"/>
                    <a:gd name="T72" fmla="*/ 256 w 308"/>
                    <a:gd name="T73" fmla="*/ 46 h 315"/>
                    <a:gd name="T74" fmla="*/ 218 w 308"/>
                    <a:gd name="T75" fmla="*/ 49 h 315"/>
                    <a:gd name="T76" fmla="*/ 202 w 308"/>
                    <a:gd name="T77" fmla="*/ 13 h 315"/>
                    <a:gd name="T78" fmla="*/ 193 w 308"/>
                    <a:gd name="T79" fmla="*/ 2 h 315"/>
                    <a:gd name="T80" fmla="*/ 119 w 308"/>
                    <a:gd name="T81" fmla="*/ 2 h 315"/>
                    <a:gd name="T82" fmla="*/ 112 w 308"/>
                    <a:gd name="T83" fmla="*/ 13 h 315"/>
                    <a:gd name="T84" fmla="*/ 93 w 308"/>
                    <a:gd name="T85" fmla="*/ 50 h 315"/>
                    <a:gd name="T86" fmla="*/ 52 w 308"/>
                    <a:gd name="T87" fmla="*/ 46 h 315"/>
                    <a:gd name="T88" fmla="*/ 37 w 308"/>
                    <a:gd name="T89" fmla="*/ 47 h 315"/>
                    <a:gd name="T90" fmla="*/ 1 w 308"/>
                    <a:gd name="T91" fmla="*/ 111 h 315"/>
                    <a:gd name="T92" fmla="*/ 3 w 308"/>
                    <a:gd name="T93" fmla="*/ 121 h 315"/>
                    <a:gd name="T94" fmla="*/ 31 w 308"/>
                    <a:gd name="T95" fmla="*/ 138 h 315"/>
                    <a:gd name="T96" fmla="*/ 30 w 308"/>
                    <a:gd name="T97" fmla="*/ 167 h 315"/>
                    <a:gd name="T98" fmla="*/ 4 w 308"/>
                    <a:gd name="T99" fmla="*/ 193 h 315"/>
                    <a:gd name="T100" fmla="*/ 1 w 308"/>
                    <a:gd name="T101" fmla="*/ 199 h 315"/>
                    <a:gd name="T102" fmla="*/ 34 w 308"/>
                    <a:gd name="T103" fmla="*/ 263 h 315"/>
                    <a:gd name="T104" fmla="*/ 46 w 308"/>
                    <a:gd name="T105" fmla="*/ 270 h 315"/>
                    <a:gd name="T106" fmla="*/ 85 w 308"/>
                    <a:gd name="T107" fmla="*/ 259 h 315"/>
                    <a:gd name="T108" fmla="*/ 112 w 308"/>
                    <a:gd name="T109" fmla="*/ 274 h 315"/>
                    <a:gd name="T110" fmla="*/ 116 w 308"/>
                    <a:gd name="T111" fmla="*/ 311 h 315"/>
                    <a:gd name="T112" fmla="*/ 189 w 308"/>
                    <a:gd name="T113" fmla="*/ 315 h 315"/>
                    <a:gd name="T114" fmla="*/ 201 w 308"/>
                    <a:gd name="T115" fmla="*/ 306 h 315"/>
                    <a:gd name="T116" fmla="*/ 210 w 308"/>
                    <a:gd name="T117" fmla="*/ 270 h 315"/>
                    <a:gd name="T118" fmla="*/ 234 w 308"/>
                    <a:gd name="T119" fmla="*/ 255 h 315"/>
                    <a:gd name="T120" fmla="*/ 267 w 308"/>
                    <a:gd name="T121" fmla="*/ 270 h 315"/>
                    <a:gd name="T122" fmla="*/ 307 w 308"/>
                    <a:gd name="T123" fmla="*/ 208 h 315"/>
                    <a:gd name="T124" fmla="*/ 306 w 308"/>
                    <a:gd name="T125" fmla="*/ 19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08" h="315">
                      <a:moveTo>
                        <a:pt x="260" y="240"/>
                      </a:moveTo>
                      <a:lnTo>
                        <a:pt x="239" y="228"/>
                      </a:lnTo>
                      <a:lnTo>
                        <a:pt x="235" y="227"/>
                      </a:lnTo>
                      <a:lnTo>
                        <a:pt x="231" y="226"/>
                      </a:lnTo>
                      <a:lnTo>
                        <a:pt x="227" y="227"/>
                      </a:lnTo>
                      <a:lnTo>
                        <a:pt x="223" y="229"/>
                      </a:lnTo>
                      <a:lnTo>
                        <a:pt x="215" y="237"/>
                      </a:lnTo>
                      <a:lnTo>
                        <a:pt x="205" y="243"/>
                      </a:lnTo>
                      <a:lnTo>
                        <a:pt x="195" y="248"/>
                      </a:lnTo>
                      <a:lnTo>
                        <a:pt x="185" y="253"/>
                      </a:lnTo>
                      <a:lnTo>
                        <a:pt x="181" y="255"/>
                      </a:lnTo>
                      <a:lnTo>
                        <a:pt x="178" y="257"/>
                      </a:lnTo>
                      <a:lnTo>
                        <a:pt x="177" y="260"/>
                      </a:lnTo>
                      <a:lnTo>
                        <a:pt x="176" y="265"/>
                      </a:lnTo>
                      <a:lnTo>
                        <a:pt x="176" y="289"/>
                      </a:lnTo>
                      <a:lnTo>
                        <a:pt x="137" y="289"/>
                      </a:lnTo>
                      <a:lnTo>
                        <a:pt x="137" y="265"/>
                      </a:lnTo>
                      <a:lnTo>
                        <a:pt x="136" y="260"/>
                      </a:lnTo>
                      <a:lnTo>
                        <a:pt x="135" y="257"/>
                      </a:lnTo>
                      <a:lnTo>
                        <a:pt x="132" y="255"/>
                      </a:lnTo>
                      <a:lnTo>
                        <a:pt x="129" y="253"/>
                      </a:lnTo>
                      <a:lnTo>
                        <a:pt x="117" y="248"/>
                      </a:lnTo>
                      <a:lnTo>
                        <a:pt x="105" y="243"/>
                      </a:lnTo>
                      <a:lnTo>
                        <a:pt x="95" y="237"/>
                      </a:lnTo>
                      <a:lnTo>
                        <a:pt x="87" y="229"/>
                      </a:lnTo>
                      <a:lnTo>
                        <a:pt x="84" y="227"/>
                      </a:lnTo>
                      <a:lnTo>
                        <a:pt x="79" y="226"/>
                      </a:lnTo>
                      <a:lnTo>
                        <a:pt x="76" y="227"/>
                      </a:lnTo>
                      <a:lnTo>
                        <a:pt x="72" y="228"/>
                      </a:lnTo>
                      <a:lnTo>
                        <a:pt x="50" y="240"/>
                      </a:lnTo>
                      <a:lnTo>
                        <a:pt x="30" y="207"/>
                      </a:lnTo>
                      <a:lnTo>
                        <a:pt x="51" y="194"/>
                      </a:lnTo>
                      <a:lnTo>
                        <a:pt x="55" y="192"/>
                      </a:lnTo>
                      <a:lnTo>
                        <a:pt x="57" y="188"/>
                      </a:lnTo>
                      <a:lnTo>
                        <a:pt x="58" y="184"/>
                      </a:lnTo>
                      <a:lnTo>
                        <a:pt x="58" y="180"/>
                      </a:lnTo>
                      <a:lnTo>
                        <a:pt x="56" y="168"/>
                      </a:lnTo>
                      <a:lnTo>
                        <a:pt x="55" y="157"/>
                      </a:lnTo>
                      <a:lnTo>
                        <a:pt x="56" y="145"/>
                      </a:lnTo>
                      <a:lnTo>
                        <a:pt x="58" y="134"/>
                      </a:lnTo>
                      <a:lnTo>
                        <a:pt x="58" y="130"/>
                      </a:lnTo>
                      <a:lnTo>
                        <a:pt x="57" y="126"/>
                      </a:lnTo>
                      <a:lnTo>
                        <a:pt x="55" y="123"/>
                      </a:lnTo>
                      <a:lnTo>
                        <a:pt x="51" y="120"/>
                      </a:lnTo>
                      <a:lnTo>
                        <a:pt x="31" y="108"/>
                      </a:lnTo>
                      <a:lnTo>
                        <a:pt x="50" y="73"/>
                      </a:lnTo>
                      <a:lnTo>
                        <a:pt x="72" y="86"/>
                      </a:lnTo>
                      <a:lnTo>
                        <a:pt x="76" y="87"/>
                      </a:lnTo>
                      <a:lnTo>
                        <a:pt x="79" y="87"/>
                      </a:lnTo>
                      <a:lnTo>
                        <a:pt x="84" y="86"/>
                      </a:lnTo>
                      <a:lnTo>
                        <a:pt x="87" y="84"/>
                      </a:lnTo>
                      <a:lnTo>
                        <a:pt x="95" y="78"/>
                      </a:lnTo>
                      <a:lnTo>
                        <a:pt x="105" y="71"/>
                      </a:lnTo>
                      <a:lnTo>
                        <a:pt x="117" y="66"/>
                      </a:lnTo>
                      <a:lnTo>
                        <a:pt x="129" y="62"/>
                      </a:lnTo>
                      <a:lnTo>
                        <a:pt x="132" y="59"/>
                      </a:lnTo>
                      <a:lnTo>
                        <a:pt x="135" y="57"/>
                      </a:lnTo>
                      <a:lnTo>
                        <a:pt x="136" y="53"/>
                      </a:lnTo>
                      <a:lnTo>
                        <a:pt x="137" y="50"/>
                      </a:lnTo>
                      <a:lnTo>
                        <a:pt x="137" y="25"/>
                      </a:lnTo>
                      <a:lnTo>
                        <a:pt x="176" y="25"/>
                      </a:lnTo>
                      <a:lnTo>
                        <a:pt x="176" y="50"/>
                      </a:lnTo>
                      <a:lnTo>
                        <a:pt x="176" y="53"/>
                      </a:lnTo>
                      <a:lnTo>
                        <a:pt x="178" y="57"/>
                      </a:lnTo>
                      <a:lnTo>
                        <a:pt x="181" y="59"/>
                      </a:lnTo>
                      <a:lnTo>
                        <a:pt x="185" y="62"/>
                      </a:lnTo>
                      <a:lnTo>
                        <a:pt x="195" y="66"/>
                      </a:lnTo>
                      <a:lnTo>
                        <a:pt x="205" y="71"/>
                      </a:lnTo>
                      <a:lnTo>
                        <a:pt x="215" y="77"/>
                      </a:lnTo>
                      <a:lnTo>
                        <a:pt x="223" y="84"/>
                      </a:lnTo>
                      <a:lnTo>
                        <a:pt x="227" y="87"/>
                      </a:lnTo>
                      <a:lnTo>
                        <a:pt x="231" y="88"/>
                      </a:lnTo>
                      <a:lnTo>
                        <a:pt x="235" y="88"/>
                      </a:lnTo>
                      <a:lnTo>
                        <a:pt x="239" y="86"/>
                      </a:lnTo>
                      <a:lnTo>
                        <a:pt x="259" y="76"/>
                      </a:lnTo>
                      <a:lnTo>
                        <a:pt x="278" y="108"/>
                      </a:lnTo>
                      <a:lnTo>
                        <a:pt x="258" y="120"/>
                      </a:lnTo>
                      <a:lnTo>
                        <a:pt x="254" y="123"/>
                      </a:lnTo>
                      <a:lnTo>
                        <a:pt x="252" y="126"/>
                      </a:lnTo>
                      <a:lnTo>
                        <a:pt x="251" y="130"/>
                      </a:lnTo>
                      <a:lnTo>
                        <a:pt x="251" y="134"/>
                      </a:lnTo>
                      <a:lnTo>
                        <a:pt x="253" y="145"/>
                      </a:lnTo>
                      <a:lnTo>
                        <a:pt x="254" y="157"/>
                      </a:lnTo>
                      <a:lnTo>
                        <a:pt x="253" y="169"/>
                      </a:lnTo>
                      <a:lnTo>
                        <a:pt x="251" y="180"/>
                      </a:lnTo>
                      <a:lnTo>
                        <a:pt x="251" y="184"/>
                      </a:lnTo>
                      <a:lnTo>
                        <a:pt x="252" y="188"/>
                      </a:lnTo>
                      <a:lnTo>
                        <a:pt x="254" y="192"/>
                      </a:lnTo>
                      <a:lnTo>
                        <a:pt x="258" y="194"/>
                      </a:lnTo>
                      <a:lnTo>
                        <a:pt x="278" y="207"/>
                      </a:lnTo>
                      <a:lnTo>
                        <a:pt x="260" y="240"/>
                      </a:lnTo>
                      <a:close/>
                      <a:moveTo>
                        <a:pt x="302" y="192"/>
                      </a:moveTo>
                      <a:lnTo>
                        <a:pt x="278" y="178"/>
                      </a:lnTo>
                      <a:lnTo>
                        <a:pt x="279" y="167"/>
                      </a:lnTo>
                      <a:lnTo>
                        <a:pt x="279" y="157"/>
                      </a:lnTo>
                      <a:lnTo>
                        <a:pt x="279" y="148"/>
                      </a:lnTo>
                      <a:lnTo>
                        <a:pt x="278" y="138"/>
                      </a:lnTo>
                      <a:lnTo>
                        <a:pt x="302" y="124"/>
                      </a:lnTo>
                      <a:lnTo>
                        <a:pt x="304" y="123"/>
                      </a:lnTo>
                      <a:lnTo>
                        <a:pt x="306" y="121"/>
                      </a:lnTo>
                      <a:lnTo>
                        <a:pt x="307" y="119"/>
                      </a:lnTo>
                      <a:lnTo>
                        <a:pt x="308" y="116"/>
                      </a:lnTo>
                      <a:lnTo>
                        <a:pt x="308" y="111"/>
                      </a:lnTo>
                      <a:lnTo>
                        <a:pt x="306" y="106"/>
                      </a:lnTo>
                      <a:lnTo>
                        <a:pt x="275" y="51"/>
                      </a:lnTo>
                      <a:lnTo>
                        <a:pt x="273" y="49"/>
                      </a:lnTo>
                      <a:lnTo>
                        <a:pt x="271" y="47"/>
                      </a:lnTo>
                      <a:lnTo>
                        <a:pt x="269" y="46"/>
                      </a:lnTo>
                      <a:lnTo>
                        <a:pt x="266" y="44"/>
                      </a:lnTo>
                      <a:lnTo>
                        <a:pt x="262" y="44"/>
                      </a:lnTo>
                      <a:lnTo>
                        <a:pt x="256" y="46"/>
                      </a:lnTo>
                      <a:lnTo>
                        <a:pt x="234" y="59"/>
                      </a:lnTo>
                      <a:lnTo>
                        <a:pt x="226" y="54"/>
                      </a:lnTo>
                      <a:lnTo>
                        <a:pt x="218" y="49"/>
                      </a:lnTo>
                      <a:lnTo>
                        <a:pt x="210" y="44"/>
                      </a:lnTo>
                      <a:lnTo>
                        <a:pt x="202" y="41"/>
                      </a:lnTo>
                      <a:lnTo>
                        <a:pt x="202" y="13"/>
                      </a:lnTo>
                      <a:lnTo>
                        <a:pt x="201" y="8"/>
                      </a:lnTo>
                      <a:lnTo>
                        <a:pt x="197" y="4"/>
                      </a:lnTo>
                      <a:lnTo>
                        <a:pt x="193" y="2"/>
                      </a:lnTo>
                      <a:lnTo>
                        <a:pt x="189" y="0"/>
                      </a:lnTo>
                      <a:lnTo>
                        <a:pt x="124" y="0"/>
                      </a:lnTo>
                      <a:lnTo>
                        <a:pt x="119" y="2"/>
                      </a:lnTo>
                      <a:lnTo>
                        <a:pt x="116" y="4"/>
                      </a:lnTo>
                      <a:lnTo>
                        <a:pt x="113" y="8"/>
                      </a:lnTo>
                      <a:lnTo>
                        <a:pt x="112" y="13"/>
                      </a:lnTo>
                      <a:lnTo>
                        <a:pt x="112" y="41"/>
                      </a:lnTo>
                      <a:lnTo>
                        <a:pt x="102" y="44"/>
                      </a:lnTo>
                      <a:lnTo>
                        <a:pt x="93" y="50"/>
                      </a:lnTo>
                      <a:lnTo>
                        <a:pt x="85" y="54"/>
                      </a:lnTo>
                      <a:lnTo>
                        <a:pt x="77" y="59"/>
                      </a:lnTo>
                      <a:lnTo>
                        <a:pt x="52" y="46"/>
                      </a:lnTo>
                      <a:lnTo>
                        <a:pt x="47" y="44"/>
                      </a:lnTo>
                      <a:lnTo>
                        <a:pt x="43" y="44"/>
                      </a:lnTo>
                      <a:lnTo>
                        <a:pt x="37" y="47"/>
                      </a:lnTo>
                      <a:lnTo>
                        <a:pt x="34" y="51"/>
                      </a:lnTo>
                      <a:lnTo>
                        <a:pt x="2" y="106"/>
                      </a:lnTo>
                      <a:lnTo>
                        <a:pt x="1" y="111"/>
                      </a:lnTo>
                      <a:lnTo>
                        <a:pt x="1" y="116"/>
                      </a:lnTo>
                      <a:lnTo>
                        <a:pt x="2" y="119"/>
                      </a:lnTo>
                      <a:lnTo>
                        <a:pt x="3" y="121"/>
                      </a:lnTo>
                      <a:lnTo>
                        <a:pt x="5" y="123"/>
                      </a:lnTo>
                      <a:lnTo>
                        <a:pt x="7" y="124"/>
                      </a:lnTo>
                      <a:lnTo>
                        <a:pt x="31" y="138"/>
                      </a:lnTo>
                      <a:lnTo>
                        <a:pt x="30" y="148"/>
                      </a:lnTo>
                      <a:lnTo>
                        <a:pt x="29" y="157"/>
                      </a:lnTo>
                      <a:lnTo>
                        <a:pt x="30" y="167"/>
                      </a:lnTo>
                      <a:lnTo>
                        <a:pt x="31" y="178"/>
                      </a:lnTo>
                      <a:lnTo>
                        <a:pt x="6" y="192"/>
                      </a:lnTo>
                      <a:lnTo>
                        <a:pt x="4" y="193"/>
                      </a:lnTo>
                      <a:lnTo>
                        <a:pt x="3" y="194"/>
                      </a:lnTo>
                      <a:lnTo>
                        <a:pt x="2" y="196"/>
                      </a:lnTo>
                      <a:lnTo>
                        <a:pt x="1" y="199"/>
                      </a:lnTo>
                      <a:lnTo>
                        <a:pt x="0" y="203"/>
                      </a:lnTo>
                      <a:lnTo>
                        <a:pt x="2" y="208"/>
                      </a:lnTo>
                      <a:lnTo>
                        <a:pt x="34" y="263"/>
                      </a:lnTo>
                      <a:lnTo>
                        <a:pt x="37" y="268"/>
                      </a:lnTo>
                      <a:lnTo>
                        <a:pt x="42" y="270"/>
                      </a:lnTo>
                      <a:lnTo>
                        <a:pt x="46" y="270"/>
                      </a:lnTo>
                      <a:lnTo>
                        <a:pt x="51" y="269"/>
                      </a:lnTo>
                      <a:lnTo>
                        <a:pt x="77" y="254"/>
                      </a:lnTo>
                      <a:lnTo>
                        <a:pt x="85" y="259"/>
                      </a:lnTo>
                      <a:lnTo>
                        <a:pt x="93" y="266"/>
                      </a:lnTo>
                      <a:lnTo>
                        <a:pt x="102" y="270"/>
                      </a:lnTo>
                      <a:lnTo>
                        <a:pt x="112" y="274"/>
                      </a:lnTo>
                      <a:lnTo>
                        <a:pt x="112" y="302"/>
                      </a:lnTo>
                      <a:lnTo>
                        <a:pt x="113" y="306"/>
                      </a:lnTo>
                      <a:lnTo>
                        <a:pt x="116" y="311"/>
                      </a:lnTo>
                      <a:lnTo>
                        <a:pt x="119" y="314"/>
                      </a:lnTo>
                      <a:lnTo>
                        <a:pt x="124" y="315"/>
                      </a:lnTo>
                      <a:lnTo>
                        <a:pt x="189" y="315"/>
                      </a:lnTo>
                      <a:lnTo>
                        <a:pt x="193" y="314"/>
                      </a:lnTo>
                      <a:lnTo>
                        <a:pt x="197" y="311"/>
                      </a:lnTo>
                      <a:lnTo>
                        <a:pt x="201" y="306"/>
                      </a:lnTo>
                      <a:lnTo>
                        <a:pt x="202" y="302"/>
                      </a:lnTo>
                      <a:lnTo>
                        <a:pt x="202" y="274"/>
                      </a:lnTo>
                      <a:lnTo>
                        <a:pt x="210" y="270"/>
                      </a:lnTo>
                      <a:lnTo>
                        <a:pt x="218" y="266"/>
                      </a:lnTo>
                      <a:lnTo>
                        <a:pt x="226" y="260"/>
                      </a:lnTo>
                      <a:lnTo>
                        <a:pt x="234" y="255"/>
                      </a:lnTo>
                      <a:lnTo>
                        <a:pt x="258" y="268"/>
                      </a:lnTo>
                      <a:lnTo>
                        <a:pt x="262" y="270"/>
                      </a:lnTo>
                      <a:lnTo>
                        <a:pt x="267" y="270"/>
                      </a:lnTo>
                      <a:lnTo>
                        <a:pt x="271" y="268"/>
                      </a:lnTo>
                      <a:lnTo>
                        <a:pt x="275" y="263"/>
                      </a:lnTo>
                      <a:lnTo>
                        <a:pt x="307" y="208"/>
                      </a:lnTo>
                      <a:lnTo>
                        <a:pt x="308" y="202"/>
                      </a:lnTo>
                      <a:lnTo>
                        <a:pt x="308" y="198"/>
                      </a:lnTo>
                      <a:lnTo>
                        <a:pt x="306" y="194"/>
                      </a:lnTo>
                      <a:lnTo>
                        <a:pt x="302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  <p:grpSp>
          <p:nvGrpSpPr>
            <p:cNvPr id="13" name="ïşliḋè"/>
            <p:cNvGrpSpPr/>
            <p:nvPr/>
          </p:nvGrpSpPr>
          <p:grpSpPr>
            <a:xfrm>
              <a:off x="6895820" y="4707616"/>
              <a:ext cx="952304" cy="594799"/>
              <a:chOff x="5484573" y="5214090"/>
              <a:chExt cx="952304" cy="594799"/>
            </a:xfrm>
          </p:grpSpPr>
          <p:sp>
            <p:nvSpPr>
              <p:cNvPr id="24" name="ïṧļíḓê"/>
              <p:cNvSpPr txBox="1"/>
              <p:nvPr/>
            </p:nvSpPr>
            <p:spPr>
              <a:xfrm>
                <a:off x="5484573" y="5470335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Oct-Des</a:t>
                </a:r>
              </a:p>
            </p:txBody>
          </p:sp>
          <p:grpSp>
            <p:nvGrpSpPr>
              <p:cNvPr id="25" name="íśľîḋè"/>
              <p:cNvGrpSpPr>
                <a:grpSpLocks noChangeAspect="1"/>
              </p:cNvGrpSpPr>
              <p:nvPr/>
            </p:nvGrpSpPr>
            <p:grpSpPr>
              <a:xfrm>
                <a:off x="5835421" y="5214090"/>
                <a:ext cx="250608" cy="252000"/>
                <a:chOff x="10455275" y="2498725"/>
                <a:chExt cx="285750" cy="287338"/>
              </a:xfrm>
              <a:solidFill>
                <a:sysClr val="window" lastClr="FFFFFF"/>
              </a:solidFill>
            </p:grpSpPr>
            <p:sp>
              <p:nvSpPr>
                <p:cNvPr id="26" name="íṡ1îḑe"/>
                <p:cNvSpPr/>
                <p:nvPr/>
              </p:nvSpPr>
              <p:spPr bwMode="auto">
                <a:xfrm>
                  <a:off x="10455275" y="2593975"/>
                  <a:ext cx="285750" cy="192088"/>
                </a:xfrm>
                <a:custGeom>
                  <a:avLst/>
                  <a:gdLst>
                    <a:gd name="T0" fmla="*/ 812 w 903"/>
                    <a:gd name="T1" fmla="*/ 30 h 601"/>
                    <a:gd name="T2" fmla="*/ 512 w 903"/>
                    <a:gd name="T3" fmla="*/ 571 h 601"/>
                    <a:gd name="T4" fmla="*/ 602 w 903"/>
                    <a:gd name="T5" fmla="*/ 571 h 601"/>
                    <a:gd name="T6" fmla="*/ 301 w 903"/>
                    <a:gd name="T7" fmla="*/ 210 h 601"/>
                    <a:gd name="T8" fmla="*/ 301 w 903"/>
                    <a:gd name="T9" fmla="*/ 571 h 601"/>
                    <a:gd name="T10" fmla="*/ 181 w 903"/>
                    <a:gd name="T11" fmla="*/ 421 h 601"/>
                    <a:gd name="T12" fmla="*/ 888 w 903"/>
                    <a:gd name="T13" fmla="*/ 571 h 601"/>
                    <a:gd name="T14" fmla="*/ 842 w 903"/>
                    <a:gd name="T15" fmla="*/ 12 h 601"/>
                    <a:gd name="T16" fmla="*/ 838 w 903"/>
                    <a:gd name="T17" fmla="*/ 5 h 601"/>
                    <a:gd name="T18" fmla="*/ 830 w 903"/>
                    <a:gd name="T19" fmla="*/ 0 h 601"/>
                    <a:gd name="T20" fmla="*/ 704 w 903"/>
                    <a:gd name="T21" fmla="*/ 0 h 601"/>
                    <a:gd name="T22" fmla="*/ 696 w 903"/>
                    <a:gd name="T23" fmla="*/ 5 h 601"/>
                    <a:gd name="T24" fmla="*/ 692 w 903"/>
                    <a:gd name="T25" fmla="*/ 12 h 601"/>
                    <a:gd name="T26" fmla="*/ 632 w 903"/>
                    <a:gd name="T27" fmla="*/ 571 h 601"/>
                    <a:gd name="T28" fmla="*/ 631 w 903"/>
                    <a:gd name="T29" fmla="*/ 280 h 601"/>
                    <a:gd name="T30" fmla="*/ 626 w 903"/>
                    <a:gd name="T31" fmla="*/ 274 h 601"/>
                    <a:gd name="T32" fmla="*/ 617 w 903"/>
                    <a:gd name="T33" fmla="*/ 270 h 601"/>
                    <a:gd name="T34" fmla="*/ 491 w 903"/>
                    <a:gd name="T35" fmla="*/ 271 h 601"/>
                    <a:gd name="T36" fmla="*/ 484 w 903"/>
                    <a:gd name="T37" fmla="*/ 278 h 601"/>
                    <a:gd name="T38" fmla="*/ 482 w 903"/>
                    <a:gd name="T39" fmla="*/ 285 h 601"/>
                    <a:gd name="T40" fmla="*/ 421 w 903"/>
                    <a:gd name="T41" fmla="*/ 195 h 601"/>
                    <a:gd name="T42" fmla="*/ 419 w 903"/>
                    <a:gd name="T43" fmla="*/ 187 h 601"/>
                    <a:gd name="T44" fmla="*/ 412 w 903"/>
                    <a:gd name="T45" fmla="*/ 181 h 601"/>
                    <a:gd name="T46" fmla="*/ 286 w 903"/>
                    <a:gd name="T47" fmla="*/ 180 h 601"/>
                    <a:gd name="T48" fmla="*/ 277 w 903"/>
                    <a:gd name="T49" fmla="*/ 184 h 601"/>
                    <a:gd name="T50" fmla="*/ 272 w 903"/>
                    <a:gd name="T51" fmla="*/ 190 h 601"/>
                    <a:gd name="T52" fmla="*/ 271 w 903"/>
                    <a:gd name="T53" fmla="*/ 571 h 601"/>
                    <a:gd name="T54" fmla="*/ 211 w 903"/>
                    <a:gd name="T55" fmla="*/ 403 h 601"/>
                    <a:gd name="T56" fmla="*/ 207 w 903"/>
                    <a:gd name="T57" fmla="*/ 396 h 601"/>
                    <a:gd name="T58" fmla="*/ 199 w 903"/>
                    <a:gd name="T59" fmla="*/ 391 h 601"/>
                    <a:gd name="T60" fmla="*/ 73 w 903"/>
                    <a:gd name="T61" fmla="*/ 391 h 601"/>
                    <a:gd name="T62" fmla="*/ 65 w 903"/>
                    <a:gd name="T63" fmla="*/ 396 h 601"/>
                    <a:gd name="T64" fmla="*/ 61 w 903"/>
                    <a:gd name="T65" fmla="*/ 403 h 601"/>
                    <a:gd name="T66" fmla="*/ 16 w 903"/>
                    <a:gd name="T67" fmla="*/ 571 h 601"/>
                    <a:gd name="T68" fmla="*/ 7 w 903"/>
                    <a:gd name="T69" fmla="*/ 573 h 601"/>
                    <a:gd name="T70" fmla="*/ 2 w 903"/>
                    <a:gd name="T71" fmla="*/ 581 h 601"/>
                    <a:gd name="T72" fmla="*/ 1 w 903"/>
                    <a:gd name="T73" fmla="*/ 590 h 601"/>
                    <a:gd name="T74" fmla="*/ 5 w 903"/>
                    <a:gd name="T75" fmla="*/ 597 h 601"/>
                    <a:gd name="T76" fmla="*/ 13 w 903"/>
                    <a:gd name="T77" fmla="*/ 601 h 601"/>
                    <a:gd name="T78" fmla="*/ 196 w 903"/>
                    <a:gd name="T79" fmla="*/ 601 h 601"/>
                    <a:gd name="T80" fmla="*/ 497 w 903"/>
                    <a:gd name="T81" fmla="*/ 601 h 601"/>
                    <a:gd name="T82" fmla="*/ 827 w 903"/>
                    <a:gd name="T83" fmla="*/ 601 h 601"/>
                    <a:gd name="T84" fmla="*/ 893 w 903"/>
                    <a:gd name="T85" fmla="*/ 600 h 601"/>
                    <a:gd name="T86" fmla="*/ 900 w 903"/>
                    <a:gd name="T87" fmla="*/ 595 h 601"/>
                    <a:gd name="T88" fmla="*/ 903 w 903"/>
                    <a:gd name="T89" fmla="*/ 586 h 601"/>
                    <a:gd name="T90" fmla="*/ 900 w 903"/>
                    <a:gd name="T91" fmla="*/ 578 h 601"/>
                    <a:gd name="T92" fmla="*/ 893 w 903"/>
                    <a:gd name="T93" fmla="*/ 572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03" h="601">
                      <a:moveTo>
                        <a:pt x="722" y="571"/>
                      </a:moveTo>
                      <a:lnTo>
                        <a:pt x="722" y="30"/>
                      </a:lnTo>
                      <a:lnTo>
                        <a:pt x="812" y="30"/>
                      </a:lnTo>
                      <a:lnTo>
                        <a:pt x="812" y="571"/>
                      </a:lnTo>
                      <a:lnTo>
                        <a:pt x="722" y="571"/>
                      </a:lnTo>
                      <a:close/>
                      <a:moveTo>
                        <a:pt x="512" y="571"/>
                      </a:moveTo>
                      <a:lnTo>
                        <a:pt x="512" y="300"/>
                      </a:lnTo>
                      <a:lnTo>
                        <a:pt x="602" y="300"/>
                      </a:lnTo>
                      <a:lnTo>
                        <a:pt x="602" y="571"/>
                      </a:lnTo>
                      <a:lnTo>
                        <a:pt x="512" y="571"/>
                      </a:lnTo>
                      <a:close/>
                      <a:moveTo>
                        <a:pt x="301" y="571"/>
                      </a:moveTo>
                      <a:lnTo>
                        <a:pt x="301" y="210"/>
                      </a:lnTo>
                      <a:lnTo>
                        <a:pt x="391" y="210"/>
                      </a:lnTo>
                      <a:lnTo>
                        <a:pt x="391" y="571"/>
                      </a:lnTo>
                      <a:lnTo>
                        <a:pt x="301" y="571"/>
                      </a:lnTo>
                      <a:close/>
                      <a:moveTo>
                        <a:pt x="91" y="571"/>
                      </a:moveTo>
                      <a:lnTo>
                        <a:pt x="91" y="421"/>
                      </a:lnTo>
                      <a:lnTo>
                        <a:pt x="181" y="421"/>
                      </a:lnTo>
                      <a:lnTo>
                        <a:pt x="181" y="571"/>
                      </a:lnTo>
                      <a:lnTo>
                        <a:pt x="91" y="571"/>
                      </a:lnTo>
                      <a:close/>
                      <a:moveTo>
                        <a:pt x="888" y="571"/>
                      </a:moveTo>
                      <a:lnTo>
                        <a:pt x="842" y="571"/>
                      </a:lnTo>
                      <a:lnTo>
                        <a:pt x="842" y="15"/>
                      </a:lnTo>
                      <a:lnTo>
                        <a:pt x="842" y="12"/>
                      </a:lnTo>
                      <a:lnTo>
                        <a:pt x="841" y="9"/>
                      </a:lnTo>
                      <a:lnTo>
                        <a:pt x="840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3" y="1"/>
                      </a:lnTo>
                      <a:lnTo>
                        <a:pt x="830" y="0"/>
                      </a:lnTo>
                      <a:lnTo>
                        <a:pt x="827" y="0"/>
                      </a:lnTo>
                      <a:lnTo>
                        <a:pt x="707" y="0"/>
                      </a:lnTo>
                      <a:lnTo>
                        <a:pt x="704" y="0"/>
                      </a:lnTo>
                      <a:lnTo>
                        <a:pt x="702" y="1"/>
                      </a:lnTo>
                      <a:lnTo>
                        <a:pt x="698" y="3"/>
                      </a:lnTo>
                      <a:lnTo>
                        <a:pt x="696" y="5"/>
                      </a:lnTo>
                      <a:lnTo>
                        <a:pt x="694" y="7"/>
                      </a:lnTo>
                      <a:lnTo>
                        <a:pt x="693" y="9"/>
                      </a:lnTo>
                      <a:lnTo>
                        <a:pt x="692" y="12"/>
                      </a:lnTo>
                      <a:lnTo>
                        <a:pt x="692" y="15"/>
                      </a:lnTo>
                      <a:lnTo>
                        <a:pt x="692" y="571"/>
                      </a:lnTo>
                      <a:lnTo>
                        <a:pt x="632" y="571"/>
                      </a:lnTo>
                      <a:lnTo>
                        <a:pt x="632" y="285"/>
                      </a:lnTo>
                      <a:lnTo>
                        <a:pt x="632" y="283"/>
                      </a:lnTo>
                      <a:lnTo>
                        <a:pt x="631" y="280"/>
                      </a:lnTo>
                      <a:lnTo>
                        <a:pt x="630" y="278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2" y="271"/>
                      </a:lnTo>
                      <a:lnTo>
                        <a:pt x="620" y="271"/>
                      </a:lnTo>
                      <a:lnTo>
                        <a:pt x="617" y="270"/>
                      </a:lnTo>
                      <a:lnTo>
                        <a:pt x="497" y="270"/>
                      </a:lnTo>
                      <a:lnTo>
                        <a:pt x="494" y="271"/>
                      </a:lnTo>
                      <a:lnTo>
                        <a:pt x="491" y="271"/>
                      </a:lnTo>
                      <a:lnTo>
                        <a:pt x="488" y="274"/>
                      </a:lnTo>
                      <a:lnTo>
                        <a:pt x="486" y="275"/>
                      </a:lnTo>
                      <a:lnTo>
                        <a:pt x="484" y="278"/>
                      </a:lnTo>
                      <a:lnTo>
                        <a:pt x="483" y="280"/>
                      </a:lnTo>
                      <a:lnTo>
                        <a:pt x="482" y="283"/>
                      </a:lnTo>
                      <a:lnTo>
                        <a:pt x="482" y="285"/>
                      </a:lnTo>
                      <a:lnTo>
                        <a:pt x="482" y="571"/>
                      </a:lnTo>
                      <a:lnTo>
                        <a:pt x="421" y="571"/>
                      </a:lnTo>
                      <a:lnTo>
                        <a:pt x="421" y="195"/>
                      </a:lnTo>
                      <a:lnTo>
                        <a:pt x="421" y="192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4"/>
                      </a:lnTo>
                      <a:lnTo>
                        <a:pt x="412" y="181"/>
                      </a:lnTo>
                      <a:lnTo>
                        <a:pt x="409" y="180"/>
                      </a:lnTo>
                      <a:lnTo>
                        <a:pt x="406" y="180"/>
                      </a:lnTo>
                      <a:lnTo>
                        <a:pt x="286" y="180"/>
                      </a:lnTo>
                      <a:lnTo>
                        <a:pt x="283" y="180"/>
                      </a:lnTo>
                      <a:lnTo>
                        <a:pt x="281" y="181"/>
                      </a:lnTo>
                      <a:lnTo>
                        <a:pt x="277" y="184"/>
                      </a:lnTo>
                      <a:lnTo>
                        <a:pt x="275" y="185"/>
                      </a:lnTo>
                      <a:lnTo>
                        <a:pt x="274" y="187"/>
                      </a:lnTo>
                      <a:lnTo>
                        <a:pt x="272" y="190"/>
                      </a:lnTo>
                      <a:lnTo>
                        <a:pt x="271" y="192"/>
                      </a:lnTo>
                      <a:lnTo>
                        <a:pt x="271" y="195"/>
                      </a:lnTo>
                      <a:lnTo>
                        <a:pt x="271" y="571"/>
                      </a:lnTo>
                      <a:lnTo>
                        <a:pt x="211" y="571"/>
                      </a:lnTo>
                      <a:lnTo>
                        <a:pt x="211" y="406"/>
                      </a:lnTo>
                      <a:lnTo>
                        <a:pt x="211" y="403"/>
                      </a:lnTo>
                      <a:lnTo>
                        <a:pt x="210" y="400"/>
                      </a:lnTo>
                      <a:lnTo>
                        <a:pt x="209" y="398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2"/>
                      </a:lnTo>
                      <a:lnTo>
                        <a:pt x="199" y="391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1"/>
                      </a:lnTo>
                      <a:lnTo>
                        <a:pt x="70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8"/>
                      </a:lnTo>
                      <a:lnTo>
                        <a:pt x="62" y="400"/>
                      </a:lnTo>
                      <a:lnTo>
                        <a:pt x="61" y="403"/>
                      </a:lnTo>
                      <a:lnTo>
                        <a:pt x="61" y="406"/>
                      </a:lnTo>
                      <a:lnTo>
                        <a:pt x="61" y="571"/>
                      </a:lnTo>
                      <a:lnTo>
                        <a:pt x="16" y="571"/>
                      </a:lnTo>
                      <a:lnTo>
                        <a:pt x="13" y="571"/>
                      </a:lnTo>
                      <a:lnTo>
                        <a:pt x="10" y="572"/>
                      </a:lnTo>
                      <a:lnTo>
                        <a:pt x="7" y="573"/>
                      </a:lnTo>
                      <a:lnTo>
                        <a:pt x="5" y="576"/>
                      </a:lnTo>
                      <a:lnTo>
                        <a:pt x="3" y="578"/>
                      </a:lnTo>
                      <a:lnTo>
                        <a:pt x="2" y="581"/>
                      </a:lnTo>
                      <a:lnTo>
                        <a:pt x="1" y="583"/>
                      </a:lnTo>
                      <a:lnTo>
                        <a:pt x="0" y="586"/>
                      </a:lnTo>
                      <a:lnTo>
                        <a:pt x="1" y="590"/>
                      </a:lnTo>
                      <a:lnTo>
                        <a:pt x="2" y="593"/>
                      </a:lnTo>
                      <a:lnTo>
                        <a:pt x="3" y="595"/>
                      </a:lnTo>
                      <a:lnTo>
                        <a:pt x="5" y="597"/>
                      </a:lnTo>
                      <a:lnTo>
                        <a:pt x="7" y="599"/>
                      </a:lnTo>
                      <a:lnTo>
                        <a:pt x="10" y="600"/>
                      </a:lnTo>
                      <a:lnTo>
                        <a:pt x="13" y="601"/>
                      </a:lnTo>
                      <a:lnTo>
                        <a:pt x="16" y="601"/>
                      </a:lnTo>
                      <a:lnTo>
                        <a:pt x="76" y="601"/>
                      </a:lnTo>
                      <a:lnTo>
                        <a:pt x="196" y="601"/>
                      </a:lnTo>
                      <a:lnTo>
                        <a:pt x="286" y="601"/>
                      </a:lnTo>
                      <a:lnTo>
                        <a:pt x="406" y="601"/>
                      </a:lnTo>
                      <a:lnTo>
                        <a:pt x="497" y="601"/>
                      </a:lnTo>
                      <a:lnTo>
                        <a:pt x="617" y="601"/>
                      </a:lnTo>
                      <a:lnTo>
                        <a:pt x="707" y="601"/>
                      </a:lnTo>
                      <a:lnTo>
                        <a:pt x="827" y="601"/>
                      </a:lnTo>
                      <a:lnTo>
                        <a:pt x="888" y="601"/>
                      </a:lnTo>
                      <a:lnTo>
                        <a:pt x="890" y="601"/>
                      </a:lnTo>
                      <a:lnTo>
                        <a:pt x="893" y="600"/>
                      </a:lnTo>
                      <a:lnTo>
                        <a:pt x="896" y="599"/>
                      </a:lnTo>
                      <a:lnTo>
                        <a:pt x="898" y="597"/>
                      </a:lnTo>
                      <a:lnTo>
                        <a:pt x="900" y="595"/>
                      </a:lnTo>
                      <a:lnTo>
                        <a:pt x="901" y="593"/>
                      </a:lnTo>
                      <a:lnTo>
                        <a:pt x="902" y="590"/>
                      </a:lnTo>
                      <a:lnTo>
                        <a:pt x="903" y="586"/>
                      </a:lnTo>
                      <a:lnTo>
                        <a:pt x="902" y="583"/>
                      </a:lnTo>
                      <a:lnTo>
                        <a:pt x="901" y="581"/>
                      </a:lnTo>
                      <a:lnTo>
                        <a:pt x="900" y="578"/>
                      </a:lnTo>
                      <a:lnTo>
                        <a:pt x="898" y="576"/>
                      </a:lnTo>
                      <a:lnTo>
                        <a:pt x="896" y="573"/>
                      </a:lnTo>
                      <a:lnTo>
                        <a:pt x="893" y="572"/>
                      </a:lnTo>
                      <a:lnTo>
                        <a:pt x="890" y="571"/>
                      </a:lnTo>
                      <a:lnTo>
                        <a:pt x="888" y="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íşliḍé"/>
                <p:cNvSpPr/>
                <p:nvPr/>
              </p:nvSpPr>
              <p:spPr bwMode="auto">
                <a:xfrm>
                  <a:off x="10474325" y="2498725"/>
                  <a:ext cx="252413" cy="157163"/>
                </a:xfrm>
                <a:custGeom>
                  <a:avLst/>
                  <a:gdLst>
                    <a:gd name="T0" fmla="*/ 83 w 796"/>
                    <a:gd name="T1" fmla="*/ 417 h 496"/>
                    <a:gd name="T2" fmla="*/ 89 w 796"/>
                    <a:gd name="T3" fmla="*/ 431 h 496"/>
                    <a:gd name="T4" fmla="*/ 76 w 796"/>
                    <a:gd name="T5" fmla="*/ 461 h 496"/>
                    <a:gd name="T6" fmla="*/ 43 w 796"/>
                    <a:gd name="T7" fmla="*/ 461 h 496"/>
                    <a:gd name="T8" fmla="*/ 30 w 796"/>
                    <a:gd name="T9" fmla="*/ 430 h 496"/>
                    <a:gd name="T10" fmla="*/ 54 w 796"/>
                    <a:gd name="T11" fmla="*/ 407 h 496"/>
                    <a:gd name="T12" fmla="*/ 302 w 796"/>
                    <a:gd name="T13" fmla="*/ 216 h 496"/>
                    <a:gd name="T14" fmla="*/ 315 w 796"/>
                    <a:gd name="T15" fmla="*/ 247 h 496"/>
                    <a:gd name="T16" fmla="*/ 291 w 796"/>
                    <a:gd name="T17" fmla="*/ 270 h 496"/>
                    <a:gd name="T18" fmla="*/ 260 w 796"/>
                    <a:gd name="T19" fmla="*/ 257 h 496"/>
                    <a:gd name="T20" fmla="*/ 260 w 796"/>
                    <a:gd name="T21" fmla="*/ 224 h 496"/>
                    <a:gd name="T22" fmla="*/ 511 w 796"/>
                    <a:gd name="T23" fmla="*/ 301 h 496"/>
                    <a:gd name="T24" fmla="*/ 530 w 796"/>
                    <a:gd name="T25" fmla="*/ 308 h 496"/>
                    <a:gd name="T26" fmla="*/ 541 w 796"/>
                    <a:gd name="T27" fmla="*/ 331 h 496"/>
                    <a:gd name="T28" fmla="*/ 523 w 796"/>
                    <a:gd name="T29" fmla="*/ 359 h 496"/>
                    <a:gd name="T30" fmla="*/ 490 w 796"/>
                    <a:gd name="T31" fmla="*/ 353 h 496"/>
                    <a:gd name="T32" fmla="*/ 483 w 796"/>
                    <a:gd name="T33" fmla="*/ 320 h 496"/>
                    <a:gd name="T34" fmla="*/ 511 w 796"/>
                    <a:gd name="T35" fmla="*/ 301 h 496"/>
                    <a:gd name="T36" fmla="*/ 757 w 796"/>
                    <a:gd name="T37" fmla="*/ 39 h 496"/>
                    <a:gd name="T38" fmla="*/ 764 w 796"/>
                    <a:gd name="T39" fmla="*/ 72 h 496"/>
                    <a:gd name="T40" fmla="*/ 736 w 796"/>
                    <a:gd name="T41" fmla="*/ 90 h 496"/>
                    <a:gd name="T42" fmla="*/ 708 w 796"/>
                    <a:gd name="T43" fmla="*/ 72 h 496"/>
                    <a:gd name="T44" fmla="*/ 716 w 796"/>
                    <a:gd name="T45" fmla="*/ 39 h 496"/>
                    <a:gd name="T46" fmla="*/ 60 w 796"/>
                    <a:gd name="T47" fmla="*/ 496 h 496"/>
                    <a:gd name="T48" fmla="*/ 93 w 796"/>
                    <a:gd name="T49" fmla="*/ 487 h 496"/>
                    <a:gd name="T50" fmla="*/ 115 w 796"/>
                    <a:gd name="T51" fmla="*/ 460 h 496"/>
                    <a:gd name="T52" fmla="*/ 118 w 796"/>
                    <a:gd name="T53" fmla="*/ 422 h 496"/>
                    <a:gd name="T54" fmla="*/ 276 w 796"/>
                    <a:gd name="T55" fmla="*/ 300 h 496"/>
                    <a:gd name="T56" fmla="*/ 318 w 796"/>
                    <a:gd name="T57" fmla="*/ 291 h 496"/>
                    <a:gd name="T58" fmla="*/ 451 w 796"/>
                    <a:gd name="T59" fmla="*/ 331 h 496"/>
                    <a:gd name="T60" fmla="*/ 461 w 796"/>
                    <a:gd name="T61" fmla="*/ 365 h 496"/>
                    <a:gd name="T62" fmla="*/ 487 w 796"/>
                    <a:gd name="T63" fmla="*/ 387 h 496"/>
                    <a:gd name="T64" fmla="*/ 523 w 796"/>
                    <a:gd name="T65" fmla="*/ 390 h 496"/>
                    <a:gd name="T66" fmla="*/ 554 w 796"/>
                    <a:gd name="T67" fmla="*/ 373 h 496"/>
                    <a:gd name="T68" fmla="*/ 570 w 796"/>
                    <a:gd name="T69" fmla="*/ 343 h 496"/>
                    <a:gd name="T70" fmla="*/ 559 w 796"/>
                    <a:gd name="T71" fmla="*/ 296 h 496"/>
                    <a:gd name="T72" fmla="*/ 742 w 796"/>
                    <a:gd name="T73" fmla="*/ 120 h 496"/>
                    <a:gd name="T74" fmla="*/ 775 w 796"/>
                    <a:gd name="T75" fmla="*/ 106 h 496"/>
                    <a:gd name="T76" fmla="*/ 794 w 796"/>
                    <a:gd name="T77" fmla="*/ 79 h 496"/>
                    <a:gd name="T78" fmla="*/ 794 w 796"/>
                    <a:gd name="T79" fmla="*/ 43 h 496"/>
                    <a:gd name="T80" fmla="*/ 775 w 796"/>
                    <a:gd name="T81" fmla="*/ 14 h 496"/>
                    <a:gd name="T82" fmla="*/ 742 w 796"/>
                    <a:gd name="T83" fmla="*/ 0 h 496"/>
                    <a:gd name="T84" fmla="*/ 708 w 796"/>
                    <a:gd name="T85" fmla="*/ 8 h 496"/>
                    <a:gd name="T86" fmla="*/ 683 w 796"/>
                    <a:gd name="T87" fmla="*/ 31 h 496"/>
                    <a:gd name="T88" fmla="*/ 677 w 796"/>
                    <a:gd name="T89" fmla="*/ 70 h 496"/>
                    <a:gd name="T90" fmla="*/ 524 w 796"/>
                    <a:gd name="T91" fmla="*/ 272 h 496"/>
                    <a:gd name="T92" fmla="*/ 483 w 796"/>
                    <a:gd name="T93" fmla="*/ 278 h 496"/>
                    <a:gd name="T94" fmla="*/ 345 w 796"/>
                    <a:gd name="T95" fmla="*/ 245 h 496"/>
                    <a:gd name="T96" fmla="*/ 339 w 796"/>
                    <a:gd name="T97" fmla="*/ 212 h 496"/>
                    <a:gd name="T98" fmla="*/ 314 w 796"/>
                    <a:gd name="T99" fmla="*/ 188 h 496"/>
                    <a:gd name="T100" fmla="*/ 280 w 796"/>
                    <a:gd name="T101" fmla="*/ 181 h 496"/>
                    <a:gd name="T102" fmla="*/ 247 w 796"/>
                    <a:gd name="T103" fmla="*/ 194 h 496"/>
                    <a:gd name="T104" fmla="*/ 228 w 796"/>
                    <a:gd name="T105" fmla="*/ 223 h 496"/>
                    <a:gd name="T106" fmla="*/ 229 w 796"/>
                    <a:gd name="T107" fmla="*/ 262 h 496"/>
                    <a:gd name="T108" fmla="*/ 60 w 796"/>
                    <a:gd name="T109" fmla="*/ 376 h 496"/>
                    <a:gd name="T110" fmla="*/ 26 w 796"/>
                    <a:gd name="T111" fmla="*/ 387 h 496"/>
                    <a:gd name="T112" fmla="*/ 4 w 796"/>
                    <a:gd name="T113" fmla="*/ 413 h 496"/>
                    <a:gd name="T114" fmla="*/ 1 w 796"/>
                    <a:gd name="T115" fmla="*/ 448 h 496"/>
                    <a:gd name="T116" fmla="*/ 17 w 796"/>
                    <a:gd name="T117" fmla="*/ 479 h 496"/>
                    <a:gd name="T118" fmla="*/ 47 w 796"/>
                    <a:gd name="T119" fmla="*/ 495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6" h="496">
                      <a:moveTo>
                        <a:pt x="60" y="406"/>
                      </a:moveTo>
                      <a:lnTo>
                        <a:pt x="66" y="407"/>
                      </a:lnTo>
                      <a:lnTo>
                        <a:pt x="73" y="410"/>
                      </a:lnTo>
                      <a:lnTo>
                        <a:pt x="78" y="413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6" y="421"/>
                      </a:lnTo>
                      <a:lnTo>
                        <a:pt x="88" y="426"/>
                      </a:lnTo>
                      <a:lnTo>
                        <a:pt x="89" y="431"/>
                      </a:lnTo>
                      <a:lnTo>
                        <a:pt x="90" y="436"/>
                      </a:lnTo>
                      <a:lnTo>
                        <a:pt x="89" y="443"/>
                      </a:lnTo>
                      <a:lnTo>
                        <a:pt x="88" y="448"/>
                      </a:lnTo>
                      <a:lnTo>
                        <a:pt x="85" y="453"/>
                      </a:lnTo>
                      <a:lnTo>
                        <a:pt x="81" y="458"/>
                      </a:lnTo>
                      <a:lnTo>
                        <a:pt x="76" y="461"/>
                      </a:lnTo>
                      <a:lnTo>
                        <a:pt x="72" y="464"/>
                      </a:lnTo>
                      <a:lnTo>
                        <a:pt x="65" y="466"/>
                      </a:lnTo>
                      <a:lnTo>
                        <a:pt x="60" y="466"/>
                      </a:lnTo>
                      <a:lnTo>
                        <a:pt x="54" y="466"/>
                      </a:lnTo>
                      <a:lnTo>
                        <a:pt x="48" y="464"/>
                      </a:lnTo>
                      <a:lnTo>
                        <a:pt x="43" y="461"/>
                      </a:lnTo>
                      <a:lnTo>
                        <a:pt x="39" y="458"/>
                      </a:lnTo>
                      <a:lnTo>
                        <a:pt x="34" y="453"/>
                      </a:lnTo>
                      <a:lnTo>
                        <a:pt x="32" y="448"/>
                      </a:lnTo>
                      <a:lnTo>
                        <a:pt x="30" y="443"/>
                      </a:lnTo>
                      <a:lnTo>
                        <a:pt x="30" y="436"/>
                      </a:lnTo>
                      <a:lnTo>
                        <a:pt x="30" y="430"/>
                      </a:lnTo>
                      <a:lnTo>
                        <a:pt x="32" y="425"/>
                      </a:lnTo>
                      <a:lnTo>
                        <a:pt x="34" y="419"/>
                      </a:lnTo>
                      <a:lnTo>
                        <a:pt x="39" y="415"/>
                      </a:lnTo>
                      <a:lnTo>
                        <a:pt x="43" y="412"/>
                      </a:lnTo>
                      <a:lnTo>
                        <a:pt x="48" y="409"/>
                      </a:lnTo>
                      <a:lnTo>
                        <a:pt x="54" y="407"/>
                      </a:lnTo>
                      <a:lnTo>
                        <a:pt x="60" y="406"/>
                      </a:lnTo>
                      <a:lnTo>
                        <a:pt x="60" y="406"/>
                      </a:lnTo>
                      <a:close/>
                      <a:moveTo>
                        <a:pt x="285" y="211"/>
                      </a:moveTo>
                      <a:lnTo>
                        <a:pt x="291" y="211"/>
                      </a:lnTo>
                      <a:lnTo>
                        <a:pt x="297" y="214"/>
                      </a:lnTo>
                      <a:lnTo>
                        <a:pt x="302" y="216"/>
                      </a:lnTo>
                      <a:lnTo>
                        <a:pt x="306" y="220"/>
                      </a:lnTo>
                      <a:lnTo>
                        <a:pt x="311" y="224"/>
                      </a:lnTo>
                      <a:lnTo>
                        <a:pt x="313" y="230"/>
                      </a:lnTo>
                      <a:lnTo>
                        <a:pt x="315" y="235"/>
                      </a:lnTo>
                      <a:lnTo>
                        <a:pt x="315" y="241"/>
                      </a:lnTo>
                      <a:lnTo>
                        <a:pt x="315" y="247"/>
                      </a:lnTo>
                      <a:lnTo>
                        <a:pt x="313" y="253"/>
                      </a:lnTo>
                      <a:lnTo>
                        <a:pt x="311" y="257"/>
                      </a:lnTo>
                      <a:lnTo>
                        <a:pt x="306" y="262"/>
                      </a:lnTo>
                      <a:lnTo>
                        <a:pt x="302" y="266"/>
                      </a:lnTo>
                      <a:lnTo>
                        <a:pt x="297" y="268"/>
                      </a:lnTo>
                      <a:lnTo>
                        <a:pt x="291" y="270"/>
                      </a:lnTo>
                      <a:lnTo>
                        <a:pt x="285" y="271"/>
                      </a:lnTo>
                      <a:lnTo>
                        <a:pt x="280" y="270"/>
                      </a:lnTo>
                      <a:lnTo>
                        <a:pt x="273" y="268"/>
                      </a:lnTo>
                      <a:lnTo>
                        <a:pt x="269" y="266"/>
                      </a:lnTo>
                      <a:lnTo>
                        <a:pt x="264" y="262"/>
                      </a:lnTo>
                      <a:lnTo>
                        <a:pt x="260" y="257"/>
                      </a:lnTo>
                      <a:lnTo>
                        <a:pt x="257" y="253"/>
                      </a:lnTo>
                      <a:lnTo>
                        <a:pt x="256" y="247"/>
                      </a:lnTo>
                      <a:lnTo>
                        <a:pt x="255" y="241"/>
                      </a:lnTo>
                      <a:lnTo>
                        <a:pt x="256" y="235"/>
                      </a:lnTo>
                      <a:lnTo>
                        <a:pt x="257" y="230"/>
                      </a:lnTo>
                      <a:lnTo>
                        <a:pt x="260" y="224"/>
                      </a:lnTo>
                      <a:lnTo>
                        <a:pt x="264" y="220"/>
                      </a:lnTo>
                      <a:lnTo>
                        <a:pt x="269" y="216"/>
                      </a:lnTo>
                      <a:lnTo>
                        <a:pt x="273" y="214"/>
                      </a:lnTo>
                      <a:lnTo>
                        <a:pt x="280" y="211"/>
                      </a:lnTo>
                      <a:lnTo>
                        <a:pt x="285" y="211"/>
                      </a:lnTo>
                      <a:close/>
                      <a:moveTo>
                        <a:pt x="511" y="301"/>
                      </a:moveTo>
                      <a:lnTo>
                        <a:pt x="516" y="301"/>
                      </a:lnTo>
                      <a:lnTo>
                        <a:pt x="521" y="302"/>
                      </a:lnTo>
                      <a:lnTo>
                        <a:pt x="526" y="306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5" y="313"/>
                      </a:lnTo>
                      <a:lnTo>
                        <a:pt x="538" y="319"/>
                      </a:lnTo>
                      <a:lnTo>
                        <a:pt x="540" y="325"/>
                      </a:lnTo>
                      <a:lnTo>
                        <a:pt x="541" y="331"/>
                      </a:lnTo>
                      <a:lnTo>
                        <a:pt x="540" y="337"/>
                      </a:lnTo>
                      <a:lnTo>
                        <a:pt x="539" y="343"/>
                      </a:lnTo>
                      <a:lnTo>
                        <a:pt x="536" y="347"/>
                      </a:lnTo>
                      <a:lnTo>
                        <a:pt x="532" y="353"/>
                      </a:lnTo>
                      <a:lnTo>
                        <a:pt x="527" y="356"/>
                      </a:lnTo>
                      <a:lnTo>
                        <a:pt x="523" y="359"/>
                      </a:lnTo>
                      <a:lnTo>
                        <a:pt x="516" y="360"/>
                      </a:lnTo>
                      <a:lnTo>
                        <a:pt x="511" y="361"/>
                      </a:lnTo>
                      <a:lnTo>
                        <a:pt x="505" y="360"/>
                      </a:lnTo>
                      <a:lnTo>
                        <a:pt x="499" y="359"/>
                      </a:lnTo>
                      <a:lnTo>
                        <a:pt x="494" y="356"/>
                      </a:lnTo>
                      <a:lnTo>
                        <a:pt x="490" y="353"/>
                      </a:lnTo>
                      <a:lnTo>
                        <a:pt x="486" y="349"/>
                      </a:lnTo>
                      <a:lnTo>
                        <a:pt x="483" y="343"/>
                      </a:lnTo>
                      <a:lnTo>
                        <a:pt x="481" y="337"/>
                      </a:lnTo>
                      <a:lnTo>
                        <a:pt x="481" y="331"/>
                      </a:lnTo>
                      <a:lnTo>
                        <a:pt x="481" y="325"/>
                      </a:lnTo>
                      <a:lnTo>
                        <a:pt x="483" y="320"/>
                      </a:lnTo>
                      <a:lnTo>
                        <a:pt x="486" y="314"/>
                      </a:lnTo>
                      <a:lnTo>
                        <a:pt x="490" y="310"/>
                      </a:lnTo>
                      <a:lnTo>
                        <a:pt x="494" y="307"/>
                      </a:lnTo>
                      <a:lnTo>
                        <a:pt x="499" y="304"/>
                      </a:lnTo>
                      <a:lnTo>
                        <a:pt x="505" y="301"/>
                      </a:lnTo>
                      <a:lnTo>
                        <a:pt x="511" y="301"/>
                      </a:lnTo>
                      <a:lnTo>
                        <a:pt x="511" y="301"/>
                      </a:lnTo>
                      <a:close/>
                      <a:moveTo>
                        <a:pt x="736" y="30"/>
                      </a:moveTo>
                      <a:lnTo>
                        <a:pt x="742" y="31"/>
                      </a:lnTo>
                      <a:lnTo>
                        <a:pt x="748" y="33"/>
                      </a:lnTo>
                      <a:lnTo>
                        <a:pt x="753" y="36"/>
                      </a:lnTo>
                      <a:lnTo>
                        <a:pt x="757" y="39"/>
                      </a:lnTo>
                      <a:lnTo>
                        <a:pt x="762" y="43"/>
                      </a:lnTo>
                      <a:lnTo>
                        <a:pt x="764" y="49"/>
                      </a:lnTo>
                      <a:lnTo>
                        <a:pt x="766" y="55"/>
                      </a:lnTo>
                      <a:lnTo>
                        <a:pt x="766" y="60"/>
                      </a:lnTo>
                      <a:lnTo>
                        <a:pt x="766" y="67"/>
                      </a:lnTo>
                      <a:lnTo>
                        <a:pt x="764" y="72"/>
                      </a:lnTo>
                      <a:lnTo>
                        <a:pt x="762" y="78"/>
                      </a:lnTo>
                      <a:lnTo>
                        <a:pt x="757" y="82"/>
                      </a:lnTo>
                      <a:lnTo>
                        <a:pt x="753" y="85"/>
                      </a:lnTo>
                      <a:lnTo>
                        <a:pt x="748" y="88"/>
                      </a:lnTo>
                      <a:lnTo>
                        <a:pt x="742" y="90"/>
                      </a:lnTo>
                      <a:lnTo>
                        <a:pt x="736" y="90"/>
                      </a:lnTo>
                      <a:lnTo>
                        <a:pt x="731" y="90"/>
                      </a:lnTo>
                      <a:lnTo>
                        <a:pt x="724" y="88"/>
                      </a:lnTo>
                      <a:lnTo>
                        <a:pt x="720" y="85"/>
                      </a:lnTo>
                      <a:lnTo>
                        <a:pt x="716" y="82"/>
                      </a:lnTo>
                      <a:lnTo>
                        <a:pt x="711" y="78"/>
                      </a:lnTo>
                      <a:lnTo>
                        <a:pt x="708" y="72"/>
                      </a:lnTo>
                      <a:lnTo>
                        <a:pt x="707" y="67"/>
                      </a:lnTo>
                      <a:lnTo>
                        <a:pt x="706" y="60"/>
                      </a:lnTo>
                      <a:lnTo>
                        <a:pt x="707" y="55"/>
                      </a:lnTo>
                      <a:lnTo>
                        <a:pt x="708" y="49"/>
                      </a:lnTo>
                      <a:lnTo>
                        <a:pt x="711" y="43"/>
                      </a:lnTo>
                      <a:lnTo>
                        <a:pt x="716" y="39"/>
                      </a:lnTo>
                      <a:lnTo>
                        <a:pt x="720" y="36"/>
                      </a:lnTo>
                      <a:lnTo>
                        <a:pt x="724" y="33"/>
                      </a:lnTo>
                      <a:lnTo>
                        <a:pt x="731" y="31"/>
                      </a:lnTo>
                      <a:lnTo>
                        <a:pt x="736" y="30"/>
                      </a:lnTo>
                      <a:lnTo>
                        <a:pt x="736" y="30"/>
                      </a:lnTo>
                      <a:close/>
                      <a:moveTo>
                        <a:pt x="60" y="496"/>
                      </a:moveTo>
                      <a:lnTo>
                        <a:pt x="66" y="496"/>
                      </a:lnTo>
                      <a:lnTo>
                        <a:pt x="72" y="495"/>
                      </a:lnTo>
                      <a:lnTo>
                        <a:pt x="77" y="494"/>
                      </a:lnTo>
                      <a:lnTo>
                        <a:pt x="84" y="492"/>
                      </a:lnTo>
                      <a:lnTo>
                        <a:pt x="89" y="489"/>
                      </a:lnTo>
                      <a:lnTo>
                        <a:pt x="93" y="487"/>
                      </a:lnTo>
                      <a:lnTo>
                        <a:pt x="98" y="482"/>
                      </a:lnTo>
                      <a:lnTo>
                        <a:pt x="102" y="479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3" y="465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8"/>
                      </a:lnTo>
                      <a:lnTo>
                        <a:pt x="120" y="443"/>
                      </a:lnTo>
                      <a:lnTo>
                        <a:pt x="120" y="436"/>
                      </a:lnTo>
                      <a:lnTo>
                        <a:pt x="119" y="429"/>
                      </a:lnTo>
                      <a:lnTo>
                        <a:pt x="118" y="422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1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6" y="300"/>
                      </a:lnTo>
                      <a:lnTo>
                        <a:pt x="285" y="301"/>
                      </a:lnTo>
                      <a:lnTo>
                        <a:pt x="292" y="300"/>
                      </a:lnTo>
                      <a:lnTo>
                        <a:pt x="300" y="299"/>
                      </a:lnTo>
                      <a:lnTo>
                        <a:pt x="306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6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1"/>
                      </a:lnTo>
                      <a:lnTo>
                        <a:pt x="451" y="338"/>
                      </a:lnTo>
                      <a:lnTo>
                        <a:pt x="452" y="343"/>
                      </a:lnTo>
                      <a:lnTo>
                        <a:pt x="453" y="350"/>
                      </a:lnTo>
                      <a:lnTo>
                        <a:pt x="455" y="355"/>
                      </a:lnTo>
                      <a:lnTo>
                        <a:pt x="457" y="360"/>
                      </a:lnTo>
                      <a:lnTo>
                        <a:pt x="461" y="365"/>
                      </a:lnTo>
                      <a:lnTo>
                        <a:pt x="464" y="370"/>
                      </a:lnTo>
                      <a:lnTo>
                        <a:pt x="468" y="374"/>
                      </a:lnTo>
                      <a:lnTo>
                        <a:pt x="472" y="377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7" y="387"/>
                      </a:lnTo>
                      <a:lnTo>
                        <a:pt x="493" y="388"/>
                      </a:lnTo>
                      <a:lnTo>
                        <a:pt x="498" y="390"/>
                      </a:lnTo>
                      <a:lnTo>
                        <a:pt x="505" y="391"/>
                      </a:lnTo>
                      <a:lnTo>
                        <a:pt x="511" y="391"/>
                      </a:lnTo>
                      <a:lnTo>
                        <a:pt x="517" y="391"/>
                      </a:lnTo>
                      <a:lnTo>
                        <a:pt x="523" y="390"/>
                      </a:lnTo>
                      <a:lnTo>
                        <a:pt x="529" y="388"/>
                      </a:lnTo>
                      <a:lnTo>
                        <a:pt x="535" y="387"/>
                      </a:lnTo>
                      <a:lnTo>
                        <a:pt x="540" y="384"/>
                      </a:lnTo>
                      <a:lnTo>
                        <a:pt x="544" y="381"/>
                      </a:lnTo>
                      <a:lnTo>
                        <a:pt x="550" y="377"/>
                      </a:lnTo>
                      <a:lnTo>
                        <a:pt x="554" y="373"/>
                      </a:lnTo>
                      <a:lnTo>
                        <a:pt x="557" y="370"/>
                      </a:lnTo>
                      <a:lnTo>
                        <a:pt x="560" y="365"/>
                      </a:lnTo>
                      <a:lnTo>
                        <a:pt x="564" y="360"/>
                      </a:lnTo>
                      <a:lnTo>
                        <a:pt x="567" y="355"/>
                      </a:lnTo>
                      <a:lnTo>
                        <a:pt x="568" y="350"/>
                      </a:lnTo>
                      <a:lnTo>
                        <a:pt x="570" y="343"/>
                      </a:lnTo>
                      <a:lnTo>
                        <a:pt x="571" y="338"/>
                      </a:lnTo>
                      <a:lnTo>
                        <a:pt x="571" y="331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59" y="296"/>
                      </a:lnTo>
                      <a:lnTo>
                        <a:pt x="710" y="115"/>
                      </a:lnTo>
                      <a:lnTo>
                        <a:pt x="717" y="117"/>
                      </a:lnTo>
                      <a:lnTo>
                        <a:pt x="723" y="119"/>
                      </a:lnTo>
                      <a:lnTo>
                        <a:pt x="730" y="120"/>
                      </a:lnTo>
                      <a:lnTo>
                        <a:pt x="736" y="120"/>
                      </a:lnTo>
                      <a:lnTo>
                        <a:pt x="742" y="120"/>
                      </a:lnTo>
                      <a:lnTo>
                        <a:pt x="749" y="119"/>
                      </a:lnTo>
                      <a:lnTo>
                        <a:pt x="754" y="118"/>
                      </a:lnTo>
                      <a:lnTo>
                        <a:pt x="760" y="116"/>
                      </a:lnTo>
                      <a:lnTo>
                        <a:pt x="765" y="114"/>
                      </a:lnTo>
                      <a:lnTo>
                        <a:pt x="770" y="111"/>
                      </a:lnTo>
                      <a:lnTo>
                        <a:pt x="775" y="106"/>
                      </a:lnTo>
                      <a:lnTo>
                        <a:pt x="779" y="103"/>
                      </a:lnTo>
                      <a:lnTo>
                        <a:pt x="783" y="99"/>
                      </a:lnTo>
                      <a:lnTo>
                        <a:pt x="786" y="95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4" y="79"/>
                      </a:lnTo>
                      <a:lnTo>
                        <a:pt x="795" y="73"/>
                      </a:lnTo>
                      <a:lnTo>
                        <a:pt x="796" y="67"/>
                      </a:lnTo>
                      <a:lnTo>
                        <a:pt x="796" y="60"/>
                      </a:lnTo>
                      <a:lnTo>
                        <a:pt x="796" y="54"/>
                      </a:lnTo>
                      <a:lnTo>
                        <a:pt x="795" y="49"/>
                      </a:lnTo>
                      <a:lnTo>
                        <a:pt x="794" y="43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6" y="27"/>
                      </a:lnTo>
                      <a:lnTo>
                        <a:pt x="783" y="23"/>
                      </a:lnTo>
                      <a:lnTo>
                        <a:pt x="779" y="19"/>
                      </a:lnTo>
                      <a:lnTo>
                        <a:pt x="775" y="14"/>
                      </a:lnTo>
                      <a:lnTo>
                        <a:pt x="770" y="11"/>
                      </a:lnTo>
                      <a:lnTo>
                        <a:pt x="765" y="8"/>
                      </a:lnTo>
                      <a:lnTo>
                        <a:pt x="760" y="5"/>
                      </a:lnTo>
                      <a:lnTo>
                        <a:pt x="754" y="4"/>
                      </a:lnTo>
                      <a:lnTo>
                        <a:pt x="749" y="1"/>
                      </a:lnTo>
                      <a:lnTo>
                        <a:pt x="742" y="0"/>
                      </a:lnTo>
                      <a:lnTo>
                        <a:pt x="736" y="0"/>
                      </a:lnTo>
                      <a:lnTo>
                        <a:pt x="731" y="0"/>
                      </a:lnTo>
                      <a:lnTo>
                        <a:pt x="724" y="1"/>
                      </a:lnTo>
                      <a:lnTo>
                        <a:pt x="719" y="4"/>
                      </a:lnTo>
                      <a:lnTo>
                        <a:pt x="712" y="5"/>
                      </a:lnTo>
                      <a:lnTo>
                        <a:pt x="708" y="8"/>
                      </a:lnTo>
                      <a:lnTo>
                        <a:pt x="703" y="11"/>
                      </a:lnTo>
                      <a:lnTo>
                        <a:pt x="698" y="14"/>
                      </a:lnTo>
                      <a:lnTo>
                        <a:pt x="694" y="19"/>
                      </a:lnTo>
                      <a:lnTo>
                        <a:pt x="690" y="22"/>
                      </a:lnTo>
                      <a:lnTo>
                        <a:pt x="687" y="27"/>
                      </a:lnTo>
                      <a:lnTo>
                        <a:pt x="683" y="31"/>
                      </a:lnTo>
                      <a:lnTo>
                        <a:pt x="681" y="37"/>
                      </a:lnTo>
                      <a:lnTo>
                        <a:pt x="679" y="43"/>
                      </a:lnTo>
                      <a:lnTo>
                        <a:pt x="677" y="49"/>
                      </a:lnTo>
                      <a:lnTo>
                        <a:pt x="676" y="54"/>
                      </a:lnTo>
                      <a:lnTo>
                        <a:pt x="676" y="60"/>
                      </a:lnTo>
                      <a:lnTo>
                        <a:pt x="677" y="70"/>
                      </a:lnTo>
                      <a:lnTo>
                        <a:pt x="679" y="80"/>
                      </a:lnTo>
                      <a:lnTo>
                        <a:pt x="682" y="88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0" y="275"/>
                      </a:lnTo>
                      <a:lnTo>
                        <a:pt x="524" y="272"/>
                      </a:lnTo>
                      <a:lnTo>
                        <a:pt x="517" y="271"/>
                      </a:lnTo>
                      <a:lnTo>
                        <a:pt x="511" y="271"/>
                      </a:lnTo>
                      <a:lnTo>
                        <a:pt x="504" y="271"/>
                      </a:lnTo>
                      <a:lnTo>
                        <a:pt x="496" y="272"/>
                      </a:lnTo>
                      <a:lnTo>
                        <a:pt x="490" y="275"/>
                      </a:lnTo>
                      <a:lnTo>
                        <a:pt x="483" y="278"/>
                      </a:lnTo>
                      <a:lnTo>
                        <a:pt x="478" y="281"/>
                      </a:lnTo>
                      <a:lnTo>
                        <a:pt x="472" y="285"/>
                      </a:lnTo>
                      <a:lnTo>
                        <a:pt x="467" y="291"/>
                      </a:lnTo>
                      <a:lnTo>
                        <a:pt x="463" y="296"/>
                      </a:lnTo>
                      <a:lnTo>
                        <a:pt x="345" y="249"/>
                      </a:lnTo>
                      <a:lnTo>
                        <a:pt x="345" y="245"/>
                      </a:lnTo>
                      <a:lnTo>
                        <a:pt x="345" y="241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2"/>
                      </a:lnTo>
                      <a:lnTo>
                        <a:pt x="335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2"/>
                      </a:lnTo>
                      <a:lnTo>
                        <a:pt x="291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2"/>
                      </a:lnTo>
                      <a:lnTo>
                        <a:pt x="268" y="184"/>
                      </a:lnTo>
                      <a:lnTo>
                        <a:pt x="261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7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2" y="212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1"/>
                      </a:lnTo>
                      <a:lnTo>
                        <a:pt x="226" y="248"/>
                      </a:lnTo>
                      <a:lnTo>
                        <a:pt x="227" y="255"/>
                      </a:lnTo>
                      <a:lnTo>
                        <a:pt x="229" y="262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3"/>
                      </a:lnTo>
                      <a:lnTo>
                        <a:pt x="78" y="380"/>
                      </a:lnTo>
                      <a:lnTo>
                        <a:pt x="69" y="377"/>
                      </a:lnTo>
                      <a:lnTo>
                        <a:pt x="60" y="376"/>
                      </a:lnTo>
                      <a:lnTo>
                        <a:pt x="54" y="376"/>
                      </a:lnTo>
                      <a:lnTo>
                        <a:pt x="47" y="377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4"/>
                      </a:lnTo>
                      <a:lnTo>
                        <a:pt x="26" y="387"/>
                      </a:lnTo>
                      <a:lnTo>
                        <a:pt x="21" y="390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10" y="403"/>
                      </a:lnTo>
                      <a:lnTo>
                        <a:pt x="6" y="407"/>
                      </a:lnTo>
                      <a:lnTo>
                        <a:pt x="4" y="413"/>
                      </a:lnTo>
                      <a:lnTo>
                        <a:pt x="2" y="418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6"/>
                      </a:lnTo>
                      <a:lnTo>
                        <a:pt x="0" y="443"/>
                      </a:lnTo>
                      <a:lnTo>
                        <a:pt x="1" y="448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5"/>
                      </a:lnTo>
                      <a:lnTo>
                        <a:pt x="10" y="470"/>
                      </a:lnTo>
                      <a:lnTo>
                        <a:pt x="13" y="475"/>
                      </a:lnTo>
                      <a:lnTo>
                        <a:pt x="17" y="479"/>
                      </a:lnTo>
                      <a:lnTo>
                        <a:pt x="21" y="482"/>
                      </a:lnTo>
                      <a:lnTo>
                        <a:pt x="26" y="487"/>
                      </a:lnTo>
                      <a:lnTo>
                        <a:pt x="31" y="489"/>
                      </a:lnTo>
                      <a:lnTo>
                        <a:pt x="36" y="492"/>
                      </a:lnTo>
                      <a:lnTo>
                        <a:pt x="42" y="494"/>
                      </a:lnTo>
                      <a:lnTo>
                        <a:pt x="47" y="495"/>
                      </a:lnTo>
                      <a:lnTo>
                        <a:pt x="54" y="496"/>
                      </a:lnTo>
                      <a:lnTo>
                        <a:pt x="60" y="4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  <p:sp>
          <p:nvSpPr>
            <p:cNvPr id="14" name="ïṩ1iďè"/>
            <p:cNvSpPr txBox="1"/>
            <p:nvPr/>
          </p:nvSpPr>
          <p:spPr>
            <a:xfrm>
              <a:off x="673100" y="3129835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Payment Provider</a:t>
              </a:r>
            </a:p>
          </p:txBody>
        </p:sp>
        <p:sp>
          <p:nvSpPr>
            <p:cNvPr id="15" name="íSļide"/>
            <p:cNvSpPr txBox="1"/>
            <p:nvPr/>
          </p:nvSpPr>
          <p:spPr>
            <a:xfrm>
              <a:off x="673100" y="3522347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Make the payment process efficient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Validates transaction information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ïṡliḑê"/>
            <p:cNvSpPr/>
            <p:nvPr/>
          </p:nvSpPr>
          <p:spPr>
            <a:xfrm>
              <a:off x="2778448" y="1474850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01</a:t>
              </a:r>
            </a:p>
          </p:txBody>
        </p:sp>
        <p:sp>
          <p:nvSpPr>
            <p:cNvPr id="17" name="ïsļîḋè"/>
            <p:cNvSpPr/>
            <p:nvPr/>
          </p:nvSpPr>
          <p:spPr>
            <a:xfrm>
              <a:off x="2778448" y="521105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04</a:t>
              </a:r>
            </a:p>
          </p:txBody>
        </p:sp>
        <p:sp>
          <p:nvSpPr>
            <p:cNvPr id="18" name="ïṧľïďè"/>
            <p:cNvSpPr/>
            <p:nvPr/>
          </p:nvSpPr>
          <p:spPr>
            <a:xfrm>
              <a:off x="4028502" y="3965649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03</a:t>
              </a:r>
            </a:p>
          </p:txBody>
        </p:sp>
        <p:sp>
          <p:nvSpPr>
            <p:cNvPr id="19" name="iṡľíḑè"/>
            <p:cNvSpPr/>
            <p:nvPr/>
          </p:nvSpPr>
          <p:spPr>
            <a:xfrm>
              <a:off x="4028502" y="2720249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02</a:t>
              </a:r>
            </a:p>
          </p:txBody>
        </p:sp>
        <p:sp>
          <p:nvSpPr>
            <p:cNvPr id="20" name="ïṣḻidé"/>
            <p:cNvSpPr txBox="1"/>
            <p:nvPr/>
          </p:nvSpPr>
          <p:spPr>
            <a:xfrm>
              <a:off x="3893818" y="1474850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Account,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Pay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Sign up, Sign in,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Pay for the reserved flight</a:t>
              </a:r>
            </a:p>
          </p:txBody>
        </p:sp>
        <p:sp>
          <p:nvSpPr>
            <p:cNvPr id="21" name="íṡlïḓe"/>
            <p:cNvSpPr txBox="1"/>
            <p:nvPr/>
          </p:nvSpPr>
          <p:spPr>
            <a:xfrm>
              <a:off x="4693710" y="273191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Deposit,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Balance,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Deposit some amount of money into user’s account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Check balance for one’s own account</a:t>
              </a:r>
            </a:p>
          </p:txBody>
        </p:sp>
        <p:sp>
          <p:nvSpPr>
            <p:cNvPr id="22" name="ïṡľídè"/>
            <p:cNvSpPr txBox="1"/>
            <p:nvPr/>
          </p:nvSpPr>
          <p:spPr>
            <a:xfrm>
              <a:off x="4692122" y="3965649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Transfer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Transferring some amount of money to other’s account</a:t>
              </a:r>
              <a:endParaRPr kumimoji="0" lang="de-DE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iślîḋe"/>
            <p:cNvSpPr txBox="1"/>
            <p:nvPr/>
          </p:nvSpPr>
          <p:spPr>
            <a:xfrm>
              <a:off x="3893818" y="5211051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Statement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View all statements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457cd7-beff-4020-a70b-0fbcf7ed79f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5BCB8"/>
      </a:accent1>
      <a:accent2>
        <a:srgbClr val="188BFF"/>
      </a:accent2>
      <a:accent3>
        <a:srgbClr val="FF6A62"/>
      </a:accent3>
      <a:accent4>
        <a:srgbClr val="FFC365"/>
      </a:accent4>
      <a:accent5>
        <a:srgbClr val="7F7F7F"/>
      </a:accent5>
      <a:accent6>
        <a:srgbClr val="393939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宽屏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主题5</vt:lpstr>
      <vt:lpstr>Requirement – Payment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– Payment Provider</dc:title>
  <dc:creator>Yunzhu Liu [sc192yl]</dc:creator>
  <cp:lastModifiedBy>Yunzhu Liu [sc192yl]</cp:lastModifiedBy>
  <cp:revision>2</cp:revision>
  <dcterms:created xsi:type="dcterms:W3CDTF">2023-05-06T03:21:00Z</dcterms:created>
  <dcterms:modified xsi:type="dcterms:W3CDTF">2023-05-06T03:22:43Z</dcterms:modified>
</cp:coreProperties>
</file>