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  <p:sldId id="258" r:id="RelId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Relationship Type="http://schemas.openxmlformats.org/officeDocument/2006/relationships/slide" Target="/ppt/slides/slide3.xml" Id="RelId1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Movie by popularity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Top 15 genres by count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Runtime category 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2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Popularity and  Vote count over time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Revenue and Budget over time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de8c3297-ed03-41e8-a08a-f9865813e319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081bd245ff3d4eae" /><Relationship Type="http://schemas.openxmlformats.org/officeDocument/2006/relationships/slideLayout" Target="/ppt/slideLayouts/slideLayout8.xml" Id="Rce201c81aada4b6e" /><Relationship Type="http://schemas.openxmlformats.org/officeDocument/2006/relationships/hyperlink" Target="https://app.powerbi.com/groups/me/reports/de8c3297-ed03-41e8-a08a-f9865813e319/?pbi_source=PowerPoint" TargetMode="External" Id="RelId0" /><Relationship Type="http://schemas.openxmlformats.org/officeDocument/2006/relationships/image" Target="/ppt/media/image4.png" Id="imgId498629810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notesSlide" Target="/ppt/notesSlides/notesSlide2.xml" Id="R67ded3b567324975" /><Relationship Type="http://schemas.openxmlformats.org/officeDocument/2006/relationships/slideLayout" Target="/ppt/slideLayouts/slideLayout8.xml" Id="R403ae48e33cb4f85" /><Relationship Type="http://schemas.openxmlformats.org/officeDocument/2006/relationships/hyperlink" Target="https://app.powerbi.com/groups/me/reports/de8c3297-ed03-41e8-a08a-f9865813e319/?pbi_source=PowerPoint" TargetMode="External" Id="RelId1" /><Relationship Type="http://schemas.openxmlformats.org/officeDocument/2006/relationships/image" Target="/ppt/media/image5.png" Id="imgId498629809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Movies Report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2/6/2025 8:16:18 AM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1/27/2025 12:57:24 PM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shape ,Movie by popularity ,Top 15 genres by count ,Runtime category  ,slicer ,slicer ,slicer ,textbox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49862981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Genre and Category</a:t>
            </a:r>
          </a:p>
        </p:txBody>
      </p:sp>
    </p:spTree>
    <p:clrMapOvr>
      <a:masterClrMapping xmlns:a="http://schemas.openxmlformats.org/drawingml/2006/main"/>
    </p:clrMapOvr>
  </p:cSld>
</p:sld>
</file>

<file path=ppt/slides/slide3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shape ,Popularity and  Vote count over time ,slicer ,slicer ,slicer ,Revenue and Budget over time ,textbox. Please refer to the notes on this slide for details">
            <a:hlinkClick xmlns:r="http://schemas.openxmlformats.org/officeDocument/2006/relationships" xmlns:a="http://schemas.openxmlformats.org/drawingml/2006/main" r:id="RelId1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498629809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Time Series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