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2"/>
  </p:sldMasterIdLst>
  <p:notesMasterIdLst>
    <p:notesMasterId r:id="rId13"/>
  </p:notesMasterIdLst>
  <p:handoutMasterIdLst>
    <p:handoutMasterId r:id="rId14"/>
  </p:handoutMasterIdLst>
  <p:sldIdLst>
    <p:sldId id="264" r:id="rId3"/>
    <p:sldId id="263" r:id="rId4"/>
    <p:sldId id="262" r:id="rId5"/>
    <p:sldId id="260" r:id="rId6"/>
    <p:sldId id="261" r:id="rId7"/>
    <p:sldId id="265" r:id="rId8"/>
    <p:sldId id="266" r:id="rId9"/>
    <p:sldId id="267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C0C0C0"/>
    <a:srgbClr val="CE8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763625-96F0-EB98-B111-423EC3DA6DAF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>
                <a:solidFill>
                  <a:srgbClr val="00C000"/>
                </a:solidFill>
                <a:latin typeface="Tahoma" panose="020B0604030504040204" pitchFamily="34" charset="0"/>
              </a:rPr>
              <a:t>Public</a:t>
            </a:r>
            <a:endParaRPr lang="en-GH">
              <a:solidFill>
                <a:srgbClr val="00C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FCEB2-C47E-B45C-F2DD-B20A490F82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D352-5A16-4C4C-B4E4-CAF28BF06743}" type="datetimeFigureOut">
              <a:rPr lang="en-GH" smtClean="0"/>
              <a:t>01/02/2025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9B9D0-7B7C-4EED-75EF-3195DE9FD3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B530D-7ECB-BFED-5715-801DB888CC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8F07D-F12A-4DCD-8D0C-9CF56E0BDEFB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6015112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200" b="0" i="0" u="none">
                <a:solidFill>
                  <a:srgbClr val="00C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/>
              <a:t>Public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9940A-199B-45F7-8C6D-986651D8A70E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1C9BA-F632-47DC-9138-32278ED31DBE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481407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80226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10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3544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789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3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3459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61071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1260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574839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3676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819787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C9BA-F632-47DC-9138-32278ED31DBE}" type="slidenum">
              <a:rPr lang="en-GH" smtClean="0"/>
              <a:t>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8843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65018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423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2160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9769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32931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55598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108454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3743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0818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7788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43568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21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78044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85906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248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2197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078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8E126A-82D4-4F23-9752-36DD08F77168}" type="datetimeFigureOut">
              <a:rPr lang="en-GH" smtClean="0"/>
              <a:t>31/01/2025</a:t>
            </a:fld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D6ACB82-0489-4609-B3CB-80BBE274E1AD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65258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  <p:sldLayoutId id="2147484010" r:id="rId14"/>
    <p:sldLayoutId id="2147484011" r:id="rId15"/>
    <p:sldLayoutId id="2147484012" r:id="rId16"/>
    <p:sldLayoutId id="21474840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E6F04-CA32-6502-11E4-F0112E0A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37" y="1574161"/>
            <a:ext cx="3496955" cy="4718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1BE9E-25F8-15DB-31A8-CC183E56A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529" y="1574161"/>
            <a:ext cx="3714941" cy="4718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FB058C-CCFB-8F44-F6EF-1D82EB4E9165}"/>
              </a:ext>
            </a:extLst>
          </p:cNvPr>
          <p:cNvSpPr txBox="1"/>
          <p:nvPr/>
        </p:nvSpPr>
        <p:spPr>
          <a:xfrm>
            <a:off x="8133707" y="1389495"/>
            <a:ext cx="33425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. On app.powerbi.com, setup new connection from</a:t>
            </a:r>
          </a:p>
          <a:p>
            <a:r>
              <a:rPr lang="en-US" dirty="0"/>
              <a:t>Manage Connections and Gateways settings</a:t>
            </a:r>
            <a:endParaRPr lang="en-G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4D821-31E9-9CF1-E66B-DC79D416CAD4}"/>
              </a:ext>
            </a:extLst>
          </p:cNvPr>
          <p:cNvSpPr txBox="1"/>
          <p:nvPr/>
        </p:nvSpPr>
        <p:spPr>
          <a:xfrm>
            <a:off x="325347" y="56572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filesOnprem</a:t>
            </a:r>
            <a:r>
              <a:rPr lang="en-US" dirty="0"/>
              <a:t> connection to On premise gateway server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81521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79076-579A-2E25-7102-EB062983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6" y="1130182"/>
            <a:ext cx="11246428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9E6555-F14D-C82B-9CBC-94E1CA89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22" y="1039186"/>
            <a:ext cx="7806595" cy="4779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99DB9-4D51-D4F3-1131-3E8BFD0C75BE}"/>
              </a:ext>
            </a:extLst>
          </p:cNvPr>
          <p:cNvSpPr txBox="1"/>
          <p:nvPr/>
        </p:nvSpPr>
        <p:spPr>
          <a:xfrm>
            <a:off x="2342508" y="575353"/>
            <a:ext cx="28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Metadata activity</a:t>
            </a:r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D3BCC-2020-58E5-4E71-72A1A2F8ED65}"/>
              </a:ext>
            </a:extLst>
          </p:cNvPr>
          <p:cNvSpPr txBox="1"/>
          <p:nvPr/>
        </p:nvSpPr>
        <p:spPr>
          <a:xfrm>
            <a:off x="8248436" y="2433263"/>
            <a:ext cx="2835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list of all file names from source (</a:t>
            </a:r>
            <a:r>
              <a:rPr lang="en-US" dirty="0" err="1"/>
              <a:t>Onprem</a:t>
            </a:r>
            <a:r>
              <a:rPr lang="en-US" dirty="0"/>
              <a:t>)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6941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DB10C-A828-369B-BB39-64DD20EA2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85" y="1075401"/>
            <a:ext cx="6011892" cy="4852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F6D52-E040-B2F3-AF8E-3F87D5C98847}"/>
              </a:ext>
            </a:extLst>
          </p:cNvPr>
          <p:cNvSpPr txBox="1"/>
          <p:nvPr/>
        </p:nvSpPr>
        <p:spPr>
          <a:xfrm>
            <a:off x="2307004" y="630860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Item : @activity('Get Metadata1').</a:t>
            </a:r>
            <a:r>
              <a:rPr lang="en-US" dirty="0" err="1"/>
              <a:t>output.childItems</a:t>
            </a:r>
            <a:endParaRPr lang="en-G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F5207-B315-4DD3-C3F3-C355AA630061}"/>
              </a:ext>
            </a:extLst>
          </p:cNvPr>
          <p:cNvSpPr txBox="1"/>
          <p:nvPr/>
        </p:nvSpPr>
        <p:spPr>
          <a:xfrm>
            <a:off x="2392824" y="54668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ForEach Settings</a:t>
            </a:r>
            <a:endParaRPr lang="en-G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83A70-822C-9B19-E006-743B68FE97E5}"/>
              </a:ext>
            </a:extLst>
          </p:cNvPr>
          <p:cNvSpPr txBox="1"/>
          <p:nvPr/>
        </p:nvSpPr>
        <p:spPr>
          <a:xfrm>
            <a:off x="7082977" y="1296431"/>
            <a:ext cx="1958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filenames are obtained from Get Metadata to foreach loop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21564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FECE83-9371-952A-9F1B-D6EBF3608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97" y="1063503"/>
            <a:ext cx="4921503" cy="4730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F9CB1F-39A9-CDB5-6C07-13E9786852BD}"/>
              </a:ext>
            </a:extLst>
          </p:cNvPr>
          <p:cNvSpPr txBox="1"/>
          <p:nvPr/>
        </p:nvSpPr>
        <p:spPr>
          <a:xfrm>
            <a:off x="6256961" y="3105833"/>
            <a:ext cx="5311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Expression: @equals(substring(item().name, 0 ,10 ), </a:t>
            </a:r>
            <a:r>
              <a:rPr lang="en-US" dirty="0" err="1"/>
              <a:t>formatDateTime</a:t>
            </a:r>
            <a:r>
              <a:rPr lang="en-US" dirty="0"/>
              <a:t>(</a:t>
            </a:r>
            <a:r>
              <a:rPr lang="en-US" dirty="0" err="1"/>
              <a:t>utcNow</a:t>
            </a:r>
            <a:r>
              <a:rPr lang="en-US" dirty="0"/>
              <a:t>(),'</a:t>
            </a:r>
            <a:r>
              <a:rPr lang="en-US" dirty="0" err="1"/>
              <a:t>yyyy</a:t>
            </a:r>
            <a:r>
              <a:rPr lang="en-US" dirty="0"/>
              <a:t>-MM-dd'))</a:t>
            </a:r>
            <a:endParaRPr lang="en-G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0D7D8-0434-25B7-923C-ED7823C2648F}"/>
              </a:ext>
            </a:extLst>
          </p:cNvPr>
          <p:cNvSpPr txBox="1"/>
          <p:nvPr/>
        </p:nvSpPr>
        <p:spPr>
          <a:xfrm>
            <a:off x="1482903" y="552107"/>
            <a:ext cx="345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Condition</a:t>
            </a:r>
            <a:endParaRPr lang="en-G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0FEB2-046D-F3D5-0091-83C2C70033C9}"/>
              </a:ext>
            </a:extLst>
          </p:cNvPr>
          <p:cNvSpPr txBox="1"/>
          <p:nvPr/>
        </p:nvSpPr>
        <p:spPr>
          <a:xfrm>
            <a:off x="6256960" y="1924305"/>
            <a:ext cx="5311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Expression evaluate the date part of the filename and compares with current date if it is equal. True will pass the file name to copy activity to get the file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77528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1B011-DE86-8DBE-659F-D3EA7EE6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3" y="919665"/>
            <a:ext cx="5925494" cy="511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A4C96-4266-B139-F6F7-A5E8D6062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39" y="919665"/>
            <a:ext cx="5795355" cy="5111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56E87-8D3C-1BF6-E7C4-4AF77DA572AC}"/>
              </a:ext>
            </a:extLst>
          </p:cNvPr>
          <p:cNvSpPr txBox="1"/>
          <p:nvPr/>
        </p:nvSpPr>
        <p:spPr>
          <a:xfrm>
            <a:off x="5229547" y="6211669"/>
            <a:ext cx="750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path: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ott</a:t>
            </a:r>
            <a:r>
              <a:rPr lang="en-US" b="0" dirty="0">
                <a:effectLst/>
                <a:latin typeface="Consolas" panose="020B0609020204030204" pitchFamily="49" charset="0"/>
              </a:rPr>
              <a:t>/@{formatDateTime(utcNow(),'yyyy-MM-dd' )}</a:t>
            </a:r>
          </a:p>
          <a:p>
            <a:endParaRPr lang="en-G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F6BA14-CEB2-7352-DDC8-B49497C9E27B}"/>
              </a:ext>
            </a:extLst>
          </p:cNvPr>
          <p:cNvSpPr txBox="1"/>
          <p:nvPr/>
        </p:nvSpPr>
        <p:spPr>
          <a:xfrm>
            <a:off x="219673" y="6350168"/>
            <a:ext cx="3290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egoe UI" panose="020B0502040204020203" pitchFamily="34" charset="0"/>
              </a:rPr>
              <a:t>Filename: @item().name</a:t>
            </a:r>
            <a:endParaRPr lang="en-G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94D49A-8223-B9D7-2686-7F2344C2A239}"/>
              </a:ext>
            </a:extLst>
          </p:cNvPr>
          <p:cNvSpPr txBox="1"/>
          <p:nvPr/>
        </p:nvSpPr>
        <p:spPr>
          <a:xfrm>
            <a:off x="3509972" y="275298"/>
            <a:ext cx="4835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</a:rPr>
              <a:t>Copy activity within Foreach If condition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642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6C695E-B0E0-D976-7BC1-4D2D5992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48" y="2215546"/>
            <a:ext cx="10286520" cy="4072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FA7B31-3610-98FC-C9DA-71647854197A}"/>
              </a:ext>
            </a:extLst>
          </p:cNvPr>
          <p:cNvSpPr txBox="1"/>
          <p:nvPr/>
        </p:nvSpPr>
        <p:spPr>
          <a:xfrm>
            <a:off x="1243173" y="184221"/>
            <a:ext cx="87124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Extracting date from File Name</a:t>
            </a:r>
          </a:p>
          <a:p>
            <a:endParaRPr lang="en-US" dirty="0"/>
          </a:p>
          <a:p>
            <a:r>
              <a:rPr lang="en-US" dirty="0"/>
              <a:t>2025-01-29 120514.csv</a:t>
            </a:r>
          </a:p>
          <a:p>
            <a:r>
              <a:rPr lang="en-US" dirty="0"/>
              <a:t>0 1 2 3 4 5 6 7 8 9 10</a:t>
            </a:r>
          </a:p>
          <a:p>
            <a:endParaRPr lang="en-US" dirty="0"/>
          </a:p>
          <a:p>
            <a:r>
              <a:rPr lang="en-US" dirty="0"/>
              <a:t>2025-01-29 =Today’s Date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84885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F72C6B-09B4-86B1-A058-DE2B938B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794" y="1254013"/>
            <a:ext cx="8998412" cy="4349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2AE57A-7A19-3F03-6952-BD8A40DD4E96}"/>
              </a:ext>
            </a:extLst>
          </p:cNvPr>
          <p:cNvSpPr txBox="1"/>
          <p:nvPr/>
        </p:nvSpPr>
        <p:spPr>
          <a:xfrm>
            <a:off x="2833098" y="595927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Value: @formatDateTime(utcNow(),'yyyy-MM-dd’)</a:t>
            </a:r>
          </a:p>
          <a:p>
            <a:r>
              <a:rPr lang="en-US" dirty="0"/>
              <a:t>The value is pass as parameter to the notebook</a:t>
            </a:r>
            <a:endParaRPr lang="en-G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32C087-D061-B939-7528-A8A201B73E07}"/>
              </a:ext>
            </a:extLst>
          </p:cNvPr>
          <p:cNvSpPr txBox="1"/>
          <p:nvPr/>
        </p:nvSpPr>
        <p:spPr>
          <a:xfrm>
            <a:off x="2833098" y="52236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Notebook activity: Transformation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9465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9D5371-F02A-E9B9-9CEB-CF0785252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38" y="1748924"/>
            <a:ext cx="8555664" cy="3696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5A1E9-0C40-9BC1-23AC-87E36445E568}"/>
              </a:ext>
            </a:extLst>
          </p:cNvPr>
          <p:cNvSpPr txBox="1"/>
          <p:nvPr/>
        </p:nvSpPr>
        <p:spPr>
          <a:xfrm>
            <a:off x="1767154" y="657546"/>
            <a:ext cx="3051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procedure activity</a:t>
            </a:r>
            <a:endParaRPr lang="en-G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4A92E-1767-129B-4684-699708D07001}"/>
              </a:ext>
            </a:extLst>
          </p:cNvPr>
          <p:cNvSpPr txBox="1"/>
          <p:nvPr/>
        </p:nvSpPr>
        <p:spPr>
          <a:xfrm>
            <a:off x="9667981" y="1797978"/>
            <a:ext cx="2178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WH_MD_Database</a:t>
            </a:r>
            <a:r>
              <a:rPr lang="en-US" dirty="0"/>
              <a:t> refers to the connection to the Warehouse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82188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95EB3-215A-485A-3FC5-2712DF0D8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02" y="2337673"/>
            <a:ext cx="10897062" cy="29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11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bf516a00-941e-4515-902e-04580dc361de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1555F60C-7C82-400F-A590-C89E0719DE03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19720</TotalTime>
  <Words>220</Words>
  <Application>Microsoft Office PowerPoint</Application>
  <PresentationFormat>Widescreen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Calisto MT</vt:lpstr>
      <vt:lpstr>Consolas</vt:lpstr>
      <vt:lpstr>Segoe UI</vt:lpstr>
      <vt:lpstr>Tahoma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Adane [ MTN Ghana ]</dc:creator>
  <cp:lastModifiedBy>Frank Adane [ MTN Ghana ]</cp:lastModifiedBy>
  <cp:revision>12</cp:revision>
  <dcterms:created xsi:type="dcterms:W3CDTF">2024-12-16T04:41:56Z</dcterms:created>
  <dcterms:modified xsi:type="dcterms:W3CDTF">2025-02-03T09:36:17Z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5be15148-dd44-45d0-aa72-d6425863b99c</vt:lpwstr>
  </property>
  <property fmtid="{D5CDD505-2E9C-101B-9397-08002B2CF9AE}" pid="3" name="bjClsUserRVM">
    <vt:lpwstr>[]</vt:lpwstr>
  </property>
  <property fmtid="{D5CDD505-2E9C-101B-9397-08002B2CF9AE}" pid="4" name="bjSaver">
    <vt:lpwstr>rRfesV3F60sCXkoDJel+IRpgySydidni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policy="bf516a00-941e-4515-902e-04580dc361de"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Public</vt:lpwstr>
  </property>
</Properties>
</file>