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9" d="100"/>
          <a:sy n="59" d="100"/>
        </p:scale>
        <p:origin x="37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8DFD-2627-4F3C-BE5F-16780461C8E8}" type="datetimeFigureOut">
              <a:rPr lang="en-GH" smtClean="0"/>
              <a:t>18/01/2025</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6C7C9-28D1-4CE6-BB6B-4157A6BE12F0}" type="slidenum">
              <a:rPr lang="en-GH" smtClean="0"/>
              <a:t>‹#›</a:t>
            </a:fld>
            <a:endParaRPr lang="en-GH"/>
          </a:p>
        </p:txBody>
      </p:sp>
    </p:spTree>
    <p:extLst>
      <p:ext uri="{BB962C8B-B14F-4D97-AF65-F5344CB8AC3E}">
        <p14:creationId xmlns:p14="http://schemas.microsoft.com/office/powerpoint/2010/main" val="10582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Earthquakes Over time</a:t>
            </a:r>
            <a:endParaRPr dirty="0"/>
          </a:p>
          <a:p>
            <a:r>
              <a:rPr b="0" dirty="0"/>
              <a:t>No alt text provided</a:t>
            </a:r>
            <a:endParaRPr dirty="0"/>
          </a:p>
          <a:p>
            <a:endParaRPr dirty="0"/>
          </a:p>
          <a:p>
            <a:r>
              <a:rPr b="1" dirty="0"/>
              <a:t>Percentage distribution of Earthquakes across different significate categories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Depth vrs Magnitude Correlation</a:t>
            </a:r>
            <a:endParaRPr dirty="0"/>
          </a:p>
          <a:p>
            <a:r>
              <a:rPr b="0" dirty="0"/>
              <a:t>No alt text provided</a:t>
            </a:r>
            <a:endParaRPr dirty="0"/>
          </a:p>
          <a:p>
            <a:endParaRPr dirty="0"/>
          </a:p>
          <a:p>
            <a:r>
              <a:rPr b="1" dirty="0"/>
              <a:t>Earthquake per magnitude category</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Key Metrics</a:t>
            </a:r>
            <a:endParaRPr dirty="0"/>
          </a:p>
          <a:p>
            <a:r>
              <a:rPr b="0" dirty="0"/>
              <a:t>No alt text provided</a:t>
            </a:r>
            <a:endParaRPr dirty="0"/>
          </a:p>
          <a:p>
            <a:endParaRPr dirty="0"/>
          </a:p>
          <a:p>
            <a:r>
              <a:rPr b="1" dirty="0"/>
              <a:t>Earthquake by country_code</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azureMap</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5284aa4-1daf-4326-a273-61034cb1517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5284aa4-1daf-4326-a273-61034cb1517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5284aa4-1daf-4326-a273-61034cb1517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Earthquakes Over time ,Percentage distribution of Earthquakes across different significate categories ,slicer ,shape ,textbox ,Depth vrs Magnitude Correlation ,Earthquake per magnitude category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Frequency and Category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Key Metrics ,Earthquake by country_code ,funnel ,slicer ,slicer ,textbox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Country Specific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multiRowCard ,slicer ,slicer ,azur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Geographic Representation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139</Words>
  <Application>Microsoft Office PowerPoint</Application>
  <PresentationFormat>Widescreen</PresentationFormat>
  <Paragraphs>66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Frequency and Category</vt:lpstr>
      <vt:lpstr>Country Specific</vt:lpstr>
      <vt:lpstr>Geographic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Frank Adane</cp:lastModifiedBy>
  <cp:revision>5</cp:revision>
  <dcterms:created xsi:type="dcterms:W3CDTF">2016-09-04T11:54:55Z</dcterms:created>
  <dcterms:modified xsi:type="dcterms:W3CDTF">2025-01-18T20:52:20Z</dcterms:modified>
</cp:coreProperties>
</file>