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Total Sales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Country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Date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pageNavigator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Number of Transactions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pageNavigator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Sales by city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Date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Country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Product revenue shares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pageNavigator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a4df557d-ef13-48d9-8fcf-f51e5909918d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7b5b6e8b189e404b" /><Relationship Type="http://schemas.openxmlformats.org/officeDocument/2006/relationships/slideLayout" Target="/ppt/slideLayouts/slideLayout8.xml" Id="Rf23d738add4b4a75" /><Relationship Type="http://schemas.openxmlformats.org/officeDocument/2006/relationships/hyperlink" Target="https://app.powerbi.com/groups/me/reports/a4df557d-ef13-48d9-8fcf-f51e5909918d/?pbi_source=PowerPoint" TargetMode="External" Id="RelId0" /><Relationship Type="http://schemas.openxmlformats.org/officeDocument/2006/relationships/image" Target="/ppt/media/image4.png" Id="imgId50492800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38fbde40b3d9423f" /><Relationship Type="http://schemas.openxmlformats.org/officeDocument/2006/relationships/slideLayout" Target="/ppt/slideLayouts/slideLayout8.xml" Id="R3987d4c3e93a4f6e" /><Relationship Type="http://schemas.openxmlformats.org/officeDocument/2006/relationships/hyperlink" Target="https://app.powerbi.com/groups/me/reports/a4df557d-ef13-48d9-8fcf-f51e5909918d/?pbi_source=PowerPoint" TargetMode="External" Id="RelId1" /><Relationship Type="http://schemas.openxmlformats.org/officeDocument/2006/relationships/image" Target="/ppt/media/image5.png" Id="imgId504928003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73a937c2803b4cc0" /><Relationship Type="http://schemas.openxmlformats.org/officeDocument/2006/relationships/slideLayout" Target="/ppt/slideLayouts/slideLayout8.xml" Id="R8fe6e1d75db645ad" /><Relationship Type="http://schemas.openxmlformats.org/officeDocument/2006/relationships/hyperlink" Target="https://app.powerbi.com/groups/me/reports/a4df557d-ef13-48d9-8fcf-f51e5909918d/?pbi_source=PowerPoint" TargetMode="External" Id="RelId2" /><Relationship Type="http://schemas.openxmlformats.org/officeDocument/2006/relationships/image" Target="/ppt/media/image6.png" Id="imgId504928002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Sales_report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3/5/2025 8:39:36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2/24/2025 8:21:05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otal Sales ,Country ,Date ,clusteredBarChart ,pieChart ,shape ,textbox ,pageNavigator ,shape ,Number of Transactions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0492800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Location Analysis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hape ,textbox ,pageNavigator ,Total Sales by city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0492800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Map of Sales by Cities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hape ,textbox ,tableEx ,Date ,Country ,shape ,Product revenue shares ,pageNavigator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0492800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Product Analysis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