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BA0CE-26CA-46ED-A1AB-F8241EFF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B7956-5FCD-4065-A411-97E616C5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7C640-4575-4F77-99C4-38AF1433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3DCB3-BE15-4020-B381-709FD63A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487AE-0BF3-4809-AA7A-EE881784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8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99CE0-EAB1-426C-9FC3-A885148E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8A0B16-56FB-41ED-BC92-318A2219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86022-2186-4BF5-ABD2-47655837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E440F-ABA6-4BD4-AA0E-31D59F48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67906-7C78-4437-AC80-279AB48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76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1D0E7C-3273-49AF-A2F6-CD19C7DA2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00BDD4-F236-44BF-A435-81124CD58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0AE36-DFE7-4F06-87C7-078A4A41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D82430-8067-4062-B7BD-05647E7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B4EF1-F229-436F-847B-C49E9A30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0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8FFA-9B91-4216-9F76-D148A165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F1474-6A29-409E-B831-7097F397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7A20A-17E2-46D0-B7C7-DF617476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DF66A-BF14-4B7C-BA7D-0B5ED851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36277-5C01-4A02-B4D6-DB3AC3F3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2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0F550-ECE9-4E96-82B3-0AA99C7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6DFB1F-D00A-4BE7-991C-C9385EC5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353A8-4E5A-4924-BBB0-5BD529CC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D0A5A-24F0-49B3-B334-17182FD4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808C5-6CE6-4FD7-936A-00FFD902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49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43BA1-FECC-48E2-8CA0-679FDB37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B5153-58CC-4A75-9C24-C29763A89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BC6A7-F4C5-47C7-ABD6-F3771F6C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16BC0-BA09-4F3F-9691-FCFE2248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378C6-045A-482D-BE8E-AC98FFE9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2C93EA-9FAC-4A0E-9388-EAEF025D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0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E6744-5A87-4015-B0BD-1EC9E7D2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1A709-1BC2-4CE9-A896-5DFBAF5C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2763B-D468-4890-B37B-65E93322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C5357A-C1B0-48DB-A06C-4C3A173A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3C57A1-FA80-43B0-A434-1761AF181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233C-4921-41FE-9A23-AABB991B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00DB8D-2EC9-4EEC-8AF9-DA94A117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A55466-B425-4670-9B7D-36A7DA4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8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0D0D0-EF86-4C0D-8354-E099D49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71AC1A-5469-4E2D-BF3E-7A61327E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0E88EC-EF4A-495F-BE05-5676717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4A8F7-9F84-4092-A2A7-2B8F28F7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86A991-D375-4AE3-B2A0-249AB738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FE11CF-A61D-4FD9-8143-5539DACC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127C0-1913-448B-9CAD-221731BA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E1D8-B9C3-4420-87E3-4E3A5F34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DEE6D7-F944-44F1-B4F3-69DDF59F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592431-E51F-46ED-BDB0-C03C314C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6D107-140A-4E99-8BAE-F34504BE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2C638-34C5-4CBB-9E61-164EF3F1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C0FCCA-2016-49CA-9DEF-FE227DDA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9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9460D-1C8D-484B-AAEA-FEADB780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D59A00-3267-41B1-9DB2-F88CCC988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71049D-2074-4AA3-AEBF-B913FE707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470BC7-23DC-43CD-9380-330F2875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4CEB68-F44B-45ED-9B86-15B1AA10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B6B2D3-CAF0-4811-A9C1-2260B883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2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F9B893-1D23-427E-A8F4-B463CC1A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4B72A-7434-498D-9AA6-921FD246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17DDD-0685-493F-BCA7-D85CCC63B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06A6-3EEA-4030-BFE7-DEA778014FE2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EB3BCE-6AF4-4925-9F1F-7400FDA48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3B3B4-0267-43F9-B0C9-1758CCD9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F742-42E0-4152-B6D0-88EF9873A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20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ABE9-970C-480B-AC38-9F07D230C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Entwicklung einer webbasierten diskreten Event-Simulation mit zufälligen Einflüssen zur Bewertung von industriellen Ablaufplänen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3EF09C-BB4A-47DA-BA12-536682931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105" y="4778459"/>
            <a:ext cx="9144000" cy="945899"/>
          </a:xfrm>
        </p:spPr>
        <p:txBody>
          <a:bodyPr/>
          <a:lstStyle/>
          <a:p>
            <a:r>
              <a:rPr lang="de-DE" dirty="0"/>
              <a:t>Gruppe 4: Bleichert Merlin-Alex, Hartmann Maxim, </a:t>
            </a:r>
            <a:r>
              <a:rPr lang="de-DE" dirty="0" err="1"/>
              <a:t>Kurpejovic</a:t>
            </a:r>
            <a:r>
              <a:rPr lang="de-DE" dirty="0"/>
              <a:t> Haris, </a:t>
            </a:r>
            <a:r>
              <a:rPr lang="de-DE" dirty="0" err="1"/>
              <a:t>Matziol</a:t>
            </a:r>
            <a:r>
              <a:rPr lang="de-DE" dirty="0"/>
              <a:t> Hans, </a:t>
            </a:r>
            <a:r>
              <a:rPr lang="de-DE" dirty="0" err="1"/>
              <a:t>Strzebkowski</a:t>
            </a:r>
            <a:r>
              <a:rPr lang="de-DE" dirty="0"/>
              <a:t> Maxim, </a:t>
            </a:r>
            <a:r>
              <a:rPr lang="de-DE" dirty="0" err="1"/>
              <a:t>Ziesing</a:t>
            </a:r>
            <a:r>
              <a:rPr lang="de-DE" dirty="0"/>
              <a:t> Kevin</a:t>
            </a:r>
          </a:p>
        </p:txBody>
      </p:sp>
    </p:spTree>
    <p:extLst>
      <p:ext uri="{BB962C8B-B14F-4D97-AF65-F5344CB8AC3E}">
        <p14:creationId xmlns:p14="http://schemas.microsoft.com/office/powerpoint/2010/main" val="428017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3E5DC2-F647-43A6-93FA-CDF64CFA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88190"/>
            <a:ext cx="5157787" cy="443664"/>
          </a:xfrm>
        </p:spPr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14E171-84A2-4588-9307-AF5509D7A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1854"/>
            <a:ext cx="9667790" cy="116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Erstelle eine Webseite für die Simulation von industriellen Ablaufplänen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663C1A2-84B9-411B-AA01-C0970E8B9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7" y="2946567"/>
            <a:ext cx="5256213" cy="443664"/>
          </a:xfrm>
        </p:spPr>
        <p:txBody>
          <a:bodyPr/>
          <a:lstStyle/>
          <a:p>
            <a:r>
              <a:rPr lang="de-DE" dirty="0"/>
              <a:t>Zielstellung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F45C4CA-7043-42A5-A8FC-8B20D8499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7" y="3625515"/>
            <a:ext cx="9667791" cy="1922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Wir wollen eine möglichst effiziente, einfach zu verstehende Web-Applikation erstellen, die mehrere Variablen in eine Simulation einbezieht.</a:t>
            </a:r>
          </a:p>
        </p:txBody>
      </p:sp>
    </p:spTree>
    <p:extLst>
      <p:ext uri="{BB962C8B-B14F-4D97-AF65-F5344CB8AC3E}">
        <p14:creationId xmlns:p14="http://schemas.microsoft.com/office/powerpoint/2010/main" val="159689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C2BEE-708D-4F1C-8474-3AA4939B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18E95-2C81-497B-A2FD-4FDB5B96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Darstellung von komplexen Abläufen</a:t>
            </a:r>
          </a:p>
          <a:p>
            <a:r>
              <a:rPr lang="de-DE" dirty="0"/>
              <a:t>Alle relevanten Variablen einstellbar</a:t>
            </a:r>
          </a:p>
          <a:p>
            <a:r>
              <a:rPr lang="de-DE" dirty="0"/>
              <a:t>Einfach gestaltete  User Oberfläche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32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03DA4-D927-4209-BEC3-04983D34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42739-D649-403A-88C2-EDDB2FC0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85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3CD527-5BE5-48E2-A4D6-64CBA5A4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Zeitplan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870D97-6179-4F23-BBB8-AD5E96897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59568"/>
            <a:ext cx="10515599" cy="2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Entwicklung einer webbasierten diskreten Event-Simulation mit zufälligen Einflüssen zur Bewertung von industriellen Ablaufplänen </vt:lpstr>
      <vt:lpstr>PowerPoint-Präsentation</vt:lpstr>
      <vt:lpstr>Anforderungen des Projekts</vt:lpstr>
      <vt:lpstr>Mockup</vt:lpstr>
      <vt:lpstr>Zeitplan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webbasierten diskreten Event-Simulation mit zufälligen Einflüssen zur Bewertung von industriellen Ablaufplänen </dc:title>
  <dc:creator>Hartmann, Maxim</dc:creator>
  <cp:lastModifiedBy>Hartmann, Maxim</cp:lastModifiedBy>
  <cp:revision>1</cp:revision>
  <dcterms:created xsi:type="dcterms:W3CDTF">2022-11-15T16:15:44Z</dcterms:created>
  <dcterms:modified xsi:type="dcterms:W3CDTF">2022-11-15T16:35:05Z</dcterms:modified>
</cp:coreProperties>
</file>