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65" r:id="rId11"/>
    <p:sldId id="271" r:id="rId12"/>
    <p:sldId id="270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F43E-F160-41F2-B3EB-5089E6223977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A7D39-7AE0-4215-876A-85D431BA93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23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A7D39-7AE0-4215-876A-85D431BA932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4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A7D39-7AE0-4215-876A-85D431BA932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48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A7D39-7AE0-4215-876A-85D431BA932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7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A1E3AB-5C14-4E74-869F-5E114918B88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CDD672-EC42-4463-B0B1-F99DB00362AD}" type="datetimeFigureOut">
              <a:rPr lang="es-ES" smtClean="0"/>
              <a:t>24/05/2015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543800" cy="2593975"/>
          </a:xfrm>
        </p:spPr>
        <p:txBody>
          <a:bodyPr/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PROYECTO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503712"/>
            <a:ext cx="6461760" cy="1066800"/>
          </a:xfrm>
        </p:spPr>
        <p:txBody>
          <a:bodyPr>
            <a:normAutofit fontScale="70000" lnSpcReduction="20000"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AMPLIACIÓN DE ROBÓTICA</a:t>
            </a:r>
          </a:p>
          <a:p>
            <a:r>
              <a:rPr lang="es-E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GIERM</a:t>
            </a:r>
          </a:p>
          <a:p>
            <a:pPr algn="r"/>
            <a:endParaRPr lang="es-E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Francisco Márquez Chaves</a:t>
            </a: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Jesús Parra Jaramillo</a:t>
            </a: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Marta </a:t>
            </a:r>
            <a:r>
              <a:rPr lang="es-E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Salvago</a:t>
            </a:r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Ocete</a:t>
            </a:r>
            <a:endParaRPr lang="es-E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14928"/>
            <a:ext cx="1324753" cy="84399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33256"/>
            <a:ext cx="1656184" cy="7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PROGRAMACIÓN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Transmisión de trayectoria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Implementación de código para configuración del dispositivo.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Enlace del dispositivo con el PC.</a:t>
            </a:r>
          </a:p>
          <a:p>
            <a:pPr lvl="2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Configuración del puerto serial en PC.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Utilización del puerto serial de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para transmisión de la trayectoria.</a:t>
            </a:r>
            <a:r>
              <a:rPr lang="es-ES" dirty="0" smtClean="0"/>
              <a:t> 	</a:t>
            </a:r>
            <a:endParaRPr lang="es-ES" dirty="0" smtClean="0"/>
          </a:p>
          <a:p>
            <a:pPr marL="411480" lvl="1" indent="0">
              <a:buNone/>
            </a:pPr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  <p:pic>
        <p:nvPicPr>
          <p:cNvPr id="1026" name="Picture 2" descr="http://blog.placeit.net/wp-content/uploads/2015/02/2000px-Bluetooth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36" y="2924944"/>
            <a:ext cx="1601610" cy="2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RESULTADO FINAL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Funcionamiento del robot móvil para una trayectoria dada:</a:t>
            </a:r>
          </a:p>
          <a:p>
            <a:pPr lvl="1"/>
            <a:r>
              <a:rPr lang="es-ES" dirty="0" smtClean="0"/>
              <a:t>Sigue correctamente la trayectoria, solventando los posibles fallos de </a:t>
            </a:r>
            <a:r>
              <a:rPr lang="es-ES" dirty="0" err="1" smtClean="0"/>
              <a:t>odometría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80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CONCLUSIONES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Errores en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odometría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a causa de las zonas muertas de los motores.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Reductoras de los motores demasiado pequeñas.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Zona de funcionamiento de los motores a velocidades reducidas muy limitada.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Capacidad de procesamiento del módulo de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muy limitada.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Coste reducido.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Lenguaje de programación sencillo.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Disponibilidad de mucha información en Internet.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543800" cy="2593975"/>
          </a:xfrm>
        </p:spPr>
        <p:txBody>
          <a:bodyPr/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PROYECTO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503712"/>
            <a:ext cx="6461760" cy="1066800"/>
          </a:xfrm>
        </p:spPr>
        <p:txBody>
          <a:bodyPr>
            <a:normAutofit fontScale="70000" lnSpcReduction="20000"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AMPLIACIÓN DE ROBÓTICA</a:t>
            </a:r>
          </a:p>
          <a:p>
            <a:r>
              <a:rPr lang="es-E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GIERM</a:t>
            </a:r>
          </a:p>
          <a:p>
            <a:pPr algn="r"/>
            <a:endParaRPr lang="es-E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Francisco Márquez Chaves</a:t>
            </a: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Jesús Parra Jaramillo</a:t>
            </a:r>
          </a:p>
          <a:p>
            <a:pPr algn="r"/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Marta </a:t>
            </a:r>
            <a:r>
              <a:rPr lang="es-E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Salvago</a:t>
            </a:r>
            <a:r>
              <a:rPr lang="es-E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Ocete</a:t>
            </a:r>
            <a:endParaRPr lang="es-E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14928"/>
            <a:ext cx="1324753" cy="84399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33256"/>
            <a:ext cx="1656184" cy="7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ÍNDICE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Introducción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Realización del proyecto:</a:t>
            </a:r>
          </a:p>
          <a:p>
            <a:pPr lvl="1"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Montaje. </a:t>
            </a:r>
          </a:p>
          <a:p>
            <a:pPr lvl="1"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Pruebas de funcionamiento.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Programación.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Times New Roman" pitchFamily="18" charset="0"/>
                <a:cs typeface="Times New Roman" pitchFamily="18" charset="0"/>
              </a:rPr>
              <a:t>Resultado final.</a:t>
            </a:r>
            <a:endParaRPr lang="es-E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Conclusiones.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82074"/>
            <a:ext cx="3553334" cy="31381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6" y="3284984"/>
            <a:ext cx="3421727" cy="256629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INTRODUCCIÓN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4800600"/>
          </a:xfrm>
        </p:spPr>
        <p:txBody>
          <a:bodyPr/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Objetivo: </a:t>
            </a: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Transmitir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desde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PC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una trayectoria obtenida por el algoritmo A* en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mediante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a un robot móvil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que ha de realizarla evitando posibles obstáculos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*: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Algoritmo al que se le proporciona</a:t>
            </a:r>
          </a:p>
          <a:p>
            <a:pPr marL="411480" lvl="1" indent="0">
              <a:buNone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tanto punto inicial, objetivo, como </a:t>
            </a:r>
          </a:p>
          <a:p>
            <a:pPr marL="411480" lvl="1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bstáculos y resuelve la trayectoria</a:t>
            </a:r>
          </a:p>
          <a:p>
            <a:pPr marL="411480" lvl="1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roporcionando un camino óptimo.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u="sng" dirty="0" smtClean="0"/>
              <a:t>REALIZACIÓN DEL PROYECTO</a:t>
            </a:r>
            <a:endParaRPr lang="es-ES" sz="44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Organización: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Montaje de los componentes del robot móvil.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Pruebas de funcionamiento: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Motores y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encoders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Sensores.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Bluetooth.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Programación: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Movimiento.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Evitación de obstáculos.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Seguimiento de trayectoria.</a:t>
            </a:r>
          </a:p>
          <a:p>
            <a:pPr marL="1234440" lvl="2" indent="-45720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Transmisión de trayectoria.</a:t>
            </a:r>
          </a:p>
          <a:p>
            <a:pPr marL="411480" lvl="1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" y="4826017"/>
            <a:ext cx="2148531" cy="193636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MONTAJE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ispositivos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utilizados:</a:t>
            </a:r>
          </a:p>
          <a:p>
            <a:pPr lvl="1"/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MEGA 2560.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Bluetooth.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Puente en H -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Weierde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l298n.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5 sensores de ultrasonido.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Base de metacrilato.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encoders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 motores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 ruedas directrices.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1 rueda loca.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5" y="3863747"/>
            <a:ext cx="3412885" cy="255966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5" y="2118193"/>
            <a:ext cx="1994475" cy="1977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86" y="1268760"/>
            <a:ext cx="1517154" cy="151715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21288"/>
            <a:ext cx="1491784" cy="70695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102064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1143000"/>
          </a:xfrm>
        </p:spPr>
        <p:txBody>
          <a:bodyPr/>
          <a:lstStyle/>
          <a:p>
            <a:r>
              <a:rPr lang="es-ES" sz="4400" b="1" u="sng" dirty="0" smtClean="0"/>
              <a:t>PRUEBAS DE </a:t>
            </a:r>
            <a:r>
              <a:rPr lang="es-ES" sz="4400" b="1" u="sng" dirty="0"/>
              <a:t>F</a:t>
            </a:r>
            <a:r>
              <a:rPr lang="es-ES" sz="4400" b="1" u="sng" dirty="0" smtClean="0"/>
              <a:t>UNCIONAMIENTO</a:t>
            </a:r>
            <a:endParaRPr lang="es-ES" sz="44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Motores y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encoders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Control Todo/Nada para comprobar el funcionamiento.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Configuración del PWM para control en velocidad.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Sensores.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Configuración de 1 sensor para obtener su rango de medida.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Implementación de código para lectura simultánea de los 5 sensores.</a:t>
            </a: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Bluetooth.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Configuración del Bluetooth para recepción de datos.</a:t>
            </a:r>
          </a:p>
          <a:p>
            <a:pPr lvl="1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Prueba de transmisión de datos desde el PC.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PROGRAMACIÓN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Movimiento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Implementación de un controlador PD.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Variable a controlar: Número de pulsos del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encoder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funciones de desplazamiento:</a:t>
            </a:r>
          </a:p>
          <a:p>
            <a:pPr lvl="2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Avanzar.</a:t>
            </a:r>
          </a:p>
          <a:p>
            <a:pPr lvl="2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Retroceder. </a:t>
            </a:r>
          </a:p>
          <a:p>
            <a:pPr lvl="2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irar derecha. </a:t>
            </a:r>
          </a:p>
          <a:p>
            <a:pPr lvl="2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irar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izquierda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PROGRAMACIÓN</a:t>
            </a:r>
            <a:endParaRPr lang="es-E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Evitación de obstáculos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 partir de las lecturas de los sensores y de su posición relativa respecto a robot.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 supera un umbral de seguridad,</a:t>
            </a:r>
          </a:p>
          <a:p>
            <a:pPr marL="411480" lvl="1" indent="0">
              <a:buNone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entra en modo colisión y realiza la </a:t>
            </a:r>
          </a:p>
          <a:p>
            <a:pPr marL="411480" lvl="1" indent="0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función pertinente para evitar el</a:t>
            </a:r>
          </a:p>
          <a:p>
            <a:pPr marL="411480" lvl="1" indent="0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obstáculo.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Prioridad de unos sensores frente a</a:t>
            </a:r>
          </a:p>
          <a:p>
            <a:pPr marL="411480" lvl="1" indent="0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otros.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04" y="2831482"/>
            <a:ext cx="2243499" cy="30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6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latin typeface="Times New Roman" pitchFamily="18" charset="0"/>
                <a:cs typeface="Times New Roman" pitchFamily="18" charset="0"/>
              </a:rPr>
              <a:t>PROGRAMACIÓN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Seguimiento de trayectoria.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Se ha creado una matriz en la que se guarda el estado y el número de vueltas deseado.</a:t>
            </a:r>
          </a:p>
          <a:p>
            <a:pPr lvl="1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Mediante las funciones mencionadas previamente, se realiza la trayectoria deseada.</a:t>
            </a:r>
          </a:p>
          <a:p>
            <a:pPr lvl="1"/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9" y="6007505"/>
            <a:ext cx="1491784" cy="7069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6088281"/>
            <a:ext cx="1052055" cy="670261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05338"/>
              </p:ext>
            </p:extLst>
          </p:nvPr>
        </p:nvGraphicFramePr>
        <p:xfrm>
          <a:off x="1115616" y="44371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Función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Avanzar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Derecha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Izquierda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Parar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216</TotalTime>
  <Words>509</Words>
  <Application>Microsoft Office PowerPoint</Application>
  <PresentationFormat>Presentación en pantalla (4:3)</PresentationFormat>
  <Paragraphs>117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Adyacencia</vt:lpstr>
      <vt:lpstr>PROYECTO</vt:lpstr>
      <vt:lpstr>ÍNDICE</vt:lpstr>
      <vt:lpstr>INTRODUCCIÓN</vt:lpstr>
      <vt:lpstr>REALIZACIÓN DEL PROYECTO</vt:lpstr>
      <vt:lpstr>MONTAJE</vt:lpstr>
      <vt:lpstr>PRUEBAS DE FUNCIONAMIENTO</vt:lpstr>
      <vt:lpstr>PROGRAMACIÓN</vt:lpstr>
      <vt:lpstr>PROGRAMACIÓN</vt:lpstr>
      <vt:lpstr>PROGRAMACIÓN</vt:lpstr>
      <vt:lpstr>PROGRAMACIÓN</vt:lpstr>
      <vt:lpstr>RESULTADO FINAL</vt:lpstr>
      <vt:lpstr>CONCLUSIONES</vt:lpstr>
      <vt:lpstr>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Marta Salvago Ocete</dc:creator>
  <cp:lastModifiedBy>Teto</cp:lastModifiedBy>
  <cp:revision>23</cp:revision>
  <dcterms:created xsi:type="dcterms:W3CDTF">2015-05-24T16:16:42Z</dcterms:created>
  <dcterms:modified xsi:type="dcterms:W3CDTF">2015-05-24T20:15:57Z</dcterms:modified>
</cp:coreProperties>
</file>