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117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E507-632D-224E-8CBE-D013D48E2790}" type="datetimeFigureOut">
              <a:rPr lang="en-US" smtClean="0"/>
              <a:t>9/13/14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3A7E-CB22-FE41-881F-42084695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9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E507-632D-224E-8CBE-D013D48E2790}" type="datetimeFigureOut">
              <a:rPr lang="en-US" smtClean="0"/>
              <a:t>9/13/14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3A7E-CB22-FE41-881F-42084695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E507-632D-224E-8CBE-D013D48E2790}" type="datetimeFigureOut">
              <a:rPr lang="en-US" smtClean="0"/>
              <a:t>9/13/14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3A7E-CB22-FE41-881F-42084695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9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E507-632D-224E-8CBE-D013D48E2790}" type="datetimeFigureOut">
              <a:rPr lang="en-US" smtClean="0"/>
              <a:t>9/13/14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3A7E-CB22-FE41-881F-42084695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1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E507-632D-224E-8CBE-D013D48E2790}" type="datetimeFigureOut">
              <a:rPr lang="en-US" smtClean="0"/>
              <a:t>9/13/14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3A7E-CB22-FE41-881F-42084695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E507-632D-224E-8CBE-D013D48E2790}" type="datetimeFigureOut">
              <a:rPr lang="en-US" smtClean="0"/>
              <a:t>9/13/14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3A7E-CB22-FE41-881F-42084695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8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E507-632D-224E-8CBE-D013D48E2790}" type="datetimeFigureOut">
              <a:rPr lang="en-US" smtClean="0"/>
              <a:t>9/13/14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3A7E-CB22-FE41-881F-42084695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8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E507-632D-224E-8CBE-D013D48E2790}" type="datetimeFigureOut">
              <a:rPr lang="en-US" smtClean="0"/>
              <a:t>9/13/14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3A7E-CB22-FE41-881F-42084695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E507-632D-224E-8CBE-D013D48E2790}" type="datetimeFigureOut">
              <a:rPr lang="en-US" smtClean="0"/>
              <a:t>9/13/14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3A7E-CB22-FE41-881F-42084695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7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E507-632D-224E-8CBE-D013D48E2790}" type="datetimeFigureOut">
              <a:rPr lang="en-US" smtClean="0"/>
              <a:t>9/13/14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3A7E-CB22-FE41-881F-42084695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5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E507-632D-224E-8CBE-D013D48E2790}" type="datetimeFigureOut">
              <a:rPr lang="en-US" smtClean="0"/>
              <a:t>9/13/14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3A7E-CB22-FE41-881F-42084695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DE507-632D-224E-8CBE-D013D48E2790}" type="datetimeFigureOut">
              <a:rPr lang="en-US" smtClean="0"/>
              <a:t>9/13/14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3A7E-CB22-FE41-881F-42084695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5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mp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8923663" cy="6858000"/>
          </a:xfrm>
          <a:prstGeom prst="rect">
            <a:avLst/>
          </a:prstGeom>
        </p:spPr>
      </p:pic>
      <p:pic>
        <p:nvPicPr>
          <p:cNvPr id="5" name="Picture 4" descr="home_ribb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8923663" cy="1337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1337481"/>
            <a:ext cx="8923663" cy="105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me_ribb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9144000" cy="1337481"/>
          </a:xfrm>
          <a:prstGeom prst="rect">
            <a:avLst/>
          </a:prstGeom>
        </p:spPr>
      </p:pic>
      <p:pic>
        <p:nvPicPr>
          <p:cNvPr id="3" name="Picture 2" descr="insert_ribb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081"/>
            <a:ext cx="9144000" cy="133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2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2900"/>
            <a:ext cx="9144000" cy="108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8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Shenikaw Mantzini</dc:creator>
  <cp:lastModifiedBy>Shenikaw Mantzini</cp:lastModifiedBy>
  <cp:revision>1</cp:revision>
  <dcterms:created xsi:type="dcterms:W3CDTF">2014-09-13T21:30:56Z</dcterms:created>
  <dcterms:modified xsi:type="dcterms:W3CDTF">2014-09-13T21:37:39Z</dcterms:modified>
</cp:coreProperties>
</file>