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9" r:id="rId6"/>
    <p:sldId id="270" r:id="rId7"/>
    <p:sldId id="271" r:id="rId8"/>
    <p:sldId id="265" r:id="rId9"/>
    <p:sldId id="266" r:id="rId10"/>
    <p:sldId id="267" r:id="rId11"/>
    <p:sldId id="268" r:id="rId12"/>
    <p:sldId id="261" r:id="rId13"/>
    <p:sldId id="262" r:id="rId14"/>
    <p:sldId id="263" r:id="rId15"/>
    <p:sldId id="26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09-Jan-21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1129-0124-401E-883A-33D98E69F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Drug Monitoring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A918B-9ADE-4B80-B98E-EE0FA92EE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4: Major System Modules</a:t>
            </a:r>
          </a:p>
        </p:txBody>
      </p:sp>
    </p:spTree>
    <p:extLst>
      <p:ext uri="{BB962C8B-B14F-4D97-AF65-F5344CB8AC3E}">
        <p14:creationId xmlns:p14="http://schemas.microsoft.com/office/powerpoint/2010/main" val="122664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92D9-D76B-41BD-94E8-A8F53930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37" y="404533"/>
            <a:ext cx="5092906" cy="1574808"/>
          </a:xfrm>
        </p:spPr>
        <p:txBody>
          <a:bodyPr/>
          <a:lstStyle/>
          <a:p>
            <a:r>
              <a:rPr lang="en-US" dirty="0"/>
              <a:t>Table Structure (Drugs)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6715D-EDB2-4F44-9CDD-1839FAB49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41" y="2319456"/>
            <a:ext cx="11105644" cy="422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8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92D9-D76B-41BD-94E8-A8F53930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37" y="404533"/>
            <a:ext cx="5092906" cy="1574808"/>
          </a:xfrm>
        </p:spPr>
        <p:txBody>
          <a:bodyPr/>
          <a:lstStyle/>
          <a:p>
            <a:r>
              <a:rPr lang="en-US" dirty="0"/>
              <a:t>Table Structure (Notifications)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8AE3B-4726-486D-889C-2175DC701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55" y="2566354"/>
            <a:ext cx="11717664" cy="263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76A4-4AF4-45BF-BF0C-3EB67165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Systems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F3047-2C1A-44DA-B89F-57D2108A8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80144" y="3679903"/>
            <a:ext cx="5084979" cy="13716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Login Procedure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Registration Procedure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Add Drugs Procedure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879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CD9F-0513-4DBE-ACCC-A36C237D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Procedure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577A771-3DCF-4441-A34C-301AAF436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Enter email and password (ok)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Check database is email exist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If no – alert: User does not exist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if yes – check password match against the given email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if no – alert: the password is incorrect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if yes – redirect user to main page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548F692-5F56-4AD7-ADA3-45FE472F6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8" t="2262" r="22465" b="21610"/>
          <a:stretch/>
        </p:blipFill>
        <p:spPr>
          <a:xfrm>
            <a:off x="5653669" y="1579603"/>
            <a:ext cx="4885244" cy="430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1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CD9F-0513-4DBE-ACCC-A36C237D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Procedure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3E3299-089B-4871-929F-DA7232015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439" r="29439"/>
          <a:stretch/>
        </p:blipFill>
        <p:spPr>
          <a:xfrm>
            <a:off x="5393475" y="1701923"/>
            <a:ext cx="5157064" cy="4322956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577A771-3DCF-4441-A34C-301AAF436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Enter names, email and password (ok)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Check database is email exist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If yes – alert: User already exist, proceed to login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if no – check password match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if no – alert: the two passwords do not match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if yes – Successful Registration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8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CD9F-0513-4DBE-ACCC-A36C237D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Drugs Procedure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577A771-3DCF-4441-A34C-301AAF436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take user input from form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insert data into database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if okay – alert: successful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if no – alert: error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C8A0EE-F0E0-422C-A749-577C7F472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19"/>
          <a:stretch/>
        </p:blipFill>
        <p:spPr>
          <a:xfrm>
            <a:off x="4556016" y="1447800"/>
            <a:ext cx="7125266" cy="4484649"/>
          </a:xfrm>
        </p:spPr>
      </p:pic>
    </p:spTree>
    <p:extLst>
      <p:ext uri="{BB962C8B-B14F-4D97-AF65-F5344CB8AC3E}">
        <p14:creationId xmlns:p14="http://schemas.microsoft.com/office/powerpoint/2010/main" val="139054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3549-AD3F-4B86-B459-967A6522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AD210-3873-4254-8C26-72A68E67F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Drug Monitoring System</a:t>
            </a:r>
          </a:p>
        </p:txBody>
      </p:sp>
    </p:spTree>
    <p:extLst>
      <p:ext uri="{BB962C8B-B14F-4D97-AF65-F5344CB8AC3E}">
        <p14:creationId xmlns:p14="http://schemas.microsoft.com/office/powerpoint/2010/main" val="257640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C2D3-227A-49F6-B745-03B7EF146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System Modules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CBB9-41B4-4B17-8560-1392AEAE7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Login Module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Registration Module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Add Drugs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Drug Records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Notification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Expired Records</a:t>
            </a:r>
          </a:p>
        </p:txBody>
      </p:sp>
    </p:spTree>
    <p:extLst>
      <p:ext uri="{BB962C8B-B14F-4D97-AF65-F5344CB8AC3E}">
        <p14:creationId xmlns:p14="http://schemas.microsoft.com/office/powerpoint/2010/main" val="162773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CCDB-3D6C-40B4-A8C5-582A1BCC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Module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4D4D44-3E71-44E6-984E-D7033397B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884" t="8270" r="23667" b="9775"/>
          <a:stretch/>
        </p:blipFill>
        <p:spPr>
          <a:xfrm>
            <a:off x="4987257" y="1492406"/>
            <a:ext cx="5893676" cy="430622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4E316-0C2C-4704-818A-3642E42D8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dirty="0"/>
              <a:t>the system registers new users into the system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dirty="0"/>
              <a:t>the user data is saved in the system’s database.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9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84A6-5B5D-46D9-A6B7-CCEA02A6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Module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278965-8B18-456C-8303-D4F34E3C5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453" r="15243" b="15822"/>
          <a:stretch/>
        </p:blipFill>
        <p:spPr>
          <a:xfrm>
            <a:off x="4861932" y="1538868"/>
            <a:ext cx="5798450" cy="422918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BFB48-5641-4BB6-A4D1-96577EBAA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system automatically validates user upon login.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Upon validation, the user is redirected to the main page.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6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84A6-5B5D-46D9-A6B7-CCEA02A6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Drugs Module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BFB48-5641-4BB6-A4D1-96577EBAA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The system captures drug input data from the user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The data (drug information) is the stored in the system’s database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Validation occurs if there is a mismatch in the data entered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0CB857-02E6-477F-8F37-E936D302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27"/>
          <a:stretch/>
        </p:blipFill>
        <p:spPr>
          <a:xfrm>
            <a:off x="4556016" y="1447800"/>
            <a:ext cx="7094406" cy="459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2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84A6-5B5D-46D9-A6B7-CCEA02A6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Drugs Module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BFB48-5641-4BB6-A4D1-96577EBAA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The system fetches all drug records from the database.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The system displays this data for the user to view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The system provides information to the user on particular drugs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The user can analyze available drug stock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EA4F4-6E80-4EFE-9ECB-F2A97B81F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" r="22805"/>
          <a:stretch/>
        </p:blipFill>
        <p:spPr>
          <a:xfrm>
            <a:off x="4556016" y="1750741"/>
            <a:ext cx="7152764" cy="44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3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84A6-5B5D-46D9-A6B7-CCEA02A6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 Module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BFB48-5641-4BB6-A4D1-96577EBAA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The system checks for any expiring drug in the database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A notification is sent to the user about the expiring drug.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74304-A00A-48BF-8104-ED89175E4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78"/>
          <a:stretch/>
        </p:blipFill>
        <p:spPr>
          <a:xfrm>
            <a:off x="4556016" y="1498526"/>
            <a:ext cx="7364698" cy="49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1BE6-8D56-492C-B89A-9DB4B767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360449"/>
            <a:ext cx="6428922" cy="2068551"/>
          </a:xfrm>
        </p:spPr>
        <p:txBody>
          <a:bodyPr>
            <a:normAutofit/>
          </a:bodyPr>
          <a:lstStyle/>
          <a:p>
            <a:r>
              <a:rPr lang="en-US" sz="5400" dirty="0"/>
              <a:t>Tables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7027C-FACA-4469-BD5C-F1411EBD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90213" y="3668752"/>
            <a:ext cx="5084979" cy="13716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Users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Drugs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Notifications</a:t>
            </a:r>
          </a:p>
        </p:txBody>
      </p:sp>
    </p:spTree>
    <p:extLst>
      <p:ext uri="{BB962C8B-B14F-4D97-AF65-F5344CB8AC3E}">
        <p14:creationId xmlns:p14="http://schemas.microsoft.com/office/powerpoint/2010/main" val="386928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92D9-D76B-41BD-94E8-A8F53930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37" y="404533"/>
            <a:ext cx="5092906" cy="1574808"/>
          </a:xfrm>
        </p:spPr>
        <p:txBody>
          <a:bodyPr/>
          <a:lstStyle/>
          <a:p>
            <a:r>
              <a:rPr lang="en-US" dirty="0"/>
              <a:t>Table Structure (Users)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6384A9-6E40-42AC-B1F0-FEDCC986C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22" y="2735137"/>
            <a:ext cx="10913326" cy="371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1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277</TotalTime>
  <Words>323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Ion</vt:lpstr>
      <vt:lpstr>Drug Monitoring System</vt:lpstr>
      <vt:lpstr>Major System Modules </vt:lpstr>
      <vt:lpstr>Registration Module</vt:lpstr>
      <vt:lpstr>Login Module</vt:lpstr>
      <vt:lpstr>Add Drugs Module</vt:lpstr>
      <vt:lpstr>View Drugs Module</vt:lpstr>
      <vt:lpstr>Notifications Module</vt:lpstr>
      <vt:lpstr>Tables</vt:lpstr>
      <vt:lpstr>Table Structure (Users)</vt:lpstr>
      <vt:lpstr>Table Structure (Drugs)</vt:lpstr>
      <vt:lpstr>Table Structure (Notifications)</vt:lpstr>
      <vt:lpstr>Systems Operations</vt:lpstr>
      <vt:lpstr>Login Procedure</vt:lpstr>
      <vt:lpstr>Registration Procedure</vt:lpstr>
      <vt:lpstr>Add Drugs Procedure</vt:lpstr>
      <vt:lpstr>The 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Monitoring System</dc:title>
  <dc:creator>Frankline Bwire</dc:creator>
  <cp:lastModifiedBy>Frankline Bwire</cp:lastModifiedBy>
  <cp:revision>15</cp:revision>
  <dcterms:created xsi:type="dcterms:W3CDTF">2021-01-09T13:23:06Z</dcterms:created>
  <dcterms:modified xsi:type="dcterms:W3CDTF">2021-01-09T18:06:32Z</dcterms:modified>
</cp:coreProperties>
</file>