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492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07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6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77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214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898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34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357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9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8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6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1AD1E5A-B41B-40B6-87AD-B52D7F5AB8F2}" type="datetimeFigureOut">
              <a:rPr lang="es-PE" smtClean="0"/>
              <a:t>27/04/2022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2D1C47B-36E5-4A60-874F-F4D4EFE3C1CE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82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26AA7-6F4E-47A0-84D1-BEA8FBE68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s-PE" dirty="0"/>
              <a:t>PROJECT INT.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1EB3D8-AEA6-4334-A92F-C0F5DA9DB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553" y="4270043"/>
            <a:ext cx="6831673" cy="1086237"/>
          </a:xfrm>
        </p:spPr>
        <p:txBody>
          <a:bodyPr/>
          <a:lstStyle/>
          <a:p>
            <a:pPr algn="l"/>
            <a:r>
              <a:rPr lang="es-PE" dirty="0" err="1"/>
              <a:t>Student</a:t>
            </a:r>
            <a:r>
              <a:rPr lang="es-PE" dirty="0"/>
              <a:t>: Bryan Solano</a:t>
            </a:r>
          </a:p>
          <a:p>
            <a:pPr algn="l"/>
            <a:r>
              <a:rPr lang="es-PE" dirty="0" err="1"/>
              <a:t>Teacher</a:t>
            </a:r>
            <a:r>
              <a:rPr lang="es-PE" dirty="0"/>
              <a:t>: Mirko Urdanivia</a:t>
            </a:r>
          </a:p>
        </p:txBody>
      </p:sp>
    </p:spTree>
    <p:extLst>
      <p:ext uri="{BB962C8B-B14F-4D97-AF65-F5344CB8AC3E}">
        <p14:creationId xmlns:p14="http://schemas.microsoft.com/office/powerpoint/2010/main" val="211015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1DFE-4C4B-46AE-B156-A480FFA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MOST PRECIOUS OBJETC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C67EFA0-395C-4274-AC6B-BAF915620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2" y="2113429"/>
            <a:ext cx="5155095" cy="3952240"/>
          </a:xfrm>
        </p:spPr>
      </p:pic>
    </p:spTree>
    <p:extLst>
      <p:ext uri="{BB962C8B-B14F-4D97-AF65-F5344CB8AC3E}">
        <p14:creationId xmlns:p14="http://schemas.microsoft.com/office/powerpoint/2010/main" val="68570495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93</TotalTime>
  <Words>15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Franklin Gothic Book</vt:lpstr>
      <vt:lpstr>Recorte</vt:lpstr>
      <vt:lpstr>PROJECT INT. 7</vt:lpstr>
      <vt:lpstr>MOST PRECIOUS OBJETC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INT. 7</dc:title>
  <dc:creator>bryan luis solano condor</dc:creator>
  <cp:lastModifiedBy>bryan luis solano condor</cp:lastModifiedBy>
  <cp:revision>2</cp:revision>
  <dcterms:created xsi:type="dcterms:W3CDTF">2022-04-27T12:00:07Z</dcterms:created>
  <dcterms:modified xsi:type="dcterms:W3CDTF">2022-04-27T13:34:03Z</dcterms:modified>
</cp:coreProperties>
</file>