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02" r:id="rId2"/>
    <p:sldId id="291" r:id="rId3"/>
    <p:sldId id="297" r:id="rId4"/>
    <p:sldId id="295" r:id="rId5"/>
    <p:sldId id="284" r:id="rId6"/>
    <p:sldId id="281" r:id="rId7"/>
    <p:sldId id="300" r:id="rId8"/>
    <p:sldId id="282" r:id="rId9"/>
    <p:sldId id="296" r:id="rId10"/>
    <p:sldId id="299" r:id="rId11"/>
  </p:sldIdLst>
  <p:sldSz cx="9144000" cy="6858000" type="screen4x3"/>
  <p:notesSz cx="6858000" cy="9144000"/>
  <p:defaultTextStyle>
    <a:defPPr>
      <a:defRPr lang="sv-SE"/>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4196">
          <p15:clr>
            <a:srgbClr val="A4A3A4"/>
          </p15:clr>
        </p15:guide>
        <p15:guide id="2" orient="horz" pos="3190">
          <p15:clr>
            <a:srgbClr val="A4A3A4"/>
          </p15:clr>
        </p15:guide>
        <p15:guide id="3" orient="horz" pos="2174">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8" autoAdjust="0"/>
  </p:normalViewPr>
  <p:slideViewPr>
    <p:cSldViewPr snapToGrid="0" snapToObjects="1">
      <p:cViewPr varScale="1">
        <p:scale>
          <a:sx n="66" d="100"/>
          <a:sy n="66" d="100"/>
        </p:scale>
        <p:origin x="-1506" y="-96"/>
      </p:cViewPr>
      <p:guideLst>
        <p:guide orient="horz" pos="4196"/>
        <p:guide orient="horz" pos="3190"/>
        <p:guide orient="horz" pos="217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574EB0-2DF3-41D5-96CA-90FC1B7278D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CCE19A3-9434-4A63-A7E0-BA133CE8C6CF}">
      <dgm:prSet phldrT="[文本]" custT="1"/>
      <dgm:spPr/>
      <dgm:t>
        <a:bodyPr/>
        <a:lstStyle/>
        <a:p>
          <a:r>
            <a:rPr lang="en-US" sz="1800" b="0" dirty="0" smtClean="0"/>
            <a:t>Value propositions</a:t>
          </a:r>
          <a:endParaRPr lang="en-US" sz="1800" b="0" dirty="0"/>
        </a:p>
      </dgm:t>
    </dgm:pt>
    <dgm:pt modelId="{40993E9F-24A5-40F9-A0BC-4CA6F550F7BA}" type="parTrans" cxnId="{4E07CA67-50F2-45BE-89E4-7B6C0383073F}">
      <dgm:prSet/>
      <dgm:spPr/>
      <dgm:t>
        <a:bodyPr/>
        <a:lstStyle/>
        <a:p>
          <a:endParaRPr lang="en-US"/>
        </a:p>
      </dgm:t>
    </dgm:pt>
    <dgm:pt modelId="{443A6623-D364-48F5-A2C5-1E222013B49D}" type="sibTrans" cxnId="{4E07CA67-50F2-45BE-89E4-7B6C0383073F}">
      <dgm:prSet/>
      <dgm:spPr/>
      <dgm:t>
        <a:bodyPr/>
        <a:lstStyle/>
        <a:p>
          <a:endParaRPr lang="en-US"/>
        </a:p>
      </dgm:t>
    </dgm:pt>
    <dgm:pt modelId="{7747C878-D467-498C-A48A-5E5245660870}">
      <dgm:prSet phldrT="[文本]" custT="1"/>
      <dgm:spPr/>
      <dgm:t>
        <a:bodyPr/>
        <a:lstStyle/>
        <a:p>
          <a:r>
            <a:rPr lang="en-US" sz="2800" b="0" i="0" dirty="0" smtClean="0"/>
            <a:t>Infrastructure</a:t>
          </a:r>
          <a:endParaRPr lang="en-US" sz="2800" i="0" dirty="0"/>
        </a:p>
      </dgm:t>
    </dgm:pt>
    <dgm:pt modelId="{69F1AECE-692B-4809-B197-27669470B421}" type="parTrans" cxnId="{24A1C68D-8D3E-46F5-9BE7-C4CD364B95C4}">
      <dgm:prSet/>
      <dgm:spPr/>
      <dgm:t>
        <a:bodyPr/>
        <a:lstStyle/>
        <a:p>
          <a:endParaRPr lang="en-US"/>
        </a:p>
      </dgm:t>
    </dgm:pt>
    <dgm:pt modelId="{8C19C558-913B-41D5-B769-3E79A9BB0FD1}" type="sibTrans" cxnId="{24A1C68D-8D3E-46F5-9BE7-C4CD364B95C4}">
      <dgm:prSet/>
      <dgm:spPr/>
      <dgm:t>
        <a:bodyPr/>
        <a:lstStyle/>
        <a:p>
          <a:endParaRPr lang="en-US"/>
        </a:p>
      </dgm:t>
    </dgm:pt>
    <dgm:pt modelId="{A2C25E6F-4602-46D0-8EF7-1BCB01EFCBB3}">
      <dgm:prSet phldrT="[文本]" custT="1"/>
      <dgm:spPr/>
      <dgm:t>
        <a:bodyPr/>
        <a:lstStyle/>
        <a:p>
          <a:r>
            <a:rPr lang="en-US" sz="1600" b="0" i="0" dirty="0" smtClean="0"/>
            <a:t>Key activities</a:t>
          </a:r>
          <a:endParaRPr lang="en-US" sz="1600" dirty="0"/>
        </a:p>
      </dgm:t>
    </dgm:pt>
    <dgm:pt modelId="{1D4828EB-1970-48A3-BC59-75B9A91241A6}" type="parTrans" cxnId="{B588B36B-000E-4936-99F2-E85F2DA4F75A}">
      <dgm:prSet/>
      <dgm:spPr/>
      <dgm:t>
        <a:bodyPr/>
        <a:lstStyle/>
        <a:p>
          <a:endParaRPr lang="en-US"/>
        </a:p>
      </dgm:t>
    </dgm:pt>
    <dgm:pt modelId="{58B6B02F-0274-4171-96EB-E5107144BCF3}" type="sibTrans" cxnId="{B588B36B-000E-4936-99F2-E85F2DA4F75A}">
      <dgm:prSet/>
      <dgm:spPr/>
      <dgm:t>
        <a:bodyPr/>
        <a:lstStyle/>
        <a:p>
          <a:endParaRPr lang="en-US"/>
        </a:p>
      </dgm:t>
    </dgm:pt>
    <dgm:pt modelId="{8EA157A9-C342-4C4E-BA71-10FB162B4C30}">
      <dgm:prSet phldrT="[文本]" custT="1"/>
      <dgm:spPr/>
      <dgm:t>
        <a:bodyPr/>
        <a:lstStyle/>
        <a:p>
          <a:r>
            <a:rPr lang="en-US" sz="1600" b="0" i="0" dirty="0" smtClean="0"/>
            <a:t>Key resources</a:t>
          </a:r>
          <a:endParaRPr lang="en-US" sz="1600" dirty="0"/>
        </a:p>
      </dgm:t>
    </dgm:pt>
    <dgm:pt modelId="{17C18C6B-CA3E-4D3D-BBF5-1DF716AD1B53}" type="parTrans" cxnId="{0F5CD964-2674-478E-8924-CF42C8656A5B}">
      <dgm:prSet/>
      <dgm:spPr/>
      <dgm:t>
        <a:bodyPr/>
        <a:lstStyle/>
        <a:p>
          <a:endParaRPr lang="en-US"/>
        </a:p>
      </dgm:t>
    </dgm:pt>
    <dgm:pt modelId="{7665CC15-F6D4-4304-818C-D064F0678E27}" type="sibTrans" cxnId="{0F5CD964-2674-478E-8924-CF42C8656A5B}">
      <dgm:prSet/>
      <dgm:spPr/>
      <dgm:t>
        <a:bodyPr/>
        <a:lstStyle/>
        <a:p>
          <a:endParaRPr lang="en-US"/>
        </a:p>
      </dgm:t>
    </dgm:pt>
    <dgm:pt modelId="{84A44AE5-D516-43B6-A4A6-D1DC5748DE30}">
      <dgm:prSet phldrT="[文本]" custT="1"/>
      <dgm:spPr/>
      <dgm:t>
        <a:bodyPr/>
        <a:lstStyle/>
        <a:p>
          <a:r>
            <a:rPr lang="en-US" sz="2800" dirty="0" smtClean="0"/>
            <a:t>Finance</a:t>
          </a:r>
          <a:endParaRPr lang="en-US" sz="2800" dirty="0"/>
        </a:p>
      </dgm:t>
    </dgm:pt>
    <dgm:pt modelId="{0187A278-7226-4DF8-9C14-2A5A24839576}" type="parTrans" cxnId="{B9D429FA-8985-4A13-80F3-9B5B4735595B}">
      <dgm:prSet/>
      <dgm:spPr/>
      <dgm:t>
        <a:bodyPr/>
        <a:lstStyle/>
        <a:p>
          <a:endParaRPr lang="en-US"/>
        </a:p>
      </dgm:t>
    </dgm:pt>
    <dgm:pt modelId="{B9FC4DB2-61DF-4AAD-8EEF-113865FACCA0}" type="sibTrans" cxnId="{B9D429FA-8985-4A13-80F3-9B5B4735595B}">
      <dgm:prSet/>
      <dgm:spPr/>
      <dgm:t>
        <a:bodyPr/>
        <a:lstStyle/>
        <a:p>
          <a:endParaRPr lang="en-US"/>
        </a:p>
      </dgm:t>
    </dgm:pt>
    <dgm:pt modelId="{C187276D-3C89-45F8-BBBB-1B72F1A2D975}">
      <dgm:prSet phldrT="[文本]" custT="1"/>
      <dgm:spPr/>
      <dgm:t>
        <a:bodyPr/>
        <a:lstStyle/>
        <a:p>
          <a:r>
            <a:rPr lang="en-US" sz="1600" b="0" i="0" dirty="0" smtClean="0"/>
            <a:t>Cost structure</a:t>
          </a:r>
          <a:endParaRPr lang="en-US" sz="1600" dirty="0"/>
        </a:p>
      </dgm:t>
    </dgm:pt>
    <dgm:pt modelId="{2D6508BB-1149-4947-ADD1-E353CA189308}" type="parTrans" cxnId="{065EE6A2-0427-4AAE-A520-B7C50A00AB39}">
      <dgm:prSet/>
      <dgm:spPr/>
      <dgm:t>
        <a:bodyPr/>
        <a:lstStyle/>
        <a:p>
          <a:endParaRPr lang="en-US"/>
        </a:p>
      </dgm:t>
    </dgm:pt>
    <dgm:pt modelId="{8BB0B45D-36D3-4676-A9FC-AA1A250178A0}" type="sibTrans" cxnId="{065EE6A2-0427-4AAE-A520-B7C50A00AB39}">
      <dgm:prSet/>
      <dgm:spPr/>
      <dgm:t>
        <a:bodyPr/>
        <a:lstStyle/>
        <a:p>
          <a:endParaRPr lang="en-US"/>
        </a:p>
      </dgm:t>
    </dgm:pt>
    <dgm:pt modelId="{11180356-B020-4D43-BBE6-5CB793207314}">
      <dgm:prSet phldrT="[文本]" custT="1"/>
      <dgm:spPr/>
      <dgm:t>
        <a:bodyPr/>
        <a:lstStyle/>
        <a:p>
          <a:r>
            <a:rPr lang="en-US" sz="1600" b="0" i="0" dirty="0" smtClean="0"/>
            <a:t>Revenue streams</a:t>
          </a:r>
          <a:endParaRPr lang="en-US" sz="1600" dirty="0"/>
        </a:p>
      </dgm:t>
    </dgm:pt>
    <dgm:pt modelId="{99F03E2F-8214-4099-9CF9-C78B89C32FBF}" type="parTrans" cxnId="{B5D4734D-20FD-475A-B037-8015511DFD50}">
      <dgm:prSet/>
      <dgm:spPr/>
      <dgm:t>
        <a:bodyPr/>
        <a:lstStyle/>
        <a:p>
          <a:endParaRPr lang="en-US"/>
        </a:p>
      </dgm:t>
    </dgm:pt>
    <dgm:pt modelId="{46A69A0E-B7F6-42A9-875A-1E5A3D80FED3}" type="sibTrans" cxnId="{B5D4734D-20FD-475A-B037-8015511DFD50}">
      <dgm:prSet/>
      <dgm:spPr/>
      <dgm:t>
        <a:bodyPr/>
        <a:lstStyle/>
        <a:p>
          <a:endParaRPr lang="en-US"/>
        </a:p>
      </dgm:t>
    </dgm:pt>
    <dgm:pt modelId="{DB376964-8885-446F-9154-754C87688E57}">
      <dgm:prSet phldrT="[文本]" custT="1"/>
      <dgm:spPr/>
      <dgm:t>
        <a:bodyPr/>
        <a:lstStyle/>
        <a:p>
          <a:r>
            <a:rPr lang="en-US" sz="2800" b="0" i="0" dirty="0" smtClean="0"/>
            <a:t>Customers</a:t>
          </a:r>
          <a:endParaRPr lang="en-US" sz="2800" i="0" dirty="0"/>
        </a:p>
      </dgm:t>
    </dgm:pt>
    <dgm:pt modelId="{C3292513-F4BA-47A2-B388-F7179337BD6C}" type="parTrans" cxnId="{430C6402-1923-4E7C-8D51-AD05F5F6EC1A}">
      <dgm:prSet/>
      <dgm:spPr/>
      <dgm:t>
        <a:bodyPr/>
        <a:lstStyle/>
        <a:p>
          <a:endParaRPr lang="en-US"/>
        </a:p>
      </dgm:t>
    </dgm:pt>
    <dgm:pt modelId="{D1A742C5-EFD1-4B80-970C-606313936FB3}" type="sibTrans" cxnId="{430C6402-1923-4E7C-8D51-AD05F5F6EC1A}">
      <dgm:prSet/>
      <dgm:spPr/>
      <dgm:t>
        <a:bodyPr/>
        <a:lstStyle/>
        <a:p>
          <a:endParaRPr lang="en-US"/>
        </a:p>
      </dgm:t>
    </dgm:pt>
    <dgm:pt modelId="{4158AF16-562B-4C10-820F-5C80EDE18D3D}">
      <dgm:prSet phldrT="[文本]" custT="1"/>
      <dgm:spPr/>
      <dgm:t>
        <a:bodyPr/>
        <a:lstStyle/>
        <a:p>
          <a:r>
            <a:rPr lang="en-US" sz="1600" dirty="0" smtClean="0"/>
            <a:t>Customer segments</a:t>
          </a:r>
          <a:endParaRPr lang="en-US" sz="1600" dirty="0"/>
        </a:p>
      </dgm:t>
    </dgm:pt>
    <dgm:pt modelId="{EC98C515-DB53-4928-8BF3-1E7230BEF689}" type="parTrans" cxnId="{AC6C2E7A-0F94-4C86-A4AD-11DF56289A47}">
      <dgm:prSet/>
      <dgm:spPr/>
      <dgm:t>
        <a:bodyPr/>
        <a:lstStyle/>
        <a:p>
          <a:endParaRPr lang="en-US"/>
        </a:p>
      </dgm:t>
    </dgm:pt>
    <dgm:pt modelId="{6B37B527-7696-47F7-99F1-E7191F54BF42}" type="sibTrans" cxnId="{AC6C2E7A-0F94-4C86-A4AD-11DF56289A47}">
      <dgm:prSet/>
      <dgm:spPr/>
      <dgm:t>
        <a:bodyPr/>
        <a:lstStyle/>
        <a:p>
          <a:endParaRPr lang="en-US"/>
        </a:p>
      </dgm:t>
    </dgm:pt>
    <dgm:pt modelId="{509C1044-EDE0-4AA2-9FD6-C280A267AE8A}">
      <dgm:prSet phldrT="[文本]" custT="1"/>
      <dgm:spPr/>
      <dgm:t>
        <a:bodyPr/>
        <a:lstStyle/>
        <a:p>
          <a:r>
            <a:rPr lang="en-US" sz="1600" dirty="0" smtClean="0"/>
            <a:t>Channels</a:t>
          </a:r>
          <a:endParaRPr lang="en-US" sz="1600" dirty="0"/>
        </a:p>
      </dgm:t>
    </dgm:pt>
    <dgm:pt modelId="{3EA39613-0BCE-4F7D-9970-B570A1568E5F}" type="parTrans" cxnId="{F2E93DB6-C9FD-41C0-8BC1-0347C258F74F}">
      <dgm:prSet/>
      <dgm:spPr/>
      <dgm:t>
        <a:bodyPr/>
        <a:lstStyle/>
        <a:p>
          <a:endParaRPr lang="en-US"/>
        </a:p>
      </dgm:t>
    </dgm:pt>
    <dgm:pt modelId="{F3A26FF4-3CDD-4613-B11D-3B7E096FEE68}" type="sibTrans" cxnId="{F2E93DB6-C9FD-41C0-8BC1-0347C258F74F}">
      <dgm:prSet/>
      <dgm:spPr/>
      <dgm:t>
        <a:bodyPr/>
        <a:lstStyle/>
        <a:p>
          <a:endParaRPr lang="en-US"/>
        </a:p>
      </dgm:t>
    </dgm:pt>
    <dgm:pt modelId="{443538AE-4698-423A-B714-A209265195B5}">
      <dgm:prSet phldrT="[文本]" custT="1"/>
      <dgm:spPr/>
      <dgm:t>
        <a:bodyPr/>
        <a:lstStyle/>
        <a:p>
          <a:r>
            <a:rPr lang="en-US" sz="1600" dirty="0" smtClean="0"/>
            <a:t>Customer relationship</a:t>
          </a:r>
          <a:endParaRPr lang="en-US" sz="1600" dirty="0"/>
        </a:p>
      </dgm:t>
    </dgm:pt>
    <dgm:pt modelId="{FC3B39A4-987D-4E55-9802-FC264BA1BBAA}" type="parTrans" cxnId="{DB8BAEBB-73A8-4675-BC85-F13D784749A9}">
      <dgm:prSet/>
      <dgm:spPr/>
      <dgm:t>
        <a:bodyPr/>
        <a:lstStyle/>
        <a:p>
          <a:endParaRPr lang="en-US"/>
        </a:p>
      </dgm:t>
    </dgm:pt>
    <dgm:pt modelId="{C59C4F2C-AB38-4102-9DF9-570A02145BF7}" type="sibTrans" cxnId="{DB8BAEBB-73A8-4675-BC85-F13D784749A9}">
      <dgm:prSet/>
      <dgm:spPr/>
      <dgm:t>
        <a:bodyPr/>
        <a:lstStyle/>
        <a:p>
          <a:endParaRPr lang="en-US"/>
        </a:p>
      </dgm:t>
    </dgm:pt>
    <dgm:pt modelId="{BF816764-7387-44A3-BCE3-E589065ABE87}">
      <dgm:prSet phldrT="[文本]" custT="1"/>
      <dgm:spPr/>
      <dgm:t>
        <a:bodyPr/>
        <a:lstStyle/>
        <a:p>
          <a:r>
            <a:rPr lang="en-US" sz="1600" dirty="0" smtClean="0"/>
            <a:t>Key partners</a:t>
          </a:r>
          <a:endParaRPr lang="en-US" sz="1600" dirty="0"/>
        </a:p>
      </dgm:t>
    </dgm:pt>
    <dgm:pt modelId="{D0667805-F825-4E6E-A78E-DDB5C239E02A}" type="parTrans" cxnId="{D3F18CCB-5CAB-4C9E-9C53-2B3671008236}">
      <dgm:prSet/>
      <dgm:spPr/>
      <dgm:t>
        <a:bodyPr/>
        <a:lstStyle/>
        <a:p>
          <a:endParaRPr lang="en-US"/>
        </a:p>
      </dgm:t>
    </dgm:pt>
    <dgm:pt modelId="{BFBB0506-580E-48D4-8C96-16739BAD6F3B}" type="sibTrans" cxnId="{D3F18CCB-5CAB-4C9E-9C53-2B3671008236}">
      <dgm:prSet/>
      <dgm:spPr/>
      <dgm:t>
        <a:bodyPr/>
        <a:lstStyle/>
        <a:p>
          <a:endParaRPr lang="en-US"/>
        </a:p>
      </dgm:t>
    </dgm:pt>
    <dgm:pt modelId="{F59A5064-68EA-464E-B511-7801F215A17B}">
      <dgm:prSet phldrT="[文本]" custT="1"/>
      <dgm:spPr/>
      <dgm:t>
        <a:bodyPr/>
        <a:lstStyle/>
        <a:p>
          <a:r>
            <a:rPr lang="en-US" sz="2800" dirty="0" smtClean="0"/>
            <a:t>Offering</a:t>
          </a:r>
          <a:endParaRPr lang="en-US" sz="2800" dirty="0"/>
        </a:p>
      </dgm:t>
    </dgm:pt>
    <dgm:pt modelId="{B4695DEF-AB4F-4767-8D71-2EF753E7BE08}" type="sibTrans" cxnId="{D6304983-9071-4849-890E-A8D7D0444A27}">
      <dgm:prSet/>
      <dgm:spPr/>
      <dgm:t>
        <a:bodyPr/>
        <a:lstStyle/>
        <a:p>
          <a:endParaRPr lang="en-US"/>
        </a:p>
      </dgm:t>
    </dgm:pt>
    <dgm:pt modelId="{B9E213B4-457E-4CE3-B6FB-9B870EBECF9C}" type="parTrans" cxnId="{D6304983-9071-4849-890E-A8D7D0444A27}">
      <dgm:prSet/>
      <dgm:spPr/>
      <dgm:t>
        <a:bodyPr/>
        <a:lstStyle/>
        <a:p>
          <a:endParaRPr lang="en-US"/>
        </a:p>
      </dgm:t>
    </dgm:pt>
    <dgm:pt modelId="{378C58D6-51BB-4425-924E-1BE619BFBB4C}" type="pres">
      <dgm:prSet presAssocID="{1B574EB0-2DF3-41D5-96CA-90FC1B7278D1}" presName="Name0" presStyleCnt="0">
        <dgm:presLayoutVars>
          <dgm:dir/>
          <dgm:animLvl val="lvl"/>
          <dgm:resizeHandles val="exact"/>
        </dgm:presLayoutVars>
      </dgm:prSet>
      <dgm:spPr/>
      <dgm:t>
        <a:bodyPr/>
        <a:lstStyle/>
        <a:p>
          <a:endParaRPr lang="en-US"/>
        </a:p>
      </dgm:t>
    </dgm:pt>
    <dgm:pt modelId="{F9B6FB53-57D6-4F38-955A-E2157D1AF311}" type="pres">
      <dgm:prSet presAssocID="{F59A5064-68EA-464E-B511-7801F215A17B}" presName="linNode" presStyleCnt="0"/>
      <dgm:spPr/>
    </dgm:pt>
    <dgm:pt modelId="{A7508B45-1883-4424-B2B1-5B6061E7C92F}" type="pres">
      <dgm:prSet presAssocID="{F59A5064-68EA-464E-B511-7801F215A17B}" presName="parentText" presStyleLbl="node1" presStyleIdx="0" presStyleCnt="4">
        <dgm:presLayoutVars>
          <dgm:chMax val="1"/>
          <dgm:bulletEnabled val="1"/>
        </dgm:presLayoutVars>
      </dgm:prSet>
      <dgm:spPr/>
      <dgm:t>
        <a:bodyPr/>
        <a:lstStyle/>
        <a:p>
          <a:endParaRPr lang="en-US"/>
        </a:p>
      </dgm:t>
    </dgm:pt>
    <dgm:pt modelId="{7D7A435E-5F1B-4311-8A96-739BF368F003}" type="pres">
      <dgm:prSet presAssocID="{F59A5064-68EA-464E-B511-7801F215A17B}" presName="descendantText" presStyleLbl="alignAccFollowNode1" presStyleIdx="0" presStyleCnt="4">
        <dgm:presLayoutVars>
          <dgm:bulletEnabled val="1"/>
        </dgm:presLayoutVars>
      </dgm:prSet>
      <dgm:spPr/>
      <dgm:t>
        <a:bodyPr/>
        <a:lstStyle/>
        <a:p>
          <a:endParaRPr lang="en-US"/>
        </a:p>
      </dgm:t>
    </dgm:pt>
    <dgm:pt modelId="{BD4D0DA7-4471-474A-90D7-A4C97311CAA9}" type="pres">
      <dgm:prSet presAssocID="{B4695DEF-AB4F-4767-8D71-2EF753E7BE08}" presName="sp" presStyleCnt="0"/>
      <dgm:spPr/>
    </dgm:pt>
    <dgm:pt modelId="{D39B80C1-C3FC-49B4-9E8D-46CA4524518E}" type="pres">
      <dgm:prSet presAssocID="{DB376964-8885-446F-9154-754C87688E57}" presName="linNode" presStyleCnt="0"/>
      <dgm:spPr/>
    </dgm:pt>
    <dgm:pt modelId="{231329A2-E23F-44C3-A5E6-98205424A0F3}" type="pres">
      <dgm:prSet presAssocID="{DB376964-8885-446F-9154-754C87688E57}" presName="parentText" presStyleLbl="node1" presStyleIdx="1" presStyleCnt="4">
        <dgm:presLayoutVars>
          <dgm:chMax val="1"/>
          <dgm:bulletEnabled val="1"/>
        </dgm:presLayoutVars>
      </dgm:prSet>
      <dgm:spPr/>
      <dgm:t>
        <a:bodyPr/>
        <a:lstStyle/>
        <a:p>
          <a:endParaRPr lang="en-US"/>
        </a:p>
      </dgm:t>
    </dgm:pt>
    <dgm:pt modelId="{87A82F9D-14CF-47B7-A246-4DD87C7589AE}" type="pres">
      <dgm:prSet presAssocID="{DB376964-8885-446F-9154-754C87688E57}" presName="descendantText" presStyleLbl="alignAccFollowNode1" presStyleIdx="1" presStyleCnt="4">
        <dgm:presLayoutVars>
          <dgm:bulletEnabled val="1"/>
        </dgm:presLayoutVars>
      </dgm:prSet>
      <dgm:spPr/>
      <dgm:t>
        <a:bodyPr/>
        <a:lstStyle/>
        <a:p>
          <a:endParaRPr lang="en-US"/>
        </a:p>
      </dgm:t>
    </dgm:pt>
    <dgm:pt modelId="{0B194D59-AF07-40E8-9B13-589F687EDBF3}" type="pres">
      <dgm:prSet presAssocID="{D1A742C5-EFD1-4B80-970C-606313936FB3}" presName="sp" presStyleCnt="0"/>
      <dgm:spPr/>
    </dgm:pt>
    <dgm:pt modelId="{C6471BFF-F4E7-4D64-8D04-C62DD9896697}" type="pres">
      <dgm:prSet presAssocID="{7747C878-D467-498C-A48A-5E5245660870}" presName="linNode" presStyleCnt="0"/>
      <dgm:spPr/>
    </dgm:pt>
    <dgm:pt modelId="{08F907AE-C03B-4E84-AB4A-FE06EE192DCC}" type="pres">
      <dgm:prSet presAssocID="{7747C878-D467-498C-A48A-5E5245660870}" presName="parentText" presStyleLbl="node1" presStyleIdx="2" presStyleCnt="4">
        <dgm:presLayoutVars>
          <dgm:chMax val="1"/>
          <dgm:bulletEnabled val="1"/>
        </dgm:presLayoutVars>
      </dgm:prSet>
      <dgm:spPr/>
      <dgm:t>
        <a:bodyPr/>
        <a:lstStyle/>
        <a:p>
          <a:endParaRPr lang="en-US"/>
        </a:p>
      </dgm:t>
    </dgm:pt>
    <dgm:pt modelId="{F924426D-2550-4C5F-A7EF-D567285C481E}" type="pres">
      <dgm:prSet presAssocID="{7747C878-D467-498C-A48A-5E5245660870}" presName="descendantText" presStyleLbl="alignAccFollowNode1" presStyleIdx="2" presStyleCnt="4">
        <dgm:presLayoutVars>
          <dgm:bulletEnabled val="1"/>
        </dgm:presLayoutVars>
      </dgm:prSet>
      <dgm:spPr/>
      <dgm:t>
        <a:bodyPr/>
        <a:lstStyle/>
        <a:p>
          <a:endParaRPr lang="en-US"/>
        </a:p>
      </dgm:t>
    </dgm:pt>
    <dgm:pt modelId="{CC3BC34B-E4F9-4951-8A05-1E2A8BBFD11C}" type="pres">
      <dgm:prSet presAssocID="{8C19C558-913B-41D5-B769-3E79A9BB0FD1}" presName="sp" presStyleCnt="0"/>
      <dgm:spPr/>
    </dgm:pt>
    <dgm:pt modelId="{DEE14E1C-00BB-430F-B5B4-1078359163DB}" type="pres">
      <dgm:prSet presAssocID="{84A44AE5-D516-43B6-A4A6-D1DC5748DE30}" presName="linNode" presStyleCnt="0"/>
      <dgm:spPr/>
    </dgm:pt>
    <dgm:pt modelId="{8C5E5091-8714-41C3-92D2-0B7C27665174}" type="pres">
      <dgm:prSet presAssocID="{84A44AE5-D516-43B6-A4A6-D1DC5748DE30}" presName="parentText" presStyleLbl="node1" presStyleIdx="3" presStyleCnt="4">
        <dgm:presLayoutVars>
          <dgm:chMax val="1"/>
          <dgm:bulletEnabled val="1"/>
        </dgm:presLayoutVars>
      </dgm:prSet>
      <dgm:spPr/>
      <dgm:t>
        <a:bodyPr/>
        <a:lstStyle/>
        <a:p>
          <a:endParaRPr lang="en-US"/>
        </a:p>
      </dgm:t>
    </dgm:pt>
    <dgm:pt modelId="{5AFE1E68-4112-498B-A298-90F866C646E0}" type="pres">
      <dgm:prSet presAssocID="{84A44AE5-D516-43B6-A4A6-D1DC5748DE30}" presName="descendantText" presStyleLbl="alignAccFollowNode1" presStyleIdx="3" presStyleCnt="4">
        <dgm:presLayoutVars>
          <dgm:bulletEnabled val="1"/>
        </dgm:presLayoutVars>
      </dgm:prSet>
      <dgm:spPr/>
      <dgm:t>
        <a:bodyPr/>
        <a:lstStyle/>
        <a:p>
          <a:endParaRPr lang="en-US"/>
        </a:p>
      </dgm:t>
    </dgm:pt>
  </dgm:ptLst>
  <dgm:cxnLst>
    <dgm:cxn modelId="{F2E93DB6-C9FD-41C0-8BC1-0347C258F74F}" srcId="{DB376964-8885-446F-9154-754C87688E57}" destId="{509C1044-EDE0-4AA2-9FD6-C280A267AE8A}" srcOrd="1" destOrd="0" parTransId="{3EA39613-0BCE-4F7D-9970-B570A1568E5F}" sibTransId="{F3A26FF4-3CDD-4613-B11D-3B7E096FEE68}"/>
    <dgm:cxn modelId="{FF80AC9B-532D-4904-9898-14F843A837AD}" type="presOf" srcId="{DB376964-8885-446F-9154-754C87688E57}" destId="{231329A2-E23F-44C3-A5E6-98205424A0F3}" srcOrd="0" destOrd="0" presId="urn:microsoft.com/office/officeart/2005/8/layout/vList5"/>
    <dgm:cxn modelId="{24ADA020-8E67-49B1-AF71-72CC2D66CBAE}" type="presOf" srcId="{A2C25E6F-4602-46D0-8EF7-1BCB01EFCBB3}" destId="{F924426D-2550-4C5F-A7EF-D567285C481E}" srcOrd="0" destOrd="0" presId="urn:microsoft.com/office/officeart/2005/8/layout/vList5"/>
    <dgm:cxn modelId="{02F45B90-AA53-45CE-A333-C8233899DF04}" type="presOf" srcId="{11180356-B020-4D43-BBE6-5CB793207314}" destId="{5AFE1E68-4112-498B-A298-90F866C646E0}" srcOrd="0" destOrd="1" presId="urn:microsoft.com/office/officeart/2005/8/layout/vList5"/>
    <dgm:cxn modelId="{F3B81AD9-F37E-4598-B30C-477340CC525D}" type="presOf" srcId="{509C1044-EDE0-4AA2-9FD6-C280A267AE8A}" destId="{87A82F9D-14CF-47B7-A246-4DD87C7589AE}" srcOrd="0" destOrd="1" presId="urn:microsoft.com/office/officeart/2005/8/layout/vList5"/>
    <dgm:cxn modelId="{24A1C68D-8D3E-46F5-9BE7-C4CD364B95C4}" srcId="{1B574EB0-2DF3-41D5-96CA-90FC1B7278D1}" destId="{7747C878-D467-498C-A48A-5E5245660870}" srcOrd="2" destOrd="0" parTransId="{69F1AECE-692B-4809-B197-27669470B421}" sibTransId="{8C19C558-913B-41D5-B769-3E79A9BB0FD1}"/>
    <dgm:cxn modelId="{8E8E88C9-6580-48D0-9192-6DA93AD5AA58}" type="presOf" srcId="{8EA157A9-C342-4C4E-BA71-10FB162B4C30}" destId="{F924426D-2550-4C5F-A7EF-D567285C481E}" srcOrd="0" destOrd="1" presId="urn:microsoft.com/office/officeart/2005/8/layout/vList5"/>
    <dgm:cxn modelId="{D3F18CCB-5CAB-4C9E-9C53-2B3671008236}" srcId="{7747C878-D467-498C-A48A-5E5245660870}" destId="{BF816764-7387-44A3-BCE3-E589065ABE87}" srcOrd="2" destOrd="0" parTransId="{D0667805-F825-4E6E-A78E-DDB5C239E02A}" sibTransId="{BFBB0506-580E-48D4-8C96-16739BAD6F3B}"/>
    <dgm:cxn modelId="{7D176EF9-F125-474D-B0F1-F6AE27D7A8D5}" type="presOf" srcId="{ACCE19A3-9434-4A63-A7E0-BA133CE8C6CF}" destId="{7D7A435E-5F1B-4311-8A96-739BF368F003}" srcOrd="0" destOrd="0" presId="urn:microsoft.com/office/officeart/2005/8/layout/vList5"/>
    <dgm:cxn modelId="{0EC1D7B0-AEE7-4F35-AC05-9F80B1239738}" type="presOf" srcId="{BF816764-7387-44A3-BCE3-E589065ABE87}" destId="{F924426D-2550-4C5F-A7EF-D567285C481E}" srcOrd="0" destOrd="2" presId="urn:microsoft.com/office/officeart/2005/8/layout/vList5"/>
    <dgm:cxn modelId="{18E6D047-BE90-4F63-8863-162D6887D1CA}" type="presOf" srcId="{84A44AE5-D516-43B6-A4A6-D1DC5748DE30}" destId="{8C5E5091-8714-41C3-92D2-0B7C27665174}" srcOrd="0" destOrd="0" presId="urn:microsoft.com/office/officeart/2005/8/layout/vList5"/>
    <dgm:cxn modelId="{0BA000B9-33FD-4E26-BA98-37A17B2EB4D4}" type="presOf" srcId="{F59A5064-68EA-464E-B511-7801F215A17B}" destId="{A7508B45-1883-4424-B2B1-5B6061E7C92F}" srcOrd="0" destOrd="0" presId="urn:microsoft.com/office/officeart/2005/8/layout/vList5"/>
    <dgm:cxn modelId="{B9D429FA-8985-4A13-80F3-9B5B4735595B}" srcId="{1B574EB0-2DF3-41D5-96CA-90FC1B7278D1}" destId="{84A44AE5-D516-43B6-A4A6-D1DC5748DE30}" srcOrd="3" destOrd="0" parTransId="{0187A278-7226-4DF8-9C14-2A5A24839576}" sibTransId="{B9FC4DB2-61DF-4AAD-8EEF-113865FACCA0}"/>
    <dgm:cxn modelId="{065EE6A2-0427-4AAE-A520-B7C50A00AB39}" srcId="{84A44AE5-D516-43B6-A4A6-D1DC5748DE30}" destId="{C187276D-3C89-45F8-BBBB-1B72F1A2D975}" srcOrd="0" destOrd="0" parTransId="{2D6508BB-1149-4947-ADD1-E353CA189308}" sibTransId="{8BB0B45D-36D3-4676-A9FC-AA1A250178A0}"/>
    <dgm:cxn modelId="{65DAE1B0-AE69-461E-B3C1-E5DEAB461AC3}" type="presOf" srcId="{1B574EB0-2DF3-41D5-96CA-90FC1B7278D1}" destId="{378C58D6-51BB-4425-924E-1BE619BFBB4C}" srcOrd="0" destOrd="0" presId="urn:microsoft.com/office/officeart/2005/8/layout/vList5"/>
    <dgm:cxn modelId="{B588B36B-000E-4936-99F2-E85F2DA4F75A}" srcId="{7747C878-D467-498C-A48A-5E5245660870}" destId="{A2C25E6F-4602-46D0-8EF7-1BCB01EFCBB3}" srcOrd="0" destOrd="0" parTransId="{1D4828EB-1970-48A3-BC59-75B9A91241A6}" sibTransId="{58B6B02F-0274-4171-96EB-E5107144BCF3}"/>
    <dgm:cxn modelId="{B5D4734D-20FD-475A-B037-8015511DFD50}" srcId="{84A44AE5-D516-43B6-A4A6-D1DC5748DE30}" destId="{11180356-B020-4D43-BBE6-5CB793207314}" srcOrd="1" destOrd="0" parTransId="{99F03E2F-8214-4099-9CF9-C78B89C32FBF}" sibTransId="{46A69A0E-B7F6-42A9-875A-1E5A3D80FED3}"/>
    <dgm:cxn modelId="{83FA9F7E-11FF-49B6-A2BA-8641164F0993}" type="presOf" srcId="{C187276D-3C89-45F8-BBBB-1B72F1A2D975}" destId="{5AFE1E68-4112-498B-A298-90F866C646E0}" srcOrd="0" destOrd="0" presId="urn:microsoft.com/office/officeart/2005/8/layout/vList5"/>
    <dgm:cxn modelId="{AC6C2E7A-0F94-4C86-A4AD-11DF56289A47}" srcId="{DB376964-8885-446F-9154-754C87688E57}" destId="{4158AF16-562B-4C10-820F-5C80EDE18D3D}" srcOrd="0" destOrd="0" parTransId="{EC98C515-DB53-4928-8BF3-1E7230BEF689}" sibTransId="{6B37B527-7696-47F7-99F1-E7191F54BF42}"/>
    <dgm:cxn modelId="{AF1EC9C2-8BF5-4899-B63B-DA5AA6DF4CE3}" type="presOf" srcId="{443538AE-4698-423A-B714-A209265195B5}" destId="{87A82F9D-14CF-47B7-A246-4DD87C7589AE}" srcOrd="0" destOrd="2" presId="urn:microsoft.com/office/officeart/2005/8/layout/vList5"/>
    <dgm:cxn modelId="{DB8BAEBB-73A8-4675-BC85-F13D784749A9}" srcId="{DB376964-8885-446F-9154-754C87688E57}" destId="{443538AE-4698-423A-B714-A209265195B5}" srcOrd="2" destOrd="0" parTransId="{FC3B39A4-987D-4E55-9802-FC264BA1BBAA}" sibTransId="{C59C4F2C-AB38-4102-9DF9-570A02145BF7}"/>
    <dgm:cxn modelId="{4E07CA67-50F2-45BE-89E4-7B6C0383073F}" srcId="{F59A5064-68EA-464E-B511-7801F215A17B}" destId="{ACCE19A3-9434-4A63-A7E0-BA133CE8C6CF}" srcOrd="0" destOrd="0" parTransId="{40993E9F-24A5-40F9-A0BC-4CA6F550F7BA}" sibTransId="{443A6623-D364-48F5-A2C5-1E222013B49D}"/>
    <dgm:cxn modelId="{E4C697C3-06A3-4982-A78A-45793BD1BA4D}" type="presOf" srcId="{4158AF16-562B-4C10-820F-5C80EDE18D3D}" destId="{87A82F9D-14CF-47B7-A246-4DD87C7589AE}" srcOrd="0" destOrd="0" presId="urn:microsoft.com/office/officeart/2005/8/layout/vList5"/>
    <dgm:cxn modelId="{430C6402-1923-4E7C-8D51-AD05F5F6EC1A}" srcId="{1B574EB0-2DF3-41D5-96CA-90FC1B7278D1}" destId="{DB376964-8885-446F-9154-754C87688E57}" srcOrd="1" destOrd="0" parTransId="{C3292513-F4BA-47A2-B388-F7179337BD6C}" sibTransId="{D1A742C5-EFD1-4B80-970C-606313936FB3}"/>
    <dgm:cxn modelId="{D6304983-9071-4849-890E-A8D7D0444A27}" srcId="{1B574EB0-2DF3-41D5-96CA-90FC1B7278D1}" destId="{F59A5064-68EA-464E-B511-7801F215A17B}" srcOrd="0" destOrd="0" parTransId="{B9E213B4-457E-4CE3-B6FB-9B870EBECF9C}" sibTransId="{B4695DEF-AB4F-4767-8D71-2EF753E7BE08}"/>
    <dgm:cxn modelId="{76A90253-B2A8-4149-8318-5A40257C76DE}" type="presOf" srcId="{7747C878-D467-498C-A48A-5E5245660870}" destId="{08F907AE-C03B-4E84-AB4A-FE06EE192DCC}" srcOrd="0" destOrd="0" presId="urn:microsoft.com/office/officeart/2005/8/layout/vList5"/>
    <dgm:cxn modelId="{0F5CD964-2674-478E-8924-CF42C8656A5B}" srcId="{7747C878-D467-498C-A48A-5E5245660870}" destId="{8EA157A9-C342-4C4E-BA71-10FB162B4C30}" srcOrd="1" destOrd="0" parTransId="{17C18C6B-CA3E-4D3D-BBF5-1DF716AD1B53}" sibTransId="{7665CC15-F6D4-4304-818C-D064F0678E27}"/>
    <dgm:cxn modelId="{40D31E75-5E94-4853-AA93-A254141F2056}" type="presParOf" srcId="{378C58D6-51BB-4425-924E-1BE619BFBB4C}" destId="{F9B6FB53-57D6-4F38-955A-E2157D1AF311}" srcOrd="0" destOrd="0" presId="urn:microsoft.com/office/officeart/2005/8/layout/vList5"/>
    <dgm:cxn modelId="{0686456D-D260-4162-9616-EF13649E2473}" type="presParOf" srcId="{F9B6FB53-57D6-4F38-955A-E2157D1AF311}" destId="{A7508B45-1883-4424-B2B1-5B6061E7C92F}" srcOrd="0" destOrd="0" presId="urn:microsoft.com/office/officeart/2005/8/layout/vList5"/>
    <dgm:cxn modelId="{2E3A2CE2-920B-4DB2-B75D-D93C89199BA2}" type="presParOf" srcId="{F9B6FB53-57D6-4F38-955A-E2157D1AF311}" destId="{7D7A435E-5F1B-4311-8A96-739BF368F003}" srcOrd="1" destOrd="0" presId="urn:microsoft.com/office/officeart/2005/8/layout/vList5"/>
    <dgm:cxn modelId="{2439C8AE-CFB9-4635-8FA1-3333326B140C}" type="presParOf" srcId="{378C58D6-51BB-4425-924E-1BE619BFBB4C}" destId="{BD4D0DA7-4471-474A-90D7-A4C97311CAA9}" srcOrd="1" destOrd="0" presId="urn:microsoft.com/office/officeart/2005/8/layout/vList5"/>
    <dgm:cxn modelId="{12F9CB65-4388-45E9-915F-C5344ACDA21A}" type="presParOf" srcId="{378C58D6-51BB-4425-924E-1BE619BFBB4C}" destId="{D39B80C1-C3FC-49B4-9E8D-46CA4524518E}" srcOrd="2" destOrd="0" presId="urn:microsoft.com/office/officeart/2005/8/layout/vList5"/>
    <dgm:cxn modelId="{07B22D45-9B92-4613-862F-7E6D5167A4ED}" type="presParOf" srcId="{D39B80C1-C3FC-49B4-9E8D-46CA4524518E}" destId="{231329A2-E23F-44C3-A5E6-98205424A0F3}" srcOrd="0" destOrd="0" presId="urn:microsoft.com/office/officeart/2005/8/layout/vList5"/>
    <dgm:cxn modelId="{81A07D81-8122-4486-B0F5-7A5A0B710FBF}" type="presParOf" srcId="{D39B80C1-C3FC-49B4-9E8D-46CA4524518E}" destId="{87A82F9D-14CF-47B7-A246-4DD87C7589AE}" srcOrd="1" destOrd="0" presId="urn:microsoft.com/office/officeart/2005/8/layout/vList5"/>
    <dgm:cxn modelId="{309423EF-26F5-4135-8A48-1754AA609D98}" type="presParOf" srcId="{378C58D6-51BB-4425-924E-1BE619BFBB4C}" destId="{0B194D59-AF07-40E8-9B13-589F687EDBF3}" srcOrd="3" destOrd="0" presId="urn:microsoft.com/office/officeart/2005/8/layout/vList5"/>
    <dgm:cxn modelId="{3EB3B061-4C12-4E53-B65D-5318D1A41BF2}" type="presParOf" srcId="{378C58D6-51BB-4425-924E-1BE619BFBB4C}" destId="{C6471BFF-F4E7-4D64-8D04-C62DD9896697}" srcOrd="4" destOrd="0" presId="urn:microsoft.com/office/officeart/2005/8/layout/vList5"/>
    <dgm:cxn modelId="{642A2ADB-214E-4B15-B75F-2E33F8EBAD0D}" type="presParOf" srcId="{C6471BFF-F4E7-4D64-8D04-C62DD9896697}" destId="{08F907AE-C03B-4E84-AB4A-FE06EE192DCC}" srcOrd="0" destOrd="0" presId="urn:microsoft.com/office/officeart/2005/8/layout/vList5"/>
    <dgm:cxn modelId="{4B698603-1868-4693-8F4E-A3ECFFB18B65}" type="presParOf" srcId="{C6471BFF-F4E7-4D64-8D04-C62DD9896697}" destId="{F924426D-2550-4C5F-A7EF-D567285C481E}" srcOrd="1" destOrd="0" presId="urn:microsoft.com/office/officeart/2005/8/layout/vList5"/>
    <dgm:cxn modelId="{9737885F-7C6A-4DB0-AEED-8DAFE8AF0109}" type="presParOf" srcId="{378C58D6-51BB-4425-924E-1BE619BFBB4C}" destId="{CC3BC34B-E4F9-4951-8A05-1E2A8BBFD11C}" srcOrd="5" destOrd="0" presId="urn:microsoft.com/office/officeart/2005/8/layout/vList5"/>
    <dgm:cxn modelId="{08B94744-FE34-436E-AA83-D661FEF0E47E}" type="presParOf" srcId="{378C58D6-51BB-4425-924E-1BE619BFBB4C}" destId="{DEE14E1C-00BB-430F-B5B4-1078359163DB}" srcOrd="6" destOrd="0" presId="urn:microsoft.com/office/officeart/2005/8/layout/vList5"/>
    <dgm:cxn modelId="{F4EA2CF1-E2C5-4DFB-948C-655595DCA1A2}" type="presParOf" srcId="{DEE14E1C-00BB-430F-B5B4-1078359163DB}" destId="{8C5E5091-8714-41C3-92D2-0B7C27665174}" srcOrd="0" destOrd="0" presId="urn:microsoft.com/office/officeart/2005/8/layout/vList5"/>
    <dgm:cxn modelId="{C7F05BA2-DD1F-4582-BBEF-F52EB23B3B83}" type="presParOf" srcId="{DEE14E1C-00BB-430F-B5B4-1078359163DB}" destId="{5AFE1E68-4112-498B-A298-90F866C646E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943C-07A1-435C-86F2-B91C5923860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6009AB3-6C99-441D-A997-C60294B5F987}">
      <dgm:prSet phldrT="[文本]"/>
      <dgm:spPr/>
      <dgm:t>
        <a:bodyPr/>
        <a:lstStyle/>
        <a:p>
          <a:r>
            <a:rPr lang="en-US" altLang="zh-CN" dirty="0" smtClean="0"/>
            <a:t>Pay Zone</a:t>
          </a:r>
          <a:endParaRPr lang="zh-CN" altLang="en-US" dirty="0"/>
        </a:p>
      </dgm:t>
    </dgm:pt>
    <dgm:pt modelId="{E9D39298-1DF9-4C70-8332-8BE093469AFF}" type="parTrans" cxnId="{FE24CFD2-282E-484B-9C5D-0AB5F79D6E05}">
      <dgm:prSet/>
      <dgm:spPr/>
      <dgm:t>
        <a:bodyPr/>
        <a:lstStyle/>
        <a:p>
          <a:endParaRPr lang="zh-CN" altLang="en-US"/>
        </a:p>
      </dgm:t>
    </dgm:pt>
    <dgm:pt modelId="{8A6872C7-033A-45A5-ABA1-579B1D746802}" type="sibTrans" cxnId="{FE24CFD2-282E-484B-9C5D-0AB5F79D6E05}">
      <dgm:prSet/>
      <dgm:spPr/>
      <dgm:t>
        <a:bodyPr/>
        <a:lstStyle/>
        <a:p>
          <a:endParaRPr lang="zh-CN" altLang="en-US"/>
        </a:p>
      </dgm:t>
    </dgm:pt>
    <dgm:pt modelId="{FF182C75-E1FE-4CBA-9AE0-243C518D5B5C}">
      <dgm:prSet phldrT="[文本]"/>
      <dgm:spPr/>
      <dgm:t>
        <a:bodyPr/>
        <a:lstStyle/>
        <a:p>
          <a:r>
            <a:rPr lang="en-US" altLang="zh-CN" dirty="0" smtClean="0"/>
            <a:t>5 principals</a:t>
          </a:r>
          <a:endParaRPr lang="zh-CN" altLang="en-US" dirty="0"/>
        </a:p>
      </dgm:t>
    </dgm:pt>
    <dgm:pt modelId="{155FCFEF-5E3E-43FF-87C9-40CCB76DE48A}" type="parTrans" cxnId="{A57743C1-9855-4848-B2F3-58CAB14978D2}">
      <dgm:prSet/>
      <dgm:spPr/>
      <dgm:t>
        <a:bodyPr/>
        <a:lstStyle/>
        <a:p>
          <a:endParaRPr lang="zh-CN" altLang="en-US"/>
        </a:p>
      </dgm:t>
    </dgm:pt>
    <dgm:pt modelId="{CCB54932-2926-4EC8-BE90-B95457EAFCE7}" type="sibTrans" cxnId="{A57743C1-9855-4848-B2F3-58CAB14978D2}">
      <dgm:prSet/>
      <dgm:spPr/>
      <dgm:t>
        <a:bodyPr/>
        <a:lstStyle/>
        <a:p>
          <a:endParaRPr lang="zh-CN" altLang="en-US"/>
        </a:p>
      </dgm:t>
    </dgm:pt>
    <dgm:pt modelId="{11EFB520-8D9D-43D7-9578-FF7EBD801DBE}">
      <dgm:prSet phldrT="[文本]"/>
      <dgm:spPr/>
      <dgm:t>
        <a:bodyPr/>
        <a:lstStyle/>
        <a:p>
          <a:r>
            <a:rPr lang="en-US" altLang="zh-CN" dirty="0" smtClean="0"/>
            <a:t>Associate principals by partnership</a:t>
          </a:r>
          <a:endParaRPr lang="zh-CN" altLang="en-US" dirty="0"/>
        </a:p>
      </dgm:t>
    </dgm:pt>
    <dgm:pt modelId="{BC071C08-2056-4A58-9951-D33B59459783}" type="parTrans" cxnId="{E942E813-9965-490C-B8C0-1FEB252507DC}">
      <dgm:prSet/>
      <dgm:spPr/>
      <dgm:t>
        <a:bodyPr/>
        <a:lstStyle/>
        <a:p>
          <a:endParaRPr lang="zh-CN" altLang="en-US"/>
        </a:p>
      </dgm:t>
    </dgm:pt>
    <dgm:pt modelId="{5F8BFF8F-5B52-4DE7-91A7-821775A3AC80}" type="sibTrans" cxnId="{E942E813-9965-490C-B8C0-1FEB252507DC}">
      <dgm:prSet/>
      <dgm:spPr/>
      <dgm:t>
        <a:bodyPr/>
        <a:lstStyle/>
        <a:p>
          <a:endParaRPr lang="zh-CN" altLang="en-US"/>
        </a:p>
      </dgm:t>
    </dgm:pt>
    <dgm:pt modelId="{C0869CAE-BB1C-4130-A8E4-D97319BF23F5}">
      <dgm:prSet phldrT="[文本]"/>
      <dgm:spPr/>
      <dgm:t>
        <a:bodyPr/>
        <a:lstStyle/>
        <a:p>
          <a:r>
            <a:rPr lang="en-US" altLang="zh-CN" dirty="0" smtClean="0"/>
            <a:t>5 software developers</a:t>
          </a:r>
          <a:endParaRPr lang="zh-CN" altLang="en-US" dirty="0"/>
        </a:p>
      </dgm:t>
    </dgm:pt>
    <dgm:pt modelId="{84757F90-7007-4566-A097-947581174137}" type="parTrans" cxnId="{89B8C9DD-7C58-4537-9857-C1D32AF08D25}">
      <dgm:prSet/>
      <dgm:spPr/>
      <dgm:t>
        <a:bodyPr/>
        <a:lstStyle/>
        <a:p>
          <a:endParaRPr lang="zh-CN" altLang="en-US"/>
        </a:p>
      </dgm:t>
    </dgm:pt>
    <dgm:pt modelId="{B7AA007F-6919-42A7-BED3-3ACABCB359BC}" type="sibTrans" cxnId="{89B8C9DD-7C58-4537-9857-C1D32AF08D25}">
      <dgm:prSet/>
      <dgm:spPr/>
      <dgm:t>
        <a:bodyPr/>
        <a:lstStyle/>
        <a:p>
          <a:endParaRPr lang="zh-CN" altLang="en-US"/>
        </a:p>
      </dgm:t>
    </dgm:pt>
    <dgm:pt modelId="{215A119C-DE8D-41F9-A21F-5B549E9D4CE8}">
      <dgm:prSet phldrT="[文本]"/>
      <dgm:spPr/>
      <dgm:t>
        <a:bodyPr/>
        <a:lstStyle/>
        <a:p>
          <a:r>
            <a:rPr lang="en-US" altLang="zh-CN" dirty="0" smtClean="0"/>
            <a:t>8 consulting contractors</a:t>
          </a:r>
          <a:endParaRPr lang="zh-CN" altLang="en-US" dirty="0"/>
        </a:p>
      </dgm:t>
    </dgm:pt>
    <dgm:pt modelId="{742BA2BB-8131-41B1-B9FE-066326965BB7}" type="parTrans" cxnId="{AFD7F863-96E1-4BD8-9216-FB16DB8C511C}">
      <dgm:prSet/>
      <dgm:spPr/>
      <dgm:t>
        <a:bodyPr/>
        <a:lstStyle/>
        <a:p>
          <a:endParaRPr lang="zh-CN" altLang="en-US"/>
        </a:p>
      </dgm:t>
    </dgm:pt>
    <dgm:pt modelId="{B67FBA65-27B3-4B09-857B-02F5026FE102}" type="sibTrans" cxnId="{AFD7F863-96E1-4BD8-9216-FB16DB8C511C}">
      <dgm:prSet/>
      <dgm:spPr/>
      <dgm:t>
        <a:bodyPr/>
        <a:lstStyle/>
        <a:p>
          <a:endParaRPr lang="zh-CN" altLang="en-US"/>
        </a:p>
      </dgm:t>
    </dgm:pt>
    <dgm:pt modelId="{C0178D68-0E13-41D4-8059-52F37111FDB4}">
      <dgm:prSet phldrT="[文本]"/>
      <dgm:spPr/>
      <dgm:t>
        <a:bodyPr/>
        <a:lstStyle/>
        <a:p>
          <a:r>
            <a:rPr lang="en-US" altLang="zh-CN" dirty="0" smtClean="0"/>
            <a:t>Hire new consulting contractors</a:t>
          </a:r>
          <a:endParaRPr lang="zh-CN" altLang="en-US" dirty="0"/>
        </a:p>
      </dgm:t>
    </dgm:pt>
    <dgm:pt modelId="{CABACD89-A728-4B97-B28C-BF7A3724EB9E}" type="parTrans" cxnId="{1D101219-8E50-42BD-8FD1-1B92909B78E5}">
      <dgm:prSet/>
      <dgm:spPr/>
      <dgm:t>
        <a:bodyPr/>
        <a:lstStyle/>
        <a:p>
          <a:endParaRPr lang="zh-CN" altLang="en-US"/>
        </a:p>
      </dgm:t>
    </dgm:pt>
    <dgm:pt modelId="{9F9D3C74-E33F-4AD3-9C48-02B4B52D0A78}" type="sibTrans" cxnId="{1D101219-8E50-42BD-8FD1-1B92909B78E5}">
      <dgm:prSet/>
      <dgm:spPr/>
      <dgm:t>
        <a:bodyPr/>
        <a:lstStyle/>
        <a:p>
          <a:endParaRPr lang="zh-CN" altLang="en-US"/>
        </a:p>
      </dgm:t>
    </dgm:pt>
    <dgm:pt modelId="{D28149A7-204B-42E1-A022-E247555C2B9C}">
      <dgm:prSet phldrT="[文本]"/>
      <dgm:spPr/>
      <dgm:t>
        <a:bodyPr/>
        <a:lstStyle/>
        <a:p>
          <a:r>
            <a:rPr lang="en-US" altLang="zh-CN" dirty="0" smtClean="0"/>
            <a:t>Hire new developers</a:t>
          </a:r>
          <a:endParaRPr lang="zh-CN" altLang="en-US" dirty="0"/>
        </a:p>
      </dgm:t>
    </dgm:pt>
    <dgm:pt modelId="{3BD6D5C0-15B4-4FBB-BBC4-F48D993B1B95}" type="parTrans" cxnId="{575B0121-56A2-42B4-87E0-B8331E0730DF}">
      <dgm:prSet/>
      <dgm:spPr/>
      <dgm:t>
        <a:bodyPr/>
        <a:lstStyle/>
        <a:p>
          <a:endParaRPr lang="zh-CN" altLang="en-US"/>
        </a:p>
      </dgm:t>
    </dgm:pt>
    <dgm:pt modelId="{04C3BD72-2452-4150-9333-C8CB2700B92A}" type="sibTrans" cxnId="{575B0121-56A2-42B4-87E0-B8331E0730DF}">
      <dgm:prSet/>
      <dgm:spPr/>
      <dgm:t>
        <a:bodyPr/>
        <a:lstStyle/>
        <a:p>
          <a:endParaRPr lang="zh-CN" altLang="en-US"/>
        </a:p>
      </dgm:t>
    </dgm:pt>
    <dgm:pt modelId="{C121B603-A9E0-40B6-8D39-49BA140CB638}" type="pres">
      <dgm:prSet presAssocID="{6606943C-07A1-435C-86F2-B91C59238601}" presName="diagram" presStyleCnt="0">
        <dgm:presLayoutVars>
          <dgm:chPref val="1"/>
          <dgm:dir/>
          <dgm:animOne val="branch"/>
          <dgm:animLvl val="lvl"/>
          <dgm:resizeHandles val="exact"/>
        </dgm:presLayoutVars>
      </dgm:prSet>
      <dgm:spPr/>
      <dgm:t>
        <a:bodyPr/>
        <a:lstStyle/>
        <a:p>
          <a:endParaRPr lang="en-US"/>
        </a:p>
      </dgm:t>
    </dgm:pt>
    <dgm:pt modelId="{C31AC23A-741F-41FB-8E65-9FF9F1A437C5}" type="pres">
      <dgm:prSet presAssocID="{C6009AB3-6C99-441D-A997-C60294B5F987}" presName="root1" presStyleCnt="0"/>
      <dgm:spPr/>
    </dgm:pt>
    <dgm:pt modelId="{2EEA207A-9A31-474E-8F6D-B19237042306}" type="pres">
      <dgm:prSet presAssocID="{C6009AB3-6C99-441D-A997-C60294B5F987}" presName="LevelOneTextNode" presStyleLbl="node0" presStyleIdx="0" presStyleCnt="1">
        <dgm:presLayoutVars>
          <dgm:chPref val="3"/>
        </dgm:presLayoutVars>
      </dgm:prSet>
      <dgm:spPr/>
      <dgm:t>
        <a:bodyPr/>
        <a:lstStyle/>
        <a:p>
          <a:endParaRPr lang="en-US"/>
        </a:p>
      </dgm:t>
    </dgm:pt>
    <dgm:pt modelId="{155F162F-44C5-400B-B52A-14319F27AAC1}" type="pres">
      <dgm:prSet presAssocID="{C6009AB3-6C99-441D-A997-C60294B5F987}" presName="level2hierChild" presStyleCnt="0"/>
      <dgm:spPr/>
    </dgm:pt>
    <dgm:pt modelId="{5C80C05C-6484-4870-85F1-2674B8CE085D}" type="pres">
      <dgm:prSet presAssocID="{155FCFEF-5E3E-43FF-87C9-40CCB76DE48A}" presName="conn2-1" presStyleLbl="parChTrans1D2" presStyleIdx="0" presStyleCnt="3"/>
      <dgm:spPr/>
      <dgm:t>
        <a:bodyPr/>
        <a:lstStyle/>
        <a:p>
          <a:endParaRPr lang="en-US"/>
        </a:p>
      </dgm:t>
    </dgm:pt>
    <dgm:pt modelId="{38DC9A84-BB32-4E89-8549-3380EA2A081A}" type="pres">
      <dgm:prSet presAssocID="{155FCFEF-5E3E-43FF-87C9-40CCB76DE48A}" presName="connTx" presStyleLbl="parChTrans1D2" presStyleIdx="0" presStyleCnt="3"/>
      <dgm:spPr/>
      <dgm:t>
        <a:bodyPr/>
        <a:lstStyle/>
        <a:p>
          <a:endParaRPr lang="en-US"/>
        </a:p>
      </dgm:t>
    </dgm:pt>
    <dgm:pt modelId="{759B7815-D535-4836-A97A-395BBB9B4FB3}" type="pres">
      <dgm:prSet presAssocID="{FF182C75-E1FE-4CBA-9AE0-243C518D5B5C}" presName="root2" presStyleCnt="0"/>
      <dgm:spPr/>
    </dgm:pt>
    <dgm:pt modelId="{D29ED069-EEA6-4FD4-A743-1B1123E82DD4}" type="pres">
      <dgm:prSet presAssocID="{FF182C75-E1FE-4CBA-9AE0-243C518D5B5C}" presName="LevelTwoTextNode" presStyleLbl="node2" presStyleIdx="0" presStyleCnt="3">
        <dgm:presLayoutVars>
          <dgm:chPref val="3"/>
        </dgm:presLayoutVars>
      </dgm:prSet>
      <dgm:spPr/>
      <dgm:t>
        <a:bodyPr/>
        <a:lstStyle/>
        <a:p>
          <a:endParaRPr lang="zh-CN" altLang="en-US"/>
        </a:p>
      </dgm:t>
    </dgm:pt>
    <dgm:pt modelId="{A2BC7104-6CA8-46B1-B70E-D6A947AFBC7F}" type="pres">
      <dgm:prSet presAssocID="{FF182C75-E1FE-4CBA-9AE0-243C518D5B5C}" presName="level3hierChild" presStyleCnt="0"/>
      <dgm:spPr/>
    </dgm:pt>
    <dgm:pt modelId="{40B178CA-990B-4B0D-B2E9-046F622C1E5C}" type="pres">
      <dgm:prSet presAssocID="{BC071C08-2056-4A58-9951-D33B59459783}" presName="conn2-1" presStyleLbl="parChTrans1D3" presStyleIdx="0" presStyleCnt="3"/>
      <dgm:spPr/>
      <dgm:t>
        <a:bodyPr/>
        <a:lstStyle/>
        <a:p>
          <a:endParaRPr lang="en-US"/>
        </a:p>
      </dgm:t>
    </dgm:pt>
    <dgm:pt modelId="{0EE5A3F3-5EA0-4E82-BCD8-BA0F83C7BB4F}" type="pres">
      <dgm:prSet presAssocID="{BC071C08-2056-4A58-9951-D33B59459783}" presName="connTx" presStyleLbl="parChTrans1D3" presStyleIdx="0" presStyleCnt="3"/>
      <dgm:spPr/>
      <dgm:t>
        <a:bodyPr/>
        <a:lstStyle/>
        <a:p>
          <a:endParaRPr lang="en-US"/>
        </a:p>
      </dgm:t>
    </dgm:pt>
    <dgm:pt modelId="{7C28CA6A-DBBE-4B35-8BC4-6AB3F9E5F200}" type="pres">
      <dgm:prSet presAssocID="{11EFB520-8D9D-43D7-9578-FF7EBD801DBE}" presName="root2" presStyleCnt="0"/>
      <dgm:spPr/>
    </dgm:pt>
    <dgm:pt modelId="{66AB5E97-B7F0-4180-8E8B-0DB68A704647}" type="pres">
      <dgm:prSet presAssocID="{11EFB520-8D9D-43D7-9578-FF7EBD801DBE}" presName="LevelTwoTextNode" presStyleLbl="node3" presStyleIdx="0" presStyleCnt="3">
        <dgm:presLayoutVars>
          <dgm:chPref val="3"/>
        </dgm:presLayoutVars>
      </dgm:prSet>
      <dgm:spPr/>
      <dgm:t>
        <a:bodyPr/>
        <a:lstStyle/>
        <a:p>
          <a:endParaRPr lang="zh-CN" altLang="en-US"/>
        </a:p>
      </dgm:t>
    </dgm:pt>
    <dgm:pt modelId="{0AD68F65-0731-4409-906C-BDCE40321745}" type="pres">
      <dgm:prSet presAssocID="{11EFB520-8D9D-43D7-9578-FF7EBD801DBE}" presName="level3hierChild" presStyleCnt="0"/>
      <dgm:spPr/>
    </dgm:pt>
    <dgm:pt modelId="{65E3FDFD-6A17-4493-BC0B-B8F77624B76C}" type="pres">
      <dgm:prSet presAssocID="{84757F90-7007-4566-A097-947581174137}" presName="conn2-1" presStyleLbl="parChTrans1D2" presStyleIdx="1" presStyleCnt="3"/>
      <dgm:spPr/>
      <dgm:t>
        <a:bodyPr/>
        <a:lstStyle/>
        <a:p>
          <a:endParaRPr lang="en-US"/>
        </a:p>
      </dgm:t>
    </dgm:pt>
    <dgm:pt modelId="{5BE169B4-6703-453A-BF77-FC6CDD7293DB}" type="pres">
      <dgm:prSet presAssocID="{84757F90-7007-4566-A097-947581174137}" presName="connTx" presStyleLbl="parChTrans1D2" presStyleIdx="1" presStyleCnt="3"/>
      <dgm:spPr/>
      <dgm:t>
        <a:bodyPr/>
        <a:lstStyle/>
        <a:p>
          <a:endParaRPr lang="en-US"/>
        </a:p>
      </dgm:t>
    </dgm:pt>
    <dgm:pt modelId="{1D0E1C28-B7CC-4E4A-87B0-DC76D90FBD9E}" type="pres">
      <dgm:prSet presAssocID="{C0869CAE-BB1C-4130-A8E4-D97319BF23F5}" presName="root2" presStyleCnt="0"/>
      <dgm:spPr/>
    </dgm:pt>
    <dgm:pt modelId="{C0AF4470-DDCF-44A6-9934-A2EEDCF3B6D3}" type="pres">
      <dgm:prSet presAssocID="{C0869CAE-BB1C-4130-A8E4-D97319BF23F5}" presName="LevelTwoTextNode" presStyleLbl="node2" presStyleIdx="1" presStyleCnt="3">
        <dgm:presLayoutVars>
          <dgm:chPref val="3"/>
        </dgm:presLayoutVars>
      </dgm:prSet>
      <dgm:spPr/>
      <dgm:t>
        <a:bodyPr/>
        <a:lstStyle/>
        <a:p>
          <a:endParaRPr lang="zh-CN" altLang="en-US"/>
        </a:p>
      </dgm:t>
    </dgm:pt>
    <dgm:pt modelId="{7506240A-EA23-4B29-8A4E-72EF7A52CAA4}" type="pres">
      <dgm:prSet presAssocID="{C0869CAE-BB1C-4130-A8E4-D97319BF23F5}" presName="level3hierChild" presStyleCnt="0"/>
      <dgm:spPr/>
    </dgm:pt>
    <dgm:pt modelId="{0C8595A2-669E-4354-812C-E55FCAACFB48}" type="pres">
      <dgm:prSet presAssocID="{3BD6D5C0-15B4-4FBB-BBC4-F48D993B1B95}" presName="conn2-1" presStyleLbl="parChTrans1D3" presStyleIdx="1" presStyleCnt="3"/>
      <dgm:spPr/>
      <dgm:t>
        <a:bodyPr/>
        <a:lstStyle/>
        <a:p>
          <a:endParaRPr lang="en-US"/>
        </a:p>
      </dgm:t>
    </dgm:pt>
    <dgm:pt modelId="{E3BDF4DD-34E5-4829-8134-3A9C34A1B016}" type="pres">
      <dgm:prSet presAssocID="{3BD6D5C0-15B4-4FBB-BBC4-F48D993B1B95}" presName="connTx" presStyleLbl="parChTrans1D3" presStyleIdx="1" presStyleCnt="3"/>
      <dgm:spPr/>
      <dgm:t>
        <a:bodyPr/>
        <a:lstStyle/>
        <a:p>
          <a:endParaRPr lang="en-US"/>
        </a:p>
      </dgm:t>
    </dgm:pt>
    <dgm:pt modelId="{58F18214-6EC0-40CC-BD72-49688F669BAB}" type="pres">
      <dgm:prSet presAssocID="{D28149A7-204B-42E1-A022-E247555C2B9C}" presName="root2" presStyleCnt="0"/>
      <dgm:spPr/>
    </dgm:pt>
    <dgm:pt modelId="{22A57AC2-0D7A-4029-BF62-B04E55341DA9}" type="pres">
      <dgm:prSet presAssocID="{D28149A7-204B-42E1-A022-E247555C2B9C}" presName="LevelTwoTextNode" presStyleLbl="node3" presStyleIdx="1" presStyleCnt="3">
        <dgm:presLayoutVars>
          <dgm:chPref val="3"/>
        </dgm:presLayoutVars>
      </dgm:prSet>
      <dgm:spPr/>
      <dgm:t>
        <a:bodyPr/>
        <a:lstStyle/>
        <a:p>
          <a:endParaRPr lang="zh-CN" altLang="en-US"/>
        </a:p>
      </dgm:t>
    </dgm:pt>
    <dgm:pt modelId="{24B3C6A3-3E1C-496A-B4CA-E6309AF27075}" type="pres">
      <dgm:prSet presAssocID="{D28149A7-204B-42E1-A022-E247555C2B9C}" presName="level3hierChild" presStyleCnt="0"/>
      <dgm:spPr/>
    </dgm:pt>
    <dgm:pt modelId="{6129DB71-9A75-475F-A50F-4BE3243D0ADB}" type="pres">
      <dgm:prSet presAssocID="{742BA2BB-8131-41B1-B9FE-066326965BB7}" presName="conn2-1" presStyleLbl="parChTrans1D2" presStyleIdx="2" presStyleCnt="3"/>
      <dgm:spPr/>
      <dgm:t>
        <a:bodyPr/>
        <a:lstStyle/>
        <a:p>
          <a:endParaRPr lang="en-US"/>
        </a:p>
      </dgm:t>
    </dgm:pt>
    <dgm:pt modelId="{214C4E33-0765-422C-82FA-DF369590C5D3}" type="pres">
      <dgm:prSet presAssocID="{742BA2BB-8131-41B1-B9FE-066326965BB7}" presName="connTx" presStyleLbl="parChTrans1D2" presStyleIdx="2" presStyleCnt="3"/>
      <dgm:spPr/>
      <dgm:t>
        <a:bodyPr/>
        <a:lstStyle/>
        <a:p>
          <a:endParaRPr lang="en-US"/>
        </a:p>
      </dgm:t>
    </dgm:pt>
    <dgm:pt modelId="{D003D63A-FECC-4D99-A4BA-44D289C8F570}" type="pres">
      <dgm:prSet presAssocID="{215A119C-DE8D-41F9-A21F-5B549E9D4CE8}" presName="root2" presStyleCnt="0"/>
      <dgm:spPr/>
    </dgm:pt>
    <dgm:pt modelId="{272A2FB0-3AB7-435A-8DA4-9B791E75BDB1}" type="pres">
      <dgm:prSet presAssocID="{215A119C-DE8D-41F9-A21F-5B549E9D4CE8}" presName="LevelTwoTextNode" presStyleLbl="node2" presStyleIdx="2" presStyleCnt="3">
        <dgm:presLayoutVars>
          <dgm:chPref val="3"/>
        </dgm:presLayoutVars>
      </dgm:prSet>
      <dgm:spPr/>
      <dgm:t>
        <a:bodyPr/>
        <a:lstStyle/>
        <a:p>
          <a:endParaRPr lang="zh-CN" altLang="en-US"/>
        </a:p>
      </dgm:t>
    </dgm:pt>
    <dgm:pt modelId="{F153181C-FB13-43B3-8A44-C3D0107B47B6}" type="pres">
      <dgm:prSet presAssocID="{215A119C-DE8D-41F9-A21F-5B549E9D4CE8}" presName="level3hierChild" presStyleCnt="0"/>
      <dgm:spPr/>
    </dgm:pt>
    <dgm:pt modelId="{5A93088C-397A-43DE-B7D9-D22D6F49EAE6}" type="pres">
      <dgm:prSet presAssocID="{CABACD89-A728-4B97-B28C-BF7A3724EB9E}" presName="conn2-1" presStyleLbl="parChTrans1D3" presStyleIdx="2" presStyleCnt="3"/>
      <dgm:spPr/>
      <dgm:t>
        <a:bodyPr/>
        <a:lstStyle/>
        <a:p>
          <a:endParaRPr lang="en-US"/>
        </a:p>
      </dgm:t>
    </dgm:pt>
    <dgm:pt modelId="{C66B5473-10BD-40E5-AA05-572A7CFA5B44}" type="pres">
      <dgm:prSet presAssocID="{CABACD89-A728-4B97-B28C-BF7A3724EB9E}" presName="connTx" presStyleLbl="parChTrans1D3" presStyleIdx="2" presStyleCnt="3"/>
      <dgm:spPr/>
      <dgm:t>
        <a:bodyPr/>
        <a:lstStyle/>
        <a:p>
          <a:endParaRPr lang="en-US"/>
        </a:p>
      </dgm:t>
    </dgm:pt>
    <dgm:pt modelId="{4D2A9C1C-3D14-4844-817D-E7DD8D980B53}" type="pres">
      <dgm:prSet presAssocID="{C0178D68-0E13-41D4-8059-52F37111FDB4}" presName="root2" presStyleCnt="0"/>
      <dgm:spPr/>
    </dgm:pt>
    <dgm:pt modelId="{AB93FFCD-DF6E-4A28-997C-D4486882DB05}" type="pres">
      <dgm:prSet presAssocID="{C0178D68-0E13-41D4-8059-52F37111FDB4}" presName="LevelTwoTextNode" presStyleLbl="node3" presStyleIdx="2" presStyleCnt="3">
        <dgm:presLayoutVars>
          <dgm:chPref val="3"/>
        </dgm:presLayoutVars>
      </dgm:prSet>
      <dgm:spPr/>
      <dgm:t>
        <a:bodyPr/>
        <a:lstStyle/>
        <a:p>
          <a:endParaRPr lang="zh-CN" altLang="en-US"/>
        </a:p>
      </dgm:t>
    </dgm:pt>
    <dgm:pt modelId="{FA7C416A-3696-43AB-AFEA-31569B2001D2}" type="pres">
      <dgm:prSet presAssocID="{C0178D68-0E13-41D4-8059-52F37111FDB4}" presName="level3hierChild" presStyleCnt="0"/>
      <dgm:spPr/>
    </dgm:pt>
  </dgm:ptLst>
  <dgm:cxnLst>
    <dgm:cxn modelId="{BAB0F984-98A8-4B46-9867-93FF0AA5490B}" type="presOf" srcId="{3BD6D5C0-15B4-4FBB-BBC4-F48D993B1B95}" destId="{0C8595A2-669E-4354-812C-E55FCAACFB48}" srcOrd="0" destOrd="0" presId="urn:microsoft.com/office/officeart/2005/8/layout/hierarchy2"/>
    <dgm:cxn modelId="{136D5F63-6FFC-4255-ADAF-B6D5D6B3F1F2}" type="presOf" srcId="{6606943C-07A1-435C-86F2-B91C59238601}" destId="{C121B603-A9E0-40B6-8D39-49BA140CB638}" srcOrd="0" destOrd="0" presId="urn:microsoft.com/office/officeart/2005/8/layout/hierarchy2"/>
    <dgm:cxn modelId="{A57743C1-9855-4848-B2F3-58CAB14978D2}" srcId="{C6009AB3-6C99-441D-A997-C60294B5F987}" destId="{FF182C75-E1FE-4CBA-9AE0-243C518D5B5C}" srcOrd="0" destOrd="0" parTransId="{155FCFEF-5E3E-43FF-87C9-40CCB76DE48A}" sibTransId="{CCB54932-2926-4EC8-BE90-B95457EAFCE7}"/>
    <dgm:cxn modelId="{D8436961-B8DF-4501-8755-504074D93B66}" type="presOf" srcId="{CABACD89-A728-4B97-B28C-BF7A3724EB9E}" destId="{5A93088C-397A-43DE-B7D9-D22D6F49EAE6}" srcOrd="0" destOrd="0" presId="urn:microsoft.com/office/officeart/2005/8/layout/hierarchy2"/>
    <dgm:cxn modelId="{527E7008-6561-4B8B-8728-EB772924248E}" type="presOf" srcId="{155FCFEF-5E3E-43FF-87C9-40CCB76DE48A}" destId="{38DC9A84-BB32-4E89-8549-3380EA2A081A}" srcOrd="1" destOrd="0" presId="urn:microsoft.com/office/officeart/2005/8/layout/hierarchy2"/>
    <dgm:cxn modelId="{5A318D15-A8B2-48BB-99A9-B5B36E6C3C09}" type="presOf" srcId="{215A119C-DE8D-41F9-A21F-5B549E9D4CE8}" destId="{272A2FB0-3AB7-435A-8DA4-9B791E75BDB1}" srcOrd="0" destOrd="0" presId="urn:microsoft.com/office/officeart/2005/8/layout/hierarchy2"/>
    <dgm:cxn modelId="{DCFF64A0-7918-4FCB-AD14-72ACC24AE6E5}" type="presOf" srcId="{84757F90-7007-4566-A097-947581174137}" destId="{65E3FDFD-6A17-4493-BC0B-B8F77624B76C}" srcOrd="0" destOrd="0" presId="urn:microsoft.com/office/officeart/2005/8/layout/hierarchy2"/>
    <dgm:cxn modelId="{FE24CFD2-282E-484B-9C5D-0AB5F79D6E05}" srcId="{6606943C-07A1-435C-86F2-B91C59238601}" destId="{C6009AB3-6C99-441D-A997-C60294B5F987}" srcOrd="0" destOrd="0" parTransId="{E9D39298-1DF9-4C70-8332-8BE093469AFF}" sibTransId="{8A6872C7-033A-45A5-ABA1-579B1D746802}"/>
    <dgm:cxn modelId="{A5EF4CF9-9E4E-44B9-BA44-13CE6F0B9D35}" type="presOf" srcId="{155FCFEF-5E3E-43FF-87C9-40CCB76DE48A}" destId="{5C80C05C-6484-4870-85F1-2674B8CE085D}" srcOrd="0" destOrd="0" presId="urn:microsoft.com/office/officeart/2005/8/layout/hierarchy2"/>
    <dgm:cxn modelId="{89B8C9DD-7C58-4537-9857-C1D32AF08D25}" srcId="{C6009AB3-6C99-441D-A997-C60294B5F987}" destId="{C0869CAE-BB1C-4130-A8E4-D97319BF23F5}" srcOrd="1" destOrd="0" parTransId="{84757F90-7007-4566-A097-947581174137}" sibTransId="{B7AA007F-6919-42A7-BED3-3ACABCB359BC}"/>
    <dgm:cxn modelId="{39CE4142-4C44-41BA-AC92-725F36D3D1D8}" type="presOf" srcId="{D28149A7-204B-42E1-A022-E247555C2B9C}" destId="{22A57AC2-0D7A-4029-BF62-B04E55341DA9}" srcOrd="0" destOrd="0" presId="urn:microsoft.com/office/officeart/2005/8/layout/hierarchy2"/>
    <dgm:cxn modelId="{4C76783C-DC57-4240-AB81-16F9DFEAF9A6}" type="presOf" srcId="{742BA2BB-8131-41B1-B9FE-066326965BB7}" destId="{6129DB71-9A75-475F-A50F-4BE3243D0ADB}" srcOrd="0" destOrd="0" presId="urn:microsoft.com/office/officeart/2005/8/layout/hierarchy2"/>
    <dgm:cxn modelId="{7B5F4708-E5AF-4BE6-8490-55AC7CAF76D8}" type="presOf" srcId="{C0869CAE-BB1C-4130-A8E4-D97319BF23F5}" destId="{C0AF4470-DDCF-44A6-9934-A2EEDCF3B6D3}" srcOrd="0" destOrd="0" presId="urn:microsoft.com/office/officeart/2005/8/layout/hierarchy2"/>
    <dgm:cxn modelId="{1D101219-8E50-42BD-8FD1-1B92909B78E5}" srcId="{215A119C-DE8D-41F9-A21F-5B549E9D4CE8}" destId="{C0178D68-0E13-41D4-8059-52F37111FDB4}" srcOrd="0" destOrd="0" parTransId="{CABACD89-A728-4B97-B28C-BF7A3724EB9E}" sibTransId="{9F9D3C74-E33F-4AD3-9C48-02B4B52D0A78}"/>
    <dgm:cxn modelId="{530FA81F-E206-4A35-9739-EB044FB6F658}" type="presOf" srcId="{C0178D68-0E13-41D4-8059-52F37111FDB4}" destId="{AB93FFCD-DF6E-4A28-997C-D4486882DB05}" srcOrd="0" destOrd="0" presId="urn:microsoft.com/office/officeart/2005/8/layout/hierarchy2"/>
    <dgm:cxn modelId="{FBD5C630-5A4B-4150-8F0D-25EA36D8F68B}" type="presOf" srcId="{C6009AB3-6C99-441D-A997-C60294B5F987}" destId="{2EEA207A-9A31-474E-8F6D-B19237042306}" srcOrd="0" destOrd="0" presId="urn:microsoft.com/office/officeart/2005/8/layout/hierarchy2"/>
    <dgm:cxn modelId="{AFD7F863-96E1-4BD8-9216-FB16DB8C511C}" srcId="{C6009AB3-6C99-441D-A997-C60294B5F987}" destId="{215A119C-DE8D-41F9-A21F-5B549E9D4CE8}" srcOrd="2" destOrd="0" parTransId="{742BA2BB-8131-41B1-B9FE-066326965BB7}" sibTransId="{B67FBA65-27B3-4B09-857B-02F5026FE102}"/>
    <dgm:cxn modelId="{A4BDB6F7-BCAC-4093-B968-333256109F3D}" type="presOf" srcId="{3BD6D5C0-15B4-4FBB-BBC4-F48D993B1B95}" destId="{E3BDF4DD-34E5-4829-8134-3A9C34A1B016}" srcOrd="1" destOrd="0" presId="urn:microsoft.com/office/officeart/2005/8/layout/hierarchy2"/>
    <dgm:cxn modelId="{B9C5425A-DCF8-48BC-A415-4D910ECA48F0}" type="presOf" srcId="{BC071C08-2056-4A58-9951-D33B59459783}" destId="{40B178CA-990B-4B0D-B2E9-046F622C1E5C}" srcOrd="0" destOrd="0" presId="urn:microsoft.com/office/officeart/2005/8/layout/hierarchy2"/>
    <dgm:cxn modelId="{7EEEFDB5-A3D4-44E6-B64D-4D7952046FFE}" type="presOf" srcId="{84757F90-7007-4566-A097-947581174137}" destId="{5BE169B4-6703-453A-BF77-FC6CDD7293DB}" srcOrd="1" destOrd="0" presId="urn:microsoft.com/office/officeart/2005/8/layout/hierarchy2"/>
    <dgm:cxn modelId="{398061D8-2275-432E-BB69-EA3F26BDB644}" type="presOf" srcId="{BC071C08-2056-4A58-9951-D33B59459783}" destId="{0EE5A3F3-5EA0-4E82-BCD8-BA0F83C7BB4F}" srcOrd="1" destOrd="0" presId="urn:microsoft.com/office/officeart/2005/8/layout/hierarchy2"/>
    <dgm:cxn modelId="{48A1A81D-5845-4345-813C-C4587A7E4B18}" type="presOf" srcId="{11EFB520-8D9D-43D7-9578-FF7EBD801DBE}" destId="{66AB5E97-B7F0-4180-8E8B-0DB68A704647}" srcOrd="0" destOrd="0" presId="urn:microsoft.com/office/officeart/2005/8/layout/hierarchy2"/>
    <dgm:cxn modelId="{2BAEB57B-26C5-41E8-879F-5BCF962352B1}" type="presOf" srcId="{CABACD89-A728-4B97-B28C-BF7A3724EB9E}" destId="{C66B5473-10BD-40E5-AA05-572A7CFA5B44}" srcOrd="1" destOrd="0" presId="urn:microsoft.com/office/officeart/2005/8/layout/hierarchy2"/>
    <dgm:cxn modelId="{64C9CDB3-9F32-4EF6-8585-5A441A2C2568}" type="presOf" srcId="{742BA2BB-8131-41B1-B9FE-066326965BB7}" destId="{214C4E33-0765-422C-82FA-DF369590C5D3}" srcOrd="1" destOrd="0" presId="urn:microsoft.com/office/officeart/2005/8/layout/hierarchy2"/>
    <dgm:cxn modelId="{E942E813-9965-490C-B8C0-1FEB252507DC}" srcId="{FF182C75-E1FE-4CBA-9AE0-243C518D5B5C}" destId="{11EFB520-8D9D-43D7-9578-FF7EBD801DBE}" srcOrd="0" destOrd="0" parTransId="{BC071C08-2056-4A58-9951-D33B59459783}" sibTransId="{5F8BFF8F-5B52-4DE7-91A7-821775A3AC80}"/>
    <dgm:cxn modelId="{D4F4C1B7-4E05-43D0-A63C-DD7E1559A624}" type="presOf" srcId="{FF182C75-E1FE-4CBA-9AE0-243C518D5B5C}" destId="{D29ED069-EEA6-4FD4-A743-1B1123E82DD4}" srcOrd="0" destOrd="0" presId="urn:microsoft.com/office/officeart/2005/8/layout/hierarchy2"/>
    <dgm:cxn modelId="{575B0121-56A2-42B4-87E0-B8331E0730DF}" srcId="{C0869CAE-BB1C-4130-A8E4-D97319BF23F5}" destId="{D28149A7-204B-42E1-A022-E247555C2B9C}" srcOrd="0" destOrd="0" parTransId="{3BD6D5C0-15B4-4FBB-BBC4-F48D993B1B95}" sibTransId="{04C3BD72-2452-4150-9333-C8CB2700B92A}"/>
    <dgm:cxn modelId="{6F70F06E-45B1-4747-98FA-565A2087EF7E}" type="presParOf" srcId="{C121B603-A9E0-40B6-8D39-49BA140CB638}" destId="{C31AC23A-741F-41FB-8E65-9FF9F1A437C5}" srcOrd="0" destOrd="0" presId="urn:microsoft.com/office/officeart/2005/8/layout/hierarchy2"/>
    <dgm:cxn modelId="{B6D47ECE-E54B-44BC-8F85-B9D7E74F4F80}" type="presParOf" srcId="{C31AC23A-741F-41FB-8E65-9FF9F1A437C5}" destId="{2EEA207A-9A31-474E-8F6D-B19237042306}" srcOrd="0" destOrd="0" presId="urn:microsoft.com/office/officeart/2005/8/layout/hierarchy2"/>
    <dgm:cxn modelId="{A848D63C-090F-4037-9CAA-28367A8F60EE}" type="presParOf" srcId="{C31AC23A-741F-41FB-8E65-9FF9F1A437C5}" destId="{155F162F-44C5-400B-B52A-14319F27AAC1}" srcOrd="1" destOrd="0" presId="urn:microsoft.com/office/officeart/2005/8/layout/hierarchy2"/>
    <dgm:cxn modelId="{6ABDFC51-EB8A-4850-A181-48F13CA41BA7}" type="presParOf" srcId="{155F162F-44C5-400B-B52A-14319F27AAC1}" destId="{5C80C05C-6484-4870-85F1-2674B8CE085D}" srcOrd="0" destOrd="0" presId="urn:microsoft.com/office/officeart/2005/8/layout/hierarchy2"/>
    <dgm:cxn modelId="{0067FD48-FA12-4692-8EA3-62AA704AFE5F}" type="presParOf" srcId="{5C80C05C-6484-4870-85F1-2674B8CE085D}" destId="{38DC9A84-BB32-4E89-8549-3380EA2A081A}" srcOrd="0" destOrd="0" presId="urn:microsoft.com/office/officeart/2005/8/layout/hierarchy2"/>
    <dgm:cxn modelId="{F2414643-5BB8-49D8-A3CA-DAD0C8E1BCF3}" type="presParOf" srcId="{155F162F-44C5-400B-B52A-14319F27AAC1}" destId="{759B7815-D535-4836-A97A-395BBB9B4FB3}" srcOrd="1" destOrd="0" presId="urn:microsoft.com/office/officeart/2005/8/layout/hierarchy2"/>
    <dgm:cxn modelId="{11F178D6-99A9-412F-A369-2799E12902DF}" type="presParOf" srcId="{759B7815-D535-4836-A97A-395BBB9B4FB3}" destId="{D29ED069-EEA6-4FD4-A743-1B1123E82DD4}" srcOrd="0" destOrd="0" presId="urn:microsoft.com/office/officeart/2005/8/layout/hierarchy2"/>
    <dgm:cxn modelId="{6552D4C0-78BF-48B3-85C1-7C8EA398F9B1}" type="presParOf" srcId="{759B7815-D535-4836-A97A-395BBB9B4FB3}" destId="{A2BC7104-6CA8-46B1-B70E-D6A947AFBC7F}" srcOrd="1" destOrd="0" presId="urn:microsoft.com/office/officeart/2005/8/layout/hierarchy2"/>
    <dgm:cxn modelId="{7AA963FE-90B3-44AE-A990-C523A8E442B0}" type="presParOf" srcId="{A2BC7104-6CA8-46B1-B70E-D6A947AFBC7F}" destId="{40B178CA-990B-4B0D-B2E9-046F622C1E5C}" srcOrd="0" destOrd="0" presId="urn:microsoft.com/office/officeart/2005/8/layout/hierarchy2"/>
    <dgm:cxn modelId="{FC78F361-F9A6-49B6-95C2-450DDB922663}" type="presParOf" srcId="{40B178CA-990B-4B0D-B2E9-046F622C1E5C}" destId="{0EE5A3F3-5EA0-4E82-BCD8-BA0F83C7BB4F}" srcOrd="0" destOrd="0" presId="urn:microsoft.com/office/officeart/2005/8/layout/hierarchy2"/>
    <dgm:cxn modelId="{F3D18BB9-6D6F-4C38-9BD4-813A6C6B2C4F}" type="presParOf" srcId="{A2BC7104-6CA8-46B1-B70E-D6A947AFBC7F}" destId="{7C28CA6A-DBBE-4B35-8BC4-6AB3F9E5F200}" srcOrd="1" destOrd="0" presId="urn:microsoft.com/office/officeart/2005/8/layout/hierarchy2"/>
    <dgm:cxn modelId="{C6398504-5397-4460-9332-6A6A722058E4}" type="presParOf" srcId="{7C28CA6A-DBBE-4B35-8BC4-6AB3F9E5F200}" destId="{66AB5E97-B7F0-4180-8E8B-0DB68A704647}" srcOrd="0" destOrd="0" presId="urn:microsoft.com/office/officeart/2005/8/layout/hierarchy2"/>
    <dgm:cxn modelId="{4C6D0735-4573-4AB5-B1AA-1F0A4CC92238}" type="presParOf" srcId="{7C28CA6A-DBBE-4B35-8BC4-6AB3F9E5F200}" destId="{0AD68F65-0731-4409-906C-BDCE40321745}" srcOrd="1" destOrd="0" presId="urn:microsoft.com/office/officeart/2005/8/layout/hierarchy2"/>
    <dgm:cxn modelId="{54D26A2F-C3A2-4FB7-B421-86C8EB841861}" type="presParOf" srcId="{155F162F-44C5-400B-B52A-14319F27AAC1}" destId="{65E3FDFD-6A17-4493-BC0B-B8F77624B76C}" srcOrd="2" destOrd="0" presId="urn:microsoft.com/office/officeart/2005/8/layout/hierarchy2"/>
    <dgm:cxn modelId="{4195C4E0-82A5-4D01-B7A4-C7115EDA9476}" type="presParOf" srcId="{65E3FDFD-6A17-4493-BC0B-B8F77624B76C}" destId="{5BE169B4-6703-453A-BF77-FC6CDD7293DB}" srcOrd="0" destOrd="0" presId="urn:microsoft.com/office/officeart/2005/8/layout/hierarchy2"/>
    <dgm:cxn modelId="{75EB2CD6-46B6-420B-8FCE-CAF2AE982EC4}" type="presParOf" srcId="{155F162F-44C5-400B-B52A-14319F27AAC1}" destId="{1D0E1C28-B7CC-4E4A-87B0-DC76D90FBD9E}" srcOrd="3" destOrd="0" presId="urn:microsoft.com/office/officeart/2005/8/layout/hierarchy2"/>
    <dgm:cxn modelId="{9031E7FC-0A90-4498-A535-B7190F16A4FE}" type="presParOf" srcId="{1D0E1C28-B7CC-4E4A-87B0-DC76D90FBD9E}" destId="{C0AF4470-DDCF-44A6-9934-A2EEDCF3B6D3}" srcOrd="0" destOrd="0" presId="urn:microsoft.com/office/officeart/2005/8/layout/hierarchy2"/>
    <dgm:cxn modelId="{429D7BA7-C86B-4BC0-B778-53EF4240A638}" type="presParOf" srcId="{1D0E1C28-B7CC-4E4A-87B0-DC76D90FBD9E}" destId="{7506240A-EA23-4B29-8A4E-72EF7A52CAA4}" srcOrd="1" destOrd="0" presId="urn:microsoft.com/office/officeart/2005/8/layout/hierarchy2"/>
    <dgm:cxn modelId="{30013494-E32B-4E04-93D1-B4B4E7586C99}" type="presParOf" srcId="{7506240A-EA23-4B29-8A4E-72EF7A52CAA4}" destId="{0C8595A2-669E-4354-812C-E55FCAACFB48}" srcOrd="0" destOrd="0" presId="urn:microsoft.com/office/officeart/2005/8/layout/hierarchy2"/>
    <dgm:cxn modelId="{722DE319-FA98-4381-B450-6DA2AAC33199}" type="presParOf" srcId="{0C8595A2-669E-4354-812C-E55FCAACFB48}" destId="{E3BDF4DD-34E5-4829-8134-3A9C34A1B016}" srcOrd="0" destOrd="0" presId="urn:microsoft.com/office/officeart/2005/8/layout/hierarchy2"/>
    <dgm:cxn modelId="{54E97C73-A69E-44C5-B63C-3A0210CC3A2B}" type="presParOf" srcId="{7506240A-EA23-4B29-8A4E-72EF7A52CAA4}" destId="{58F18214-6EC0-40CC-BD72-49688F669BAB}" srcOrd="1" destOrd="0" presId="urn:microsoft.com/office/officeart/2005/8/layout/hierarchy2"/>
    <dgm:cxn modelId="{D0C7D0B6-F312-4336-BE83-E93CF26F00E0}" type="presParOf" srcId="{58F18214-6EC0-40CC-BD72-49688F669BAB}" destId="{22A57AC2-0D7A-4029-BF62-B04E55341DA9}" srcOrd="0" destOrd="0" presId="urn:microsoft.com/office/officeart/2005/8/layout/hierarchy2"/>
    <dgm:cxn modelId="{2F81995E-07AB-4423-9329-47203DEB8801}" type="presParOf" srcId="{58F18214-6EC0-40CC-BD72-49688F669BAB}" destId="{24B3C6A3-3E1C-496A-B4CA-E6309AF27075}" srcOrd="1" destOrd="0" presId="urn:microsoft.com/office/officeart/2005/8/layout/hierarchy2"/>
    <dgm:cxn modelId="{83E0BFA9-C01D-4FE7-9C9A-1996487BB99E}" type="presParOf" srcId="{155F162F-44C5-400B-B52A-14319F27AAC1}" destId="{6129DB71-9A75-475F-A50F-4BE3243D0ADB}" srcOrd="4" destOrd="0" presId="urn:microsoft.com/office/officeart/2005/8/layout/hierarchy2"/>
    <dgm:cxn modelId="{0D0E4B6B-72C5-4FC5-9F61-6AE75E050BEA}" type="presParOf" srcId="{6129DB71-9A75-475F-A50F-4BE3243D0ADB}" destId="{214C4E33-0765-422C-82FA-DF369590C5D3}" srcOrd="0" destOrd="0" presId="urn:microsoft.com/office/officeart/2005/8/layout/hierarchy2"/>
    <dgm:cxn modelId="{958D34E6-AD0A-46D2-89F9-9ABFEDC8912F}" type="presParOf" srcId="{155F162F-44C5-400B-B52A-14319F27AAC1}" destId="{D003D63A-FECC-4D99-A4BA-44D289C8F570}" srcOrd="5" destOrd="0" presId="urn:microsoft.com/office/officeart/2005/8/layout/hierarchy2"/>
    <dgm:cxn modelId="{AC7A5ECF-314E-49BF-BC92-A7B5945CB3C5}" type="presParOf" srcId="{D003D63A-FECC-4D99-A4BA-44D289C8F570}" destId="{272A2FB0-3AB7-435A-8DA4-9B791E75BDB1}" srcOrd="0" destOrd="0" presId="urn:microsoft.com/office/officeart/2005/8/layout/hierarchy2"/>
    <dgm:cxn modelId="{C9E88882-07AF-4B87-A5C5-E3CB8E27B69B}" type="presParOf" srcId="{D003D63A-FECC-4D99-A4BA-44D289C8F570}" destId="{F153181C-FB13-43B3-8A44-C3D0107B47B6}" srcOrd="1" destOrd="0" presId="urn:microsoft.com/office/officeart/2005/8/layout/hierarchy2"/>
    <dgm:cxn modelId="{68343944-0CFB-4F80-A8CB-EF370572DBAD}" type="presParOf" srcId="{F153181C-FB13-43B3-8A44-C3D0107B47B6}" destId="{5A93088C-397A-43DE-B7D9-D22D6F49EAE6}" srcOrd="0" destOrd="0" presId="urn:microsoft.com/office/officeart/2005/8/layout/hierarchy2"/>
    <dgm:cxn modelId="{BDD8C736-17EF-49FB-870C-9BC53FA92BC0}" type="presParOf" srcId="{5A93088C-397A-43DE-B7D9-D22D6F49EAE6}" destId="{C66B5473-10BD-40E5-AA05-572A7CFA5B44}" srcOrd="0" destOrd="0" presId="urn:microsoft.com/office/officeart/2005/8/layout/hierarchy2"/>
    <dgm:cxn modelId="{548D7265-4F34-4344-95C3-88C97A88DCC4}" type="presParOf" srcId="{F153181C-FB13-43B3-8A44-C3D0107B47B6}" destId="{4D2A9C1C-3D14-4844-817D-E7DD8D980B53}" srcOrd="1" destOrd="0" presId="urn:microsoft.com/office/officeart/2005/8/layout/hierarchy2"/>
    <dgm:cxn modelId="{92452A02-0A75-4B18-B733-88BB412035E0}" type="presParOf" srcId="{4D2A9C1C-3D14-4844-817D-E7DD8D980B53}" destId="{AB93FFCD-DF6E-4A28-997C-D4486882DB05}" srcOrd="0" destOrd="0" presId="urn:microsoft.com/office/officeart/2005/8/layout/hierarchy2"/>
    <dgm:cxn modelId="{AC92423C-AA1A-45DC-8BFE-5547EC2BB276}" type="presParOf" srcId="{4D2A9C1C-3D14-4844-817D-E7DD8D980B53}" destId="{FA7C416A-3696-43AB-AFEA-31569B2001D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A435E-5F1B-4311-8A96-739BF368F003}">
      <dsp:nvSpPr>
        <dsp:cNvPr id="0" name=""/>
        <dsp:cNvSpPr/>
      </dsp:nvSpPr>
      <dsp:spPr>
        <a:xfrm rot="5400000">
          <a:off x="5241036" y="-2187762"/>
          <a:ext cx="71018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Value propositions</a:t>
          </a:r>
          <a:endParaRPr lang="en-US" sz="1800" b="0" kern="1200" dirty="0"/>
        </a:p>
      </dsp:txBody>
      <dsp:txXfrm rot="-5400000">
        <a:off x="2962655" y="125287"/>
        <a:ext cx="5232276" cy="640846"/>
      </dsp:txXfrm>
    </dsp:sp>
    <dsp:sp modelId="{A7508B45-1883-4424-B2B1-5B6061E7C92F}">
      <dsp:nvSpPr>
        <dsp:cNvPr id="0" name=""/>
        <dsp:cNvSpPr/>
      </dsp:nvSpPr>
      <dsp:spPr>
        <a:xfrm>
          <a:off x="0" y="1845"/>
          <a:ext cx="2962656" cy="8877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Offering</a:t>
          </a:r>
          <a:endParaRPr lang="en-US" sz="2800" kern="1200" dirty="0"/>
        </a:p>
      </dsp:txBody>
      <dsp:txXfrm>
        <a:off x="43335" y="45180"/>
        <a:ext cx="2875986" cy="801058"/>
      </dsp:txXfrm>
    </dsp:sp>
    <dsp:sp modelId="{87A82F9D-14CF-47B7-A246-4DD87C7589AE}">
      <dsp:nvSpPr>
        <dsp:cNvPr id="0" name=""/>
        <dsp:cNvSpPr/>
      </dsp:nvSpPr>
      <dsp:spPr>
        <a:xfrm rot="5400000">
          <a:off x="5241036" y="-1255647"/>
          <a:ext cx="71018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Customer segments</a:t>
          </a:r>
          <a:endParaRPr lang="en-US" sz="1600" kern="1200" dirty="0"/>
        </a:p>
        <a:p>
          <a:pPr marL="171450" lvl="1" indent="-171450" algn="l" defTabSz="711200">
            <a:lnSpc>
              <a:spcPct val="90000"/>
            </a:lnSpc>
            <a:spcBef>
              <a:spcPct val="0"/>
            </a:spcBef>
            <a:spcAft>
              <a:spcPct val="15000"/>
            </a:spcAft>
            <a:buChar char="••"/>
          </a:pPr>
          <a:r>
            <a:rPr lang="en-US" sz="1600" kern="1200" dirty="0" smtClean="0"/>
            <a:t>Channels</a:t>
          </a:r>
          <a:endParaRPr lang="en-US" sz="1600" kern="1200" dirty="0"/>
        </a:p>
        <a:p>
          <a:pPr marL="171450" lvl="1" indent="-171450" algn="l" defTabSz="711200">
            <a:lnSpc>
              <a:spcPct val="90000"/>
            </a:lnSpc>
            <a:spcBef>
              <a:spcPct val="0"/>
            </a:spcBef>
            <a:spcAft>
              <a:spcPct val="15000"/>
            </a:spcAft>
            <a:buChar char="••"/>
          </a:pPr>
          <a:r>
            <a:rPr lang="en-US" sz="1600" kern="1200" dirty="0" smtClean="0"/>
            <a:t>Customer relationship</a:t>
          </a:r>
          <a:endParaRPr lang="en-US" sz="1600" kern="1200" dirty="0"/>
        </a:p>
      </dsp:txBody>
      <dsp:txXfrm rot="-5400000">
        <a:off x="2962655" y="1057402"/>
        <a:ext cx="5232276" cy="640846"/>
      </dsp:txXfrm>
    </dsp:sp>
    <dsp:sp modelId="{231329A2-E23F-44C3-A5E6-98205424A0F3}">
      <dsp:nvSpPr>
        <dsp:cNvPr id="0" name=""/>
        <dsp:cNvSpPr/>
      </dsp:nvSpPr>
      <dsp:spPr>
        <a:xfrm>
          <a:off x="0" y="933960"/>
          <a:ext cx="2962656" cy="8877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0" i="0" kern="1200" dirty="0" smtClean="0"/>
            <a:t>Customers</a:t>
          </a:r>
          <a:endParaRPr lang="en-US" sz="2800" i="0" kern="1200" dirty="0"/>
        </a:p>
      </dsp:txBody>
      <dsp:txXfrm>
        <a:off x="43335" y="977295"/>
        <a:ext cx="2875986" cy="801058"/>
      </dsp:txXfrm>
    </dsp:sp>
    <dsp:sp modelId="{F924426D-2550-4C5F-A7EF-D567285C481E}">
      <dsp:nvSpPr>
        <dsp:cNvPr id="0" name=""/>
        <dsp:cNvSpPr/>
      </dsp:nvSpPr>
      <dsp:spPr>
        <a:xfrm rot="5400000">
          <a:off x="5241036" y="-323533"/>
          <a:ext cx="71018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smtClean="0"/>
            <a:t>Key activities</a:t>
          </a:r>
          <a:endParaRPr lang="en-US" sz="1600" kern="1200" dirty="0"/>
        </a:p>
        <a:p>
          <a:pPr marL="171450" lvl="1" indent="-171450" algn="l" defTabSz="711200">
            <a:lnSpc>
              <a:spcPct val="90000"/>
            </a:lnSpc>
            <a:spcBef>
              <a:spcPct val="0"/>
            </a:spcBef>
            <a:spcAft>
              <a:spcPct val="15000"/>
            </a:spcAft>
            <a:buChar char="••"/>
          </a:pPr>
          <a:r>
            <a:rPr lang="en-US" sz="1600" b="0" i="0" kern="1200" dirty="0" smtClean="0"/>
            <a:t>Key resources</a:t>
          </a:r>
          <a:endParaRPr lang="en-US" sz="1600" kern="1200" dirty="0"/>
        </a:p>
        <a:p>
          <a:pPr marL="171450" lvl="1" indent="-171450" algn="l" defTabSz="711200">
            <a:lnSpc>
              <a:spcPct val="90000"/>
            </a:lnSpc>
            <a:spcBef>
              <a:spcPct val="0"/>
            </a:spcBef>
            <a:spcAft>
              <a:spcPct val="15000"/>
            </a:spcAft>
            <a:buChar char="••"/>
          </a:pPr>
          <a:r>
            <a:rPr lang="en-US" sz="1600" kern="1200" dirty="0" smtClean="0"/>
            <a:t>Key partners</a:t>
          </a:r>
          <a:endParaRPr lang="en-US" sz="1600" kern="1200" dirty="0"/>
        </a:p>
      </dsp:txBody>
      <dsp:txXfrm rot="-5400000">
        <a:off x="2962655" y="1989516"/>
        <a:ext cx="5232276" cy="640846"/>
      </dsp:txXfrm>
    </dsp:sp>
    <dsp:sp modelId="{08F907AE-C03B-4E84-AB4A-FE06EE192DCC}">
      <dsp:nvSpPr>
        <dsp:cNvPr id="0" name=""/>
        <dsp:cNvSpPr/>
      </dsp:nvSpPr>
      <dsp:spPr>
        <a:xfrm>
          <a:off x="0" y="1866074"/>
          <a:ext cx="2962656" cy="8877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0" i="0" kern="1200" dirty="0" smtClean="0"/>
            <a:t>Infrastructure</a:t>
          </a:r>
          <a:endParaRPr lang="en-US" sz="2800" i="0" kern="1200" dirty="0"/>
        </a:p>
      </dsp:txBody>
      <dsp:txXfrm>
        <a:off x="43335" y="1909409"/>
        <a:ext cx="2875986" cy="801058"/>
      </dsp:txXfrm>
    </dsp:sp>
    <dsp:sp modelId="{5AFE1E68-4112-498B-A298-90F866C646E0}">
      <dsp:nvSpPr>
        <dsp:cNvPr id="0" name=""/>
        <dsp:cNvSpPr/>
      </dsp:nvSpPr>
      <dsp:spPr>
        <a:xfrm rot="5400000">
          <a:off x="5241036" y="608581"/>
          <a:ext cx="710182"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smtClean="0"/>
            <a:t>Cost structure</a:t>
          </a:r>
          <a:endParaRPr lang="en-US" sz="1600" kern="1200" dirty="0"/>
        </a:p>
        <a:p>
          <a:pPr marL="171450" lvl="1" indent="-171450" algn="l" defTabSz="711200">
            <a:lnSpc>
              <a:spcPct val="90000"/>
            </a:lnSpc>
            <a:spcBef>
              <a:spcPct val="0"/>
            </a:spcBef>
            <a:spcAft>
              <a:spcPct val="15000"/>
            </a:spcAft>
            <a:buChar char="••"/>
          </a:pPr>
          <a:r>
            <a:rPr lang="en-US" sz="1600" b="0" i="0" kern="1200" dirty="0" smtClean="0"/>
            <a:t>Revenue streams</a:t>
          </a:r>
          <a:endParaRPr lang="en-US" sz="1600" kern="1200" dirty="0"/>
        </a:p>
      </dsp:txBody>
      <dsp:txXfrm rot="-5400000">
        <a:off x="2962655" y="2921630"/>
        <a:ext cx="5232276" cy="640846"/>
      </dsp:txXfrm>
    </dsp:sp>
    <dsp:sp modelId="{8C5E5091-8714-41C3-92D2-0B7C27665174}">
      <dsp:nvSpPr>
        <dsp:cNvPr id="0" name=""/>
        <dsp:cNvSpPr/>
      </dsp:nvSpPr>
      <dsp:spPr>
        <a:xfrm>
          <a:off x="0" y="2798189"/>
          <a:ext cx="2962656" cy="8877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Finance</a:t>
          </a:r>
          <a:endParaRPr lang="en-US" sz="2800" kern="1200" dirty="0"/>
        </a:p>
      </dsp:txBody>
      <dsp:txXfrm>
        <a:off x="43335" y="2841524"/>
        <a:ext cx="2875986" cy="801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GB"/>
          </a:p>
        </p:txBody>
      </p:sp>
      <p:sp>
        <p:nvSpPr>
          <p:cNvPr id="3" name="Platshållare fö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4F757B15-2469-4AD7-8BCC-59D228DB9708}" type="datetimeFigureOut">
              <a:rPr lang="sv-SE" altLang="zh-CN"/>
              <a:pPr>
                <a:defRPr/>
              </a:pPr>
              <a:t>2016-07-29</a:t>
            </a:fld>
            <a:endParaRPr lang="en-GB" altLang="zh-CN"/>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sv-SE" altLang="zh-CN" noProof="0" smtClean="0"/>
              <a:t>Klicka här för att ändra format på bakgrundstexten</a:t>
            </a:r>
          </a:p>
          <a:p>
            <a:pPr lvl="1"/>
            <a:r>
              <a:rPr lang="sv-SE" altLang="zh-CN" noProof="0" smtClean="0"/>
              <a:t>Nivå två</a:t>
            </a:r>
          </a:p>
          <a:p>
            <a:pPr lvl="2"/>
            <a:r>
              <a:rPr lang="sv-SE" altLang="zh-CN" noProof="0" smtClean="0"/>
              <a:t>Nivå tre</a:t>
            </a:r>
          </a:p>
          <a:p>
            <a:pPr lvl="3"/>
            <a:r>
              <a:rPr lang="sv-SE" altLang="zh-CN" noProof="0" smtClean="0"/>
              <a:t>Nivå fyra</a:t>
            </a:r>
          </a:p>
          <a:p>
            <a:pPr lvl="4"/>
            <a:r>
              <a:rPr lang="sv-SE" altLang="zh-CN" noProof="0" smtClean="0"/>
              <a:t>Nivå fem</a:t>
            </a:r>
            <a:endParaRPr lang="en-GB" altLang="zh-CN" noProof="0" smtClean="0"/>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GB"/>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A23A679-6D16-48B5-911B-FF0CB388D611}" type="slidenum">
              <a:rPr lang="en-GB" altLang="zh-CN"/>
              <a:pPr>
                <a:defRPr/>
              </a:pPr>
              <a:t>‹#›</a:t>
            </a:fld>
            <a:endParaRPr lang="en-GB" altLang="zh-CN"/>
          </a:p>
        </p:txBody>
      </p:sp>
    </p:spTree>
    <p:extLst>
      <p:ext uri="{BB962C8B-B14F-4D97-AF65-F5344CB8AC3E}">
        <p14:creationId xmlns:p14="http://schemas.microsoft.com/office/powerpoint/2010/main" val="171403592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1</a:t>
            </a:fld>
            <a:endParaRPr lang="en-US" altLang="zh-CN" dirty="0"/>
          </a:p>
        </p:txBody>
      </p:sp>
    </p:spTree>
    <p:extLst>
      <p:ext uri="{BB962C8B-B14F-4D97-AF65-F5344CB8AC3E}">
        <p14:creationId xmlns:p14="http://schemas.microsoft.com/office/powerpoint/2010/main" val="48306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10</a:t>
            </a:fld>
            <a:endParaRPr lang="en-US" altLang="zh-CN" dirty="0"/>
          </a:p>
        </p:txBody>
      </p:sp>
    </p:spTree>
    <p:extLst>
      <p:ext uri="{BB962C8B-B14F-4D97-AF65-F5344CB8AC3E}">
        <p14:creationId xmlns:p14="http://schemas.microsoft.com/office/powerpoint/2010/main" val="195891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2</a:t>
            </a:fld>
            <a:endParaRPr lang="en-US" altLang="zh-CN" dirty="0"/>
          </a:p>
        </p:txBody>
      </p:sp>
    </p:spTree>
    <p:extLst>
      <p:ext uri="{BB962C8B-B14F-4D97-AF65-F5344CB8AC3E}">
        <p14:creationId xmlns:p14="http://schemas.microsoft.com/office/powerpoint/2010/main" val="2102681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3</a:t>
            </a:fld>
            <a:endParaRPr lang="en-US" altLang="zh-CN" dirty="0"/>
          </a:p>
        </p:txBody>
      </p:sp>
    </p:spTree>
    <p:extLst>
      <p:ext uri="{BB962C8B-B14F-4D97-AF65-F5344CB8AC3E}">
        <p14:creationId xmlns:p14="http://schemas.microsoft.com/office/powerpoint/2010/main" val="31597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4</a:t>
            </a:fld>
            <a:endParaRPr lang="en-US" altLang="zh-CN" dirty="0"/>
          </a:p>
        </p:txBody>
      </p:sp>
    </p:spTree>
    <p:extLst>
      <p:ext uri="{BB962C8B-B14F-4D97-AF65-F5344CB8AC3E}">
        <p14:creationId xmlns:p14="http://schemas.microsoft.com/office/powerpoint/2010/main" val="179278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5</a:t>
            </a:fld>
            <a:endParaRPr lang="en-US" altLang="zh-CN" dirty="0"/>
          </a:p>
        </p:txBody>
      </p:sp>
    </p:spTree>
    <p:extLst>
      <p:ext uri="{BB962C8B-B14F-4D97-AF65-F5344CB8AC3E}">
        <p14:creationId xmlns:p14="http://schemas.microsoft.com/office/powerpoint/2010/main" val="8597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6</a:t>
            </a:fld>
            <a:endParaRPr lang="en-US" altLang="zh-CN" dirty="0"/>
          </a:p>
        </p:txBody>
      </p:sp>
    </p:spTree>
    <p:extLst>
      <p:ext uri="{BB962C8B-B14F-4D97-AF65-F5344CB8AC3E}">
        <p14:creationId xmlns:p14="http://schemas.microsoft.com/office/powerpoint/2010/main" val="32043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7</a:t>
            </a:fld>
            <a:endParaRPr lang="en-US" altLang="zh-CN" dirty="0"/>
          </a:p>
        </p:txBody>
      </p:sp>
    </p:spTree>
    <p:extLst>
      <p:ext uri="{BB962C8B-B14F-4D97-AF65-F5344CB8AC3E}">
        <p14:creationId xmlns:p14="http://schemas.microsoft.com/office/powerpoint/2010/main" val="223827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8</a:t>
            </a:fld>
            <a:endParaRPr lang="en-US" altLang="zh-CN" dirty="0"/>
          </a:p>
        </p:txBody>
      </p:sp>
    </p:spTree>
    <p:extLst>
      <p:ext uri="{BB962C8B-B14F-4D97-AF65-F5344CB8AC3E}">
        <p14:creationId xmlns:p14="http://schemas.microsoft.com/office/powerpoint/2010/main" val="376123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A23A679-6D16-48B5-911B-FF0CB388D611}" type="slidenum">
              <a:rPr lang="en-US" altLang="zh-CN" smtClean="0"/>
              <a:pPr>
                <a:defRPr/>
              </a:pPr>
              <a:t>9</a:t>
            </a:fld>
            <a:endParaRPr lang="en-US" altLang="zh-CN" dirty="0"/>
          </a:p>
        </p:txBody>
      </p:sp>
    </p:spTree>
    <p:extLst>
      <p:ext uri="{BB962C8B-B14F-4D97-AF65-F5344CB8AC3E}">
        <p14:creationId xmlns:p14="http://schemas.microsoft.com/office/powerpoint/2010/main" val="373302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on white EN">
    <p:spTree>
      <p:nvGrpSpPr>
        <p:cNvPr id="1" name=""/>
        <p:cNvGrpSpPr/>
        <p:nvPr/>
      </p:nvGrpSpPr>
      <p:grpSpPr>
        <a:xfrm>
          <a:off x="0" y="0"/>
          <a:ext cx="0" cy="0"/>
          <a:chOff x="0" y="0"/>
          <a:chExt cx="0" cy="0"/>
        </a:xfrm>
      </p:grpSpPr>
      <p:sp>
        <p:nvSpPr>
          <p:cNvPr id="4"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60767291-D5C3-4BAB-9C93-90159CAEA92F}"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2" name="Rubrik 1"/>
          <p:cNvSpPr>
            <a:spLocks noGrp="1"/>
          </p:cNvSpPr>
          <p:nvPr>
            <p:ph type="ctrTitle"/>
          </p:nvPr>
        </p:nvSpPr>
        <p:spPr>
          <a:xfrm>
            <a:off x="685800" y="2130425"/>
            <a:ext cx="7772400" cy="646331"/>
          </a:xfrm>
        </p:spPr>
        <p:txBody>
          <a:body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
        <p:nvSpPr>
          <p:cNvPr id="3" name="Underrubrik 2"/>
          <p:cNvSpPr>
            <a:spLocks noGrp="1"/>
          </p:cNvSpPr>
          <p:nvPr>
            <p:ph type="subTitle" idx="1"/>
          </p:nvPr>
        </p:nvSpPr>
        <p:spPr>
          <a:xfrm>
            <a:off x="1371600" y="3886200"/>
            <a:ext cx="6400800" cy="707886"/>
          </a:xfrm>
        </p:spPr>
        <p:txBody>
          <a:bodyPr>
            <a:sp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Klicka här för att ändra format på underrubrik i bakgrunden</a:t>
            </a:r>
            <a:endParaRPr lang="en-US" noProof="0"/>
          </a:p>
        </p:txBody>
      </p:sp>
      <p:sp>
        <p:nvSpPr>
          <p:cNvPr id="5" name="Platshållare för bildnummer 5"/>
          <p:cNvSpPr>
            <a:spLocks noGrp="1"/>
          </p:cNvSpPr>
          <p:nvPr>
            <p:ph type="sldNum" sz="quarter" idx="10"/>
          </p:nvPr>
        </p:nvSpPr>
        <p:spPr>
          <a:xfrm>
            <a:off x="6553200" y="6524625"/>
            <a:ext cx="2133600" cy="196850"/>
          </a:xfrm>
        </p:spPr>
        <p:txBody>
          <a:bodyPr/>
          <a:lstStyle>
            <a:lvl1pPr>
              <a:defRPr/>
            </a:lvl1pPr>
          </a:lstStyle>
          <a:p>
            <a:pPr>
              <a:defRPr/>
            </a:pPr>
            <a:fld id="{4217A6A2-074C-44A9-8410-63D3A2774956}" type="slidenum">
              <a:rPr lang="en-GB" altLang="zh-CN"/>
              <a:pPr>
                <a:defRPr/>
              </a:pPr>
              <a:t>‹#›</a:t>
            </a:fld>
            <a:endParaRPr lang="en-GB" altLang="zh-CN"/>
          </a:p>
        </p:txBody>
      </p:sp>
    </p:spTree>
    <p:extLst>
      <p:ext uri="{BB962C8B-B14F-4D97-AF65-F5344CB8AC3E}">
        <p14:creationId xmlns:p14="http://schemas.microsoft.com/office/powerpoint/2010/main" val="376278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age image">
    <p:spTree>
      <p:nvGrpSpPr>
        <p:cNvPr id="1" name=""/>
        <p:cNvGrpSpPr/>
        <p:nvPr/>
      </p:nvGrpSpPr>
      <p:grpSpPr>
        <a:xfrm>
          <a:off x="0" y="0"/>
          <a:ext cx="0" cy="0"/>
          <a:chOff x="0" y="0"/>
          <a:chExt cx="0" cy="0"/>
        </a:xfrm>
      </p:grpSpPr>
      <p:sp>
        <p:nvSpPr>
          <p:cNvPr id="3" name="Platshållare för bild 2"/>
          <p:cNvSpPr>
            <a:spLocks noGrp="1"/>
          </p:cNvSpPr>
          <p:nvPr>
            <p:ph type="pic" idx="1"/>
          </p:nvPr>
        </p:nvSpPr>
        <p:spPr>
          <a:xfrm>
            <a:off x="0" y="0"/>
            <a:ext cx="9144000" cy="6858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Tree>
    <p:extLst>
      <p:ext uri="{BB962C8B-B14F-4D97-AF65-F5344CB8AC3E}">
        <p14:creationId xmlns:p14="http://schemas.microsoft.com/office/powerpoint/2010/main" val="135329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3" name="Bildobjekt 8" descr="shutterstock_88289941_low.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34925"/>
            <a:ext cx="9231313" cy="697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ubrik 1"/>
          <p:cNvSpPr>
            <a:spLocks noGrp="1"/>
          </p:cNvSpPr>
          <p:nvPr>
            <p:ph type="title"/>
          </p:nvPr>
        </p:nvSpPr>
        <p:spPr>
          <a:xfrm>
            <a:off x="457200" y="522000"/>
            <a:ext cx="8113912" cy="646331"/>
          </a:xfrm>
        </p:spPr>
        <p:txBody>
          <a:bodyPr/>
          <a:lstStyle>
            <a:lvl1pPr algn="ctr">
              <a:defRPr sz="3600" b="0">
                <a:solidFill>
                  <a:schemeClr val="bg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388048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Bildobjekt 8" descr="shutterstock_93767341_low.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28575"/>
            <a:ext cx="9256713" cy="699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ubrik 1"/>
          <p:cNvSpPr>
            <a:spLocks noGrp="1"/>
          </p:cNvSpPr>
          <p:nvPr>
            <p:ph type="title"/>
          </p:nvPr>
        </p:nvSpPr>
        <p:spPr>
          <a:xfrm>
            <a:off x="457200" y="522000"/>
            <a:ext cx="8113912" cy="646331"/>
          </a:xfrm>
        </p:spPr>
        <p:txBody>
          <a:bodyPr/>
          <a:lstStyle>
            <a:lvl1pPr algn="ctr">
              <a:defRPr sz="3600" b="0">
                <a:solidFill>
                  <a:schemeClr val="bg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59176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ter title 1">
    <p:spTree>
      <p:nvGrpSpPr>
        <p:cNvPr id="1" name=""/>
        <p:cNvGrpSpPr/>
        <p:nvPr/>
      </p:nvGrpSpPr>
      <p:grpSpPr>
        <a:xfrm>
          <a:off x="0" y="0"/>
          <a:ext cx="0" cy="0"/>
          <a:chOff x="0" y="0"/>
          <a:chExt cx="0" cy="0"/>
        </a:xfrm>
      </p:grpSpPr>
      <p:pic>
        <p:nvPicPr>
          <p:cNvPr id="3" name="02.0_BG_Shanghai_shutterstock_1920x1080px.jpg"/>
          <p:cNvPicPr>
            <a:picLocks noChangeAspect="1"/>
          </p:cNvPicPr>
          <p:nvPr userDrawn="1"/>
        </p:nvPicPr>
        <p:blipFill>
          <a:blip r:embed="rId2">
            <a:extLst>
              <a:ext uri="{28A0092B-C50C-407E-A947-70E740481C1C}">
                <a14:useLocalDpi xmlns:a14="http://schemas.microsoft.com/office/drawing/2010/main" val="0"/>
              </a:ext>
            </a:extLst>
          </a:blip>
          <a:srcRect b="-95"/>
          <a:stretch>
            <a:fillRect/>
          </a:stretch>
        </p:blipFill>
        <p:spPr bwMode="auto">
          <a:xfrm>
            <a:off x="-36513" y="-36513"/>
            <a:ext cx="9336088" cy="700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Rubrik 1"/>
          <p:cNvSpPr>
            <a:spLocks noGrp="1"/>
          </p:cNvSpPr>
          <p:nvPr>
            <p:ph type="title"/>
          </p:nvPr>
        </p:nvSpPr>
        <p:spPr>
          <a:xfrm>
            <a:off x="4133272" y="522972"/>
            <a:ext cx="4553527" cy="1200329"/>
          </a:xfrm>
        </p:spPr>
        <p:txBody>
          <a:bodyPr/>
          <a:lstStyle>
            <a:lvl1pPr algn="r">
              <a:defRPr sz="3600" b="0">
                <a:solidFill>
                  <a:schemeClr val="bg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132008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title 2">
    <p:spTree>
      <p:nvGrpSpPr>
        <p:cNvPr id="1" name=""/>
        <p:cNvGrpSpPr/>
        <p:nvPr/>
      </p:nvGrpSpPr>
      <p:grpSpPr>
        <a:xfrm>
          <a:off x="0" y="0"/>
          <a:ext cx="0" cy="0"/>
          <a:chOff x="0" y="0"/>
          <a:chExt cx="0" cy="0"/>
        </a:xfrm>
      </p:grpSpPr>
      <p:pic>
        <p:nvPicPr>
          <p:cNvPr id="3" name="02.2_BG_shutterstock_171797729_EDIT_1920x1080px.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36513"/>
            <a:ext cx="9328151" cy="699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Rubrik 1"/>
          <p:cNvSpPr>
            <a:spLocks noGrp="1"/>
          </p:cNvSpPr>
          <p:nvPr>
            <p:ph type="title"/>
          </p:nvPr>
        </p:nvSpPr>
        <p:spPr>
          <a:xfrm>
            <a:off x="528272" y="522972"/>
            <a:ext cx="4553527" cy="1200329"/>
          </a:xfrm>
        </p:spPr>
        <p:txBody>
          <a:bodyPr/>
          <a:lstStyle>
            <a:lvl1pPr algn="l">
              <a:defRPr sz="3600" b="0">
                <a:solidFill>
                  <a:schemeClr val="bg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2698227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title 3">
    <p:spTree>
      <p:nvGrpSpPr>
        <p:cNvPr id="1" name=""/>
        <p:cNvGrpSpPr/>
        <p:nvPr/>
      </p:nvGrpSpPr>
      <p:grpSpPr>
        <a:xfrm>
          <a:off x="0" y="0"/>
          <a:ext cx="0" cy="0"/>
          <a:chOff x="0" y="0"/>
          <a:chExt cx="0" cy="0"/>
        </a:xfrm>
      </p:grpSpPr>
      <p:pic>
        <p:nvPicPr>
          <p:cNvPr id="3" name="shutterstock_153283526_1920x1080px.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36513"/>
            <a:ext cx="9328151" cy="699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Rubrik 1"/>
          <p:cNvSpPr>
            <a:spLocks noGrp="1"/>
          </p:cNvSpPr>
          <p:nvPr>
            <p:ph type="title"/>
          </p:nvPr>
        </p:nvSpPr>
        <p:spPr>
          <a:xfrm>
            <a:off x="528272" y="522972"/>
            <a:ext cx="4553527" cy="1200329"/>
          </a:xfrm>
        </p:spPr>
        <p:txBody>
          <a:bodyPr/>
          <a:lstStyle>
            <a:lvl1pPr algn="l">
              <a:defRPr sz="3600" b="0">
                <a:solidFill>
                  <a:schemeClr val="bg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187675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title 4">
    <p:spTree>
      <p:nvGrpSpPr>
        <p:cNvPr id="1" name=""/>
        <p:cNvGrpSpPr/>
        <p:nvPr/>
      </p:nvGrpSpPr>
      <p:grpSpPr>
        <a:xfrm>
          <a:off x="0" y="0"/>
          <a:ext cx="0" cy="0"/>
          <a:chOff x="0" y="0"/>
          <a:chExt cx="0" cy="0"/>
        </a:xfrm>
      </p:grpSpPr>
      <p:pic>
        <p:nvPicPr>
          <p:cNvPr id="3" name="shutterstock_176672939_1920x1080px.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36513"/>
            <a:ext cx="9323388" cy="699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Rubrik 1"/>
          <p:cNvSpPr>
            <a:spLocks noGrp="1"/>
          </p:cNvSpPr>
          <p:nvPr>
            <p:ph type="title"/>
          </p:nvPr>
        </p:nvSpPr>
        <p:spPr>
          <a:xfrm>
            <a:off x="528272" y="522972"/>
            <a:ext cx="4553527" cy="1200329"/>
          </a:xfrm>
        </p:spPr>
        <p:txBody>
          <a:bodyPr/>
          <a:lstStyle>
            <a:lvl1pPr algn="l">
              <a:defRPr sz="3600" b="0">
                <a:solidFill>
                  <a:schemeClr val="tx1"/>
                </a:solidFill>
              </a:defRPr>
            </a:lvl1p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1284106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type slide">
    <p:spTree>
      <p:nvGrpSpPr>
        <p:cNvPr id="1" name=""/>
        <p:cNvGrpSpPr/>
        <p:nvPr/>
      </p:nvGrpSpPr>
      <p:grpSpPr>
        <a:xfrm>
          <a:off x="0" y="0"/>
          <a:ext cx="0" cy="0"/>
          <a:chOff x="0" y="0"/>
          <a:chExt cx="0" cy="0"/>
        </a:xfrm>
      </p:grpSpPr>
      <p:pic>
        <p:nvPicPr>
          <p:cNvPr id="2" name="Bildobjekt 8" descr="Bi-Fudan logo RGB 1181px.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3200" y="2986088"/>
            <a:ext cx="61912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56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agline slide">
    <p:spTree>
      <p:nvGrpSpPr>
        <p:cNvPr id="1" name=""/>
        <p:cNvGrpSpPr/>
        <p:nvPr/>
      </p:nvGrpSpPr>
      <p:grpSpPr>
        <a:xfrm>
          <a:off x="0" y="0"/>
          <a:ext cx="0" cy="0"/>
          <a:chOff x="0" y="0"/>
          <a:chExt cx="0" cy="0"/>
        </a:xfrm>
      </p:grpSpPr>
      <p:pic>
        <p:nvPicPr>
          <p:cNvPr id="2" name="Bildobjekt 8" descr="Bi-Fudan TBOB tagline 100 mm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33513" y="2986088"/>
            <a:ext cx="62547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22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line &amp; content EN">
    <p:spTree>
      <p:nvGrpSpPr>
        <p:cNvPr id="1" name=""/>
        <p:cNvGrpSpPr/>
        <p:nvPr/>
      </p:nvGrpSpPr>
      <p:grpSpPr>
        <a:xfrm>
          <a:off x="0" y="0"/>
          <a:ext cx="0" cy="0"/>
          <a:chOff x="0" y="0"/>
          <a:chExt cx="0" cy="0"/>
        </a:xfrm>
      </p:grpSpPr>
      <p:sp>
        <p:nvSpPr>
          <p:cNvPr id="4"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59347BF6-FAA3-4905-B77E-E99CA5411214}"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2" name="Rubrik 1"/>
          <p:cNvSpPr>
            <a:spLocks noGrp="1"/>
          </p:cNvSpPr>
          <p:nvPr>
            <p:ph type="title"/>
          </p:nvPr>
        </p:nvSpPr>
        <p:spPr/>
        <p:txBody>
          <a:body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
        <p:nvSpPr>
          <p:cNvPr id="3" name="Platshållare för innehåll 2"/>
          <p:cNvSpPr>
            <a:spLocks noGrp="1"/>
          </p:cNvSpPr>
          <p:nvPr>
            <p:ph idx="1"/>
          </p:nvPr>
        </p:nvSpPr>
        <p:spPr/>
        <p:txBody>
          <a:body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a:p>
            <a:pPr lvl="1"/>
            <a:r>
              <a:rPr lang="en-US" noProof="0" dirty="0" err="1" smtClean="0"/>
              <a:t>Nivå</a:t>
            </a:r>
            <a:r>
              <a:rPr lang="en-US" noProof="0" dirty="0" smtClean="0"/>
              <a:t> </a:t>
            </a:r>
            <a:r>
              <a:rPr lang="en-US" noProof="0" dirty="0" err="1" smtClean="0"/>
              <a:t>två</a:t>
            </a:r>
            <a:endParaRPr lang="en-US" noProof="0" dirty="0"/>
          </a:p>
        </p:txBody>
      </p:sp>
    </p:spTree>
    <p:extLst>
      <p:ext uri="{BB962C8B-B14F-4D97-AF65-F5344CB8AC3E}">
        <p14:creationId xmlns:p14="http://schemas.microsoft.com/office/powerpoint/2010/main" val="123799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ample EN">
    <p:spTree>
      <p:nvGrpSpPr>
        <p:cNvPr id="1" name=""/>
        <p:cNvGrpSpPr/>
        <p:nvPr/>
      </p:nvGrpSpPr>
      <p:grpSpPr>
        <a:xfrm>
          <a:off x="0" y="0"/>
          <a:ext cx="0" cy="0"/>
          <a:chOff x="0" y="0"/>
          <a:chExt cx="0" cy="0"/>
        </a:xfrm>
      </p:grpSpPr>
      <p:sp>
        <p:nvSpPr>
          <p:cNvPr id="4"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B76B1821-5012-4176-AA66-1A050E4D6CDD}"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3" name="Platshållare för text 2"/>
          <p:cNvSpPr>
            <a:spLocks noGrp="1"/>
          </p:cNvSpPr>
          <p:nvPr>
            <p:ph type="body" idx="1"/>
          </p:nvPr>
        </p:nvSpPr>
        <p:spPr>
          <a:xfrm>
            <a:off x="722313" y="550851"/>
            <a:ext cx="7772400" cy="400110"/>
          </a:xfrm>
        </p:spPr>
        <p:txBody>
          <a:bodyPr>
            <a:spAutoFit/>
          </a:bodyPr>
          <a:lstStyle>
            <a:lvl1pPr marL="0" indent="0">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Tree>
    <p:extLst>
      <p:ext uri="{BB962C8B-B14F-4D97-AF65-F5344CB8AC3E}">
        <p14:creationId xmlns:p14="http://schemas.microsoft.com/office/powerpoint/2010/main" val="10895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large text EN">
    <p:spTree>
      <p:nvGrpSpPr>
        <p:cNvPr id="1" name=""/>
        <p:cNvGrpSpPr/>
        <p:nvPr/>
      </p:nvGrpSpPr>
      <p:grpSpPr>
        <a:xfrm>
          <a:off x="0" y="0"/>
          <a:ext cx="0" cy="0"/>
          <a:chOff x="0" y="0"/>
          <a:chExt cx="0" cy="0"/>
        </a:xfrm>
      </p:grpSpPr>
      <p:sp>
        <p:nvSpPr>
          <p:cNvPr id="5"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91E4EDDC-DF75-49AF-8044-4868F7D5ACCD}"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2" name="Rubrik 1"/>
          <p:cNvSpPr>
            <a:spLocks noGrp="1"/>
          </p:cNvSpPr>
          <p:nvPr>
            <p:ph type="title"/>
          </p:nvPr>
        </p:nvSpPr>
        <p:spPr/>
        <p:txBody>
          <a:bodyPr/>
          <a:lstStyle/>
          <a:p>
            <a:r>
              <a:rPr lang="en-US" noProof="0" smtClean="0"/>
              <a:t>Klicka här för att ändra format</a:t>
            </a:r>
            <a:endParaRPr lang="en-US" noProof="0"/>
          </a:p>
        </p:txBody>
      </p:sp>
      <p:sp>
        <p:nvSpPr>
          <p:cNvPr id="3" name="Platshållare för innehåll 2"/>
          <p:cNvSpPr>
            <a:spLocks noGrp="1"/>
          </p:cNvSpPr>
          <p:nvPr>
            <p:ph sz="half" idx="1"/>
          </p:nvPr>
        </p:nvSpPr>
        <p:spPr>
          <a:xfrm>
            <a:off x="457200" y="1600200"/>
            <a:ext cx="4038600" cy="4525963"/>
          </a:xfrm>
        </p:spPr>
        <p:txBody>
          <a:bodyPr>
            <a:normAutofit/>
          </a:bodyPr>
          <a:lstStyle>
            <a:lvl1pPr>
              <a:defRPr sz="24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
        <p:nvSpPr>
          <p:cNvPr id="9" name="Platshållare för innehåll 2"/>
          <p:cNvSpPr>
            <a:spLocks noGrp="1"/>
          </p:cNvSpPr>
          <p:nvPr>
            <p:ph sz="half" idx="10"/>
          </p:nvPr>
        </p:nvSpPr>
        <p:spPr>
          <a:xfrm>
            <a:off x="4648200" y="1600200"/>
            <a:ext cx="4038600" cy="4525963"/>
          </a:xfrm>
        </p:spPr>
        <p:txBody>
          <a:bodyPr>
            <a:normAutofit/>
          </a:bodyPr>
          <a:lstStyle>
            <a:lvl1pPr>
              <a:defRPr sz="24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Tree>
    <p:extLst>
      <p:ext uri="{BB962C8B-B14F-4D97-AF65-F5344CB8AC3E}">
        <p14:creationId xmlns:p14="http://schemas.microsoft.com/office/powerpoint/2010/main" val="409260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lumns EN">
    <p:spTree>
      <p:nvGrpSpPr>
        <p:cNvPr id="1" name=""/>
        <p:cNvGrpSpPr/>
        <p:nvPr/>
      </p:nvGrpSpPr>
      <p:grpSpPr>
        <a:xfrm>
          <a:off x="0" y="0"/>
          <a:ext cx="0" cy="0"/>
          <a:chOff x="0" y="0"/>
          <a:chExt cx="0" cy="0"/>
        </a:xfrm>
      </p:grpSpPr>
      <p:sp>
        <p:nvSpPr>
          <p:cNvPr id="5"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7098F719-DCD0-4596-B524-07B12BF82AF7}"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2" name="Rubrik 1"/>
          <p:cNvSpPr>
            <a:spLocks noGrp="1"/>
          </p:cNvSpPr>
          <p:nvPr>
            <p:ph type="title"/>
          </p:nvPr>
        </p:nvSpPr>
        <p:spPr/>
        <p:txBody>
          <a:bodyPr/>
          <a:lstStyle/>
          <a:p>
            <a:r>
              <a:rPr lang="en-US" noProof="0" smtClean="0"/>
              <a:t>Klicka här för att ändra format</a:t>
            </a:r>
            <a:endParaRPr lang="en-US" noProof="0"/>
          </a:p>
        </p:txBody>
      </p:sp>
      <p:sp>
        <p:nvSpPr>
          <p:cNvPr id="3" name="Platshållare för innehåll 2"/>
          <p:cNvSpPr>
            <a:spLocks noGrp="1"/>
          </p:cNvSpPr>
          <p:nvPr>
            <p:ph sz="half" idx="1"/>
          </p:nvPr>
        </p:nvSpPr>
        <p:spPr>
          <a:xfrm>
            <a:off x="457200" y="1600200"/>
            <a:ext cx="4038600" cy="4525963"/>
          </a:xfrm>
        </p:spPr>
        <p:txBody>
          <a:bodyPr>
            <a:normAutofit/>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
        <p:nvSpPr>
          <p:cNvPr id="9" name="Platshållare för innehåll 2"/>
          <p:cNvSpPr>
            <a:spLocks noGrp="1"/>
          </p:cNvSpPr>
          <p:nvPr>
            <p:ph sz="half" idx="10"/>
          </p:nvPr>
        </p:nvSpPr>
        <p:spPr>
          <a:xfrm>
            <a:off x="4648200" y="1600200"/>
            <a:ext cx="4038600" cy="4525963"/>
          </a:xfrm>
        </p:spPr>
        <p:txBody>
          <a:bodyPr>
            <a:normAutofit/>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Tree>
    <p:extLst>
      <p:ext uri="{BB962C8B-B14F-4D97-AF65-F5344CB8AC3E}">
        <p14:creationId xmlns:p14="http://schemas.microsoft.com/office/powerpoint/2010/main" val="333003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side by side EN">
    <p:spTree>
      <p:nvGrpSpPr>
        <p:cNvPr id="1" name=""/>
        <p:cNvGrpSpPr/>
        <p:nvPr/>
      </p:nvGrpSpPr>
      <p:grpSpPr>
        <a:xfrm>
          <a:off x="0" y="0"/>
          <a:ext cx="0" cy="0"/>
          <a:chOff x="0" y="0"/>
          <a:chExt cx="0" cy="0"/>
        </a:xfrm>
      </p:grpSpPr>
      <p:sp>
        <p:nvSpPr>
          <p:cNvPr id="5"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4C8067A3-CF3B-4C72-97C0-D7B3A4FDB853}"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13" name="Platshållare för bild 12"/>
          <p:cNvSpPr>
            <a:spLocks noGrp="1"/>
          </p:cNvSpPr>
          <p:nvPr>
            <p:ph type="pic" sz="quarter" idx="13"/>
          </p:nvPr>
        </p:nvSpPr>
        <p:spPr>
          <a:xfrm>
            <a:off x="4648200" y="1600200"/>
            <a:ext cx="4038600" cy="4525963"/>
          </a:xfrm>
        </p:spPr>
        <p:txBody>
          <a:bodyPr rtlCol="0">
            <a:normAutofit/>
          </a:bodyPr>
          <a:lstStyle>
            <a:lvl1pPr>
              <a:defRPr sz="2000"/>
            </a:lvl1pPr>
          </a:lstStyle>
          <a:p>
            <a:pPr lvl="0"/>
            <a:endParaRPr lang="en-US" noProof="0"/>
          </a:p>
        </p:txBody>
      </p:sp>
      <p:sp>
        <p:nvSpPr>
          <p:cNvPr id="10" name="Rubrik 1"/>
          <p:cNvSpPr>
            <a:spLocks noGrp="1"/>
          </p:cNvSpPr>
          <p:nvPr>
            <p:ph type="title"/>
          </p:nvPr>
        </p:nvSpPr>
        <p:spPr>
          <a:xfrm>
            <a:off x="457200" y="522972"/>
            <a:ext cx="8229600" cy="646331"/>
          </a:xfrm>
        </p:spPr>
        <p:txBody>
          <a:body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
        <p:nvSpPr>
          <p:cNvPr id="11" name="Platshållare för innehåll 2"/>
          <p:cNvSpPr>
            <a:spLocks noGrp="1"/>
          </p:cNvSpPr>
          <p:nvPr>
            <p:ph sz="half" idx="1"/>
          </p:nvPr>
        </p:nvSpPr>
        <p:spPr>
          <a:xfrm>
            <a:off x="457200" y="1600200"/>
            <a:ext cx="4038600" cy="4525963"/>
          </a:xfrm>
        </p:spPr>
        <p:txBody>
          <a:bodyPr/>
          <a:lstStyle>
            <a:lvl1pPr>
              <a:defRPr sz="2000"/>
            </a:lvl1pPr>
            <a:lvl2pPr>
              <a:defRPr sz="18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 </a:t>
            </a:r>
            <a:r>
              <a:rPr lang="en-US" noProof="0" dirty="0" err="1" smtClean="0"/>
              <a:t>på</a:t>
            </a:r>
            <a:r>
              <a:rPr lang="en-US" noProof="0" dirty="0" smtClean="0"/>
              <a:t> </a:t>
            </a:r>
            <a:r>
              <a:rPr lang="en-US" noProof="0" dirty="0" err="1" smtClean="0"/>
              <a:t>bakgrundstexten</a:t>
            </a:r>
            <a:endParaRPr lang="en-US" noProof="0" dirty="0" smtClean="0"/>
          </a:p>
        </p:txBody>
      </p:sp>
    </p:spTree>
    <p:extLst>
      <p:ext uri="{BB962C8B-B14F-4D97-AF65-F5344CB8AC3E}">
        <p14:creationId xmlns:p14="http://schemas.microsoft.com/office/powerpoint/2010/main" val="9920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Headline">
    <p:spTree>
      <p:nvGrpSpPr>
        <p:cNvPr id="1" name=""/>
        <p:cNvGrpSpPr/>
        <p:nvPr/>
      </p:nvGrpSpPr>
      <p:grpSpPr>
        <a:xfrm>
          <a:off x="0" y="0"/>
          <a:ext cx="0" cy="0"/>
          <a:chOff x="0" y="0"/>
          <a:chExt cx="0" cy="0"/>
        </a:xfrm>
      </p:grpSpPr>
      <p:sp>
        <p:nvSpPr>
          <p:cNvPr id="3"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1045021B-65E3-48CD-966A-BE64E5FFCA7B}"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2" name="Rubrik 1"/>
          <p:cNvSpPr>
            <a:spLocks noGrp="1"/>
          </p:cNvSpPr>
          <p:nvPr>
            <p:ph type="title"/>
          </p:nvPr>
        </p:nvSpPr>
        <p:spPr/>
        <p:txBody>
          <a:bodyPr/>
          <a:lstStyle/>
          <a:p>
            <a:r>
              <a:rPr lang="en-US" noProof="0" dirty="0" err="1" smtClean="0"/>
              <a:t>Klicka</a:t>
            </a:r>
            <a:r>
              <a:rPr lang="en-US" noProof="0" dirty="0" smtClean="0"/>
              <a:t> </a:t>
            </a:r>
            <a:r>
              <a:rPr lang="en-US" noProof="0" dirty="0" err="1" smtClean="0"/>
              <a:t>här</a:t>
            </a:r>
            <a:r>
              <a:rPr lang="en-US" noProof="0" dirty="0" smtClean="0"/>
              <a:t> </a:t>
            </a:r>
            <a:r>
              <a:rPr lang="en-US" noProof="0" dirty="0" err="1" smtClean="0"/>
              <a:t>för</a:t>
            </a:r>
            <a:r>
              <a:rPr lang="en-US" noProof="0" dirty="0" smtClean="0"/>
              <a:t> </a:t>
            </a:r>
            <a:r>
              <a:rPr lang="en-US" noProof="0" dirty="0" err="1" smtClean="0"/>
              <a:t>att</a:t>
            </a:r>
            <a:r>
              <a:rPr lang="en-US" noProof="0" dirty="0" smtClean="0"/>
              <a:t> </a:t>
            </a:r>
            <a:r>
              <a:rPr lang="en-US" noProof="0" dirty="0" err="1" smtClean="0"/>
              <a:t>ändra</a:t>
            </a:r>
            <a:r>
              <a:rPr lang="en-US" noProof="0" dirty="0" smtClean="0"/>
              <a:t> format</a:t>
            </a:r>
            <a:endParaRPr lang="en-US" noProof="0" dirty="0"/>
          </a:p>
        </p:txBody>
      </p:sp>
    </p:spTree>
    <p:extLst>
      <p:ext uri="{BB962C8B-B14F-4D97-AF65-F5344CB8AC3E}">
        <p14:creationId xmlns:p14="http://schemas.microsoft.com/office/powerpoint/2010/main" val="346610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A9EA86C5-CB27-40BE-B440-D6FD59A755E3}" type="slidenum">
              <a:rPr lang="en-GB" altLang="zh-CN" sz="800" smtClean="0">
                <a:solidFill>
                  <a:srgbClr val="A6A6A6"/>
                </a:solidFill>
              </a:rPr>
              <a:pPr eaLnBrk="1" hangingPunct="1">
                <a:defRPr/>
              </a:pPr>
              <a:t>‹#›</a:t>
            </a:fld>
            <a:endParaRPr lang="en-GB" altLang="zh-CN" sz="800" smtClean="0">
              <a:solidFill>
                <a:srgbClr val="A6A6A6"/>
              </a:solidFill>
            </a:endParaRPr>
          </a:p>
        </p:txBody>
      </p:sp>
    </p:spTree>
    <p:extLst>
      <p:ext uri="{BB962C8B-B14F-4D97-AF65-F5344CB8AC3E}">
        <p14:creationId xmlns:p14="http://schemas.microsoft.com/office/powerpoint/2010/main" val="17456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opped image">
    <p:spTree>
      <p:nvGrpSpPr>
        <p:cNvPr id="1" name=""/>
        <p:cNvGrpSpPr/>
        <p:nvPr/>
      </p:nvGrpSpPr>
      <p:grpSpPr>
        <a:xfrm>
          <a:off x="0" y="0"/>
          <a:ext cx="0" cy="0"/>
          <a:chOff x="0" y="0"/>
          <a:chExt cx="0" cy="0"/>
        </a:xfrm>
      </p:grpSpPr>
      <p:sp>
        <p:nvSpPr>
          <p:cNvPr id="4" name="Platshållare för bildnummer 9"/>
          <p:cNvSpPr txBox="1">
            <a:spLocks/>
          </p:cNvSpPr>
          <p:nvPr userDrawn="1"/>
        </p:nvSpPr>
        <p:spPr>
          <a:xfrm>
            <a:off x="457200" y="6524625"/>
            <a:ext cx="381000" cy="196850"/>
          </a:xfrm>
          <a:prstGeom prst="rect">
            <a:avLst/>
          </a:prstGeom>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FB11B486-7348-4DFD-8703-A46CC3FE8A9C}" type="slidenum">
              <a:rPr lang="en-GB" altLang="zh-CN" sz="800" smtClean="0">
                <a:solidFill>
                  <a:srgbClr val="A6A6A6"/>
                </a:solidFill>
              </a:rPr>
              <a:pPr eaLnBrk="1" hangingPunct="1">
                <a:defRPr/>
              </a:pPr>
              <a:t>‹#›</a:t>
            </a:fld>
            <a:endParaRPr lang="en-GB" altLang="zh-CN" sz="800" smtClean="0">
              <a:solidFill>
                <a:srgbClr val="A6A6A6"/>
              </a:solidFill>
            </a:endParaRPr>
          </a:p>
        </p:txBody>
      </p:sp>
      <p:sp>
        <p:nvSpPr>
          <p:cNvPr id="3" name="Platshållare för bild 2"/>
          <p:cNvSpPr>
            <a:spLocks noGrp="1"/>
          </p:cNvSpPr>
          <p:nvPr>
            <p:ph type="pic" idx="1"/>
          </p:nvPr>
        </p:nvSpPr>
        <p:spPr>
          <a:xfrm>
            <a:off x="538788" y="612774"/>
            <a:ext cx="8081818" cy="552940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Tree>
    <p:extLst>
      <p:ext uri="{BB962C8B-B14F-4D97-AF65-F5344CB8AC3E}">
        <p14:creationId xmlns:p14="http://schemas.microsoft.com/office/powerpoint/2010/main" val="169662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Platshållare för rubrik 1"/>
          <p:cNvSpPr>
            <a:spLocks noGrp="1"/>
          </p:cNvSpPr>
          <p:nvPr>
            <p:ph type="title"/>
          </p:nvPr>
        </p:nvSpPr>
        <p:spPr bwMode="auto">
          <a:xfrm>
            <a:off x="457200" y="522288"/>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CN" smtClean="0"/>
              <a:t>Klicka här för att ändra format</a:t>
            </a:r>
          </a:p>
        </p:txBody>
      </p:sp>
      <p:sp>
        <p:nvSpPr>
          <p:cNvPr id="1027" name="Platshållare för tex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Klicka här för att ändra format på bakgrundstexten</a:t>
            </a:r>
          </a:p>
          <a:p>
            <a:pPr lvl="1"/>
            <a:r>
              <a:rPr lang="en-US" altLang="zh-CN" smtClean="0"/>
              <a:t>Nivå två</a:t>
            </a:r>
          </a:p>
        </p:txBody>
      </p:sp>
      <p:pic>
        <p:nvPicPr>
          <p:cNvPr id="1028" name="Bildobjekt 6" descr="Bi-Fudan logo RGB 1181px.png"/>
          <p:cNvPicPr>
            <a:picLocks noChangeAspect="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457575" y="6453188"/>
            <a:ext cx="1998663"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Bildobjekt 7"/>
          <p:cNvPicPr>
            <a:picLocks noChangeAspect="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31800" y="6259513"/>
            <a:ext cx="8315325" cy="13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Bildobjekt 4" descr="AMBA EQUIS AACSB combo RGB.png"/>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827963" y="6537325"/>
            <a:ext cx="78898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Platshållare för bildnummer 9"/>
          <p:cNvSpPr>
            <a:spLocks noGrp="1"/>
          </p:cNvSpPr>
          <p:nvPr>
            <p:ph type="sldNum" sz="quarter" idx="4"/>
          </p:nvPr>
        </p:nvSpPr>
        <p:spPr>
          <a:xfrm>
            <a:off x="457200" y="6524625"/>
            <a:ext cx="381000" cy="196850"/>
          </a:xfrm>
          <a:prstGeom prst="rect">
            <a:avLst/>
          </a:prstGeom>
        </p:spPr>
        <p:txBody>
          <a:bodyPr vert="horz" wrap="square" lIns="91440" tIns="45720" rIns="91440" bIns="45720" numCol="1" anchor="ctr" anchorCtr="0" compatLnSpc="1">
            <a:prstTxWarp prst="textNoShape">
              <a:avLst/>
            </a:prstTxWarp>
          </a:bodyPr>
          <a:lstStyle>
            <a:lvl1pPr eaLnBrk="1" hangingPunct="1">
              <a:defRPr sz="800">
                <a:solidFill>
                  <a:srgbClr val="A6A6A6"/>
                </a:solidFill>
              </a:defRPr>
            </a:lvl1pPr>
          </a:lstStyle>
          <a:p>
            <a:pPr>
              <a:defRPr/>
            </a:pPr>
            <a:fld id="{558BC43E-93B0-415C-83C2-3AE4CA0028CA}" type="slidenum">
              <a:rPr lang="en-GB" altLang="zh-CN"/>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Lst>
  <p:timing>
    <p:tnLst>
      <p:par>
        <p:cTn id="1" dur="indefinite" restart="never" nodeType="tmRoot"/>
      </p:par>
    </p:tnLst>
  </p:timing>
  <p:txStyles>
    <p:titleStyle>
      <a:lvl1pPr algn="ctr" defTabSz="457200" rtl="0" eaLnBrk="0" fontAlgn="base" hangingPunct="0">
        <a:spcBef>
          <a:spcPct val="0"/>
        </a:spcBef>
        <a:spcAft>
          <a:spcPct val="0"/>
        </a:spcAft>
        <a:defRPr sz="36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246744" y="1549589"/>
            <a:ext cx="86951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Arial" charset="0"/>
                <a:ea typeface="ＭＳ Ｐゴシック" pitchFamily="34" charset="-128"/>
              </a:defRPr>
            </a:lvl1pPr>
            <a:lvl2pPr marL="742950" indent="-285750" eaLnBrk="0" hangingPunct="0">
              <a:spcBef>
                <a:spcPct val="20000"/>
              </a:spcBef>
              <a:buFont typeface="Arial" charset="0"/>
              <a:buChar char="–"/>
              <a:defRPr>
                <a:solidFill>
                  <a:schemeClr val="tx1"/>
                </a:solidFill>
                <a:latin typeface="Arial" charset="0"/>
                <a:ea typeface="ＭＳ Ｐゴシック" pitchFamily="34" charset="-128"/>
              </a:defRPr>
            </a:lvl2pPr>
            <a:lvl3pPr marL="1143000" indent="-228600" eaLnBrk="0" hangingPunct="0">
              <a:spcBef>
                <a:spcPct val="20000"/>
              </a:spcBef>
              <a:buFont typeface="Arial" charset="0"/>
              <a:buChar char="•"/>
              <a:defRPr>
                <a:solidFill>
                  <a:schemeClr val="tx1"/>
                </a:solidFill>
                <a:latin typeface="Arial" charset="0"/>
                <a:ea typeface="ＭＳ Ｐゴシック" pitchFamily="34" charset="-128"/>
              </a:defRPr>
            </a:lvl3pPr>
            <a:lvl4pPr marL="1600200" indent="-228600" eaLnBrk="0" hangingPunct="0">
              <a:spcBef>
                <a:spcPct val="20000"/>
              </a:spcBef>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Font typeface="Arial" charset="0"/>
              <a:buChar char="»"/>
              <a:defRPr>
                <a:solidFill>
                  <a:schemeClr val="tx1"/>
                </a:solidFill>
                <a:latin typeface="Arial" charset="0"/>
                <a:ea typeface="ＭＳ Ｐゴシック" pitchFamily="34" charset="-128"/>
              </a:defRPr>
            </a:lvl5pPr>
            <a:lvl6pPr marL="25146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6pPr>
            <a:lvl7pPr marL="29718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7pPr>
            <a:lvl8pPr marL="34290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8pPr>
            <a:lvl9pPr marL="38862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9pPr>
          </a:lstStyle>
          <a:p>
            <a:pPr algn="ctr" defTabSz="914400" eaLnBrk="1" hangingPunct="1">
              <a:spcBef>
                <a:spcPct val="0"/>
              </a:spcBef>
              <a:buFontTx/>
              <a:buNone/>
              <a:defRPr/>
            </a:pPr>
            <a:r>
              <a:rPr lang="en-US" altLang="zh-CN" b="1" dirty="0" smtClean="0">
                <a:solidFill>
                  <a:srgbClr val="0033CC"/>
                </a:solidFill>
                <a:effectLst>
                  <a:outerShdw blurRad="38100" dist="38100" dir="2700000" algn="tl">
                    <a:srgbClr val="000000">
                      <a:alpha val="43137"/>
                    </a:srgbClr>
                  </a:outerShdw>
                </a:effectLst>
                <a:latin typeface="Verdana" pitchFamily="34" charset="0"/>
              </a:rPr>
              <a:t>Organizational Management and Control</a:t>
            </a:r>
            <a:endParaRPr lang="en-US" altLang="zh-CN" b="1" dirty="0">
              <a:solidFill>
                <a:srgbClr val="0033CC"/>
              </a:solidFill>
              <a:effectLst>
                <a:outerShdw blurRad="38100" dist="38100" dir="2700000" algn="tl">
                  <a:srgbClr val="000000">
                    <a:alpha val="43137"/>
                  </a:srgbClr>
                </a:outerShdw>
              </a:effectLst>
              <a:latin typeface="Verdana" pitchFamily="34" charset="0"/>
              <a:ea typeface="微软雅黑" pitchFamily="34" charset="-122"/>
              <a:cs typeface="Verdana" pitchFamily="34" charset="0"/>
            </a:endParaRPr>
          </a:p>
        </p:txBody>
      </p:sp>
      <p:sp>
        <p:nvSpPr>
          <p:cNvPr id="5" name="TextBox 40"/>
          <p:cNvSpPr txBox="1">
            <a:spLocks noChangeArrowheads="1"/>
          </p:cNvSpPr>
          <p:nvPr/>
        </p:nvSpPr>
        <p:spPr bwMode="auto">
          <a:xfrm>
            <a:off x="-11906" y="2807472"/>
            <a:ext cx="9140429" cy="61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405" tIns="60702" rIns="121405" bIns="60702">
            <a:spAutoFit/>
          </a:bodyPr>
          <a:lstStyle>
            <a:lvl1pPr eaLnBrk="0" hangingPunct="0">
              <a:spcBef>
                <a:spcPct val="20000"/>
              </a:spcBef>
              <a:buFont typeface="Arial" charset="0"/>
              <a:buChar char="•"/>
              <a:defRPr sz="3200">
                <a:solidFill>
                  <a:schemeClr val="tx1"/>
                </a:solidFill>
                <a:latin typeface="Arial" charset="0"/>
                <a:ea typeface="ＭＳ Ｐゴシック" pitchFamily="34" charset="-128"/>
              </a:defRPr>
            </a:lvl1pPr>
            <a:lvl2pPr marL="742950" indent="-285750" eaLnBrk="0" hangingPunct="0">
              <a:spcBef>
                <a:spcPct val="20000"/>
              </a:spcBef>
              <a:buFont typeface="Arial" charset="0"/>
              <a:buChar char="–"/>
              <a:defRPr>
                <a:solidFill>
                  <a:schemeClr val="tx1"/>
                </a:solidFill>
                <a:latin typeface="Arial" charset="0"/>
                <a:ea typeface="ＭＳ Ｐゴシック" pitchFamily="34" charset="-128"/>
              </a:defRPr>
            </a:lvl2pPr>
            <a:lvl3pPr marL="1143000" indent="-228600" eaLnBrk="0" hangingPunct="0">
              <a:spcBef>
                <a:spcPct val="20000"/>
              </a:spcBef>
              <a:buFont typeface="Arial" charset="0"/>
              <a:buChar char="•"/>
              <a:defRPr>
                <a:solidFill>
                  <a:schemeClr val="tx1"/>
                </a:solidFill>
                <a:latin typeface="Arial" charset="0"/>
                <a:ea typeface="ＭＳ Ｐゴシック" pitchFamily="34" charset="-128"/>
              </a:defRPr>
            </a:lvl3pPr>
            <a:lvl4pPr marL="1600200" indent="-228600" eaLnBrk="0" hangingPunct="0">
              <a:spcBef>
                <a:spcPct val="20000"/>
              </a:spcBef>
              <a:buFont typeface="Arial" charset="0"/>
              <a:buChar char="–"/>
              <a:defRPr>
                <a:solidFill>
                  <a:schemeClr val="tx1"/>
                </a:solidFill>
                <a:latin typeface="Arial" charset="0"/>
                <a:ea typeface="ＭＳ Ｐゴシック" pitchFamily="34" charset="-128"/>
              </a:defRPr>
            </a:lvl4pPr>
            <a:lvl5pPr marL="2057400" indent="-228600" eaLnBrk="0" hangingPunct="0">
              <a:spcBef>
                <a:spcPct val="20000"/>
              </a:spcBef>
              <a:buFont typeface="Arial" charset="0"/>
              <a:buChar char="»"/>
              <a:defRPr>
                <a:solidFill>
                  <a:schemeClr val="tx1"/>
                </a:solidFill>
                <a:latin typeface="Arial" charset="0"/>
                <a:ea typeface="ＭＳ Ｐゴシック" pitchFamily="34" charset="-128"/>
              </a:defRPr>
            </a:lvl5pPr>
            <a:lvl6pPr marL="25146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6pPr>
            <a:lvl7pPr marL="29718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7pPr>
            <a:lvl8pPr marL="34290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8pPr>
            <a:lvl9pPr marL="3886200" indent="-228600" defTabSz="606425" eaLnBrk="0" fontAlgn="base" hangingPunct="0">
              <a:spcBef>
                <a:spcPct val="20000"/>
              </a:spcBef>
              <a:spcAft>
                <a:spcPct val="0"/>
              </a:spcAft>
              <a:buFont typeface="Arial" charset="0"/>
              <a:buChar char="»"/>
              <a:defRPr>
                <a:solidFill>
                  <a:schemeClr val="tx1"/>
                </a:solidFill>
                <a:latin typeface="Arial" charset="0"/>
                <a:ea typeface="ＭＳ Ｐゴシック" pitchFamily="34" charset="-128"/>
              </a:defRPr>
            </a:lvl9pPr>
          </a:lstStyle>
          <a:p>
            <a:pPr algn="ctr" defTabSz="914400" eaLnBrk="1" hangingPunct="1">
              <a:spcBef>
                <a:spcPct val="0"/>
              </a:spcBef>
              <a:buFontTx/>
              <a:buNone/>
              <a:defRPr/>
            </a:pPr>
            <a:r>
              <a:rPr lang="en-US" altLang="zh-CN" b="1" dirty="0" smtClean="0">
                <a:solidFill>
                  <a:srgbClr val="002060"/>
                </a:solidFill>
                <a:effectLst>
                  <a:outerShdw blurRad="38100" dist="38100" dir="2700000" algn="tl">
                    <a:srgbClr val="000000">
                      <a:alpha val="43137"/>
                    </a:srgbClr>
                  </a:outerShdw>
                </a:effectLst>
                <a:latin typeface="Verdana" pitchFamily="34" charset="0"/>
              </a:rPr>
              <a:t>Case 3: Pay Zone Consulting</a:t>
            </a:r>
            <a:endParaRPr lang="en-US" altLang="zh-CN" b="1" dirty="0">
              <a:solidFill>
                <a:srgbClr val="002060"/>
              </a:solidFill>
              <a:effectLst>
                <a:outerShdw blurRad="38100" dist="38100" dir="2700000" algn="tl">
                  <a:srgbClr val="000000">
                    <a:alpha val="43137"/>
                  </a:srgbClr>
                </a:outerShdw>
              </a:effectLst>
              <a:latin typeface="Verdana" pitchFamily="34" charset="0"/>
              <a:ea typeface="微软雅黑" pitchFamily="34" charset="-122"/>
              <a:cs typeface="Verdana" pitchFamily="34" charset="0"/>
            </a:endParaRPr>
          </a:p>
        </p:txBody>
      </p:sp>
      <p:sp>
        <p:nvSpPr>
          <p:cNvPr id="6" name="TextBox 41"/>
          <p:cNvSpPr txBox="1">
            <a:spLocks noChangeArrowheads="1"/>
          </p:cNvSpPr>
          <p:nvPr/>
        </p:nvSpPr>
        <p:spPr bwMode="auto">
          <a:xfrm>
            <a:off x="6577298" y="3777969"/>
            <a:ext cx="2364581" cy="430213"/>
          </a:xfrm>
          <a:prstGeom prst="rect">
            <a:avLst/>
          </a:prstGeom>
          <a:noFill/>
          <a:ln w="9525">
            <a:noFill/>
            <a:miter lim="800000"/>
            <a:headEnd/>
            <a:tailEnd/>
          </a:ln>
        </p:spPr>
        <p:txBody>
          <a:bodyPr lIns="121405" tIns="60702" rIns="121405" bIns="60702">
            <a:spAutoFit/>
          </a:bodyPr>
          <a:lstStyle/>
          <a:p>
            <a:pPr defTabSz="914400" eaLnBrk="1" hangingPunct="1"/>
            <a:r>
              <a:rPr lang="en-US" altLang="zh-CN" sz="2000" b="1" dirty="0" smtClean="0">
                <a:solidFill>
                  <a:srgbClr val="002060"/>
                </a:solidFill>
                <a:latin typeface="Verdana" pitchFamily="34" charset="0"/>
                <a:ea typeface="ＭＳ Ｐゴシック" pitchFamily="34" charset="-128"/>
              </a:rPr>
              <a:t>Submitted by</a:t>
            </a:r>
            <a:endParaRPr lang="en-US" altLang="zh-CN" sz="2000" b="1" dirty="0">
              <a:solidFill>
                <a:srgbClr val="002060"/>
              </a:solidFill>
              <a:latin typeface="Verdana" pitchFamily="34" charset="0"/>
              <a:ea typeface="微软雅黑" pitchFamily="34" charset="-122"/>
              <a:cs typeface="Verdana" pitchFamily="34" charset="0"/>
            </a:endParaRPr>
          </a:p>
        </p:txBody>
      </p:sp>
      <p:sp>
        <p:nvSpPr>
          <p:cNvPr id="7" name="TextBox 41"/>
          <p:cNvSpPr txBox="1">
            <a:spLocks noChangeArrowheads="1"/>
          </p:cNvSpPr>
          <p:nvPr/>
        </p:nvSpPr>
        <p:spPr bwMode="auto">
          <a:xfrm>
            <a:off x="4816365" y="4222076"/>
            <a:ext cx="4125515" cy="430213"/>
          </a:xfrm>
          <a:prstGeom prst="rect">
            <a:avLst/>
          </a:prstGeom>
          <a:noFill/>
          <a:ln w="9525">
            <a:noFill/>
            <a:miter lim="800000"/>
            <a:headEnd/>
            <a:tailEnd/>
          </a:ln>
        </p:spPr>
        <p:txBody>
          <a:bodyPr lIns="121405" tIns="60702" rIns="121405" bIns="60702">
            <a:spAutoFit/>
          </a:bodyPr>
          <a:lstStyle/>
          <a:p>
            <a:pPr defTabSz="914400" eaLnBrk="1" hangingPunct="1"/>
            <a:r>
              <a:rPr lang="en-US" altLang="zh-CN" sz="2000" b="1" dirty="0" smtClean="0">
                <a:solidFill>
                  <a:srgbClr val="002060"/>
                </a:solidFill>
                <a:latin typeface="Verdana" pitchFamily="34" charset="0"/>
                <a:ea typeface="ＭＳ Ｐゴシック" pitchFamily="34" charset="-128"/>
              </a:rPr>
              <a:t>BI-FD MBA (26) / Group 5</a:t>
            </a:r>
            <a:endParaRPr lang="en-US" altLang="zh-CN" sz="2000" b="1" dirty="0">
              <a:solidFill>
                <a:srgbClr val="002060"/>
              </a:solidFill>
              <a:latin typeface="Verdana" pitchFamily="34" charset="0"/>
              <a:ea typeface="微软雅黑" pitchFamily="34" charset="-122"/>
              <a:cs typeface="Verdana" pitchFamily="34" charset="0"/>
            </a:endParaRPr>
          </a:p>
        </p:txBody>
      </p:sp>
      <p:pic>
        <p:nvPicPr>
          <p:cNvPr id="8" name="Bildobjekt 8" descr="Bi-Fudan TBOB tagline 100 mm RGB.png"/>
          <p:cNvPicPr>
            <a:picLocks noChangeAspect="1"/>
          </p:cNvPicPr>
          <p:nvPr/>
        </p:nvPicPr>
        <p:blipFill>
          <a:blip r:embed="rId3" cstate="print"/>
          <a:srcRect/>
          <a:stretch>
            <a:fillRect/>
          </a:stretch>
        </p:blipFill>
        <p:spPr bwMode="auto">
          <a:xfrm>
            <a:off x="2627711" y="134938"/>
            <a:ext cx="3509963" cy="430212"/>
          </a:xfrm>
          <a:prstGeom prst="rect">
            <a:avLst/>
          </a:prstGeom>
          <a:noFill/>
          <a:ln w="9525">
            <a:noFill/>
            <a:miter lim="800000"/>
            <a:headEnd/>
            <a:tailEnd/>
          </a:ln>
        </p:spPr>
      </p:pic>
      <p:pic>
        <p:nvPicPr>
          <p:cNvPr id="9" name="Bildobjekt 8" descr="Bi-Fudan logo RGB 1181px.png"/>
          <p:cNvPicPr>
            <a:picLocks noChangeAspect="1"/>
          </p:cNvPicPr>
          <p:nvPr/>
        </p:nvPicPr>
        <p:blipFill>
          <a:blip r:embed="rId4" cstate="print"/>
          <a:srcRect/>
          <a:stretch>
            <a:fillRect/>
          </a:stretch>
        </p:blipFill>
        <p:spPr bwMode="auto">
          <a:xfrm>
            <a:off x="2448210" y="5740403"/>
            <a:ext cx="4129088" cy="509587"/>
          </a:xfrm>
          <a:prstGeom prst="rect">
            <a:avLst/>
          </a:prstGeom>
          <a:noFill/>
          <a:ln w="9525">
            <a:noFill/>
            <a:miter lim="800000"/>
            <a:headEnd/>
            <a:tailEnd/>
          </a:ln>
        </p:spPr>
      </p:pic>
      <p:sp>
        <p:nvSpPr>
          <p:cNvPr id="10" name="TextBox 9"/>
          <p:cNvSpPr txBox="1"/>
          <p:nvPr/>
        </p:nvSpPr>
        <p:spPr>
          <a:xfrm>
            <a:off x="4816365" y="4652289"/>
            <a:ext cx="4312159" cy="738664"/>
          </a:xfrm>
          <a:prstGeom prst="rect">
            <a:avLst/>
          </a:prstGeom>
          <a:noFill/>
        </p:spPr>
        <p:txBody>
          <a:bodyPr wrap="square" rtlCol="0">
            <a:spAutoFit/>
          </a:bodyPr>
          <a:lstStyle/>
          <a:p>
            <a:r>
              <a:rPr lang="en-US" sz="1400" b="1" dirty="0">
                <a:solidFill>
                  <a:srgbClr val="002060"/>
                </a:solidFill>
                <a:latin typeface="Verdana" pitchFamily="34" charset="0"/>
                <a:ea typeface="ＭＳ Ｐゴシック" pitchFamily="34" charset="-128"/>
              </a:rPr>
              <a:t>Echo Zhang, Mary Yang, Elaine Ren, Heather Ma, Frank Chen, Benjamin Wu, Jenny Jin</a:t>
            </a:r>
          </a:p>
        </p:txBody>
      </p:sp>
    </p:spTree>
    <p:extLst>
      <p:ext uri="{BB962C8B-B14F-4D97-AF65-F5344CB8AC3E}">
        <p14:creationId xmlns:p14="http://schemas.microsoft.com/office/powerpoint/2010/main" val="36463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2288"/>
            <a:ext cx="8229600" cy="646331"/>
          </a:xfrm>
        </p:spPr>
        <p:txBody>
          <a:bodyPr/>
          <a:lstStyle/>
          <a:p>
            <a:r>
              <a:rPr lang="en-US" altLang="zh-CN" dirty="0" smtClean="0"/>
              <a:t>Establishment of Pay Zone KPI</a:t>
            </a:r>
            <a:endParaRPr lang="en-US" altLang="zh-CN" dirty="0"/>
          </a:p>
        </p:txBody>
      </p:sp>
      <p:grpSp>
        <p:nvGrpSpPr>
          <p:cNvPr id="5" name="Group 3"/>
          <p:cNvGrpSpPr>
            <a:grpSpLocks/>
          </p:cNvGrpSpPr>
          <p:nvPr/>
        </p:nvGrpSpPr>
        <p:grpSpPr bwMode="auto">
          <a:xfrm>
            <a:off x="321246" y="1401949"/>
            <a:ext cx="8748053" cy="4954727"/>
            <a:chOff x="264" y="1542"/>
            <a:chExt cx="5467" cy="2746"/>
          </a:xfrm>
        </p:grpSpPr>
        <p:grpSp>
          <p:nvGrpSpPr>
            <p:cNvPr id="6" name="Group 4"/>
            <p:cNvGrpSpPr>
              <a:grpSpLocks/>
            </p:cNvGrpSpPr>
            <p:nvPr/>
          </p:nvGrpSpPr>
          <p:grpSpPr bwMode="auto">
            <a:xfrm>
              <a:off x="2240" y="3341"/>
              <a:ext cx="1536" cy="947"/>
              <a:chOff x="2168" y="3269"/>
              <a:chExt cx="1536" cy="947"/>
            </a:xfrm>
          </p:grpSpPr>
          <p:sp>
            <p:nvSpPr>
              <p:cNvPr id="29" name="Rectangle 5"/>
              <p:cNvSpPr>
                <a:spLocks noChangeArrowheads="1"/>
              </p:cNvSpPr>
              <p:nvPr/>
            </p:nvSpPr>
            <p:spPr bwMode="auto">
              <a:xfrm>
                <a:off x="2168" y="3269"/>
                <a:ext cx="1536" cy="947"/>
              </a:xfrm>
              <a:prstGeom prst="rect">
                <a:avLst/>
              </a:prstGeom>
              <a:solidFill>
                <a:schemeClr val="folHlink"/>
              </a:solidFill>
              <a:ln w="12700">
                <a:solidFill>
                  <a:schemeClr val="bg1"/>
                </a:solidFill>
                <a:miter lim="800000"/>
                <a:headEnd/>
                <a:tailEnd/>
              </a:ln>
            </p:spPr>
            <p:txBody>
              <a:bodyPr wrap="none" anchor="ctr"/>
              <a:lstStyle/>
              <a:p>
                <a:pPr algn="ctr" fontAlgn="base">
                  <a:spcBef>
                    <a:spcPct val="0"/>
                  </a:spcBef>
                  <a:spcAft>
                    <a:spcPct val="0"/>
                  </a:spcAft>
                </a:pPr>
                <a:endParaRPr kumimoji="1" lang="zh-CN" altLang="en-US" smtClean="0">
                  <a:solidFill>
                    <a:srgbClr val="FFFFFF"/>
                  </a:solidFill>
                </a:endParaRPr>
              </a:p>
            </p:txBody>
          </p:sp>
          <p:sp>
            <p:nvSpPr>
              <p:cNvPr id="30" name="Line 6"/>
              <p:cNvSpPr>
                <a:spLocks noChangeShapeType="1"/>
              </p:cNvSpPr>
              <p:nvPr/>
            </p:nvSpPr>
            <p:spPr bwMode="auto">
              <a:xfrm>
                <a:off x="2168" y="3512"/>
                <a:ext cx="153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smtClean="0">
                  <a:solidFill>
                    <a:srgbClr val="000000"/>
                  </a:solidFill>
                </a:endParaRPr>
              </a:p>
            </p:txBody>
          </p:sp>
          <p:sp>
            <p:nvSpPr>
              <p:cNvPr id="31" name="Text Box 7"/>
              <p:cNvSpPr txBox="1">
                <a:spLocks noChangeArrowheads="1"/>
              </p:cNvSpPr>
              <p:nvPr/>
            </p:nvSpPr>
            <p:spPr bwMode="auto">
              <a:xfrm>
                <a:off x="2168" y="3303"/>
                <a:ext cx="1496" cy="205"/>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kumimoji="1" lang="en-US" altLang="zh-CN" sz="1800" b="1" dirty="0" smtClean="0">
                    <a:solidFill>
                      <a:srgbClr val="000000"/>
                    </a:solidFill>
                  </a:rPr>
                  <a:t>Training and Benefits</a:t>
                </a:r>
              </a:p>
            </p:txBody>
          </p:sp>
          <p:sp>
            <p:nvSpPr>
              <p:cNvPr id="32" name="Text Box 8"/>
              <p:cNvSpPr txBox="1">
                <a:spLocks noChangeArrowheads="1"/>
              </p:cNvSpPr>
              <p:nvPr/>
            </p:nvSpPr>
            <p:spPr bwMode="auto">
              <a:xfrm>
                <a:off x="2184" y="3540"/>
                <a:ext cx="1483" cy="597"/>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Engagement per Employee Survey</a:t>
                </a:r>
              </a:p>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Satisfaction per Employee Survey</a:t>
                </a:r>
              </a:p>
            </p:txBody>
          </p:sp>
        </p:grpSp>
        <p:sp>
          <p:nvSpPr>
            <p:cNvPr id="7" name="AutoShape 9"/>
            <p:cNvSpPr>
              <a:spLocks noChangeArrowheads="1"/>
            </p:cNvSpPr>
            <p:nvPr/>
          </p:nvSpPr>
          <p:spPr bwMode="auto">
            <a:xfrm>
              <a:off x="2032" y="3008"/>
              <a:ext cx="920" cy="216"/>
            </a:xfrm>
            <a:prstGeom prst="flowChartAlternateProcess">
              <a:avLst/>
            </a:prstGeom>
            <a:solidFill>
              <a:srgbClr val="FFCC66"/>
            </a:solidFill>
            <a:ln w="12700">
              <a:solidFill>
                <a:schemeClr val="bg1"/>
              </a:solidFill>
              <a:miter lim="800000"/>
              <a:headEnd/>
              <a:tailEnd/>
            </a:ln>
          </p:spPr>
          <p:txBody>
            <a:bodyPr wrap="none" anchor="ctr"/>
            <a:lstStyle/>
            <a:p>
              <a:pPr algn="ctr" fontAlgn="base">
                <a:spcBef>
                  <a:spcPct val="0"/>
                </a:spcBef>
                <a:spcAft>
                  <a:spcPct val="0"/>
                </a:spcAft>
              </a:pPr>
              <a:r>
                <a:rPr kumimoji="1" lang="en-US" altLang="zh-CN" b="1" dirty="0" smtClean="0">
                  <a:solidFill>
                    <a:srgbClr val="000000"/>
                  </a:solidFill>
                </a:rPr>
                <a:t>Vision</a:t>
              </a:r>
            </a:p>
          </p:txBody>
        </p:sp>
        <p:sp>
          <p:nvSpPr>
            <p:cNvPr id="8" name="AutoShape 10"/>
            <p:cNvSpPr>
              <a:spLocks noChangeArrowheads="1"/>
            </p:cNvSpPr>
            <p:nvPr/>
          </p:nvSpPr>
          <p:spPr bwMode="auto">
            <a:xfrm>
              <a:off x="3048" y="3008"/>
              <a:ext cx="920" cy="216"/>
            </a:xfrm>
            <a:prstGeom prst="flowChartAlternateProcess">
              <a:avLst/>
            </a:prstGeom>
            <a:solidFill>
              <a:srgbClr val="FFCC66"/>
            </a:solidFill>
            <a:ln w="12700">
              <a:solidFill>
                <a:schemeClr val="bg1"/>
              </a:solidFill>
              <a:miter lim="800000"/>
              <a:headEnd/>
              <a:tailEnd/>
            </a:ln>
          </p:spPr>
          <p:txBody>
            <a:bodyPr wrap="none" anchor="ctr"/>
            <a:lstStyle/>
            <a:p>
              <a:pPr algn="ctr" fontAlgn="base">
                <a:spcBef>
                  <a:spcPct val="0"/>
                </a:spcBef>
                <a:spcAft>
                  <a:spcPct val="0"/>
                </a:spcAft>
              </a:pPr>
              <a:r>
                <a:rPr kumimoji="1" lang="en-US" altLang="zh-CN" b="1" dirty="0" smtClean="0">
                  <a:solidFill>
                    <a:srgbClr val="000000"/>
                  </a:solidFill>
                </a:rPr>
                <a:t>Mission</a:t>
              </a:r>
            </a:p>
          </p:txBody>
        </p:sp>
        <p:sp>
          <p:nvSpPr>
            <p:cNvPr id="9" name="AutoShape 11"/>
            <p:cNvSpPr>
              <a:spLocks noChangeArrowheads="1"/>
            </p:cNvSpPr>
            <p:nvPr/>
          </p:nvSpPr>
          <p:spPr bwMode="auto">
            <a:xfrm>
              <a:off x="2032" y="2632"/>
              <a:ext cx="1936" cy="216"/>
            </a:xfrm>
            <a:prstGeom prst="flowChartAlternateProcess">
              <a:avLst/>
            </a:prstGeom>
            <a:solidFill>
              <a:srgbClr val="FFCC66"/>
            </a:solidFill>
            <a:ln w="12700">
              <a:solidFill>
                <a:schemeClr val="bg1"/>
              </a:solidFill>
              <a:miter lim="800000"/>
              <a:headEnd/>
              <a:tailEnd/>
            </a:ln>
          </p:spPr>
          <p:txBody>
            <a:bodyPr wrap="none" anchor="ctr"/>
            <a:lstStyle/>
            <a:p>
              <a:pPr algn="ctr" fontAlgn="base">
                <a:spcBef>
                  <a:spcPct val="0"/>
                </a:spcBef>
                <a:spcAft>
                  <a:spcPct val="0"/>
                </a:spcAft>
              </a:pPr>
              <a:r>
                <a:rPr kumimoji="1" lang="en-US" altLang="zh-CN" b="1" dirty="0" smtClean="0">
                  <a:solidFill>
                    <a:srgbClr val="000000"/>
                  </a:solidFill>
                </a:rPr>
                <a:t>Company Strategic</a:t>
              </a:r>
            </a:p>
          </p:txBody>
        </p:sp>
        <p:sp>
          <p:nvSpPr>
            <p:cNvPr id="10" name="AutoShape 12"/>
            <p:cNvSpPr>
              <a:spLocks noChangeArrowheads="1"/>
            </p:cNvSpPr>
            <p:nvPr/>
          </p:nvSpPr>
          <p:spPr bwMode="auto">
            <a:xfrm>
              <a:off x="2416" y="2864"/>
              <a:ext cx="208" cy="144"/>
            </a:xfrm>
            <a:prstGeom prst="upArrow">
              <a:avLst>
                <a:gd name="adj1" fmla="val 50000"/>
                <a:gd name="adj2" fmla="val 25000"/>
              </a:avLst>
            </a:pr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1" name="AutoShape 13"/>
            <p:cNvSpPr>
              <a:spLocks noChangeArrowheads="1"/>
            </p:cNvSpPr>
            <p:nvPr/>
          </p:nvSpPr>
          <p:spPr bwMode="auto">
            <a:xfrm>
              <a:off x="3376" y="2864"/>
              <a:ext cx="208" cy="144"/>
            </a:xfrm>
            <a:prstGeom prst="upArrow">
              <a:avLst>
                <a:gd name="adj1" fmla="val 50000"/>
                <a:gd name="adj2" fmla="val 25000"/>
              </a:avLst>
            </a:pr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2" name="Rectangle 14"/>
            <p:cNvSpPr>
              <a:spLocks noChangeArrowheads="1"/>
            </p:cNvSpPr>
            <p:nvPr/>
          </p:nvSpPr>
          <p:spPr bwMode="auto">
            <a:xfrm>
              <a:off x="2200" y="1548"/>
              <a:ext cx="1536" cy="904"/>
            </a:xfrm>
            <a:prstGeom prst="rect">
              <a:avLst/>
            </a:prstGeom>
            <a:solidFill>
              <a:schemeClr val="folHlink"/>
            </a:solidFill>
            <a:ln w="12700">
              <a:solidFill>
                <a:schemeClr val="bg1"/>
              </a:solidFill>
              <a:miter lim="800000"/>
              <a:headEnd/>
              <a:tailEnd/>
            </a:ln>
          </p:spPr>
          <p:txBody>
            <a:bodyPr wrap="none" anchor="ctr"/>
            <a:lstStyle/>
            <a:p>
              <a:pPr algn="ctr" fontAlgn="base">
                <a:spcBef>
                  <a:spcPct val="0"/>
                </a:spcBef>
                <a:spcAft>
                  <a:spcPct val="0"/>
                </a:spcAft>
              </a:pPr>
              <a:endParaRPr kumimoji="1" lang="zh-CN" altLang="en-US" sz="2000" smtClean="0">
                <a:solidFill>
                  <a:srgbClr val="3333CC"/>
                </a:solidFill>
              </a:endParaRPr>
            </a:p>
          </p:txBody>
        </p:sp>
        <p:sp>
          <p:nvSpPr>
            <p:cNvPr id="13" name="Text Box 15"/>
            <p:cNvSpPr txBox="1">
              <a:spLocks noChangeArrowheads="1"/>
            </p:cNvSpPr>
            <p:nvPr/>
          </p:nvSpPr>
          <p:spPr bwMode="auto">
            <a:xfrm>
              <a:off x="2292" y="1542"/>
              <a:ext cx="12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kumimoji="1" lang="en-US" altLang="zh-CN" sz="2000" b="1" dirty="0" smtClean="0">
                  <a:solidFill>
                    <a:srgbClr val="000000"/>
                  </a:solidFill>
                </a:rPr>
                <a:t>Finance</a:t>
              </a:r>
            </a:p>
          </p:txBody>
        </p:sp>
        <p:sp>
          <p:nvSpPr>
            <p:cNvPr id="14" name="Text Box 16"/>
            <p:cNvSpPr txBox="1">
              <a:spLocks noChangeArrowheads="1"/>
            </p:cNvSpPr>
            <p:nvPr/>
          </p:nvSpPr>
          <p:spPr bwMode="auto">
            <a:xfrm>
              <a:off x="2228" y="1755"/>
              <a:ext cx="1481"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indent="-342900" eaLnBrk="1" fontAlgn="base" hangingPunct="1">
                <a:spcBef>
                  <a:spcPct val="0"/>
                </a:spcBef>
                <a:spcAft>
                  <a:spcPct val="0"/>
                </a:spcAft>
                <a:buFontTx/>
                <a:buChar char="•"/>
              </a:pPr>
              <a:r>
                <a:rPr kumimoji="1" lang="en-US" altLang="zh-CN" sz="1600" dirty="0" smtClean="0">
                  <a:solidFill>
                    <a:srgbClr val="000000"/>
                  </a:solidFill>
                  <a:cs typeface="Times New Roman" panose="02020603050405020304" pitchFamily="18" charset="0"/>
                </a:rPr>
                <a:t>ROI</a:t>
              </a:r>
            </a:p>
            <a:p>
              <a:pPr indent="-342900" eaLnBrk="1" fontAlgn="base" hangingPunct="1">
                <a:spcBef>
                  <a:spcPct val="0"/>
                </a:spcBef>
                <a:spcAft>
                  <a:spcPct val="0"/>
                </a:spcAft>
                <a:buFontTx/>
                <a:buChar char="•"/>
              </a:pPr>
              <a:r>
                <a:rPr kumimoji="1" lang="en-US" altLang="zh-CN" sz="1600" dirty="0" smtClean="0">
                  <a:solidFill>
                    <a:srgbClr val="000000"/>
                  </a:solidFill>
                  <a:cs typeface="Times New Roman" panose="02020603050405020304" pitchFamily="18" charset="0"/>
                </a:rPr>
                <a:t>Net income % of revenue  	</a:t>
              </a:r>
            </a:p>
            <a:p>
              <a:pPr eaLnBrk="1" fontAlgn="base" hangingPunct="1">
                <a:spcBef>
                  <a:spcPct val="0"/>
                </a:spcBef>
                <a:spcAft>
                  <a:spcPct val="0"/>
                </a:spcAft>
                <a:buFontTx/>
                <a:buChar char="•"/>
              </a:pPr>
              <a:r>
                <a:rPr kumimoji="1" lang="en-US" altLang="zh-CN" sz="1600" dirty="0" smtClean="0">
                  <a:solidFill>
                    <a:srgbClr val="000000"/>
                  </a:solidFill>
                  <a:cs typeface="Times New Roman" panose="02020603050405020304" pitchFamily="18" charset="0"/>
                </a:rPr>
                <a:t>     Workforce % of revenue</a:t>
              </a:r>
            </a:p>
          </p:txBody>
        </p:sp>
        <p:sp>
          <p:nvSpPr>
            <p:cNvPr id="15" name="AutoShape 17"/>
            <p:cNvSpPr>
              <a:spLocks noChangeArrowheads="1"/>
            </p:cNvSpPr>
            <p:nvPr/>
          </p:nvSpPr>
          <p:spPr bwMode="auto">
            <a:xfrm flipV="1">
              <a:off x="3968" y="1696"/>
              <a:ext cx="1227" cy="648"/>
            </a:xfrm>
            <a:custGeom>
              <a:avLst/>
              <a:gdLst>
                <a:gd name="T0" fmla="*/ 910 w 21600"/>
                <a:gd name="T1" fmla="*/ 0 h 21600"/>
                <a:gd name="T2" fmla="*/ 594 w 21600"/>
                <a:gd name="T3" fmla="*/ 185 h 21600"/>
                <a:gd name="T4" fmla="*/ 351 w 21600"/>
                <a:gd name="T5" fmla="*/ 314 h 21600"/>
                <a:gd name="T6" fmla="*/ 0 w 21600"/>
                <a:gd name="T7" fmla="*/ 481 h 21600"/>
                <a:gd name="T8" fmla="*/ 351 w 21600"/>
                <a:gd name="T9" fmla="*/ 648 h 21600"/>
                <a:gd name="T10" fmla="*/ 701 w 21600"/>
                <a:gd name="T11" fmla="*/ 555 h 21600"/>
                <a:gd name="T12" fmla="*/ 1052 w 21600"/>
                <a:gd name="T13" fmla="*/ 370 h 21600"/>
                <a:gd name="T14" fmla="*/ 1227 w 21600"/>
                <a:gd name="T15" fmla="*/ 185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746 w 21600"/>
                <a:gd name="T25" fmla="*/ 13533 h 21600"/>
                <a:gd name="T26" fmla="*/ 18519 w 21600"/>
                <a:gd name="T27" fmla="*/ 18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6028" y="0"/>
                  </a:moveTo>
                  <a:lnTo>
                    <a:pt x="10456" y="6171"/>
                  </a:lnTo>
                  <a:lnTo>
                    <a:pt x="13542" y="6171"/>
                  </a:lnTo>
                  <a:lnTo>
                    <a:pt x="13542" y="13542"/>
                  </a:lnTo>
                  <a:lnTo>
                    <a:pt x="6171" y="13542"/>
                  </a:lnTo>
                  <a:lnTo>
                    <a:pt x="6171" y="10456"/>
                  </a:lnTo>
                  <a:lnTo>
                    <a:pt x="0" y="16028"/>
                  </a:lnTo>
                  <a:lnTo>
                    <a:pt x="6171" y="21600"/>
                  </a:lnTo>
                  <a:lnTo>
                    <a:pt x="6171" y="18514"/>
                  </a:lnTo>
                  <a:lnTo>
                    <a:pt x="18514" y="18514"/>
                  </a:lnTo>
                  <a:lnTo>
                    <a:pt x="18514" y="6171"/>
                  </a:lnTo>
                  <a:lnTo>
                    <a:pt x="21600" y="6171"/>
                  </a:lnTo>
                  <a:close/>
                </a:path>
              </a:pathLst>
            </a:cu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6" name="AutoShape 18"/>
            <p:cNvSpPr>
              <a:spLocks noChangeArrowheads="1"/>
            </p:cNvSpPr>
            <p:nvPr/>
          </p:nvSpPr>
          <p:spPr bwMode="auto">
            <a:xfrm flipH="1">
              <a:off x="552" y="3513"/>
              <a:ext cx="1248" cy="767"/>
            </a:xfrm>
            <a:custGeom>
              <a:avLst/>
              <a:gdLst>
                <a:gd name="T0" fmla="*/ 934 w 21600"/>
                <a:gd name="T1" fmla="*/ 0 h 21600"/>
                <a:gd name="T2" fmla="*/ 621 w 21600"/>
                <a:gd name="T3" fmla="*/ 219 h 21600"/>
                <a:gd name="T4" fmla="*/ 357 w 21600"/>
                <a:gd name="T5" fmla="*/ 381 h 21600"/>
                <a:gd name="T6" fmla="*/ 0 w 21600"/>
                <a:gd name="T7" fmla="*/ 574 h 21600"/>
                <a:gd name="T8" fmla="*/ 357 w 21600"/>
                <a:gd name="T9" fmla="*/ 767 h 21600"/>
                <a:gd name="T10" fmla="*/ 713 w 21600"/>
                <a:gd name="T11" fmla="*/ 657 h 21600"/>
                <a:gd name="T12" fmla="*/ 1070 w 21600"/>
                <a:gd name="T13" fmla="*/ 438 h 21600"/>
                <a:gd name="T14" fmla="*/ 1248 w 21600"/>
                <a:gd name="T15" fmla="*/ 219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665 w 21600"/>
                <a:gd name="T25" fmla="*/ 13827 h 21600"/>
                <a:gd name="T26" fmla="*/ 18519 w 21600"/>
                <a:gd name="T27" fmla="*/ 1850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6172" y="0"/>
                  </a:moveTo>
                  <a:lnTo>
                    <a:pt x="10743" y="6171"/>
                  </a:lnTo>
                  <a:lnTo>
                    <a:pt x="13829" y="6171"/>
                  </a:lnTo>
                  <a:lnTo>
                    <a:pt x="13829" y="13829"/>
                  </a:lnTo>
                  <a:lnTo>
                    <a:pt x="6171" y="13829"/>
                  </a:lnTo>
                  <a:lnTo>
                    <a:pt x="6171" y="10743"/>
                  </a:lnTo>
                  <a:lnTo>
                    <a:pt x="0" y="16172"/>
                  </a:lnTo>
                  <a:lnTo>
                    <a:pt x="6171" y="21600"/>
                  </a:lnTo>
                  <a:lnTo>
                    <a:pt x="6171" y="18514"/>
                  </a:lnTo>
                  <a:lnTo>
                    <a:pt x="18514" y="18514"/>
                  </a:lnTo>
                  <a:lnTo>
                    <a:pt x="18514" y="6171"/>
                  </a:lnTo>
                  <a:lnTo>
                    <a:pt x="21600" y="6171"/>
                  </a:lnTo>
                  <a:close/>
                </a:path>
              </a:pathLst>
            </a:cu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7" name="AutoShape 19"/>
            <p:cNvSpPr>
              <a:spLocks noChangeArrowheads="1"/>
            </p:cNvSpPr>
            <p:nvPr/>
          </p:nvSpPr>
          <p:spPr bwMode="auto">
            <a:xfrm>
              <a:off x="3968" y="3360"/>
              <a:ext cx="1227" cy="856"/>
            </a:xfrm>
            <a:custGeom>
              <a:avLst/>
              <a:gdLst>
                <a:gd name="T0" fmla="*/ 903 w 21600"/>
                <a:gd name="T1" fmla="*/ 0 h 21600"/>
                <a:gd name="T2" fmla="*/ 578 w 21600"/>
                <a:gd name="T3" fmla="*/ 244 h 21600"/>
                <a:gd name="T4" fmla="*/ 350 w 21600"/>
                <a:gd name="T5" fmla="*/ 403 h 21600"/>
                <a:gd name="T6" fmla="*/ 0 w 21600"/>
                <a:gd name="T7" fmla="*/ 630 h 21600"/>
                <a:gd name="T8" fmla="*/ 350 w 21600"/>
                <a:gd name="T9" fmla="*/ 856 h 21600"/>
                <a:gd name="T10" fmla="*/ 686 w 21600"/>
                <a:gd name="T11" fmla="*/ 713 h 21600"/>
                <a:gd name="T12" fmla="*/ 1022 w 21600"/>
                <a:gd name="T13" fmla="*/ 479 h 21600"/>
                <a:gd name="T14" fmla="*/ 1227 w 21600"/>
                <a:gd name="T15" fmla="*/ 244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271 w 21600"/>
                <a:gd name="T25" fmla="*/ 13778 h 21600"/>
                <a:gd name="T26" fmla="*/ 17991 w 21600"/>
                <a:gd name="T27" fmla="*/ 1799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888" y="0"/>
                  </a:moveTo>
                  <a:lnTo>
                    <a:pt x="10175" y="6162"/>
                  </a:lnTo>
                  <a:lnTo>
                    <a:pt x="13779" y="6162"/>
                  </a:lnTo>
                  <a:lnTo>
                    <a:pt x="13779" y="13779"/>
                  </a:lnTo>
                  <a:lnTo>
                    <a:pt x="6162" y="13779"/>
                  </a:lnTo>
                  <a:lnTo>
                    <a:pt x="6162" y="10175"/>
                  </a:lnTo>
                  <a:lnTo>
                    <a:pt x="0" y="15888"/>
                  </a:lnTo>
                  <a:lnTo>
                    <a:pt x="6162" y="21600"/>
                  </a:lnTo>
                  <a:lnTo>
                    <a:pt x="6162" y="17996"/>
                  </a:lnTo>
                  <a:lnTo>
                    <a:pt x="17996" y="17996"/>
                  </a:lnTo>
                  <a:lnTo>
                    <a:pt x="17996" y="6162"/>
                  </a:lnTo>
                  <a:lnTo>
                    <a:pt x="21600" y="6162"/>
                  </a:lnTo>
                  <a:close/>
                </a:path>
              </a:pathLst>
            </a:cu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8" name="AutoShape 20"/>
            <p:cNvSpPr>
              <a:spLocks noChangeArrowheads="1"/>
            </p:cNvSpPr>
            <p:nvPr/>
          </p:nvSpPr>
          <p:spPr bwMode="auto">
            <a:xfrm flipH="1" flipV="1">
              <a:off x="698" y="1696"/>
              <a:ext cx="1334" cy="648"/>
            </a:xfrm>
            <a:custGeom>
              <a:avLst/>
              <a:gdLst>
                <a:gd name="T0" fmla="*/ 934 w 21600"/>
                <a:gd name="T1" fmla="*/ 0 h 21600"/>
                <a:gd name="T2" fmla="*/ 621 w 21600"/>
                <a:gd name="T3" fmla="*/ 185 h 21600"/>
                <a:gd name="T4" fmla="*/ 357 w 21600"/>
                <a:gd name="T5" fmla="*/ 322 h 21600"/>
                <a:gd name="T6" fmla="*/ 0 w 21600"/>
                <a:gd name="T7" fmla="*/ 485 h 21600"/>
                <a:gd name="T8" fmla="*/ 357 w 21600"/>
                <a:gd name="T9" fmla="*/ 648 h 21600"/>
                <a:gd name="T10" fmla="*/ 713 w 21600"/>
                <a:gd name="T11" fmla="*/ 555 h 21600"/>
                <a:gd name="T12" fmla="*/ 1070 w 21600"/>
                <a:gd name="T13" fmla="*/ 370 h 21600"/>
                <a:gd name="T14" fmla="*/ 1248 w 21600"/>
                <a:gd name="T15" fmla="*/ 185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665 w 21600"/>
                <a:gd name="T25" fmla="*/ 13833 h 21600"/>
                <a:gd name="T26" fmla="*/ 18519 w 21600"/>
                <a:gd name="T27" fmla="*/ 185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6172" y="0"/>
                  </a:moveTo>
                  <a:lnTo>
                    <a:pt x="10743" y="6171"/>
                  </a:lnTo>
                  <a:lnTo>
                    <a:pt x="13829" y="6171"/>
                  </a:lnTo>
                  <a:lnTo>
                    <a:pt x="13829" y="13829"/>
                  </a:lnTo>
                  <a:lnTo>
                    <a:pt x="6171" y="13829"/>
                  </a:lnTo>
                  <a:lnTo>
                    <a:pt x="6171" y="10743"/>
                  </a:lnTo>
                  <a:lnTo>
                    <a:pt x="0" y="16172"/>
                  </a:lnTo>
                  <a:lnTo>
                    <a:pt x="6171" y="21600"/>
                  </a:lnTo>
                  <a:lnTo>
                    <a:pt x="6171" y="18514"/>
                  </a:lnTo>
                  <a:lnTo>
                    <a:pt x="18514" y="18514"/>
                  </a:lnTo>
                  <a:lnTo>
                    <a:pt x="18514" y="6171"/>
                  </a:lnTo>
                  <a:lnTo>
                    <a:pt x="21600" y="6171"/>
                  </a:lnTo>
                  <a:close/>
                </a:path>
              </a:pathLst>
            </a:cu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19" name="Rectangle 21"/>
            <p:cNvSpPr>
              <a:spLocks noChangeArrowheads="1"/>
            </p:cNvSpPr>
            <p:nvPr/>
          </p:nvSpPr>
          <p:spPr bwMode="auto">
            <a:xfrm>
              <a:off x="264" y="2441"/>
              <a:ext cx="1536" cy="1072"/>
            </a:xfrm>
            <a:prstGeom prst="rect">
              <a:avLst/>
            </a:prstGeom>
            <a:solidFill>
              <a:schemeClr val="folHlink"/>
            </a:solidFill>
            <a:ln w="12700">
              <a:solidFill>
                <a:schemeClr val="bg1"/>
              </a:solidFill>
              <a:miter lim="800000"/>
              <a:headEnd/>
              <a:tailEnd/>
            </a:ln>
          </p:spPr>
          <p:txBody>
            <a:bodyPr wrap="none" anchor="ctr"/>
            <a:lstStyle/>
            <a:p>
              <a:pPr algn="ctr" fontAlgn="base">
                <a:spcBef>
                  <a:spcPct val="0"/>
                </a:spcBef>
                <a:spcAft>
                  <a:spcPct val="0"/>
                </a:spcAft>
              </a:pPr>
              <a:endParaRPr kumimoji="1" lang="zh-CN" altLang="en-US" smtClean="0">
                <a:solidFill>
                  <a:srgbClr val="FFFFFF"/>
                </a:solidFill>
              </a:endParaRPr>
            </a:p>
          </p:txBody>
        </p:sp>
        <p:sp>
          <p:nvSpPr>
            <p:cNvPr id="20" name="Text Box 22"/>
            <p:cNvSpPr txBox="1">
              <a:spLocks noChangeArrowheads="1"/>
            </p:cNvSpPr>
            <p:nvPr/>
          </p:nvSpPr>
          <p:spPr bwMode="auto">
            <a:xfrm>
              <a:off x="421" y="2459"/>
              <a:ext cx="1183" cy="222"/>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kumimoji="1" lang="en-US" altLang="zh-CN" sz="2000" b="1" dirty="0" smtClean="0">
                  <a:solidFill>
                    <a:srgbClr val="000000"/>
                  </a:solidFill>
                </a:rPr>
                <a:t>Customers</a:t>
              </a:r>
            </a:p>
          </p:txBody>
        </p:sp>
        <p:sp>
          <p:nvSpPr>
            <p:cNvPr id="21" name="Text Box 23"/>
            <p:cNvSpPr txBox="1">
              <a:spLocks noChangeArrowheads="1"/>
            </p:cNvSpPr>
            <p:nvPr/>
          </p:nvSpPr>
          <p:spPr bwMode="auto">
            <a:xfrm>
              <a:off x="278" y="2694"/>
              <a:ext cx="1484" cy="819"/>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marL="285750" indent="-285750" eaLnBrk="1" fontAlgn="base" hangingPunct="1">
                <a:spcBef>
                  <a:spcPct val="0"/>
                </a:spcBef>
                <a:spcAft>
                  <a:spcPct val="0"/>
                </a:spcAft>
                <a:buFont typeface="Arial" panose="020B0604020202020204" pitchFamily="34" charset="0"/>
                <a:buChar char="•"/>
              </a:pPr>
              <a:r>
                <a:rPr kumimoji="1" lang="en-US" altLang="zh-CN" sz="1800" dirty="0" smtClean="0">
                  <a:solidFill>
                    <a:srgbClr val="000000"/>
                  </a:solidFill>
                </a:rPr>
                <a:t>Customers satisfaction</a:t>
              </a:r>
            </a:p>
            <a:p>
              <a:pPr marL="285750" indent="-285750" eaLnBrk="1" fontAlgn="base" hangingPunct="1">
                <a:spcBef>
                  <a:spcPct val="0"/>
                </a:spcBef>
                <a:spcAft>
                  <a:spcPct val="0"/>
                </a:spcAft>
                <a:buFont typeface="Arial" panose="020B0604020202020204" pitchFamily="34" charset="0"/>
                <a:buChar char="•"/>
              </a:pPr>
              <a:r>
                <a:rPr kumimoji="1" lang="en-US" altLang="zh-CN" sz="1800" dirty="0" smtClean="0">
                  <a:solidFill>
                    <a:srgbClr val="000000"/>
                  </a:solidFill>
                </a:rPr>
                <a:t>Market share</a:t>
              </a:r>
            </a:p>
            <a:p>
              <a:pPr marL="285750" indent="-285750" eaLnBrk="1" fontAlgn="base" hangingPunct="1">
                <a:spcBef>
                  <a:spcPct val="0"/>
                </a:spcBef>
                <a:spcAft>
                  <a:spcPct val="0"/>
                </a:spcAft>
                <a:buFont typeface="Arial" panose="020B0604020202020204" pitchFamily="34" charset="0"/>
                <a:buChar char="•"/>
              </a:pPr>
              <a:r>
                <a:rPr kumimoji="1" lang="en-US" altLang="zh-CN" sz="1800" dirty="0" smtClean="0">
                  <a:solidFill>
                    <a:srgbClr val="000000"/>
                  </a:solidFill>
                </a:rPr>
                <a:t>New customers</a:t>
              </a:r>
            </a:p>
            <a:p>
              <a:pPr marL="285750" indent="-285750" eaLnBrk="1" fontAlgn="base" hangingPunct="1">
                <a:spcBef>
                  <a:spcPct val="0"/>
                </a:spcBef>
                <a:spcAft>
                  <a:spcPct val="0"/>
                </a:spcAft>
                <a:buFont typeface="Arial" panose="020B0604020202020204" pitchFamily="34" charset="0"/>
                <a:buChar char="•"/>
              </a:pPr>
              <a:r>
                <a:rPr kumimoji="1" lang="en-US" altLang="zh-CN" sz="1800" dirty="0" smtClean="0">
                  <a:solidFill>
                    <a:srgbClr val="000000"/>
                  </a:solidFill>
                </a:rPr>
                <a:t>Margin per order</a:t>
              </a:r>
            </a:p>
          </p:txBody>
        </p:sp>
        <p:sp>
          <p:nvSpPr>
            <p:cNvPr id="22" name="Rectangle 24"/>
            <p:cNvSpPr>
              <a:spLocks noChangeArrowheads="1"/>
            </p:cNvSpPr>
            <p:nvPr/>
          </p:nvSpPr>
          <p:spPr bwMode="auto">
            <a:xfrm>
              <a:off x="4152" y="2410"/>
              <a:ext cx="1536" cy="904"/>
            </a:xfrm>
            <a:prstGeom prst="rect">
              <a:avLst/>
            </a:prstGeom>
            <a:solidFill>
              <a:schemeClr val="folHlink"/>
            </a:solidFill>
            <a:ln w="12700">
              <a:solidFill>
                <a:schemeClr val="bg1"/>
              </a:solidFill>
              <a:miter lim="800000"/>
              <a:headEnd/>
              <a:tailEnd/>
            </a:ln>
          </p:spPr>
          <p:txBody>
            <a:bodyPr wrap="none" anchor="ctr"/>
            <a:lstStyle/>
            <a:p>
              <a:pPr algn="ctr" fontAlgn="base">
                <a:spcBef>
                  <a:spcPct val="0"/>
                </a:spcBef>
                <a:spcAft>
                  <a:spcPct val="0"/>
                </a:spcAft>
              </a:pPr>
              <a:endParaRPr kumimoji="1" lang="zh-CN" altLang="en-US" smtClean="0">
                <a:solidFill>
                  <a:srgbClr val="FFFFFF"/>
                </a:solidFill>
              </a:endParaRPr>
            </a:p>
          </p:txBody>
        </p:sp>
        <p:sp>
          <p:nvSpPr>
            <p:cNvPr id="23" name="Line 25"/>
            <p:cNvSpPr>
              <a:spLocks noChangeShapeType="1"/>
            </p:cNvSpPr>
            <p:nvPr/>
          </p:nvSpPr>
          <p:spPr bwMode="auto">
            <a:xfrm>
              <a:off x="4152" y="2642"/>
              <a:ext cx="153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3600" smtClean="0">
                <a:solidFill>
                  <a:srgbClr val="000000"/>
                </a:solidFill>
              </a:endParaRPr>
            </a:p>
          </p:txBody>
        </p:sp>
        <p:sp>
          <p:nvSpPr>
            <p:cNvPr id="24" name="Text Box 26"/>
            <p:cNvSpPr txBox="1">
              <a:spLocks noChangeArrowheads="1"/>
            </p:cNvSpPr>
            <p:nvPr/>
          </p:nvSpPr>
          <p:spPr bwMode="auto">
            <a:xfrm>
              <a:off x="4253" y="2426"/>
              <a:ext cx="1289"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algn="ctr" eaLnBrk="1" fontAlgn="base" hangingPunct="1">
                <a:spcBef>
                  <a:spcPct val="0"/>
                </a:spcBef>
                <a:spcAft>
                  <a:spcPct val="0"/>
                </a:spcAft>
              </a:pPr>
              <a:r>
                <a:rPr kumimoji="1" lang="en-US" altLang="zh-CN" sz="1800" b="1" dirty="0" smtClean="0">
                  <a:solidFill>
                    <a:srgbClr val="000000"/>
                  </a:solidFill>
                </a:rPr>
                <a:t>Internal Operation</a:t>
              </a:r>
              <a:endParaRPr kumimoji="1" lang="en-US" altLang="zh-CN" sz="2000" b="1" dirty="0" smtClean="0">
                <a:solidFill>
                  <a:srgbClr val="000000"/>
                </a:solidFill>
              </a:endParaRPr>
            </a:p>
          </p:txBody>
        </p:sp>
        <p:sp>
          <p:nvSpPr>
            <p:cNvPr id="25" name="Text Box 27"/>
            <p:cNvSpPr txBox="1">
              <a:spLocks noChangeArrowheads="1"/>
            </p:cNvSpPr>
            <p:nvPr/>
          </p:nvSpPr>
          <p:spPr bwMode="auto">
            <a:xfrm>
              <a:off x="4168" y="2617"/>
              <a:ext cx="1563"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3600">
                  <a:solidFill>
                    <a:schemeClr val="tx1"/>
                  </a:solidFill>
                  <a:latin typeface="Times New Roman" pitchFamily="18" charset="0"/>
                  <a:ea typeface="宋体" pitchFamily="2" charset="-122"/>
                </a:defRPr>
              </a:lvl1pPr>
              <a:lvl2pPr marL="742950" indent="-285750" eaLnBrk="0" hangingPunct="0">
                <a:defRPr sz="3600">
                  <a:solidFill>
                    <a:schemeClr val="tx1"/>
                  </a:solidFill>
                  <a:latin typeface="Times New Roman" pitchFamily="18" charset="0"/>
                  <a:ea typeface="宋体" pitchFamily="2" charset="-122"/>
                </a:defRPr>
              </a:lvl2pPr>
              <a:lvl3pPr marL="1143000" indent="-228600" eaLnBrk="0" hangingPunct="0">
                <a:defRPr sz="3600">
                  <a:solidFill>
                    <a:schemeClr val="tx1"/>
                  </a:solidFill>
                  <a:latin typeface="Times New Roman" pitchFamily="18" charset="0"/>
                  <a:ea typeface="宋体" pitchFamily="2" charset="-122"/>
                </a:defRPr>
              </a:lvl3pPr>
              <a:lvl4pPr marL="1600200" indent="-228600" eaLnBrk="0" hangingPunct="0">
                <a:defRPr sz="3600">
                  <a:solidFill>
                    <a:schemeClr val="tx1"/>
                  </a:solidFill>
                  <a:latin typeface="Times New Roman" pitchFamily="18" charset="0"/>
                  <a:ea typeface="宋体" pitchFamily="2" charset="-122"/>
                </a:defRPr>
              </a:lvl4pPr>
              <a:lvl5pPr marL="2057400" indent="-228600" eaLnBrk="0" hangingPunct="0">
                <a:defRPr sz="36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36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36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36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3600">
                  <a:solidFill>
                    <a:schemeClr val="tx1"/>
                  </a:solidFill>
                  <a:latin typeface="Times New Roman" pitchFamily="18" charset="0"/>
                  <a:ea typeface="宋体" pitchFamily="2" charset="-122"/>
                </a:defRPr>
              </a:lvl9pPr>
            </a:lstStyle>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Response Time</a:t>
              </a:r>
            </a:p>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Rework rate</a:t>
              </a:r>
            </a:p>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Complete % Action plan</a:t>
              </a:r>
            </a:p>
            <a:p>
              <a:pPr marL="285750" indent="-285750" eaLnBrk="1" fontAlgn="base" hangingPunct="1">
                <a:spcBef>
                  <a:spcPct val="0"/>
                </a:spcBef>
                <a:spcAft>
                  <a:spcPct val="0"/>
                </a:spcAft>
                <a:buFont typeface="Arial" panose="020B0604020202020204" pitchFamily="34" charset="0"/>
                <a:buChar char="•"/>
              </a:pPr>
              <a:r>
                <a:rPr kumimoji="1" lang="en-US" altLang="zh-CN" sz="1600" dirty="0" smtClean="0">
                  <a:solidFill>
                    <a:srgbClr val="000000"/>
                  </a:solidFill>
                </a:rPr>
                <a:t>Consulting revenue % </a:t>
              </a:r>
            </a:p>
            <a:p>
              <a:pPr marL="285750" indent="-285750" eaLnBrk="1" fontAlgn="base" hangingPunct="1">
                <a:spcBef>
                  <a:spcPct val="0"/>
                </a:spcBef>
                <a:spcAft>
                  <a:spcPct val="0"/>
                </a:spcAft>
                <a:buFont typeface="Arial" panose="020B0604020202020204" pitchFamily="34" charset="0"/>
                <a:buChar char="•"/>
              </a:pPr>
              <a:r>
                <a:rPr kumimoji="1" lang="en-US" altLang="zh-CN" sz="1600" dirty="0">
                  <a:solidFill>
                    <a:srgbClr val="000000"/>
                  </a:solidFill>
                </a:rPr>
                <a:t>D</a:t>
              </a:r>
              <a:r>
                <a:rPr kumimoji="1" lang="en-US" altLang="zh-CN" sz="1600" dirty="0" smtClean="0">
                  <a:solidFill>
                    <a:srgbClr val="000000"/>
                  </a:solidFill>
                </a:rPr>
                <a:t>riven by software sales</a:t>
              </a:r>
            </a:p>
          </p:txBody>
        </p:sp>
        <p:sp>
          <p:nvSpPr>
            <p:cNvPr id="26" name="AutoShape 28"/>
            <p:cNvSpPr>
              <a:spLocks noChangeArrowheads="1"/>
            </p:cNvSpPr>
            <p:nvPr/>
          </p:nvSpPr>
          <p:spPr bwMode="auto">
            <a:xfrm>
              <a:off x="2903" y="2480"/>
              <a:ext cx="161" cy="168"/>
            </a:xfrm>
            <a:prstGeom prst="upDownArrow">
              <a:avLst>
                <a:gd name="adj1" fmla="val 50000"/>
                <a:gd name="adj2" fmla="val 20870"/>
              </a:avLst>
            </a:prstGeom>
            <a:ln/>
            <a:extLst/>
          </p:spPr>
          <p:style>
            <a:lnRef idx="2">
              <a:schemeClr val="accent1"/>
            </a:lnRef>
            <a:fillRef idx="1">
              <a:schemeClr val="lt1"/>
            </a:fillRef>
            <a:effectRef idx="0">
              <a:schemeClr val="accent1"/>
            </a:effectRef>
            <a:fontRef idx="minor">
              <a:schemeClr val="dk1"/>
            </a:fontRef>
          </p:style>
          <p:txBody>
            <a:bodyPr wrap="none" anchor="ctr"/>
            <a:lstStyle/>
            <a:p>
              <a:pPr fontAlgn="base">
                <a:spcBef>
                  <a:spcPct val="0"/>
                </a:spcBef>
                <a:spcAft>
                  <a:spcPct val="0"/>
                </a:spcAft>
              </a:pPr>
              <a:endParaRPr lang="zh-CN" altLang="en-US" sz="3600" smtClean="0">
                <a:solidFill>
                  <a:schemeClr val="tx2">
                    <a:lumMod val="60000"/>
                    <a:lumOff val="40000"/>
                  </a:schemeClr>
                </a:solidFill>
              </a:endParaRPr>
            </a:p>
          </p:txBody>
        </p:sp>
        <p:sp>
          <p:nvSpPr>
            <p:cNvPr id="27" name="Line 29"/>
            <p:cNvSpPr>
              <a:spLocks noChangeShapeType="1"/>
            </p:cNvSpPr>
            <p:nvPr/>
          </p:nvSpPr>
          <p:spPr bwMode="auto">
            <a:xfrm flipV="1">
              <a:off x="2224" y="1764"/>
              <a:ext cx="1512" cy="6"/>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3600" smtClean="0">
                <a:solidFill>
                  <a:srgbClr val="000000"/>
                </a:solidFill>
              </a:endParaRPr>
            </a:p>
          </p:txBody>
        </p:sp>
        <p:sp>
          <p:nvSpPr>
            <p:cNvPr id="28" name="Line 30"/>
            <p:cNvSpPr>
              <a:spLocks noChangeShapeType="1"/>
            </p:cNvSpPr>
            <p:nvPr/>
          </p:nvSpPr>
          <p:spPr bwMode="auto">
            <a:xfrm>
              <a:off x="264" y="2673"/>
              <a:ext cx="153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3600" smtClean="0">
                <a:solidFill>
                  <a:srgbClr val="000000"/>
                </a:solidFill>
              </a:endParaRPr>
            </a:p>
          </p:txBody>
        </p:sp>
      </p:grpSp>
      <p:sp>
        <p:nvSpPr>
          <p:cNvPr id="33" name="Line 30"/>
          <p:cNvSpPr>
            <a:spLocks noChangeShapeType="1"/>
          </p:cNvSpPr>
          <p:nvPr/>
        </p:nvSpPr>
        <p:spPr bwMode="auto">
          <a:xfrm>
            <a:off x="3481554" y="5079201"/>
            <a:ext cx="245783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3600" smtClean="0">
              <a:solidFill>
                <a:srgbClr val="000000"/>
              </a:solidFill>
            </a:endParaRPr>
          </a:p>
        </p:txBody>
      </p:sp>
    </p:spTree>
    <p:extLst>
      <p:ext uri="{BB962C8B-B14F-4D97-AF65-F5344CB8AC3E}">
        <p14:creationId xmlns:p14="http://schemas.microsoft.com/office/powerpoint/2010/main" val="36241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Business Model</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990203708"/>
              </p:ext>
            </p:extLst>
          </p:nvPr>
        </p:nvGraphicFramePr>
        <p:xfrm>
          <a:off x="457200" y="2438400"/>
          <a:ext cx="8229600" cy="3687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624114" y="1306286"/>
            <a:ext cx="8062686" cy="923330"/>
          </a:xfrm>
          <a:prstGeom prst="rect">
            <a:avLst/>
          </a:prstGeom>
          <a:noFill/>
        </p:spPr>
        <p:txBody>
          <a:bodyPr wrap="square" rtlCol="0">
            <a:spAutoFit/>
          </a:bodyPr>
          <a:lstStyle/>
          <a:p>
            <a:r>
              <a:rPr lang="en-US" dirty="0"/>
              <a:t>A business model describes the rationale of how an organization creates, delivers, and captures value in economic, social, cultural or other contexts. The process of business model construction is part of business strategy.</a:t>
            </a:r>
          </a:p>
        </p:txBody>
      </p:sp>
    </p:spTree>
    <p:extLst>
      <p:ext uri="{BB962C8B-B14F-4D97-AF65-F5344CB8AC3E}">
        <p14:creationId xmlns:p14="http://schemas.microsoft.com/office/powerpoint/2010/main" val="504563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Pay Zone Business Model</a:t>
            </a:r>
            <a:endParaRPr lang="en-US" dirty="0"/>
          </a:p>
        </p:txBody>
      </p:sp>
      <p:sp>
        <p:nvSpPr>
          <p:cNvPr id="5" name="内容占位符 4"/>
          <p:cNvSpPr>
            <a:spLocks noGrp="1"/>
          </p:cNvSpPr>
          <p:nvPr>
            <p:ph idx="1"/>
          </p:nvPr>
        </p:nvSpPr>
        <p:spPr>
          <a:xfrm>
            <a:off x="406400" y="1581193"/>
            <a:ext cx="8229600" cy="4525963"/>
          </a:xfrm>
        </p:spPr>
        <p:txBody>
          <a:bodyPr/>
          <a:lstStyle/>
          <a:p>
            <a:endParaRPr lang="en-US" dirty="0"/>
          </a:p>
        </p:txBody>
      </p:sp>
      <p:grpSp>
        <p:nvGrpSpPr>
          <p:cNvPr id="6" name="组合 5"/>
          <p:cNvGrpSpPr/>
          <p:nvPr/>
        </p:nvGrpSpPr>
        <p:grpSpPr>
          <a:xfrm>
            <a:off x="406400" y="1581193"/>
            <a:ext cx="8280400" cy="4525963"/>
            <a:chOff x="690880" y="650240"/>
            <a:chExt cx="9121256" cy="3280787"/>
          </a:xfrm>
        </p:grpSpPr>
        <p:sp>
          <p:nvSpPr>
            <p:cNvPr id="7" name="矩形 6"/>
            <p:cNvSpPr/>
            <p:nvPr/>
          </p:nvSpPr>
          <p:spPr>
            <a:xfrm>
              <a:off x="690880" y="650240"/>
              <a:ext cx="1539919" cy="239776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8" name="矩形 7"/>
            <p:cNvSpPr/>
            <p:nvPr/>
          </p:nvSpPr>
          <p:spPr>
            <a:xfrm>
              <a:off x="2230799" y="650240"/>
              <a:ext cx="2016081" cy="119888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9" name="矩形 8"/>
            <p:cNvSpPr/>
            <p:nvPr/>
          </p:nvSpPr>
          <p:spPr>
            <a:xfrm>
              <a:off x="2238687" y="1849120"/>
              <a:ext cx="2008193" cy="119888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0" name="矩形 9"/>
            <p:cNvSpPr/>
            <p:nvPr/>
          </p:nvSpPr>
          <p:spPr>
            <a:xfrm>
              <a:off x="4254768" y="650240"/>
              <a:ext cx="1944048" cy="239776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1" name="矩形 10"/>
            <p:cNvSpPr/>
            <p:nvPr/>
          </p:nvSpPr>
          <p:spPr>
            <a:xfrm>
              <a:off x="6206703" y="650240"/>
              <a:ext cx="1888999" cy="119888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2" name="矩形 11"/>
            <p:cNvSpPr/>
            <p:nvPr/>
          </p:nvSpPr>
          <p:spPr>
            <a:xfrm>
              <a:off x="6206704" y="1849120"/>
              <a:ext cx="1888998" cy="119888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3" name="矩形 12"/>
            <p:cNvSpPr/>
            <p:nvPr/>
          </p:nvSpPr>
          <p:spPr>
            <a:xfrm>
              <a:off x="8105256" y="650240"/>
              <a:ext cx="1706880" cy="2397760"/>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4" name="矩形 13"/>
            <p:cNvSpPr/>
            <p:nvPr/>
          </p:nvSpPr>
          <p:spPr>
            <a:xfrm>
              <a:off x="690880" y="3048000"/>
              <a:ext cx="5506268" cy="876439"/>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5" name="矩形 14"/>
            <p:cNvSpPr/>
            <p:nvPr/>
          </p:nvSpPr>
          <p:spPr>
            <a:xfrm>
              <a:off x="6206702" y="3054588"/>
              <a:ext cx="3605434" cy="876439"/>
            </a:xfrm>
            <a:prstGeom prst="rect">
              <a:avLst/>
            </a:prstGeom>
            <a:solidFill>
              <a:sysClr val="window" lastClr="FFFFFF"/>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black"/>
                </a:solidFill>
                <a:effectLst/>
                <a:uLnTx/>
                <a:uFillTx/>
                <a:latin typeface="Calibri" panose="020F0502020204030204"/>
                <a:ea typeface="宋体"/>
                <a:cs typeface="+mn-cs"/>
              </a:endParaRPr>
            </a:p>
          </p:txBody>
        </p:sp>
        <p:sp>
          <p:nvSpPr>
            <p:cNvPr id="16" name="文本框 12"/>
            <p:cNvSpPr txBox="1"/>
            <p:nvPr/>
          </p:nvSpPr>
          <p:spPr>
            <a:xfrm>
              <a:off x="690880" y="674930"/>
              <a:ext cx="1565539" cy="5577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Key Partners</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kern="0" dirty="0" smtClean="0">
                  <a:solidFill>
                    <a:prstClr val="black"/>
                  </a:solidFill>
                  <a:latin typeface="Calibri" panose="020F0502020204030204"/>
                  <a:ea typeface="宋体"/>
                </a:rPr>
                <a:t>5 </a:t>
              </a: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principals’ network</a:t>
              </a:r>
              <a:endParaRPr kumimoji="0" lang="zh-CN" altLang="en-US" sz="1400" b="0" i="0" u="none" strike="noStrike" kern="0" cap="none" spc="0" normalizeH="0" baseline="0" noProof="0" dirty="0" smtClean="0">
                <a:ln>
                  <a:noFill/>
                </a:ln>
                <a:solidFill>
                  <a:prstClr val="black"/>
                </a:solidFill>
                <a:effectLst/>
                <a:uLnTx/>
                <a:uFillTx/>
                <a:latin typeface="Calibri" panose="020F0502020204030204"/>
                <a:ea typeface="宋体"/>
              </a:endParaRPr>
            </a:p>
          </p:txBody>
        </p:sp>
        <p:sp>
          <p:nvSpPr>
            <p:cNvPr id="17" name="文本框 13"/>
            <p:cNvSpPr txBox="1"/>
            <p:nvPr/>
          </p:nvSpPr>
          <p:spPr>
            <a:xfrm>
              <a:off x="2229148" y="657785"/>
              <a:ext cx="2007892" cy="5577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Key Activities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1. Software design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2. Consultant service</a:t>
              </a:r>
            </a:p>
          </p:txBody>
        </p:sp>
        <p:sp>
          <p:nvSpPr>
            <p:cNvPr id="18" name="文本框 14"/>
            <p:cNvSpPr txBox="1"/>
            <p:nvPr/>
          </p:nvSpPr>
          <p:spPr>
            <a:xfrm>
              <a:off x="2236357" y="1857361"/>
              <a:ext cx="2184400" cy="118243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Key Resources</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Experts/knowledge (engineering,</a:t>
              </a:r>
              <a:r>
                <a:rPr kumimoji="0" lang="en-US" altLang="zh-CN" sz="1400" b="0" i="0" u="none" strike="noStrike" kern="0" cap="none" spc="0" normalizeH="0" noProof="0" dirty="0" smtClean="0">
                  <a:ln>
                    <a:noFill/>
                  </a:ln>
                  <a:solidFill>
                    <a:prstClr val="black"/>
                  </a:solidFill>
                  <a:effectLst/>
                  <a:uLnTx/>
                  <a:uFillTx/>
                  <a:latin typeface="Calibri" panose="020F0502020204030204"/>
                  <a:ea typeface="宋体"/>
                </a:rPr>
                <a:t> </a:t>
              </a: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geoscience, architecture, etc.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2. Telecommuting experience</a:t>
              </a:r>
              <a:endParaRPr kumimoji="0" lang="zh-CN" altLang="en-US" sz="1400" b="0" i="0" u="none" strike="noStrike" kern="0" cap="none" spc="0" normalizeH="0" baseline="0" noProof="0" dirty="0" smtClean="0">
                <a:ln>
                  <a:noFill/>
                </a:ln>
                <a:solidFill>
                  <a:prstClr val="black"/>
                </a:solidFill>
                <a:effectLst/>
                <a:uLnTx/>
                <a:uFillTx/>
                <a:latin typeface="Calibri" panose="020F0502020204030204"/>
                <a:ea typeface="宋体"/>
              </a:endParaRPr>
            </a:p>
          </p:txBody>
        </p:sp>
        <p:sp>
          <p:nvSpPr>
            <p:cNvPr id="19" name="文本框 15"/>
            <p:cNvSpPr txBox="1"/>
            <p:nvPr/>
          </p:nvSpPr>
          <p:spPr>
            <a:xfrm>
              <a:off x="4280389" y="672239"/>
              <a:ext cx="1992577" cy="7139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Value Propositions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1. Information management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2. Process design</a:t>
              </a:r>
            </a:p>
          </p:txBody>
        </p:sp>
        <p:sp>
          <p:nvSpPr>
            <p:cNvPr id="20" name="文本框 16"/>
            <p:cNvSpPr txBox="1"/>
            <p:nvPr/>
          </p:nvSpPr>
          <p:spPr>
            <a:xfrm>
              <a:off x="6206702" y="657785"/>
              <a:ext cx="2034574" cy="120474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Customer Relationships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1. Good relationship with their old customer(80% new biz emerged from prior relationships)</a:t>
              </a:r>
            </a:p>
          </p:txBody>
        </p:sp>
        <p:sp>
          <p:nvSpPr>
            <p:cNvPr id="21" name="文本框 17"/>
            <p:cNvSpPr txBox="1"/>
            <p:nvPr/>
          </p:nvSpPr>
          <p:spPr>
            <a:xfrm>
              <a:off x="8103589" y="676012"/>
              <a:ext cx="1708547" cy="182943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Customer Segments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1. Oil and Gas companies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2. Service companies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3. Universities, government agencies and org.</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4. Energy companies</a:t>
              </a:r>
              <a:endParaRPr kumimoji="0" lang="zh-CN" altLang="en-US" sz="1400" b="0" i="0" u="none" strike="noStrike" kern="0" cap="none" spc="0" normalizeH="0" baseline="0" noProof="0" dirty="0" smtClean="0">
                <a:ln>
                  <a:noFill/>
                </a:ln>
                <a:solidFill>
                  <a:prstClr val="black"/>
                </a:solidFill>
                <a:effectLst/>
                <a:uLnTx/>
                <a:uFillTx/>
                <a:latin typeface="Calibri" panose="020F0502020204030204"/>
                <a:ea typeface="宋体"/>
              </a:endParaRPr>
            </a:p>
          </p:txBody>
        </p:sp>
        <p:sp>
          <p:nvSpPr>
            <p:cNvPr id="22" name="文本框 18"/>
            <p:cNvSpPr txBox="1"/>
            <p:nvPr/>
          </p:nvSpPr>
          <p:spPr>
            <a:xfrm>
              <a:off x="6280096" y="1855708"/>
              <a:ext cx="1867622" cy="122705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prstClr val="black"/>
                  </a:solidFill>
                  <a:effectLst/>
                  <a:uLnTx/>
                  <a:uFillTx/>
                  <a:latin typeface="Calibri" panose="020F0502020204030204"/>
                  <a:ea typeface="宋体"/>
                </a:rPr>
                <a:t>Channels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Calibri" panose="020F0502020204030204"/>
                  <a:ea typeface="宋体"/>
                </a:rPr>
                <a:t>1.Partner’s network is one of the channels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Calibri" panose="020F0502020204030204"/>
                  <a:ea typeface="宋体"/>
                </a:rPr>
                <a:t>2. Principal’s presentation at conferences informally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0" i="0" u="none" strike="noStrike" kern="0" cap="none" spc="0" normalizeH="0" baseline="0" noProof="0" dirty="0" smtClean="0">
                  <a:ln>
                    <a:noFill/>
                  </a:ln>
                  <a:solidFill>
                    <a:prstClr val="black"/>
                  </a:solidFill>
                  <a:effectLst/>
                  <a:uLnTx/>
                  <a:uFillTx/>
                  <a:latin typeface="Calibri" panose="020F0502020204030204"/>
                  <a:ea typeface="宋体"/>
                </a:rPr>
                <a:t>3. Prior relationships </a:t>
              </a:r>
            </a:p>
          </p:txBody>
        </p:sp>
        <p:sp>
          <p:nvSpPr>
            <p:cNvPr id="23" name="文本框 19"/>
            <p:cNvSpPr txBox="1"/>
            <p:nvPr/>
          </p:nvSpPr>
          <p:spPr>
            <a:xfrm>
              <a:off x="690880" y="3072400"/>
              <a:ext cx="5536066" cy="5577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Cost Structure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Infrastructure: software, hardware</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HR cost</a:t>
              </a:r>
              <a:endParaRPr kumimoji="0" lang="zh-CN" altLang="en-US" sz="1400" b="0" i="0" u="none" strike="noStrike" kern="0" cap="none" spc="0" normalizeH="0" baseline="0" noProof="0" dirty="0" smtClean="0">
                <a:ln>
                  <a:noFill/>
                </a:ln>
                <a:solidFill>
                  <a:prstClr val="black"/>
                </a:solidFill>
                <a:effectLst/>
                <a:uLnTx/>
                <a:uFillTx/>
                <a:latin typeface="Calibri" panose="020F0502020204030204"/>
                <a:ea typeface="宋体"/>
              </a:endParaRPr>
            </a:p>
          </p:txBody>
        </p:sp>
        <p:sp>
          <p:nvSpPr>
            <p:cNvPr id="24" name="文本框 20"/>
            <p:cNvSpPr txBox="1"/>
            <p:nvPr/>
          </p:nvSpPr>
          <p:spPr>
            <a:xfrm>
              <a:off x="6226946" y="3068211"/>
              <a:ext cx="3585190" cy="5577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prstClr val="black"/>
                  </a:solidFill>
                  <a:effectLst/>
                  <a:uLnTx/>
                  <a:uFillTx/>
                  <a:latin typeface="Calibri" panose="020F0502020204030204"/>
                  <a:ea typeface="宋体"/>
                </a:rPr>
                <a:t>Revenue Streams</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50% from software sales</a:t>
              </a:r>
            </a:p>
            <a:p>
              <a:pPr marL="228600" marR="0" lvl="0" indent="-228600" defTabSz="914400" eaLnBrk="1" fontAlgn="auto" latinLnBrk="0" hangingPunct="1">
                <a:lnSpc>
                  <a:spcPct val="100000"/>
                </a:lnSpc>
                <a:spcBef>
                  <a:spcPts val="0"/>
                </a:spcBef>
                <a:spcAft>
                  <a:spcPts val="0"/>
                </a:spcAft>
                <a:buClrTx/>
                <a:buSzTx/>
                <a:buFontTx/>
                <a:buAutoNum type="arabicPeriod"/>
                <a:tabLst/>
                <a:defRPr/>
              </a:pPr>
              <a:r>
                <a:rPr kumimoji="0" lang="en-US" altLang="zh-CN" sz="1400" b="0" i="0" u="none" strike="noStrike" kern="0" cap="none" spc="0" normalizeH="0" baseline="0" noProof="0" dirty="0" smtClean="0">
                  <a:ln>
                    <a:noFill/>
                  </a:ln>
                  <a:solidFill>
                    <a:prstClr val="black"/>
                  </a:solidFill>
                  <a:effectLst/>
                  <a:uLnTx/>
                  <a:uFillTx/>
                  <a:latin typeface="Calibri" panose="020F0502020204030204"/>
                  <a:ea typeface="宋体"/>
                </a:rPr>
                <a:t>50% from consulting spinoff</a:t>
              </a:r>
              <a:endParaRPr kumimoji="0" lang="zh-CN" altLang="en-US" sz="1400" b="0" i="0" u="none" strike="noStrike" kern="0" cap="none" spc="0" normalizeH="0" baseline="0" noProof="0" dirty="0" smtClean="0">
                <a:ln>
                  <a:noFill/>
                </a:ln>
                <a:solidFill>
                  <a:prstClr val="black"/>
                </a:solidFill>
                <a:effectLst/>
                <a:uLnTx/>
                <a:uFillTx/>
                <a:latin typeface="Calibri" panose="020F0502020204030204"/>
                <a:ea typeface="宋体"/>
              </a:endParaRPr>
            </a:p>
          </p:txBody>
        </p:sp>
      </p:grpSp>
    </p:spTree>
    <p:extLst>
      <p:ext uri="{BB962C8B-B14F-4D97-AF65-F5344CB8AC3E}">
        <p14:creationId xmlns:p14="http://schemas.microsoft.com/office/powerpoint/2010/main" val="1950773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6517"/>
            <a:ext cx="8229600" cy="892552"/>
          </a:xfrm>
        </p:spPr>
        <p:txBody>
          <a:bodyPr/>
          <a:lstStyle/>
          <a:p>
            <a:r>
              <a:rPr lang="en-US" sz="2600" dirty="0" smtClean="0"/>
              <a:t>Characteristics </a:t>
            </a:r>
            <a:r>
              <a:rPr lang="en-US" sz="2600" dirty="0"/>
              <a:t>of a virtual organization and Pay Zone </a:t>
            </a:r>
            <a:r>
              <a:rPr lang="en-US" sz="2600" dirty="0" smtClean="0"/>
              <a:t>manners</a:t>
            </a:r>
            <a:endParaRPr lang="en-US" sz="2600" dirty="0"/>
          </a:p>
        </p:txBody>
      </p:sp>
      <p:sp>
        <p:nvSpPr>
          <p:cNvPr id="3" name="内容占位符 2"/>
          <p:cNvSpPr>
            <a:spLocks noGrp="1"/>
          </p:cNvSpPr>
          <p:nvPr>
            <p:ph idx="1"/>
          </p:nvPr>
        </p:nvSpPr>
        <p:spPr>
          <a:xfrm>
            <a:off x="457200" y="914400"/>
            <a:ext cx="8229600" cy="5211763"/>
          </a:xfrm>
        </p:spPr>
        <p:txBody>
          <a:bodyPr/>
          <a:lstStyle/>
          <a:p>
            <a:pPr lvl="0"/>
            <a:r>
              <a:rPr lang="en-US" sz="1800" dirty="0"/>
              <a:t>Organizational </a:t>
            </a:r>
            <a:r>
              <a:rPr lang="en-US" sz="1800" dirty="0" smtClean="0"/>
              <a:t>Structure</a:t>
            </a:r>
          </a:p>
          <a:p>
            <a:pPr lvl="1"/>
            <a:r>
              <a:rPr lang="en-US" dirty="0"/>
              <a:t>No one has a job title, general roles are flexible</a:t>
            </a:r>
          </a:p>
          <a:p>
            <a:pPr lvl="1"/>
            <a:r>
              <a:rPr lang="en-US" altLang="zh-CN" dirty="0" smtClean="0">
                <a:solidFill>
                  <a:srgbClr val="FF0000"/>
                </a:solidFill>
              </a:rPr>
              <a:t>PZ: committee of 5 principals meet once a year to discuss major issues</a:t>
            </a:r>
          </a:p>
          <a:p>
            <a:pPr lvl="0"/>
            <a:r>
              <a:rPr lang="en-US" sz="1800" dirty="0" smtClean="0"/>
              <a:t>Infrastructure</a:t>
            </a:r>
            <a:endParaRPr lang="en-US" sz="1800" dirty="0"/>
          </a:p>
          <a:p>
            <a:pPr lvl="1"/>
            <a:r>
              <a:rPr lang="en-US" dirty="0"/>
              <a:t>No physical </a:t>
            </a:r>
            <a:r>
              <a:rPr lang="en-US" dirty="0" smtClean="0"/>
              <a:t>office, </a:t>
            </a:r>
            <a:r>
              <a:rPr lang="en-US" dirty="0"/>
              <a:t>Working </a:t>
            </a:r>
            <a:r>
              <a:rPr lang="en-US" dirty="0" smtClean="0"/>
              <a:t>online, highly rely on the IT equipment</a:t>
            </a:r>
            <a:endParaRPr lang="en-US" dirty="0"/>
          </a:p>
          <a:p>
            <a:pPr lvl="1"/>
            <a:r>
              <a:rPr lang="en-US" dirty="0" smtClean="0">
                <a:solidFill>
                  <a:srgbClr val="FF0000"/>
                </a:solidFill>
              </a:rPr>
              <a:t>PZ: Laptops and servers, software including IM, videoconferencing, etc.</a:t>
            </a:r>
          </a:p>
          <a:p>
            <a:r>
              <a:rPr lang="en-US" sz="1800" dirty="0" smtClean="0"/>
              <a:t>Working virtually</a:t>
            </a:r>
          </a:p>
          <a:p>
            <a:pPr lvl="1"/>
            <a:r>
              <a:rPr lang="en-US" dirty="0"/>
              <a:t>Employees from the </a:t>
            </a:r>
            <a:r>
              <a:rPr lang="en-US" dirty="0" smtClean="0"/>
              <a:t>globe, flexible </a:t>
            </a:r>
            <a:r>
              <a:rPr lang="en-US" dirty="0"/>
              <a:t>working </a:t>
            </a:r>
            <a:r>
              <a:rPr lang="en-US" dirty="0" smtClean="0"/>
              <a:t>hours, telecommuting</a:t>
            </a:r>
          </a:p>
          <a:p>
            <a:pPr lvl="1"/>
            <a:r>
              <a:rPr lang="en-US" dirty="0" smtClean="0">
                <a:solidFill>
                  <a:srgbClr val="FF0000"/>
                </a:solidFill>
              </a:rPr>
              <a:t>PZ: 24/7 Help Desk, assignments from one to another by telephone or emails</a:t>
            </a:r>
          </a:p>
          <a:p>
            <a:r>
              <a:rPr lang="en-US" sz="1800" dirty="0" smtClean="0"/>
              <a:t>Finance</a:t>
            </a:r>
          </a:p>
          <a:p>
            <a:pPr lvl="1"/>
            <a:r>
              <a:rPr lang="en-US" dirty="0" smtClean="0"/>
              <a:t>Low operational cost</a:t>
            </a:r>
          </a:p>
          <a:p>
            <a:pPr lvl="1"/>
            <a:r>
              <a:rPr lang="en-US" dirty="0" smtClean="0">
                <a:solidFill>
                  <a:srgbClr val="FF0000"/>
                </a:solidFill>
              </a:rPr>
              <a:t>PZ: no land and office cost, no operating cost, no capital cost</a:t>
            </a:r>
          </a:p>
          <a:p>
            <a:r>
              <a:rPr lang="en-US" sz="1800" dirty="0" smtClean="0"/>
              <a:t>Sales</a:t>
            </a:r>
          </a:p>
          <a:p>
            <a:pPr lvl="1"/>
            <a:r>
              <a:rPr lang="en-US" dirty="0" smtClean="0"/>
              <a:t>Customers from personal network</a:t>
            </a:r>
          </a:p>
          <a:p>
            <a:pPr lvl="1"/>
            <a:r>
              <a:rPr lang="en-US" dirty="0" smtClean="0">
                <a:solidFill>
                  <a:srgbClr val="FF0000"/>
                </a:solidFill>
              </a:rPr>
              <a:t>PZ: business merge from prior relationships </a:t>
            </a:r>
            <a:endParaRPr lang="en-US" dirty="0"/>
          </a:p>
        </p:txBody>
      </p:sp>
    </p:spTree>
    <p:extLst>
      <p:ext uri="{BB962C8B-B14F-4D97-AF65-F5344CB8AC3E}">
        <p14:creationId xmlns:p14="http://schemas.microsoft.com/office/powerpoint/2010/main" val="2022694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3952"/>
            <a:ext cx="8229600" cy="1200329"/>
          </a:xfrm>
        </p:spPr>
        <p:txBody>
          <a:bodyPr/>
          <a:lstStyle/>
          <a:p>
            <a:r>
              <a:rPr lang="en-US" dirty="0" smtClean="0"/>
              <a:t>Benefits, drawbacks, and how to overcome</a:t>
            </a:r>
            <a:endParaRPr 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798868043"/>
              </p:ext>
            </p:extLst>
          </p:nvPr>
        </p:nvGraphicFramePr>
        <p:xfrm>
          <a:off x="377372" y="1489325"/>
          <a:ext cx="8309430" cy="4740412"/>
        </p:xfrm>
        <a:graphic>
          <a:graphicData uri="http://schemas.openxmlformats.org/drawingml/2006/table">
            <a:tbl>
              <a:tblPr firstRow="1" firstCol="1" bandRow="1"/>
              <a:tblGrid>
                <a:gridCol w="1066391"/>
                <a:gridCol w="1438895"/>
                <a:gridCol w="1755051"/>
                <a:gridCol w="1484604"/>
                <a:gridCol w="1215108"/>
                <a:gridCol w="1349381"/>
              </a:tblGrid>
              <a:tr h="210014">
                <a:tc>
                  <a:txBody>
                    <a:bodyPr/>
                    <a:lstStyle/>
                    <a:p>
                      <a:pPr marL="0" marR="0" algn="just">
                        <a:spcBef>
                          <a:spcPts val="0"/>
                        </a:spcBef>
                        <a:spcAft>
                          <a:spcPts val="0"/>
                        </a:spcAft>
                      </a:pPr>
                      <a:r>
                        <a:rPr lang="en-US" sz="1400" kern="100" dirty="0">
                          <a:effectLst/>
                          <a:latin typeface="+mj-lt"/>
                          <a:ea typeface="宋体"/>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kern="100" dirty="0">
                          <a:effectLst/>
                          <a:latin typeface="+mj-lt"/>
                          <a:ea typeface="宋体"/>
                          <a:cs typeface="Times New Roman"/>
                        </a:rPr>
                        <a:t>Organization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kern="100" dirty="0">
                          <a:effectLst/>
                          <a:latin typeface="+mj-lt"/>
                          <a:ea typeface="宋体"/>
                          <a:cs typeface="Times New Roman"/>
                        </a:rPr>
                        <a:t>Infrastructure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kern="100" dirty="0">
                          <a:effectLst/>
                          <a:latin typeface="+mj-lt"/>
                          <a:ea typeface="宋体"/>
                          <a:cs typeface="Times New Roman"/>
                        </a:rPr>
                        <a:t>HR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kern="100" dirty="0">
                          <a:effectLst/>
                          <a:latin typeface="+mj-lt"/>
                          <a:ea typeface="宋体"/>
                          <a:cs typeface="Times New Roman"/>
                        </a:rPr>
                        <a:t>Finance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kern="100" dirty="0">
                          <a:effectLst/>
                          <a:latin typeface="+mj-lt"/>
                          <a:ea typeface="宋体"/>
                          <a:cs typeface="Times New Roman"/>
                        </a:rPr>
                        <a:t>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9587">
                <a:tc>
                  <a:txBody>
                    <a:bodyPr/>
                    <a:lstStyle/>
                    <a:p>
                      <a:pPr marL="0" marR="0" algn="just">
                        <a:spcBef>
                          <a:spcPts val="0"/>
                        </a:spcBef>
                        <a:spcAft>
                          <a:spcPts val="0"/>
                        </a:spcAft>
                      </a:pPr>
                      <a:r>
                        <a:rPr lang="en-US" sz="1400" kern="100" dirty="0">
                          <a:effectLst/>
                          <a:latin typeface="+mj-lt"/>
                          <a:ea typeface="宋体"/>
                          <a:cs typeface="Times New Roman"/>
                        </a:rPr>
                        <a:t>Benefits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dirty="0" smtClean="0">
                          <a:effectLst/>
                          <a:latin typeface="+mj-lt"/>
                          <a:ea typeface="宋体"/>
                          <a:cs typeface="Times New Roman"/>
                        </a:rPr>
                        <a:t>1.More </a:t>
                      </a:r>
                      <a:r>
                        <a:rPr lang="en-US" sz="1400" kern="100" dirty="0">
                          <a:effectLst/>
                          <a:latin typeface="+mj-lt"/>
                          <a:ea typeface="宋体"/>
                          <a:cs typeface="Times New Roman"/>
                        </a:rPr>
                        <a:t>collaboration</a:t>
                      </a:r>
                    </a:p>
                    <a:p>
                      <a:pPr marL="0" marR="0" algn="just">
                        <a:spcBef>
                          <a:spcPts val="0"/>
                        </a:spcBef>
                        <a:spcAft>
                          <a:spcPts val="0"/>
                        </a:spcAft>
                      </a:pPr>
                      <a:r>
                        <a:rPr lang="en-US" sz="1400" kern="100" dirty="0">
                          <a:effectLst/>
                          <a:latin typeface="+mj-lt"/>
                          <a:ea typeface="宋体"/>
                          <a:cs typeface="Times New Roman"/>
                        </a:rPr>
                        <a:t>2.Execute efficiently and effectively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Save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kern="100" dirty="0">
                          <a:effectLst/>
                          <a:latin typeface="+mj-lt"/>
                          <a:ea typeface="宋体"/>
                          <a:cs typeface="Times New Roman"/>
                        </a:rPr>
                        <a:t>1.Travel time/cost can be saved</a:t>
                      </a:r>
                    </a:p>
                    <a:p>
                      <a:pPr marL="0" marR="0" algn="l">
                        <a:spcBef>
                          <a:spcPts val="0"/>
                        </a:spcBef>
                        <a:spcAft>
                          <a:spcPts val="0"/>
                        </a:spcAft>
                      </a:pPr>
                      <a:r>
                        <a:rPr lang="en-US" sz="1400" kern="100" dirty="0">
                          <a:effectLst/>
                          <a:latin typeface="+mj-lt"/>
                          <a:ea typeface="宋体"/>
                          <a:cs typeface="Times New Roman"/>
                        </a:rPr>
                        <a:t>2.Flexible work time/ place</a:t>
                      </a:r>
                    </a:p>
                    <a:p>
                      <a:pPr marL="0" marR="0" algn="l">
                        <a:spcBef>
                          <a:spcPts val="0"/>
                        </a:spcBef>
                        <a:spcAft>
                          <a:spcPts val="0"/>
                        </a:spcAft>
                      </a:pPr>
                      <a:r>
                        <a:rPr lang="en-US" sz="1400" kern="100" dirty="0">
                          <a:effectLst/>
                          <a:latin typeface="+mj-lt"/>
                          <a:ea typeface="宋体"/>
                          <a:cs typeface="Times New Roman"/>
                        </a:rPr>
                        <a:t>3.24-7 responsive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kern="100">
                          <a:effectLst/>
                          <a:latin typeface="+mj-lt"/>
                          <a:ea typeface="宋体"/>
                          <a:cs typeface="Times New Roman"/>
                        </a:rPr>
                        <a:t>Fewer costs (operational cost,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kern="100">
                          <a:effectLst/>
                          <a:latin typeface="+mj-lt"/>
                          <a:ea typeface="宋体"/>
                          <a:cs typeface="Times New Roman"/>
                        </a:rPr>
                        <a:t>Long-term relationship with clients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6766">
                <a:tc>
                  <a:txBody>
                    <a:bodyPr/>
                    <a:lstStyle/>
                    <a:p>
                      <a:pPr marL="0" marR="0" algn="just">
                        <a:spcBef>
                          <a:spcPts val="0"/>
                        </a:spcBef>
                        <a:spcAft>
                          <a:spcPts val="0"/>
                        </a:spcAft>
                      </a:pPr>
                      <a:r>
                        <a:rPr lang="en-US" sz="1400" kern="100" dirty="0">
                          <a:effectLst/>
                          <a:latin typeface="+mj-lt"/>
                          <a:ea typeface="宋体"/>
                          <a:cs typeface="Times New Roman"/>
                        </a:rPr>
                        <a:t>Drawbacks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dirty="0">
                          <a:effectLst/>
                          <a:latin typeface="+mj-lt"/>
                          <a:ea typeface="宋体"/>
                          <a:cs typeface="Times New Roman"/>
                        </a:rPr>
                        <a:t>1.JD is ambiguous</a:t>
                      </a:r>
                    </a:p>
                    <a:p>
                      <a:pPr marL="0" marR="0" algn="l">
                        <a:spcBef>
                          <a:spcPts val="0"/>
                        </a:spcBef>
                        <a:spcAft>
                          <a:spcPts val="0"/>
                        </a:spcAft>
                      </a:pPr>
                      <a:r>
                        <a:rPr lang="en-US" sz="1400" kern="100" dirty="0">
                          <a:effectLst/>
                          <a:latin typeface="+mj-lt"/>
                          <a:ea typeface="宋体"/>
                          <a:cs typeface="Times New Roman"/>
                        </a:rPr>
                        <a:t>2.Responsibility is confused</a:t>
                      </a:r>
                    </a:p>
                    <a:p>
                      <a:pPr marL="0" marR="0" algn="l">
                        <a:spcBef>
                          <a:spcPts val="0"/>
                        </a:spcBef>
                        <a:spcAft>
                          <a:spcPts val="0"/>
                        </a:spcAft>
                      </a:pPr>
                      <a:r>
                        <a:rPr lang="en-US" sz="1400" kern="100" dirty="0">
                          <a:effectLst/>
                          <a:latin typeface="+mj-lt"/>
                          <a:ea typeface="宋体"/>
                          <a:cs typeface="Times New Roman"/>
                        </a:rPr>
                        <a:t>3. Lack of admin, finance, HR, etc.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1.There may be technical problem(network connection)</a:t>
                      </a:r>
                    </a:p>
                    <a:p>
                      <a:pPr marL="0" marR="0" algn="just">
                        <a:spcBef>
                          <a:spcPts val="0"/>
                        </a:spcBef>
                        <a:spcAft>
                          <a:spcPts val="0"/>
                        </a:spcAft>
                      </a:pPr>
                      <a:r>
                        <a:rPr lang="en-US" sz="1400" kern="100">
                          <a:effectLst/>
                          <a:latin typeface="+mj-lt"/>
                          <a:ea typeface="宋体"/>
                          <a:cs typeface="Times New Roman"/>
                        </a:rPr>
                        <a:t>2. no office which may lead to weak brand identity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1.lack of discipline</a:t>
                      </a:r>
                    </a:p>
                    <a:p>
                      <a:pPr marL="0" marR="0" algn="just">
                        <a:spcBef>
                          <a:spcPts val="0"/>
                        </a:spcBef>
                        <a:spcAft>
                          <a:spcPts val="0"/>
                        </a:spcAft>
                      </a:pPr>
                      <a:r>
                        <a:rPr lang="en-US" sz="1400" kern="100">
                          <a:effectLst/>
                          <a:latin typeface="+mj-lt"/>
                          <a:ea typeface="宋体"/>
                          <a:cs typeface="Times New Roman"/>
                        </a:rPr>
                        <a:t>2.High self-motivation required</a:t>
                      </a:r>
                    </a:p>
                    <a:p>
                      <a:pPr marL="0" marR="0" algn="l">
                        <a:spcBef>
                          <a:spcPts val="0"/>
                        </a:spcBef>
                        <a:spcAft>
                          <a:spcPts val="0"/>
                        </a:spcAft>
                      </a:pPr>
                      <a:r>
                        <a:rPr lang="en-US" sz="1400" kern="100">
                          <a:effectLst/>
                          <a:latin typeface="+mj-lt"/>
                          <a:ea typeface="宋体"/>
                          <a:cs typeface="Times New Roman"/>
                        </a:rPr>
                        <a:t>3.Lack of team cohesion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Unstable revenue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Have done business with only 10% of potential clients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6766">
                <a:tc>
                  <a:txBody>
                    <a:bodyPr/>
                    <a:lstStyle/>
                    <a:p>
                      <a:pPr marL="0" marR="0" algn="just">
                        <a:spcBef>
                          <a:spcPts val="0"/>
                        </a:spcBef>
                        <a:spcAft>
                          <a:spcPts val="0"/>
                        </a:spcAft>
                      </a:pPr>
                      <a:r>
                        <a:rPr lang="en-US" sz="1400" kern="100" dirty="0">
                          <a:effectLst/>
                          <a:latin typeface="+mj-lt"/>
                          <a:ea typeface="宋体"/>
                          <a:cs typeface="Times New Roman"/>
                        </a:rPr>
                        <a:t>Overcome Drawbacks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kern="100" dirty="0">
                          <a:effectLst/>
                          <a:latin typeface="+mj-lt"/>
                          <a:ea typeface="宋体"/>
                          <a:cs typeface="Times New Roman"/>
                        </a:rPr>
                        <a:t>1.Develop organizational structure</a:t>
                      </a:r>
                    </a:p>
                    <a:p>
                      <a:pPr marL="0" marR="0" algn="l">
                        <a:spcBef>
                          <a:spcPts val="0"/>
                        </a:spcBef>
                        <a:spcAft>
                          <a:spcPts val="0"/>
                        </a:spcAft>
                      </a:pPr>
                      <a:r>
                        <a:rPr lang="en-US" sz="1400" kern="100" dirty="0">
                          <a:effectLst/>
                          <a:latin typeface="+mj-lt"/>
                          <a:ea typeface="宋体"/>
                          <a:cs typeface="Times New Roman"/>
                        </a:rPr>
                        <a:t>2.clearly define the responsibility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Official website should be established which contains biz insights and news to promote the brand image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dirty="0">
                          <a:effectLst/>
                          <a:latin typeface="+mj-lt"/>
                          <a:ea typeface="宋体"/>
                          <a:cs typeface="Times New Roman"/>
                        </a:rPr>
                        <a:t>Set up </a:t>
                      </a:r>
                      <a:r>
                        <a:rPr lang="en-US" sz="1400" kern="100" dirty="0" smtClean="0">
                          <a:effectLst/>
                          <a:latin typeface="+mj-lt"/>
                          <a:ea typeface="宋体"/>
                          <a:cs typeface="Times New Roman"/>
                        </a:rPr>
                        <a:t>KPI,</a:t>
                      </a:r>
                      <a:r>
                        <a:rPr lang="en-US" sz="1400" kern="100" baseline="0" dirty="0" smtClean="0">
                          <a:effectLst/>
                          <a:latin typeface="+mj-lt"/>
                          <a:ea typeface="宋体"/>
                          <a:cs typeface="Times New Roman"/>
                        </a:rPr>
                        <a:t> </a:t>
                      </a:r>
                      <a:r>
                        <a:rPr lang="en-US" sz="1400" kern="100" dirty="0" smtClean="0">
                          <a:effectLst/>
                          <a:latin typeface="+mj-lt"/>
                          <a:ea typeface="宋体"/>
                          <a:cs typeface="Times New Roman"/>
                        </a:rPr>
                        <a:t>KRI </a:t>
                      </a:r>
                      <a:r>
                        <a:rPr lang="en-US" sz="1400" kern="100" dirty="0">
                          <a:effectLst/>
                          <a:latin typeface="+mj-lt"/>
                          <a:ea typeface="宋体"/>
                          <a:cs typeface="Times New Roman"/>
                        </a:rPr>
                        <a:t>evaluation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kern="100">
                          <a:effectLst/>
                          <a:latin typeface="+mj-lt"/>
                          <a:ea typeface="宋体"/>
                          <a:cs typeface="Times New Roman"/>
                        </a:rPr>
                        <a:t>Business expansion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kern="100" dirty="0">
                          <a:effectLst/>
                          <a:latin typeface="+mj-lt"/>
                          <a:ea typeface="宋体"/>
                          <a:cs typeface="Times New Roman"/>
                        </a:rPr>
                        <a:t>Recruit new partners and consulting contactors to develop biz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23137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22288"/>
            <a:ext cx="8229600" cy="646331"/>
          </a:xfrm>
        </p:spPr>
        <p:txBody>
          <a:bodyPr/>
          <a:lstStyle/>
          <a:p>
            <a:r>
              <a:rPr lang="en-US" dirty="0" smtClean="0"/>
              <a:t>Strategy options for </a:t>
            </a:r>
            <a:r>
              <a:rPr lang="en-US" dirty="0"/>
              <a:t>Pay </a:t>
            </a:r>
            <a:r>
              <a:rPr lang="en-US" dirty="0" smtClean="0"/>
              <a:t>Zone</a:t>
            </a:r>
            <a:endParaRPr lang="en-US" dirty="0"/>
          </a:p>
        </p:txBody>
      </p:sp>
      <p:sp>
        <p:nvSpPr>
          <p:cNvPr id="4" name="内容占位符 3"/>
          <p:cNvSpPr>
            <a:spLocks noGrp="1"/>
          </p:cNvSpPr>
          <p:nvPr>
            <p:ph idx="1"/>
          </p:nvPr>
        </p:nvSpPr>
        <p:spPr>
          <a:xfrm>
            <a:off x="457200" y="4238171"/>
            <a:ext cx="8229600" cy="1887992"/>
          </a:xfrm>
        </p:spPr>
        <p:txBody>
          <a:bodyPr/>
          <a:lstStyle/>
          <a:p>
            <a:r>
              <a:rPr lang="en-US" dirty="0" smtClean="0"/>
              <a:t>Vision and strategy update</a:t>
            </a:r>
          </a:p>
          <a:p>
            <a:r>
              <a:rPr lang="en-US" dirty="0" smtClean="0"/>
              <a:t>New recruitment</a:t>
            </a:r>
          </a:p>
          <a:p>
            <a:r>
              <a:rPr lang="en-US" dirty="0" smtClean="0"/>
              <a:t>Build company culture</a:t>
            </a:r>
          </a:p>
          <a:p>
            <a:r>
              <a:rPr lang="en-US" dirty="0" smtClean="0"/>
              <a:t>Establishment of KPI</a:t>
            </a:r>
          </a:p>
        </p:txBody>
      </p:sp>
      <p:sp>
        <p:nvSpPr>
          <p:cNvPr id="5" name="TextBox 4"/>
          <p:cNvSpPr txBox="1"/>
          <p:nvPr/>
        </p:nvSpPr>
        <p:spPr>
          <a:xfrm>
            <a:off x="457200" y="1567543"/>
            <a:ext cx="82296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Principals are aging</a:t>
            </a:r>
          </a:p>
          <a:p>
            <a:pPr marL="342900" indent="-342900">
              <a:buFont typeface="Arial" panose="020B0604020202020204" pitchFamily="34" charset="0"/>
              <a:buChar char="•"/>
            </a:pPr>
            <a:r>
              <a:rPr lang="en-US" sz="2400" dirty="0" smtClean="0"/>
              <a:t>lack of human resources to expand business</a:t>
            </a:r>
          </a:p>
          <a:p>
            <a:pPr marL="342900" indent="-342900">
              <a:buFont typeface="Arial" panose="020B0604020202020204" pitchFamily="34" charset="0"/>
              <a:buChar char="•"/>
            </a:pPr>
            <a:r>
              <a:rPr lang="en-US" sz="2400" dirty="0" smtClean="0"/>
              <a:t>Major software developers entrants</a:t>
            </a:r>
          </a:p>
          <a:p>
            <a:pPr marL="342900" indent="-342900">
              <a:buFont typeface="Arial" panose="020B0604020202020204" pitchFamily="34" charset="0"/>
              <a:buChar char="•"/>
            </a:pPr>
            <a:r>
              <a:rPr lang="en-US" sz="2400" dirty="0" smtClean="0"/>
              <a:t>Sell or not to sell the company </a:t>
            </a:r>
            <a:endParaRPr lang="en-US" sz="2400" dirty="0"/>
          </a:p>
        </p:txBody>
      </p:sp>
      <p:sp>
        <p:nvSpPr>
          <p:cNvPr id="6" name="下箭头 5"/>
          <p:cNvSpPr/>
          <p:nvPr/>
        </p:nvSpPr>
        <p:spPr>
          <a:xfrm>
            <a:off x="3991429" y="3253317"/>
            <a:ext cx="638629" cy="8563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86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Vision update</a:t>
            </a:r>
            <a:endParaRPr lang="en-US" dirty="0"/>
          </a:p>
        </p:txBody>
      </p:sp>
      <p:sp>
        <p:nvSpPr>
          <p:cNvPr id="3" name="内容占位符 2"/>
          <p:cNvSpPr>
            <a:spLocks noGrp="1"/>
          </p:cNvSpPr>
          <p:nvPr>
            <p:ph idx="1"/>
          </p:nvPr>
        </p:nvSpPr>
        <p:spPr>
          <a:xfrm>
            <a:off x="457200" y="1469572"/>
            <a:ext cx="8229600" cy="1026886"/>
          </a:xfrm>
        </p:spPr>
        <p:txBody>
          <a:bodyPr/>
          <a:lstStyle/>
          <a:p>
            <a:r>
              <a:rPr lang="en-US" dirty="0" smtClean="0"/>
              <a:t>Pay Zone is the professional software and consulting </a:t>
            </a:r>
            <a:r>
              <a:rPr lang="en-US" altLang="zh-CN" dirty="0" smtClean="0"/>
              <a:t>service </a:t>
            </a:r>
            <a:r>
              <a:rPr lang="en-US" dirty="0" smtClean="0"/>
              <a:t>provider to the oil and gas and other industries.</a:t>
            </a:r>
            <a:endParaRPr lang="en-US" dirty="0"/>
          </a:p>
        </p:txBody>
      </p:sp>
      <p:sp>
        <p:nvSpPr>
          <p:cNvPr id="4" name="标题 1"/>
          <p:cNvSpPr txBox="1">
            <a:spLocks/>
          </p:cNvSpPr>
          <p:nvPr/>
        </p:nvSpPr>
        <p:spPr bwMode="auto">
          <a:xfrm>
            <a:off x="609600" y="2627087"/>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lgn="ctr" defTabSz="457200" rtl="0" eaLnBrk="0" fontAlgn="base" hangingPunct="0">
              <a:spcBef>
                <a:spcPct val="0"/>
              </a:spcBef>
              <a:spcAft>
                <a:spcPct val="0"/>
              </a:spcAft>
              <a:defRPr sz="36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3600">
                <a:solidFill>
                  <a:schemeClr val="tx1"/>
                </a:solidFill>
                <a:latin typeface="Arial" charset="0"/>
                <a:ea typeface="ＭＳ Ｐゴシック" charset="0"/>
                <a:cs typeface="ＭＳ Ｐゴシック" charset="0"/>
              </a:defRPr>
            </a:lvl9pPr>
          </a:lstStyle>
          <a:p>
            <a:r>
              <a:rPr lang="en-US" dirty="0" smtClean="0"/>
              <a:t>Strategy update</a:t>
            </a:r>
            <a:endParaRPr lang="en-US" dirty="0"/>
          </a:p>
        </p:txBody>
      </p:sp>
      <p:sp>
        <p:nvSpPr>
          <p:cNvPr id="5" name="内容占位符 2"/>
          <p:cNvSpPr txBox="1">
            <a:spLocks/>
          </p:cNvSpPr>
          <p:nvPr/>
        </p:nvSpPr>
        <p:spPr bwMode="auto">
          <a:xfrm>
            <a:off x="457200" y="3378201"/>
            <a:ext cx="8382000" cy="284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Add HR department to hire new talents.</a:t>
            </a:r>
          </a:p>
          <a:p>
            <a:r>
              <a:rPr lang="en-US" dirty="0" smtClean="0"/>
              <a:t>Build a share culture to manage the knowledge as the key competitive advantage.</a:t>
            </a:r>
          </a:p>
          <a:p>
            <a:r>
              <a:rPr lang="en-US" dirty="0" smtClean="0"/>
              <a:t>Business expansion emerge from the software design and development based on the expertise and network of the partners.</a:t>
            </a:r>
          </a:p>
          <a:p>
            <a:r>
              <a:rPr lang="en-US" dirty="0" smtClean="0"/>
              <a:t>Establishment </a:t>
            </a:r>
            <a:r>
              <a:rPr lang="en-US" dirty="0"/>
              <a:t>of financial and non-financial </a:t>
            </a:r>
            <a:r>
              <a:rPr lang="en-US" dirty="0" smtClean="0"/>
              <a:t>KPI</a:t>
            </a:r>
          </a:p>
          <a:p>
            <a:endParaRPr lang="en-US" dirty="0"/>
          </a:p>
        </p:txBody>
      </p:sp>
    </p:spTree>
    <p:extLst>
      <p:ext uri="{BB962C8B-B14F-4D97-AF65-F5344CB8AC3E}">
        <p14:creationId xmlns:p14="http://schemas.microsoft.com/office/powerpoint/2010/main" val="105887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22288"/>
            <a:ext cx="8229600" cy="646331"/>
          </a:xfrm>
        </p:spPr>
        <p:txBody>
          <a:bodyPr/>
          <a:lstStyle/>
          <a:p>
            <a:r>
              <a:rPr lang="en-US" dirty="0"/>
              <a:t>New </a:t>
            </a:r>
            <a:r>
              <a:rPr lang="en-US" dirty="0" smtClean="0"/>
              <a:t>recruitment</a:t>
            </a:r>
            <a:endParaRPr lang="en-US" dirty="0"/>
          </a:p>
        </p:txBody>
      </p:sp>
      <p:sp>
        <p:nvSpPr>
          <p:cNvPr id="4" name="TextBox 3"/>
          <p:cNvSpPr txBox="1"/>
          <p:nvPr/>
        </p:nvSpPr>
        <p:spPr>
          <a:xfrm>
            <a:off x="457200" y="1436914"/>
            <a:ext cx="82296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Add HR department for the hiring </a:t>
            </a:r>
            <a:r>
              <a:rPr lang="en-US" sz="2400" dirty="0" smtClean="0"/>
              <a:t>process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Attract professionals from both oil &amp; gas and other industries by partnership of the company</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Employ additional consultants on a contract </a:t>
            </a:r>
            <a:r>
              <a:rPr lang="en-US" sz="2400" dirty="0" smtClean="0"/>
              <a:t>basis</a:t>
            </a:r>
            <a:endParaRPr lang="en-US" sz="2400" dirty="0"/>
          </a:p>
        </p:txBody>
      </p:sp>
      <p:graphicFrame>
        <p:nvGraphicFramePr>
          <p:cNvPr id="6" name="图示 5"/>
          <p:cNvGraphicFramePr/>
          <p:nvPr>
            <p:extLst>
              <p:ext uri="{D42A27DB-BD31-4B8C-83A1-F6EECF244321}">
                <p14:modId xmlns:p14="http://schemas.microsoft.com/office/powerpoint/2010/main" val="3155341304"/>
              </p:ext>
            </p:extLst>
          </p:nvPr>
        </p:nvGraphicFramePr>
        <p:xfrm>
          <a:off x="333829" y="3860800"/>
          <a:ext cx="8352971" cy="2285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962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34579" y="295049"/>
            <a:ext cx="8229600" cy="647700"/>
          </a:xfrm>
        </p:spPr>
        <p:txBody>
          <a:bodyPr/>
          <a:lstStyle/>
          <a:p>
            <a:r>
              <a:rPr lang="en-US" altLang="en-US" dirty="0" smtClean="0"/>
              <a:t>Culture of Pay Zone</a:t>
            </a:r>
          </a:p>
        </p:txBody>
      </p:sp>
      <p:sp>
        <p:nvSpPr>
          <p:cNvPr id="2051" name="Rectangle 2"/>
          <p:cNvSpPr>
            <a:spLocks noChangeArrowheads="1"/>
          </p:cNvSpPr>
          <p:nvPr/>
        </p:nvSpPr>
        <p:spPr bwMode="auto">
          <a:xfrm>
            <a:off x="434578" y="1422401"/>
            <a:ext cx="4137421" cy="212883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lvl1pPr>
              <a:defRPr>
                <a:solidFill>
                  <a:schemeClr val="tx1"/>
                </a:solidFill>
                <a:latin typeface="Arial" charset="0"/>
                <a:ea typeface="SimSun" pitchFamily="2" charset="-122"/>
              </a:defRPr>
            </a:lvl1pPr>
            <a:lvl2pPr marL="742950" indent="-285750">
              <a:defRPr>
                <a:solidFill>
                  <a:schemeClr val="tx1"/>
                </a:solidFill>
                <a:latin typeface="Arial" charset="0"/>
                <a:ea typeface="SimSun" pitchFamily="2" charset="-122"/>
              </a:defRPr>
            </a:lvl2pPr>
            <a:lvl3pPr marL="1143000" indent="-228600">
              <a:defRPr>
                <a:solidFill>
                  <a:schemeClr val="tx1"/>
                </a:solidFill>
                <a:latin typeface="Arial" charset="0"/>
                <a:ea typeface="SimSun" pitchFamily="2" charset="-122"/>
              </a:defRPr>
            </a:lvl3pPr>
            <a:lvl4pPr marL="1600200" indent="-228600">
              <a:defRPr>
                <a:solidFill>
                  <a:schemeClr val="tx1"/>
                </a:solidFill>
                <a:latin typeface="Arial" charset="0"/>
                <a:ea typeface="SimSun" pitchFamily="2" charset="-122"/>
              </a:defRPr>
            </a:lvl4pPr>
            <a:lvl5pPr marL="2057400" indent="-22860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r>
              <a:rPr lang="en-US" altLang="en-US" sz="2000" dirty="0"/>
              <a:t>Knowledge</a:t>
            </a:r>
          </a:p>
          <a:p>
            <a:pPr marL="285750" indent="-285750">
              <a:buFont typeface="Arial" panose="020B0604020202020204" pitchFamily="34" charset="0"/>
              <a:buChar char="•"/>
            </a:pPr>
            <a:r>
              <a:rPr lang="en-US" altLang="en-US" sz="1600" dirty="0"/>
              <a:t>Share professional oil and gas industry knowledge and business </a:t>
            </a:r>
            <a:r>
              <a:rPr lang="en-US" altLang="en-US" sz="1600" dirty="0" smtClean="0"/>
              <a:t>insight</a:t>
            </a:r>
            <a:endParaRPr lang="en-US" altLang="en-US" sz="1600" dirty="0"/>
          </a:p>
          <a:p>
            <a:r>
              <a:rPr lang="en-US" altLang="en-US" sz="2000" dirty="0"/>
              <a:t>Structure the knowledge</a:t>
            </a:r>
          </a:p>
          <a:p>
            <a:pPr marL="285750" indent="-285750">
              <a:buFont typeface="Arial" panose="020B0604020202020204" pitchFamily="34" charset="0"/>
              <a:buChar char="•"/>
            </a:pPr>
            <a:r>
              <a:rPr lang="en-US" altLang="en-US" sz="1600" dirty="0"/>
              <a:t>Issue business insight article</a:t>
            </a:r>
          </a:p>
          <a:p>
            <a:pPr marL="285750" indent="-285750">
              <a:buFont typeface="Arial" panose="020B0604020202020204" pitchFamily="34" charset="0"/>
              <a:buChar char="•"/>
            </a:pPr>
            <a:r>
              <a:rPr lang="en-US" altLang="en-US" sz="1600" dirty="0"/>
              <a:t>for internal study</a:t>
            </a:r>
          </a:p>
        </p:txBody>
      </p:sp>
      <p:sp>
        <p:nvSpPr>
          <p:cNvPr id="2052" name="Rectangle 5"/>
          <p:cNvSpPr>
            <a:spLocks noChangeArrowheads="1"/>
          </p:cNvSpPr>
          <p:nvPr/>
        </p:nvSpPr>
        <p:spPr bwMode="auto">
          <a:xfrm>
            <a:off x="4571999" y="1422401"/>
            <a:ext cx="4092180" cy="212883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lvl1pPr>
              <a:defRPr>
                <a:solidFill>
                  <a:schemeClr val="tx1"/>
                </a:solidFill>
                <a:latin typeface="Arial" charset="0"/>
                <a:ea typeface="SimSun" pitchFamily="2" charset="-122"/>
              </a:defRPr>
            </a:lvl1pPr>
            <a:lvl2pPr marL="742950" indent="-285750">
              <a:defRPr>
                <a:solidFill>
                  <a:schemeClr val="tx1"/>
                </a:solidFill>
                <a:latin typeface="Arial" charset="0"/>
                <a:ea typeface="SimSun" pitchFamily="2" charset="-122"/>
              </a:defRPr>
            </a:lvl2pPr>
            <a:lvl3pPr marL="1143000" indent="-228600">
              <a:defRPr>
                <a:solidFill>
                  <a:schemeClr val="tx1"/>
                </a:solidFill>
                <a:latin typeface="Arial" charset="0"/>
                <a:ea typeface="SimSun" pitchFamily="2" charset="-122"/>
              </a:defRPr>
            </a:lvl3pPr>
            <a:lvl4pPr marL="1600200" indent="-228600">
              <a:defRPr>
                <a:solidFill>
                  <a:schemeClr val="tx1"/>
                </a:solidFill>
                <a:latin typeface="Arial" charset="0"/>
                <a:ea typeface="SimSun" pitchFamily="2" charset="-122"/>
              </a:defRPr>
            </a:lvl4pPr>
            <a:lvl5pPr marL="2057400" indent="-22860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r>
              <a:rPr lang="en-US" altLang="en-US" sz="2000" dirty="0"/>
              <a:t>Coach</a:t>
            </a:r>
          </a:p>
          <a:p>
            <a:pPr marL="285750" indent="-285750">
              <a:buFont typeface="Arial" panose="020B0604020202020204" pitchFamily="34" charset="0"/>
              <a:buChar char="•"/>
            </a:pPr>
            <a:r>
              <a:rPr lang="en-US" altLang="en-US" sz="1600" dirty="0"/>
              <a:t>Establish mentor program to cultivate successors</a:t>
            </a:r>
          </a:p>
        </p:txBody>
      </p:sp>
      <p:sp>
        <p:nvSpPr>
          <p:cNvPr id="2053" name="Rectangle 6"/>
          <p:cNvSpPr>
            <a:spLocks noChangeArrowheads="1"/>
          </p:cNvSpPr>
          <p:nvPr/>
        </p:nvSpPr>
        <p:spPr bwMode="auto">
          <a:xfrm>
            <a:off x="434579" y="3551239"/>
            <a:ext cx="4137420" cy="212883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lvl1pPr>
              <a:defRPr>
                <a:solidFill>
                  <a:schemeClr val="tx1"/>
                </a:solidFill>
                <a:latin typeface="Arial" charset="0"/>
                <a:ea typeface="SimSun" pitchFamily="2" charset="-122"/>
              </a:defRPr>
            </a:lvl1pPr>
            <a:lvl2pPr marL="742950" indent="-285750">
              <a:defRPr>
                <a:solidFill>
                  <a:schemeClr val="tx1"/>
                </a:solidFill>
                <a:latin typeface="Arial" charset="0"/>
                <a:ea typeface="SimSun" pitchFamily="2" charset="-122"/>
              </a:defRPr>
            </a:lvl2pPr>
            <a:lvl3pPr marL="1143000" indent="-228600">
              <a:defRPr>
                <a:solidFill>
                  <a:schemeClr val="tx1"/>
                </a:solidFill>
                <a:latin typeface="Arial" charset="0"/>
                <a:ea typeface="SimSun" pitchFamily="2" charset="-122"/>
              </a:defRPr>
            </a:lvl3pPr>
            <a:lvl4pPr marL="1600200" indent="-228600">
              <a:defRPr>
                <a:solidFill>
                  <a:schemeClr val="tx1"/>
                </a:solidFill>
                <a:latin typeface="Arial" charset="0"/>
                <a:ea typeface="SimSun" pitchFamily="2" charset="-122"/>
              </a:defRPr>
            </a:lvl4pPr>
            <a:lvl5pPr marL="2057400" indent="-22860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r>
              <a:rPr lang="en-US" altLang="en-US" sz="2000" dirty="0"/>
              <a:t>Team building</a:t>
            </a:r>
          </a:p>
          <a:p>
            <a:pPr marL="285750" indent="-285750">
              <a:buFont typeface="Arial" panose="020B0604020202020204" pitchFamily="34" charset="0"/>
              <a:buChar char="•"/>
            </a:pPr>
            <a:r>
              <a:rPr lang="en-US" altLang="en-US" sz="1600" dirty="0"/>
              <a:t>4-8 times </a:t>
            </a:r>
            <a:r>
              <a:rPr lang="en-US" altLang="en-US" sz="1600" dirty="0" smtClean="0"/>
              <a:t>F2F meeting per </a:t>
            </a:r>
            <a:r>
              <a:rPr lang="en-US" altLang="en-US" sz="1600" dirty="0"/>
              <a:t>year</a:t>
            </a:r>
          </a:p>
          <a:p>
            <a:pPr marL="285750" indent="-285750">
              <a:buFont typeface="Arial" panose="020B0604020202020204" pitchFamily="34" charset="0"/>
              <a:buChar char="•"/>
            </a:pPr>
            <a:r>
              <a:rPr lang="en-US" altLang="en-US" sz="1600" dirty="0"/>
              <a:t>Celebration </a:t>
            </a:r>
            <a:r>
              <a:rPr lang="en-US" altLang="en-US" sz="1600" dirty="0" smtClean="0"/>
              <a:t>for big </a:t>
            </a:r>
            <a:r>
              <a:rPr lang="en-US" altLang="en-US" sz="1600" dirty="0"/>
              <a:t>wins/project</a:t>
            </a:r>
          </a:p>
        </p:txBody>
      </p:sp>
      <p:sp>
        <p:nvSpPr>
          <p:cNvPr id="2054" name="Rectangle 7"/>
          <p:cNvSpPr>
            <a:spLocks noChangeArrowheads="1"/>
          </p:cNvSpPr>
          <p:nvPr/>
        </p:nvSpPr>
        <p:spPr bwMode="auto">
          <a:xfrm>
            <a:off x="4571999" y="3551239"/>
            <a:ext cx="4092180" cy="2128837"/>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lvl1pPr>
              <a:defRPr>
                <a:solidFill>
                  <a:schemeClr val="tx1"/>
                </a:solidFill>
                <a:latin typeface="Arial" charset="0"/>
                <a:ea typeface="SimSun" pitchFamily="2" charset="-122"/>
              </a:defRPr>
            </a:lvl1pPr>
            <a:lvl2pPr marL="742950" indent="-285750">
              <a:defRPr>
                <a:solidFill>
                  <a:schemeClr val="tx1"/>
                </a:solidFill>
                <a:latin typeface="Arial" charset="0"/>
                <a:ea typeface="SimSun" pitchFamily="2" charset="-122"/>
              </a:defRPr>
            </a:lvl2pPr>
            <a:lvl3pPr marL="1143000" indent="-228600">
              <a:defRPr>
                <a:solidFill>
                  <a:schemeClr val="tx1"/>
                </a:solidFill>
                <a:latin typeface="Arial" charset="0"/>
                <a:ea typeface="SimSun" pitchFamily="2" charset="-122"/>
              </a:defRPr>
            </a:lvl3pPr>
            <a:lvl4pPr marL="1600200" indent="-228600">
              <a:defRPr>
                <a:solidFill>
                  <a:schemeClr val="tx1"/>
                </a:solidFill>
                <a:latin typeface="Arial" charset="0"/>
                <a:ea typeface="SimSun" pitchFamily="2" charset="-122"/>
              </a:defRPr>
            </a:lvl4pPr>
            <a:lvl5pPr marL="2057400" indent="-22860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r>
              <a:rPr lang="en-US" altLang="en-US" sz="2000" dirty="0"/>
              <a:t>Architect</a:t>
            </a:r>
          </a:p>
          <a:p>
            <a:pPr marL="285750" indent="-285750">
              <a:buFont typeface="Arial" panose="020B0604020202020204" pitchFamily="34" charset="0"/>
              <a:buChar char="•"/>
            </a:pPr>
            <a:r>
              <a:rPr lang="en-US" altLang="en-US" sz="1600" dirty="0"/>
              <a:t>Develop new </a:t>
            </a:r>
            <a:r>
              <a:rPr lang="en-US" altLang="en-US" sz="1600" dirty="0" smtClean="0"/>
              <a:t>organization structure </a:t>
            </a:r>
            <a:r>
              <a:rPr lang="en-US" altLang="en-US" sz="1600" dirty="0"/>
              <a:t>for further expanding</a:t>
            </a:r>
          </a:p>
        </p:txBody>
      </p:sp>
    </p:spTree>
    <p:extLst>
      <p:ext uri="{BB962C8B-B14F-4D97-AF65-F5344CB8AC3E}">
        <p14:creationId xmlns:p14="http://schemas.microsoft.com/office/powerpoint/2010/main" val="376622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I-Fudan plain">
  <a:themeElements>
    <a:clrScheme name="BI-Fudan">
      <a:dk1>
        <a:sysClr val="windowText" lastClr="000000"/>
      </a:dk1>
      <a:lt1>
        <a:sysClr val="window" lastClr="FFFFFF"/>
      </a:lt1>
      <a:dk2>
        <a:srgbClr val="003366"/>
      </a:dk2>
      <a:lt2>
        <a:srgbClr val="EEECE1"/>
      </a:lt2>
      <a:accent1>
        <a:srgbClr val="1F497D"/>
      </a:accent1>
      <a:accent2>
        <a:srgbClr val="E30000"/>
      </a:accent2>
      <a:accent3>
        <a:srgbClr val="4C4C4C"/>
      </a:accent3>
      <a:accent4>
        <a:srgbClr val="B3B3B3"/>
      </a:accent4>
      <a:accent5>
        <a:srgbClr val="CCCCCC"/>
      </a:accent5>
      <a:accent6>
        <a:srgbClr val="877450"/>
      </a:accent6>
      <a:hlink>
        <a:srgbClr val="917E5A"/>
      </a:hlink>
      <a:folHlink>
        <a:srgbClr val="A59264"/>
      </a:folHlink>
    </a:clrScheme>
    <a:fontScheme name="Office - klassiskt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1064</TotalTime>
  <Words>778</Words>
  <Application>Microsoft Office PowerPoint</Application>
  <PresentationFormat>全屏显示(4:3)</PresentationFormat>
  <Paragraphs>173</Paragraphs>
  <Slides>10</Slides>
  <Notes>10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BI-Fudan plain</vt:lpstr>
      <vt:lpstr>PowerPoint 演示文稿</vt:lpstr>
      <vt:lpstr>Business Model</vt:lpstr>
      <vt:lpstr>Pay Zone Business Model</vt:lpstr>
      <vt:lpstr>Characteristics of a virtual organization and Pay Zone manners</vt:lpstr>
      <vt:lpstr>Benefits, drawbacks, and how to overcome</vt:lpstr>
      <vt:lpstr>Strategy options for Pay Zone</vt:lpstr>
      <vt:lpstr>Vision update</vt:lpstr>
      <vt:lpstr>New recruitment</vt:lpstr>
      <vt:lpstr>Culture of Pay Zone</vt:lpstr>
      <vt:lpstr>Establishment of Pay Zone KPI</vt:lpstr>
    </vt:vector>
  </TitlesOfParts>
  <Company>Rewir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Gunnar Berenmark</dc:creator>
  <cp:lastModifiedBy>YXCH (Chen Yuxin)</cp:lastModifiedBy>
  <cp:revision>154</cp:revision>
  <dcterms:created xsi:type="dcterms:W3CDTF">2014-05-08T11:38:30Z</dcterms:created>
  <dcterms:modified xsi:type="dcterms:W3CDTF">2016-07-29T06:54:46Z</dcterms:modified>
</cp:coreProperties>
</file>