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59" r:id="rId8"/>
    <p:sldId id="260" r:id="rId9"/>
    <p:sldId id="262" r:id="rId10"/>
    <p:sldId id="269" r:id="rId11"/>
    <p:sldId id="270" r:id="rId12"/>
    <p:sldId id="261" r:id="rId13"/>
    <p:sldId id="271" r:id="rId14"/>
    <p:sldId id="272" r:id="rId15"/>
    <p:sldId id="273" r:id="rId16"/>
    <p:sldId id="263" r:id="rId17"/>
    <p:sldId id="265" r:id="rId18"/>
    <p:sldId id="274" r:id="rId1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065" autoAdjust="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75" d="100"/>
          <a:sy n="75" d="100"/>
        </p:scale>
        <p:origin x="4092" y="51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4F1B46E-22B2-4721-950C-8704487586DC}">
      <dgm:prSet phldrT="[Text]"/>
      <dgm:spPr/>
      <dgm:t>
        <a:bodyPr rtlCol="0"/>
        <a:lstStyle/>
        <a:p>
          <a:pPr rtl="0"/>
          <a:r>
            <a:rPr lang="es-ES" noProof="0" dirty="0"/>
            <a:t>Título del paso 1</a:t>
          </a:r>
        </a:p>
      </dgm:t>
    </dgm:pt>
    <dgm:pt modelId="{E8A66543-CC4D-4785-A93E-5B125E09F826}" type="par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A7E2530A-34E2-4E9F-BC78-8920BA140C41}" type="sib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9D72CDD3-5859-43DB-BD75-0C3C30E3DE62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1D5B1F83-33A7-4298-BC11-2B1252AFAEA5}" type="parTrans" cxnId="{DDB5AD9A-40B0-48EF-AF2C-8CCDA330F7FE}">
      <dgm:prSet/>
      <dgm:spPr/>
      <dgm:t>
        <a:bodyPr rtlCol="0"/>
        <a:lstStyle/>
        <a:p>
          <a:pPr rtl="0"/>
          <a:endParaRPr lang="en-US"/>
        </a:p>
      </dgm:t>
    </dgm:pt>
    <dgm:pt modelId="{15E25BD4-1EBF-43C2-8885-DBF66B8429E1}" type="sibTrans" cxnId="{DDB5AD9A-40B0-48EF-AF2C-8CCDA330F7FE}">
      <dgm:prSet/>
      <dgm:spPr/>
      <dgm:t>
        <a:bodyPr rtlCol="0"/>
        <a:lstStyle/>
        <a:p>
          <a:pPr rtl="0"/>
          <a:endParaRPr lang="en-US"/>
        </a:p>
      </dgm:t>
    </dgm:pt>
    <dgm:pt modelId="{F9D46839-CD06-4669-AAE4-4D1E9AFEDA78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B6B535D8-00AB-4FA1-AAEC-92498ABC6F4C}" type="parTrans" cxnId="{AD25A8A0-4628-40E2-8C9E-64E6AD4D4D91}">
      <dgm:prSet/>
      <dgm:spPr/>
      <dgm:t>
        <a:bodyPr rtlCol="0"/>
        <a:lstStyle/>
        <a:p>
          <a:pPr rtl="0"/>
          <a:endParaRPr lang="en-US"/>
        </a:p>
      </dgm:t>
    </dgm:pt>
    <dgm:pt modelId="{6497F199-DC2A-41F9-A449-D395E6BC4900}" type="sibTrans" cxnId="{AD25A8A0-4628-40E2-8C9E-64E6AD4D4D91}">
      <dgm:prSet/>
      <dgm:spPr/>
      <dgm:t>
        <a:bodyPr rtlCol="0"/>
        <a:lstStyle/>
        <a:p>
          <a:pPr rtl="0"/>
          <a:endParaRPr lang="en-US"/>
        </a:p>
      </dgm:t>
    </dgm:pt>
    <dgm:pt modelId="{7CB6360B-4022-4E96-922B-A12DE0E2A39F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44B2858F-607B-47DF-B44B-EA7D73FDC9F2}" type="parTrans" cxnId="{CD5EFFB3-C9FD-4DAC-8D97-0C2FB02B380B}">
      <dgm:prSet/>
      <dgm:spPr/>
      <dgm:t>
        <a:bodyPr rtlCol="0"/>
        <a:lstStyle/>
        <a:p>
          <a:pPr rtl="0"/>
          <a:endParaRPr lang="en-US"/>
        </a:p>
      </dgm:t>
    </dgm:pt>
    <dgm:pt modelId="{B35ED9D1-2A17-4034-8D08-4945CA54F6C9}" type="sibTrans" cxnId="{CD5EFFB3-C9FD-4DAC-8D97-0C2FB02B380B}">
      <dgm:prSet/>
      <dgm:spPr/>
      <dgm:t>
        <a:bodyPr rtlCol="0"/>
        <a:lstStyle/>
        <a:p>
          <a:pPr rtl="0"/>
          <a:endParaRPr lang="en-US"/>
        </a:p>
      </dgm:t>
    </dgm:pt>
    <dgm:pt modelId="{70879558-61CA-4CCD-B2D6-5349B01EF337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95F5E6EE-4E8D-49F8-8C9E-8BBFD01B6A0E}" type="parTrans" cxnId="{8FAB4659-6291-457D-941A-93BCD304031A}">
      <dgm:prSet/>
      <dgm:spPr/>
      <dgm:t>
        <a:bodyPr rtlCol="0"/>
        <a:lstStyle/>
        <a:p>
          <a:pPr rtl="0"/>
          <a:endParaRPr lang="en-US"/>
        </a:p>
      </dgm:t>
    </dgm:pt>
    <dgm:pt modelId="{053E317B-DD3F-4AFF-90D1-A55D37D325DC}" type="sibTrans" cxnId="{8FAB4659-6291-457D-941A-93BCD304031A}">
      <dgm:prSet/>
      <dgm:spPr/>
      <dgm:t>
        <a:bodyPr rtlCol="0"/>
        <a:lstStyle/>
        <a:p>
          <a:pPr rtl="0"/>
          <a:endParaRPr lang="en-US"/>
        </a:p>
      </dgm:t>
    </dgm:pt>
    <dgm:pt modelId="{F2881FB1-6580-4F21-A283-BFAA6F91D5D2}">
      <dgm:prSet phldrT="[Text]"/>
      <dgm:spPr/>
      <dgm:t>
        <a:bodyPr rtlCol="0"/>
        <a:lstStyle/>
        <a:p>
          <a:pPr rtl="0"/>
          <a:r>
            <a:rPr lang="es-ES" noProof="0" dirty="0"/>
            <a:t>Título del paso 2</a:t>
          </a:r>
        </a:p>
      </dgm:t>
    </dgm:pt>
    <dgm:pt modelId="{2D960FDD-BADA-480D-9043-497C56588AD3}" type="par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A5ABDC17-7AB5-4F0E-992A-F9343F5D74EB}" type="sib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D5197DDB-D5D2-499F-B255-CF7BB5AE2B43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B14A4DC9-F40A-4867-ADB8-4BA8A1F83766}" type="parTrans" cxnId="{3204ED53-15A0-4643-A582-021A785F1BA2}">
      <dgm:prSet/>
      <dgm:spPr/>
      <dgm:t>
        <a:bodyPr rtlCol="0"/>
        <a:lstStyle/>
        <a:p>
          <a:pPr rtl="0"/>
          <a:endParaRPr lang="en-US"/>
        </a:p>
      </dgm:t>
    </dgm:pt>
    <dgm:pt modelId="{29F2454A-2FA8-4B3A-AC63-4A0B9FD04A75}" type="sibTrans" cxnId="{3204ED53-15A0-4643-A582-021A785F1BA2}">
      <dgm:prSet/>
      <dgm:spPr/>
      <dgm:t>
        <a:bodyPr rtlCol="0"/>
        <a:lstStyle/>
        <a:p>
          <a:pPr rtl="0"/>
          <a:endParaRPr lang="en-US"/>
        </a:p>
      </dgm:t>
    </dgm:pt>
    <dgm:pt modelId="{29E78340-8EBE-415C-B973-78A91A054B9C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FF4E5F97-6974-4E39-A85D-DCB2E100798E}" type="parTrans" cxnId="{311348D8-FDE3-4C22-99F5-3B98C5F51F0D}">
      <dgm:prSet/>
      <dgm:spPr/>
      <dgm:t>
        <a:bodyPr rtlCol="0"/>
        <a:lstStyle/>
        <a:p>
          <a:pPr rtl="0"/>
          <a:endParaRPr lang="en-US"/>
        </a:p>
      </dgm:t>
    </dgm:pt>
    <dgm:pt modelId="{B4B9A51E-FA34-465E-B5B4-81CD76EB3FC2}" type="sibTrans" cxnId="{311348D8-FDE3-4C22-99F5-3B98C5F51F0D}">
      <dgm:prSet/>
      <dgm:spPr/>
      <dgm:t>
        <a:bodyPr rtlCol="0"/>
        <a:lstStyle/>
        <a:p>
          <a:pPr rtl="0"/>
          <a:endParaRPr lang="en-US"/>
        </a:p>
      </dgm:t>
    </dgm:pt>
    <dgm:pt modelId="{8321AB85-EA8C-4958-B404-B4C118CB3C18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24ABE8B3-7220-436D-9636-F7B4C0B99576}" type="parTrans" cxnId="{129AEA77-5D2A-49D4-956D-99009974B6C5}">
      <dgm:prSet/>
      <dgm:spPr/>
      <dgm:t>
        <a:bodyPr rtlCol="0"/>
        <a:lstStyle/>
        <a:p>
          <a:pPr rtl="0"/>
          <a:endParaRPr lang="en-US"/>
        </a:p>
      </dgm:t>
    </dgm:pt>
    <dgm:pt modelId="{AA5F76CE-8FD4-4692-8BB1-EF84CF9D365E}" type="sibTrans" cxnId="{129AEA77-5D2A-49D4-956D-99009974B6C5}">
      <dgm:prSet/>
      <dgm:spPr/>
      <dgm:t>
        <a:bodyPr rtlCol="0"/>
        <a:lstStyle/>
        <a:p>
          <a:pPr rtl="0"/>
          <a:endParaRPr lang="en-US"/>
        </a:p>
      </dgm:t>
    </dgm:pt>
    <dgm:pt modelId="{6352CA33-6755-44BE-808F-400DA4CF80A7}">
      <dgm:prSet phldrT="[Text]"/>
      <dgm:spPr/>
      <dgm:t>
        <a:bodyPr rtlCol="0"/>
        <a:lstStyle/>
        <a:p>
          <a:pPr rtl="0"/>
          <a:r>
            <a:rPr lang="es-ES" noProof="0" dirty="0"/>
            <a:t>Título del paso 3</a:t>
          </a:r>
        </a:p>
      </dgm:t>
    </dgm:pt>
    <dgm:pt modelId="{AEB59203-63BA-4A96-BADC-40BAEBD9AA40}" type="parTrans" cxnId="{82BAE5DD-3A79-4870-9019-1254385E0650}">
      <dgm:prSet/>
      <dgm:spPr/>
      <dgm:t>
        <a:bodyPr rtlCol="0"/>
        <a:lstStyle/>
        <a:p>
          <a:pPr rtl="0"/>
          <a:endParaRPr lang="en-US"/>
        </a:p>
      </dgm:t>
    </dgm:pt>
    <dgm:pt modelId="{AAB4CF73-4B9B-4AA0-9074-16C2D2AE00A1}" type="sibTrans" cxnId="{82BAE5DD-3A79-4870-9019-1254385E0650}">
      <dgm:prSet/>
      <dgm:spPr/>
      <dgm:t>
        <a:bodyPr rtlCol="0"/>
        <a:lstStyle/>
        <a:p>
          <a:pPr rtl="0"/>
          <a:endParaRPr lang="en-US"/>
        </a:p>
      </dgm:t>
    </dgm:pt>
    <dgm:pt modelId="{9614A323-64B1-4077-A841-022051EC749A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E5F6BCBD-B84E-4018-BE9E-BF57FF3B4B36}" type="parTrans" cxnId="{FC7BD086-74EA-4D6C-9657-E916D355F209}">
      <dgm:prSet/>
      <dgm:spPr/>
      <dgm:t>
        <a:bodyPr rtlCol="0"/>
        <a:lstStyle/>
        <a:p>
          <a:pPr rtl="0"/>
          <a:endParaRPr lang="en-US"/>
        </a:p>
      </dgm:t>
    </dgm:pt>
    <dgm:pt modelId="{FEC2A79F-8857-403A-A738-E8CE75C965E2}" type="sibTrans" cxnId="{FC7BD086-74EA-4D6C-9657-E916D355F209}">
      <dgm:prSet/>
      <dgm:spPr/>
      <dgm:t>
        <a:bodyPr rtlCol="0"/>
        <a:lstStyle/>
        <a:p>
          <a:pPr rtl="0"/>
          <a:endParaRPr lang="en-US"/>
        </a:p>
      </dgm:t>
    </dgm:pt>
    <dgm:pt modelId="{3D5CDB25-F8FA-444B-8D4A-1D29D0CBA282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4C229933-AC16-44B7-98EC-4C0F07FABCB0}" type="parTrans" cxnId="{2E3C97E6-67D4-4948-B47A-1115C2B2979F}">
      <dgm:prSet/>
      <dgm:spPr/>
      <dgm:t>
        <a:bodyPr rtlCol="0"/>
        <a:lstStyle/>
        <a:p>
          <a:pPr rtl="0"/>
          <a:endParaRPr lang="en-US"/>
        </a:p>
      </dgm:t>
    </dgm:pt>
    <dgm:pt modelId="{189DA4C5-2A22-4C71-A806-7B4AB57767CC}" type="sibTrans" cxnId="{2E3C97E6-67D4-4948-B47A-1115C2B2979F}">
      <dgm:prSet/>
      <dgm:spPr/>
      <dgm:t>
        <a:bodyPr rtlCol="0"/>
        <a:lstStyle/>
        <a:p>
          <a:pPr rtl="0"/>
          <a:endParaRPr lang="en-US"/>
        </a:p>
      </dgm:t>
    </dgm:pt>
    <dgm:pt modelId="{7FCE83D9-631B-4420-BBFC-CA0AFA59F747}">
      <dgm:prSet phldrT="[Text]"/>
      <dgm:spPr/>
      <dgm:t>
        <a:bodyPr rtlCol="0"/>
        <a:lstStyle/>
        <a:p>
          <a:pPr rtl="0"/>
          <a:r>
            <a:rPr lang="es-ES" noProof="0" dirty="0"/>
            <a:t>Título del paso 4</a:t>
          </a:r>
        </a:p>
      </dgm:t>
    </dgm:pt>
    <dgm:pt modelId="{C61EC981-13FA-4710-B079-D35692EEB764}" type="parTrans" cxnId="{E572418E-4340-4448-940D-253A2FA3B9B3}">
      <dgm:prSet/>
      <dgm:spPr/>
      <dgm:t>
        <a:bodyPr rtlCol="0"/>
        <a:lstStyle/>
        <a:p>
          <a:pPr rtl="0"/>
          <a:endParaRPr lang="en-US"/>
        </a:p>
      </dgm:t>
    </dgm:pt>
    <dgm:pt modelId="{1B48A0DE-4031-4D45-86A1-94CDAF68824A}" type="sibTrans" cxnId="{E572418E-4340-4448-940D-253A2FA3B9B3}">
      <dgm:prSet/>
      <dgm:spPr/>
      <dgm:t>
        <a:bodyPr rtlCol="0"/>
        <a:lstStyle/>
        <a:p>
          <a:pPr rtl="0"/>
          <a:endParaRPr lang="en-US"/>
        </a:p>
      </dgm:t>
    </dgm:pt>
    <dgm:pt modelId="{DB9FB862-4759-4D6A-84F3-01524B92723B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CD1EE44C-3116-420B-89E3-1D797CB25D34}" type="parTrans" cxnId="{70CAB4FC-3D17-49C2-8A7B-F387031FCDCA}">
      <dgm:prSet/>
      <dgm:spPr/>
      <dgm:t>
        <a:bodyPr rtlCol="0"/>
        <a:lstStyle/>
        <a:p>
          <a:pPr rtl="0"/>
          <a:endParaRPr lang="en-US"/>
        </a:p>
      </dgm:t>
    </dgm:pt>
    <dgm:pt modelId="{4BD4D4A5-043E-4ED5-A5CA-8D46DADC3150}" type="sibTrans" cxnId="{70CAB4FC-3D17-49C2-8A7B-F387031FCDCA}">
      <dgm:prSet/>
      <dgm:spPr/>
      <dgm:t>
        <a:bodyPr rtlCol="0"/>
        <a:lstStyle/>
        <a:p>
          <a:pPr rtl="0"/>
          <a:endParaRPr lang="en-US"/>
        </a:p>
      </dgm:t>
    </dgm:pt>
    <dgm:pt modelId="{50451020-5E1A-4778-9E8D-169182A36191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7DFC3849-4A12-49FB-B614-8AFD597CCB9E}" type="parTrans" cxnId="{0F86DBDB-3C4F-4C84-981B-7F4CA2A8EAF3}">
      <dgm:prSet/>
      <dgm:spPr/>
      <dgm:t>
        <a:bodyPr rtlCol="0"/>
        <a:lstStyle/>
        <a:p>
          <a:pPr rtl="0"/>
          <a:endParaRPr lang="en-US"/>
        </a:p>
      </dgm:t>
    </dgm:pt>
    <dgm:pt modelId="{EEDE2474-4F18-4F59-8E58-6382D253E514}" type="sibTrans" cxnId="{0F86DBDB-3C4F-4C84-981B-7F4CA2A8EAF3}">
      <dgm:prSet/>
      <dgm:spPr/>
      <dgm:t>
        <a:bodyPr rtlCol="0"/>
        <a:lstStyle/>
        <a:p>
          <a:pPr rtl="0"/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11"/>
      <dgm:spPr/>
      <dgm:t>
        <a:bodyPr rtlCol="0"/>
        <a:lstStyle/>
        <a:p>
          <a:pPr rtl="0"/>
          <a:endParaRPr lang="en-US"/>
        </a:p>
      </dgm:t>
    </dgm:pt>
    <dgm:pt modelId="{187D4E8C-5C91-4D00-870C-2C45D4EA263C}" type="pres">
      <dgm:prSet presAssocID="{B4F1B46E-22B2-4721-950C-8704487586DC}" presName="firstChildTx" presStyleLbl="bgAccFollowNode1" presStyleIdx="0" presStyleCnt="11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11"/>
      <dgm:spPr/>
      <dgm:t>
        <a:bodyPr rtlCol="0"/>
        <a:lstStyle/>
        <a:p>
          <a:pPr rtl="0"/>
          <a:endParaRPr lang="en-US"/>
        </a:p>
      </dgm:t>
    </dgm:pt>
    <dgm:pt modelId="{4AE7D907-B6F4-4647-AB3F-ABE94C438AE8}" type="pres">
      <dgm:prSet presAssocID="{F9D46839-CD06-4669-AAE4-4D1E9AFEDA78}" presName="childTx" presStyleLbl="bgAccFollowNode1" presStyleIdx="1" presStyleCnt="11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11"/>
      <dgm:spPr/>
      <dgm:t>
        <a:bodyPr rtlCol="0"/>
        <a:lstStyle/>
        <a:p>
          <a:pPr rtl="0"/>
          <a:endParaRPr lang="en-US"/>
        </a:p>
      </dgm:t>
    </dgm:pt>
    <dgm:pt modelId="{D685DD23-B321-4B5E-842F-394CB33239FA}" type="pres">
      <dgm:prSet presAssocID="{7CB6360B-4022-4E96-922B-A12DE0E2A39F}" presName="childTx" presStyleLbl="bgAccFollowNode1" presStyleIdx="2" presStyleCnt="11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E5677DE7-299C-4C9C-A4BC-6335CC601D12}" type="pres">
      <dgm:prSet presAssocID="{70879558-61CA-4CCD-B2D6-5349B01EF337}" presName="comp" presStyleCnt="0"/>
      <dgm:spPr/>
    </dgm:pt>
    <dgm:pt modelId="{51F68A05-A560-4C6F-BC90-521AEF3B0907}" type="pres">
      <dgm:prSet presAssocID="{70879558-61CA-4CCD-B2D6-5349B01EF337}" presName="child" presStyleLbl="bgAccFollowNode1" presStyleIdx="3" presStyleCnt="11"/>
      <dgm:spPr/>
      <dgm:t>
        <a:bodyPr rtlCol="0"/>
        <a:lstStyle/>
        <a:p>
          <a:pPr rtl="0"/>
          <a:endParaRPr lang="en-US"/>
        </a:p>
      </dgm:t>
    </dgm:pt>
    <dgm:pt modelId="{3EBE42F0-6491-49CC-95DC-985BA00CD458}" type="pres">
      <dgm:prSet presAssocID="{70879558-61CA-4CCD-B2D6-5349B01EF337}" presName="childTx" presStyleLbl="bgAccFollowNode1" presStyleIdx="3" presStyleCnt="11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/>
      <dgm:spPr/>
      <dgm:t>
        <a:bodyPr rtlCol="0"/>
        <a:lstStyle/>
        <a:p>
          <a:pPr rtl="0"/>
          <a:endParaRPr lang="en-US"/>
        </a:p>
      </dgm:t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4" presStyleCnt="11"/>
      <dgm:spPr/>
      <dgm:t>
        <a:bodyPr rtlCol="0"/>
        <a:lstStyle/>
        <a:p>
          <a:pPr rtl="0"/>
          <a:endParaRPr lang="en-US"/>
        </a:p>
      </dgm:t>
    </dgm:pt>
    <dgm:pt modelId="{10C9E3CF-3A8F-4100-8ACD-91E2373197A2}" type="pres">
      <dgm:prSet presAssocID="{F2881FB1-6580-4F21-A283-BFAA6F91D5D2}" presName="firstChildTx" presStyleLbl="bgAccFollowNode1" presStyleIdx="4" presStyleCnt="11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5" presStyleCnt="11"/>
      <dgm:spPr/>
      <dgm:t>
        <a:bodyPr rtlCol="0"/>
        <a:lstStyle/>
        <a:p>
          <a:pPr rtl="0"/>
          <a:endParaRPr lang="en-US"/>
        </a:p>
      </dgm:t>
    </dgm:pt>
    <dgm:pt modelId="{B12AEB83-0A64-4B36-BF01-B2F834861BAA}" type="pres">
      <dgm:prSet presAssocID="{29E78340-8EBE-415C-B973-78A91A054B9C}" presName="childTx" presStyleLbl="bgAccFollowNode1" presStyleIdx="5" presStyleCnt="11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3055F178-D8CA-413A-99F2-20C8231C0651}" type="pres">
      <dgm:prSet presAssocID="{8321AB85-EA8C-4958-B404-B4C118CB3C18}" presName="comp" presStyleCnt="0"/>
      <dgm:spPr/>
    </dgm:pt>
    <dgm:pt modelId="{68509703-D239-4E1B-8CF0-EF08079E1226}" type="pres">
      <dgm:prSet presAssocID="{8321AB85-EA8C-4958-B404-B4C118CB3C18}" presName="child" presStyleLbl="bgAccFollowNode1" presStyleIdx="6" presStyleCnt="11"/>
      <dgm:spPr/>
      <dgm:t>
        <a:bodyPr rtlCol="0"/>
        <a:lstStyle/>
        <a:p>
          <a:pPr rtl="0"/>
          <a:endParaRPr lang="en-US"/>
        </a:p>
      </dgm:t>
    </dgm:pt>
    <dgm:pt modelId="{E1767793-EDD5-4203-A612-8120A71CA906}" type="pres">
      <dgm:prSet presAssocID="{8321AB85-EA8C-4958-B404-B4C118CB3C18}" presName="childTx" presStyleLbl="bgAccFollowNode1" presStyleIdx="6" presStyleCnt="11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/>
      <dgm:spPr/>
      <dgm:t>
        <a:bodyPr rtlCol="0"/>
        <a:lstStyle/>
        <a:p>
          <a:pPr rtl="0"/>
          <a:endParaRPr lang="en-US"/>
        </a:p>
      </dgm:t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7" presStyleCnt="11"/>
      <dgm:spPr/>
      <dgm:t>
        <a:bodyPr rtlCol="0"/>
        <a:lstStyle/>
        <a:p>
          <a:pPr rtl="0"/>
          <a:endParaRPr lang="en-US"/>
        </a:p>
      </dgm:t>
    </dgm:pt>
    <dgm:pt modelId="{F8977219-728E-448F-AE8B-46B14F4F17DE}" type="pres">
      <dgm:prSet presAssocID="{6352CA33-6755-44BE-808F-400DA4CF80A7}" presName="firstChildTx" presStyleLbl="bgAccFollowNode1" presStyleIdx="7" presStyleCnt="11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8" presStyleCnt="11"/>
      <dgm:spPr/>
      <dgm:t>
        <a:bodyPr rtlCol="0"/>
        <a:lstStyle/>
        <a:p>
          <a:pPr rtl="0"/>
          <a:endParaRPr lang="en-US"/>
        </a:p>
      </dgm:t>
    </dgm:pt>
    <dgm:pt modelId="{96624143-7928-48E9-817F-BC4A07250C32}" type="pres">
      <dgm:prSet presAssocID="{3D5CDB25-F8FA-444B-8D4A-1D29D0CBA282}" presName="childTx" presStyleLbl="bgAccFollowNode1" presStyleIdx="8" presStyleCnt="11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/>
      <dgm:spPr/>
      <dgm:t>
        <a:bodyPr rtlCol="0"/>
        <a:lstStyle/>
        <a:p>
          <a:pPr rtl="0"/>
          <a:endParaRPr lang="en-US"/>
        </a:p>
      </dgm:t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9" presStyleCnt="11"/>
      <dgm:spPr/>
      <dgm:t>
        <a:bodyPr rtlCol="0"/>
        <a:lstStyle/>
        <a:p>
          <a:pPr rtl="0"/>
          <a:endParaRPr lang="en-US"/>
        </a:p>
      </dgm:t>
    </dgm:pt>
    <dgm:pt modelId="{5B88A17E-EFF5-4A04-9CC9-D2131DA9ECCC}" type="pres">
      <dgm:prSet presAssocID="{7FCE83D9-631B-4420-BBFC-CA0AFA59F747}" presName="firstChildTx" presStyleLbl="bgAccFollowNode1" presStyleIdx="9" presStyleCnt="11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F3C2D87B-A5E7-46E2-B3D3-58E6D9562663}" type="pres">
      <dgm:prSet presAssocID="{50451020-5E1A-4778-9E8D-169182A36191}" presName="comp" presStyleCnt="0"/>
      <dgm:spPr/>
    </dgm:pt>
    <dgm:pt modelId="{3086D0BF-AAD1-4310-88ED-4D81A687BD50}" type="pres">
      <dgm:prSet presAssocID="{50451020-5E1A-4778-9E8D-169182A36191}" presName="child" presStyleLbl="bgAccFollowNode1" presStyleIdx="10" presStyleCnt="11"/>
      <dgm:spPr/>
      <dgm:t>
        <a:bodyPr rtlCol="0"/>
        <a:lstStyle/>
        <a:p>
          <a:pPr rtl="0"/>
          <a:endParaRPr lang="en-US"/>
        </a:p>
      </dgm:t>
    </dgm:pt>
    <dgm:pt modelId="{2B18CCD9-D6B1-4225-8D26-4BA691BB1837}" type="pres">
      <dgm:prSet presAssocID="{50451020-5E1A-4778-9E8D-169182A36191}" presName="childTx" presStyleLbl="bgAccFollowNode1" presStyleIdx="10" presStyleCnt="11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/>
      <dgm:spPr/>
      <dgm:t>
        <a:bodyPr rtlCol="0"/>
        <a:lstStyle/>
        <a:p>
          <a:pPr rtl="0"/>
          <a:endParaRPr lang="en-US"/>
        </a:p>
      </dgm:t>
    </dgm:pt>
  </dgm:ptLst>
  <dgm:cxnLst>
    <dgm:cxn modelId="{4CCFFDF9-D8E9-43FF-9A5C-0D554AC5AAB1}" type="presOf" srcId="{50451020-5E1A-4778-9E8D-169182A36191}" destId="{2B18CCD9-D6B1-4225-8D26-4BA691BB1837}" srcOrd="1" destOrd="0" presId="urn:microsoft.com/office/officeart/2005/8/layout/hList9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FFE7CF3F-C427-4831-953F-615124811AB4}" type="presOf" srcId="{8321AB85-EA8C-4958-B404-B4C118CB3C18}" destId="{E1767793-EDD5-4203-A612-8120A71CA906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62ECA4F6-D6A0-41F0-AB7C-2AA480A6F080}" type="presOf" srcId="{70879558-61CA-4CCD-B2D6-5349B01EF337}" destId="{3EBE42F0-6491-49CC-95DC-985BA00CD458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0F86DBDB-3C4F-4C84-981B-7F4CA2A8EAF3}" srcId="{7FCE83D9-631B-4420-BBFC-CA0AFA59F747}" destId="{50451020-5E1A-4778-9E8D-169182A36191}" srcOrd="1" destOrd="0" parTransId="{7DFC3849-4A12-49FB-B614-8AFD597CCB9E}" sibTransId="{EEDE2474-4F18-4F59-8E58-6382D253E514}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8FAB4659-6291-457D-941A-93BCD304031A}" srcId="{B4F1B46E-22B2-4721-950C-8704487586DC}" destId="{70879558-61CA-4CCD-B2D6-5349B01EF337}" srcOrd="3" destOrd="0" parTransId="{95F5E6EE-4E8D-49F8-8C9E-8BBFD01B6A0E}" sibTransId="{053E317B-DD3F-4AFF-90D1-A55D37D325DC}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6C9D5899-99E2-4916-98F9-1660647928E3}" type="presOf" srcId="{DB9FB862-4759-4D6A-84F3-01524B92723B}" destId="{5B88A17E-EFF5-4A04-9CC9-D2131DA9ECCC}" srcOrd="1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B635AE6E-37F7-4F2E-8725-C1D81C11EBE6}" type="presOf" srcId="{8321AB85-EA8C-4958-B404-B4C118CB3C18}" destId="{68509703-D239-4E1B-8CF0-EF08079E1226}" srcOrd="0" destOrd="0" presId="urn:microsoft.com/office/officeart/2005/8/layout/hList9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114529EA-CDEE-4574-B59D-8F35E4FE7A75}" type="presOf" srcId="{50451020-5E1A-4778-9E8D-169182A36191}" destId="{3086D0BF-AAD1-4310-88ED-4D81A687BD50}" srcOrd="0" destOrd="0" presId="urn:microsoft.com/office/officeart/2005/8/layout/hList9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70E22FBE-4510-487A-BD3F-D791559A8263}" type="presOf" srcId="{3D5CDB25-F8FA-444B-8D4A-1D29D0CBA282}" destId="{5314AADB-0AD3-4BAE-9F15-B0FE4F44C802}" srcOrd="0" destOrd="0" presId="urn:microsoft.com/office/officeart/2005/8/layout/hList9"/>
    <dgm:cxn modelId="{91E5380B-556D-40F8-ABFD-10D81CAF19AA}" type="presOf" srcId="{7CB6360B-4022-4E96-922B-A12DE0E2A39F}" destId="{D685DD23-B321-4B5E-842F-394CB33239FA}" srcOrd="1" destOrd="0" presId="urn:microsoft.com/office/officeart/2005/8/layout/hList9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EDF0B63A-DCA1-49A5-910A-B447CA5609B2}" type="presOf" srcId="{3D5CDB25-F8FA-444B-8D4A-1D29D0CBA282}" destId="{96624143-7928-48E9-817F-BC4A07250C32}" srcOrd="1" destOrd="0" presId="urn:microsoft.com/office/officeart/2005/8/layout/hList9"/>
    <dgm:cxn modelId="{F3210AD4-6CEB-4017-A75B-E24F2FA3B062}" type="presOf" srcId="{70879558-61CA-4CCD-B2D6-5349B01EF337}" destId="{51F68A05-A560-4C6F-BC90-521AEF3B0907}" srcOrd="0" destOrd="0" presId="urn:microsoft.com/office/officeart/2005/8/layout/hList9"/>
    <dgm:cxn modelId="{C0DEB330-C4FA-4F66-86CA-0C9C52F1F01F}" type="presOf" srcId="{29E78340-8EBE-415C-B973-78A91A054B9C}" destId="{B12AEB83-0A64-4B36-BF01-B2F834861BAA}" srcOrd="1" destOrd="0" presId="urn:microsoft.com/office/officeart/2005/8/layout/hList9"/>
    <dgm:cxn modelId="{0E640A01-5254-426D-9300-3ED2F4E3FC75}" type="presOf" srcId="{29E78340-8EBE-415C-B973-78A91A054B9C}" destId="{614EBA0E-D12B-447E-B378-B0FA2DEBEA2F}" srcOrd="0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92B5CCEF-1CDF-4025-ACF6-0780E13B9A00}" type="presOf" srcId="{7CB6360B-4022-4E96-922B-A12DE0E2A39F}" destId="{1877502C-A892-4DC0-ADA6-FA065097BB90}" srcOrd="0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16E03549-76FD-4D73-932D-9C88E7D9FF05}" type="presOf" srcId="{DB9FB862-4759-4D6A-84F3-01524B92723B}" destId="{402C2C77-A32C-4D99-9940-12535E1181F2}" srcOrd="0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03977053-B57D-4C39-B7C2-51CB96F9B4FC}" type="presParOf" srcId="{FC66A233-6BBA-46AF-B2F6-28E379B158E2}" destId="{E50A9A83-9985-4184-A476-E3402BD8E76E}" srcOrd="3" destOrd="0" presId="urn:microsoft.com/office/officeart/2005/8/layout/hList9"/>
    <dgm:cxn modelId="{8AFFD233-399B-4D57-9BB6-80A351FA6A3B}" type="presParOf" srcId="{E50A9A83-9985-4184-A476-E3402BD8E76E}" destId="{1877502C-A892-4DC0-ADA6-FA065097BB90}" srcOrd="0" destOrd="0" presId="urn:microsoft.com/office/officeart/2005/8/layout/hList9"/>
    <dgm:cxn modelId="{9909963A-5660-453F-8E99-8BCC82487A65}" type="presParOf" srcId="{E50A9A83-9985-4184-A476-E3402BD8E76E}" destId="{D685DD23-B321-4B5E-842F-394CB33239FA}" srcOrd="1" destOrd="0" presId="urn:microsoft.com/office/officeart/2005/8/layout/hList9"/>
    <dgm:cxn modelId="{B628A148-8501-42F8-B49E-281D353B606E}" type="presParOf" srcId="{FC66A233-6BBA-46AF-B2F6-28E379B158E2}" destId="{E5677DE7-299C-4C9C-A4BC-6335CC601D12}" srcOrd="4" destOrd="0" presId="urn:microsoft.com/office/officeart/2005/8/layout/hList9"/>
    <dgm:cxn modelId="{8D569982-26E1-4090-9C18-DC58158F325D}" type="presParOf" srcId="{E5677DE7-299C-4C9C-A4BC-6335CC601D12}" destId="{51F68A05-A560-4C6F-BC90-521AEF3B0907}" srcOrd="0" destOrd="0" presId="urn:microsoft.com/office/officeart/2005/8/layout/hList9"/>
    <dgm:cxn modelId="{2FA9E744-008C-4725-86D6-3B7B8883E6D9}" type="presParOf" srcId="{E5677DE7-299C-4C9C-A4BC-6335CC601D12}" destId="{3EBE42F0-6491-49CC-95DC-985BA00CD458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28BA3997-5DD1-4713-9F4F-B2881F36E8DC}" type="presParOf" srcId="{6E53DEF7-499E-42EE-802D-59B2F8915392}" destId="{60887C36-4733-46AC-A452-5444F6BC3B23}" srcOrd="2" destOrd="0" presId="urn:microsoft.com/office/officeart/2005/8/layout/hList9"/>
    <dgm:cxn modelId="{7A6208FE-C5A8-4871-9488-BEEAE472C061}" type="presParOf" srcId="{60887C36-4733-46AC-A452-5444F6BC3B23}" destId="{614EBA0E-D12B-447E-B378-B0FA2DEBEA2F}" srcOrd="0" destOrd="0" presId="urn:microsoft.com/office/officeart/2005/8/layout/hList9"/>
    <dgm:cxn modelId="{2148A8C9-9BA6-45BD-9008-59301C4B49FC}" type="presParOf" srcId="{60887C36-4733-46AC-A452-5444F6BC3B23}" destId="{B12AEB83-0A64-4B36-BF01-B2F834861BAA}" srcOrd="1" destOrd="0" presId="urn:microsoft.com/office/officeart/2005/8/layout/hList9"/>
    <dgm:cxn modelId="{32E6E4AD-0BFD-4285-AC4A-131E4A0904F2}" type="presParOf" srcId="{6E53DEF7-499E-42EE-802D-59B2F8915392}" destId="{3055F178-D8CA-413A-99F2-20C8231C0651}" srcOrd="3" destOrd="0" presId="urn:microsoft.com/office/officeart/2005/8/layout/hList9"/>
    <dgm:cxn modelId="{A1DB4BC0-DADA-4058-A3BB-D04BE7DF689A}" type="presParOf" srcId="{3055F178-D8CA-413A-99F2-20C8231C0651}" destId="{68509703-D239-4E1B-8CF0-EF08079E1226}" srcOrd="0" destOrd="0" presId="urn:microsoft.com/office/officeart/2005/8/layout/hList9"/>
    <dgm:cxn modelId="{5B5F83FC-F721-4241-90AB-7117B39AABD5}" type="presParOf" srcId="{3055F178-D8CA-413A-99F2-20C8231C0651}" destId="{E1767793-EDD5-4203-A612-8120A71CA906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6ACEADBE-023B-4505-93FF-04069F754490}" type="presParOf" srcId="{7B0C2EAE-70CB-4160-863D-210C3C66D5FD}" destId="{46A8623B-DC64-4ED6-B73D-98FEAB030508}" srcOrd="2" destOrd="0" presId="urn:microsoft.com/office/officeart/2005/8/layout/hList9"/>
    <dgm:cxn modelId="{AD010A9C-D63C-4BD8-BA56-A4D20026F974}" type="presParOf" srcId="{46A8623B-DC64-4ED6-B73D-98FEAB030508}" destId="{5314AADB-0AD3-4BAE-9F15-B0FE4F44C802}" srcOrd="0" destOrd="0" presId="urn:microsoft.com/office/officeart/2005/8/layout/hList9"/>
    <dgm:cxn modelId="{10F973FE-8000-468C-900B-4ED99BE40E65}" type="presParOf" srcId="{46A8623B-DC64-4ED6-B73D-98FEAB030508}" destId="{96624143-7928-48E9-817F-BC4A07250C32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D230C2D8-6446-403F-971D-BA59F9482A7E}" type="presParOf" srcId="{F85FFCDF-8E5F-492B-B22D-55A08EACE783}" destId="{F3C2D87B-A5E7-46E2-B3D3-58E6D9562663}" srcOrd="2" destOrd="0" presId="urn:microsoft.com/office/officeart/2005/8/layout/hList9"/>
    <dgm:cxn modelId="{71EFAC4F-7BC1-470A-9459-DE14D03A3B20}" type="presParOf" srcId="{F3C2D87B-A5E7-46E2-B3D3-58E6D9562663}" destId="{3086D0BF-AAD1-4310-88ED-4D81A687BD50}" srcOrd="0" destOrd="0" presId="urn:microsoft.com/office/officeart/2005/8/layout/hList9"/>
    <dgm:cxn modelId="{6035C1AD-47FA-47BC-9D78-974272EBB1D2}" type="presParOf" srcId="{F3C2D87B-A5E7-46E2-B3D3-58E6D9562663}" destId="{2B18CCD9-D6B1-4225-8D26-4BA691BB1837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819461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rtlCol="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noProof="0" dirty="0"/>
            <a:t>Descripción de la tarea</a:t>
          </a:r>
        </a:p>
      </dsp:txBody>
      <dsp:txXfrm>
        <a:off x="1063655" y="453531"/>
        <a:ext cx="1282015" cy="1017981"/>
      </dsp:txXfrm>
    </dsp:sp>
    <dsp:sp modelId="{59179C9B-8BA4-4AC7-ACB1-A12DE00142E2}">
      <dsp:nvSpPr>
        <dsp:cNvPr id="0" name=""/>
        <dsp:cNvSpPr/>
      </dsp:nvSpPr>
      <dsp:spPr>
        <a:xfrm>
          <a:off x="819461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rtlCol="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noProof="0" dirty="0"/>
            <a:t>Descripción de la tarea</a:t>
          </a:r>
        </a:p>
      </dsp:txBody>
      <dsp:txXfrm>
        <a:off x="1063655" y="1471513"/>
        <a:ext cx="1282015" cy="1017981"/>
      </dsp:txXfrm>
    </dsp:sp>
    <dsp:sp modelId="{1877502C-A892-4DC0-ADA6-FA065097BB90}">
      <dsp:nvSpPr>
        <dsp:cNvPr id="0" name=""/>
        <dsp:cNvSpPr/>
      </dsp:nvSpPr>
      <dsp:spPr>
        <a:xfrm>
          <a:off x="819461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rtlCol="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noProof="0" dirty="0"/>
            <a:t>Descripción de la tarea</a:t>
          </a:r>
        </a:p>
      </dsp:txBody>
      <dsp:txXfrm>
        <a:off x="1063655" y="2489494"/>
        <a:ext cx="1282015" cy="1017981"/>
      </dsp:txXfrm>
    </dsp:sp>
    <dsp:sp modelId="{51F68A05-A560-4C6F-BC90-521AEF3B0907}">
      <dsp:nvSpPr>
        <dsp:cNvPr id="0" name=""/>
        <dsp:cNvSpPr/>
      </dsp:nvSpPr>
      <dsp:spPr>
        <a:xfrm>
          <a:off x="819461" y="3507476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rtlCol="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noProof="0" dirty="0"/>
            <a:t>Descripción de la tarea</a:t>
          </a:r>
        </a:p>
      </dsp:txBody>
      <dsp:txXfrm>
        <a:off x="1063655" y="3507476"/>
        <a:ext cx="1282015" cy="1017981"/>
      </dsp:txXfrm>
    </dsp:sp>
    <dsp:sp modelId="{FC7ED273-8CFD-43C2-9C05-44FADF3E0637}">
      <dsp:nvSpPr>
        <dsp:cNvPr id="0" name=""/>
        <dsp:cNvSpPr/>
      </dsp:nvSpPr>
      <dsp:spPr>
        <a:xfrm>
          <a:off x="5483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noProof="0" dirty="0"/>
            <a:t>Título del paso 1</a:t>
          </a:r>
        </a:p>
      </dsp:txBody>
      <dsp:txXfrm>
        <a:off x="154488" y="195547"/>
        <a:ext cx="719462" cy="719462"/>
      </dsp:txXfrm>
    </dsp:sp>
    <dsp:sp modelId="{F660F4B9-35DB-4256-A868-A35C6DCCF6B2}">
      <dsp:nvSpPr>
        <dsp:cNvPr id="0" name=""/>
        <dsp:cNvSpPr/>
      </dsp:nvSpPr>
      <dsp:spPr>
        <a:xfrm>
          <a:off x="3363143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rtlCol="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noProof="0" dirty="0"/>
            <a:t>Descripción de la tarea</a:t>
          </a:r>
        </a:p>
      </dsp:txBody>
      <dsp:txXfrm>
        <a:off x="3607337" y="453531"/>
        <a:ext cx="1282015" cy="1017981"/>
      </dsp:txXfrm>
    </dsp:sp>
    <dsp:sp modelId="{614EBA0E-D12B-447E-B378-B0FA2DEBEA2F}">
      <dsp:nvSpPr>
        <dsp:cNvPr id="0" name=""/>
        <dsp:cNvSpPr/>
      </dsp:nvSpPr>
      <dsp:spPr>
        <a:xfrm>
          <a:off x="3363143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rtlCol="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noProof="0" dirty="0"/>
            <a:t>Descripción de la tarea</a:t>
          </a:r>
        </a:p>
      </dsp:txBody>
      <dsp:txXfrm>
        <a:off x="3607337" y="1471513"/>
        <a:ext cx="1282015" cy="1017981"/>
      </dsp:txXfrm>
    </dsp:sp>
    <dsp:sp modelId="{68509703-D239-4E1B-8CF0-EF08079E1226}">
      <dsp:nvSpPr>
        <dsp:cNvPr id="0" name=""/>
        <dsp:cNvSpPr/>
      </dsp:nvSpPr>
      <dsp:spPr>
        <a:xfrm>
          <a:off x="3363143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rtlCol="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noProof="0" dirty="0"/>
            <a:t>Descripción de la tarea</a:t>
          </a:r>
        </a:p>
      </dsp:txBody>
      <dsp:txXfrm>
        <a:off x="3607337" y="2489494"/>
        <a:ext cx="1282015" cy="1017981"/>
      </dsp:txXfrm>
    </dsp:sp>
    <dsp:sp modelId="{FD776C1E-557E-4553-9447-49B69EEC7907}">
      <dsp:nvSpPr>
        <dsp:cNvPr id="0" name=""/>
        <dsp:cNvSpPr/>
      </dsp:nvSpPr>
      <dsp:spPr>
        <a:xfrm>
          <a:off x="2549165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noProof="0" dirty="0"/>
            <a:t>Título del paso 2</a:t>
          </a:r>
        </a:p>
      </dsp:txBody>
      <dsp:txXfrm>
        <a:off x="2698170" y="195547"/>
        <a:ext cx="719462" cy="719462"/>
      </dsp:txXfrm>
    </dsp:sp>
    <dsp:sp modelId="{AD2806AC-6A03-4F05-9F4D-F72EA0E56FBF}">
      <dsp:nvSpPr>
        <dsp:cNvPr id="0" name=""/>
        <dsp:cNvSpPr/>
      </dsp:nvSpPr>
      <dsp:spPr>
        <a:xfrm>
          <a:off x="5906825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rtlCol="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noProof="0" dirty="0"/>
            <a:t>Descripción de la tarea</a:t>
          </a:r>
        </a:p>
      </dsp:txBody>
      <dsp:txXfrm>
        <a:off x="6151018" y="453531"/>
        <a:ext cx="1282015" cy="1017981"/>
      </dsp:txXfrm>
    </dsp:sp>
    <dsp:sp modelId="{5314AADB-0AD3-4BAE-9F15-B0FE4F44C802}">
      <dsp:nvSpPr>
        <dsp:cNvPr id="0" name=""/>
        <dsp:cNvSpPr/>
      </dsp:nvSpPr>
      <dsp:spPr>
        <a:xfrm>
          <a:off x="5906825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rtlCol="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noProof="0" dirty="0"/>
            <a:t>Descripción de la tarea</a:t>
          </a:r>
        </a:p>
      </dsp:txBody>
      <dsp:txXfrm>
        <a:off x="6151018" y="1471513"/>
        <a:ext cx="1282015" cy="1017981"/>
      </dsp:txXfrm>
    </dsp:sp>
    <dsp:sp modelId="{89E6DA6E-7A23-44BD-8A99-378091FF741D}">
      <dsp:nvSpPr>
        <dsp:cNvPr id="0" name=""/>
        <dsp:cNvSpPr/>
      </dsp:nvSpPr>
      <dsp:spPr>
        <a:xfrm>
          <a:off x="5092847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noProof="0" dirty="0"/>
            <a:t>Título del paso 3</a:t>
          </a:r>
        </a:p>
      </dsp:txBody>
      <dsp:txXfrm>
        <a:off x="5241852" y="195547"/>
        <a:ext cx="719462" cy="719462"/>
      </dsp:txXfrm>
    </dsp:sp>
    <dsp:sp modelId="{402C2C77-A32C-4D99-9940-12535E1181F2}">
      <dsp:nvSpPr>
        <dsp:cNvPr id="0" name=""/>
        <dsp:cNvSpPr/>
      </dsp:nvSpPr>
      <dsp:spPr>
        <a:xfrm>
          <a:off x="8450507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rtlCol="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noProof="0" dirty="0"/>
            <a:t>Descripción de la tarea</a:t>
          </a:r>
        </a:p>
      </dsp:txBody>
      <dsp:txXfrm>
        <a:off x="8694700" y="453531"/>
        <a:ext cx="1282015" cy="1017981"/>
      </dsp:txXfrm>
    </dsp:sp>
    <dsp:sp modelId="{3086D0BF-AAD1-4310-88ED-4D81A687BD50}">
      <dsp:nvSpPr>
        <dsp:cNvPr id="0" name=""/>
        <dsp:cNvSpPr/>
      </dsp:nvSpPr>
      <dsp:spPr>
        <a:xfrm>
          <a:off x="8450507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rtlCol="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noProof="0" dirty="0"/>
            <a:t>Descripción de la tarea</a:t>
          </a:r>
        </a:p>
      </dsp:txBody>
      <dsp:txXfrm>
        <a:off x="8694700" y="1471513"/>
        <a:ext cx="1282015" cy="1017981"/>
      </dsp:txXfrm>
    </dsp:sp>
    <dsp:sp modelId="{7453D9C8-CD6E-4AA4-8A19-7F6F667528F0}">
      <dsp:nvSpPr>
        <dsp:cNvPr id="0" name=""/>
        <dsp:cNvSpPr/>
      </dsp:nvSpPr>
      <dsp:spPr>
        <a:xfrm>
          <a:off x="7636529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noProof="0" dirty="0"/>
            <a:t>Título del paso 4</a:t>
          </a:r>
        </a:p>
      </dsp:txBody>
      <dsp:txXfrm>
        <a:off x="7785534" y="195547"/>
        <a:ext cx="719462" cy="719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90DC06B-AB08-4449-BBF2-D264D52BB5AA}" type="datetime1">
              <a:rPr lang="es-ES" smtClean="0"/>
              <a:pPr algn="r" rtl="0"/>
              <a:t>19/12/2018</a:t>
            </a:fld>
            <a:r>
              <a:rPr lang="es-ES" dirty="0" smtClean="0"/>
              <a:t>​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093B6963-495A-4FE1-8B7F-59E549A2EEB6}" type="datetime1">
              <a:rPr lang="es-ES" smtClean="0"/>
              <a:pPr algn="r"/>
              <a:t>19/12/2018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Haga clic para modificar el estilo de texto del patrón</a:t>
            </a:r>
          </a:p>
          <a:p>
            <a:pPr lvl="1" rtl="0"/>
            <a:r>
              <a:t>Segundo nivel</a:t>
            </a:r>
          </a:p>
          <a:p>
            <a:pPr lvl="2" rtl="0"/>
            <a:r>
              <a:t>Tercer nivel</a:t>
            </a:r>
          </a:p>
          <a:p>
            <a:pPr lvl="3" rtl="0"/>
            <a:r>
              <a:t>Cuarto nivel</a:t>
            </a:r>
          </a:p>
          <a:p>
            <a:pPr lvl="4" rtl="0"/>
            <a:r>
              <a:t>Quinto nivel</a:t>
            </a:r>
            <a:endParaRPr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0A3C37BE-C303-496D-B5CD-85F2937540FC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9917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934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6080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0003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0A3C37BE-C303-496D-B5CD-85F2937540FC}" type="slidenum">
              <a:rPr lang="es-ES" smtClean="0"/>
              <a:pPr algn="r" rtl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0941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1237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5926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7274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8072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1397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575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1110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8073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4111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2440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 smtClean="0"/>
              <a:t>​</a:t>
            </a:r>
            <a:fld id="{934A2FF8-4559-4149-8B79-D85ED6F0B853}" type="datetime1">
              <a:rPr lang="es-ES" smtClean="0"/>
              <a:pPr/>
              <a:t>19/12/2018</a:t>
            </a:fld>
            <a:r>
              <a:rPr lang="es-ES" dirty="0" smtClean="0"/>
              <a:t>​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 smtClean="0"/>
              <a:t>​</a:t>
            </a:r>
            <a:fld id="{99FE88BC-BA9C-41DB-8175-8FC1D1B95355}" type="datetime1">
              <a:rPr lang="es-ES" smtClean="0"/>
              <a:pPr/>
              <a:t>19/12/2018</a:t>
            </a:fld>
            <a:r>
              <a:rPr lang="es-ES" dirty="0" smtClean="0"/>
              <a:t>​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 smtClean="0"/>
              <a:t>​</a:t>
            </a:r>
            <a:fld id="{7776A268-E945-41BF-9F85-D7A3B8400346}" type="datetime1">
              <a:rPr lang="es-ES" smtClean="0"/>
              <a:pPr/>
              <a:t>19/12/2018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 smtClean="0"/>
              <a:t>​</a:t>
            </a:r>
            <a:fld id="{CEC05348-D021-422A-8D9F-89EEB8C0F442}" type="datetime1">
              <a:rPr lang="es-ES" smtClean="0"/>
              <a:pPr/>
              <a:t>19/12/2018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grpSp>
        <p:nvGrpSpPr>
          <p:cNvPr id="7" name="Grupo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recto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4F43DC-6EDA-4D74-8B4D-EE036F982A34}" type="datetime1">
              <a:rPr lang="es-ES" smtClean="0"/>
              <a:pPr/>
              <a:t>19/12/2018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recto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Marcador de posición de imagen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19" name="Texto de instrucciones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s-ES" sz="1200" b="1" i="1" noProof="0" dirty="0" smtClean="0">
                <a:latin typeface="Arial" pitchFamily="34" charset="0"/>
                <a:cs typeface="Arial" pitchFamily="34" charset="0"/>
              </a:rPr>
              <a:t>NOTA:</a:t>
            </a:r>
          </a:p>
          <a:p>
            <a:pPr rtl="0"/>
            <a:r>
              <a:rPr lang="es-ES" sz="1200" i="1" noProof="0" dirty="0" smtClean="0"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  <a:endParaRPr lang="es-ES" sz="1200" i="1" noProof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o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recto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ángulo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grpSp>
          <p:nvGrpSpPr>
            <p:cNvPr id="11" name="Grupo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recto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85DCDB-4A77-4170-9E07-5F1D7C0A0A5B}" type="datetime1">
              <a:rPr lang="es-ES" smtClean="0"/>
              <a:pPr/>
              <a:t>19/12/2018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C6D8C4-ADF9-42A1-9ABC-C61A9E9D2D08}" type="datetime1">
              <a:rPr lang="es-ES" smtClean="0"/>
              <a:pPr/>
              <a:t>19/12/2018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 smtClean="0"/>
              <a:t>​</a:t>
            </a:r>
            <a:fld id="{5B79CF11-FD05-4F88-8EC3-5D4F176B79FC}" type="datetime1">
              <a:rPr lang="es-ES" smtClean="0"/>
              <a:pPr/>
              <a:t>19/12/2018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 smtClean="0"/>
              <a:t>​</a:t>
            </a:r>
            <a:fld id="{FEAFC309-1B63-44A4-A9FC-29FA1501E26B}" type="datetime1">
              <a:rPr lang="es-ES" smtClean="0"/>
              <a:pPr/>
              <a:t>19/12/2018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850802-155D-414A-A9FD-662B6F0E4656}" type="datetime1">
              <a:rPr lang="es-ES" smtClean="0"/>
              <a:pPr/>
              <a:t>19/12/2018</a:t>
            </a:fld>
            <a:r>
              <a:rPr lang="es-ES" dirty="0" smtClean="0"/>
              <a:t>​</a:t>
            </a:r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 smtClean="0"/>
              <a:t>​</a:t>
            </a:r>
            <a:fld id="{5146D9C0-42AF-411F-B87E-5CF0AD6A3E2D}" type="datetime1">
              <a:rPr lang="es-ES" smtClean="0"/>
              <a:pPr/>
              <a:t>19/12/2018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  <a:p>
            <a:pPr lvl="5" rtl="0"/>
            <a:r>
              <a:rPr lang="es-ES" noProof="0" dirty="0"/>
              <a:t>Sexto nivel</a:t>
            </a:r>
          </a:p>
          <a:p>
            <a:pPr lvl="6" rtl="0"/>
            <a:r>
              <a:rPr lang="es-ES" noProof="0" dirty="0"/>
              <a:t>Séptimo nivel</a:t>
            </a:r>
          </a:p>
          <a:p>
            <a:pPr lvl="7" rtl="0"/>
            <a:r>
              <a:rPr lang="es-ES" noProof="0" dirty="0"/>
              <a:t>Octavo nivel</a:t>
            </a:r>
          </a:p>
          <a:p>
            <a:pPr lvl="8" rtl="0"/>
            <a:r>
              <a:rPr lang="es-ES" noProof="0" dirty="0"/>
              <a:t>Noveno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B0EBC17-0101-4DBA-89EA-55E7A4727CA3}" type="datetime1">
              <a:rPr lang="es-ES" noProof="0" smtClean="0"/>
              <a:pPr/>
              <a:t>19/12/2018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fld id="{0FF54DE5-C571-48E8-A5BC-B369434E2F44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  <p:grpSp>
        <p:nvGrpSpPr>
          <p:cNvPr id="15" name="Grupo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recto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r>
              <a:rPr lang="es-PE" sz="2800" dirty="0"/>
              <a:t>MODELO PARA DETECTAR LA EVASIÓN DEL IMPUESTO A LA RENTA EN EL SECTOR DE LOS PRINCIPALES CONTRIBUYENTES PERUANOS.</a:t>
            </a:r>
            <a:endParaRPr lang="es-ES" sz="2800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pic>
        <p:nvPicPr>
          <p:cNvPr id="3" name="Marcador de posición de imagen 2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9" b="34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PE" b="1" dirty="0"/>
              <a:t>Planificación de la revisión</a:t>
            </a:r>
            <a:endParaRPr lang="es-E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04900" y="1463040"/>
            <a:ext cx="9980682" cy="1972491"/>
          </a:xfrm>
        </p:spPr>
        <p:txBody>
          <a:bodyPr rtlCol="0">
            <a:normAutofit/>
          </a:bodyPr>
          <a:lstStyle/>
          <a:p>
            <a:r>
              <a:rPr lang="es-PE" dirty="0"/>
              <a:t>P1: ¿Qué métodos existen para predecir la evasión de impuestos?</a:t>
            </a:r>
          </a:p>
          <a:p>
            <a:r>
              <a:rPr lang="es-PE" dirty="0"/>
              <a:t>P2: ¿Qué algoritmos de machine </a:t>
            </a:r>
            <a:r>
              <a:rPr lang="es-PE" dirty="0" err="1"/>
              <a:t>learning</a:t>
            </a:r>
            <a:r>
              <a:rPr lang="es-PE" dirty="0"/>
              <a:t> existen para predecir la evasión de impuesto?</a:t>
            </a:r>
          </a:p>
          <a:p>
            <a:r>
              <a:rPr lang="es-PE" dirty="0"/>
              <a:t>P3: ¿Qué métodos se usan para medir la efectividad de un modelo de evasión de impuestos?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104900" y="4038918"/>
            <a:ext cx="9980683" cy="1669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200000"/>
              </a:lnSpc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=(((tax AND income) OR (tax AND evasion) OR (tax AND avoidance) OR (tax AND default)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OR (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tax AND compliance)) AND ((big AND data) OR (machine AND learning) OR (neural AND network) OR (genetic AND algorithm))).</a:t>
            </a:r>
            <a:endParaRPr lang="es-PE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36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PE" b="1" dirty="0"/>
              <a:t>Desarrollo de la revisión.</a:t>
            </a:r>
            <a:endParaRPr lang="es-ES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10193831"/>
              </p:ext>
            </p:extLst>
          </p:nvPr>
        </p:nvGraphicFramePr>
        <p:xfrm>
          <a:off x="1104900" y="1528356"/>
          <a:ext cx="4919663" cy="45736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7521">
                  <a:extLst>
                    <a:ext uri="{9D8B030D-6E8A-4147-A177-3AD203B41FA5}">
                      <a16:colId xmlns:a16="http://schemas.microsoft.com/office/drawing/2014/main" val="2604631353"/>
                    </a:ext>
                  </a:extLst>
                </a:gridCol>
                <a:gridCol w="2682142">
                  <a:extLst>
                    <a:ext uri="{9D8B030D-6E8A-4147-A177-3AD203B41FA5}">
                      <a16:colId xmlns:a16="http://schemas.microsoft.com/office/drawing/2014/main" val="266664435"/>
                    </a:ext>
                  </a:extLst>
                </a:gridCol>
              </a:tblGrid>
              <a:tr h="497233">
                <a:tc gridSpan="2">
                  <a:txBody>
                    <a:bodyPr/>
                    <a:lstStyle/>
                    <a:p>
                      <a:pPr indent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Criterios</a:t>
                      </a:r>
                      <a:r>
                        <a:rPr lang="en-US" sz="1100" dirty="0">
                          <a:effectLst/>
                        </a:rPr>
                        <a:t> de </a:t>
                      </a:r>
                      <a:r>
                        <a:rPr lang="en-US" sz="1100" dirty="0" err="1">
                          <a:effectLst/>
                        </a:rPr>
                        <a:t>inclusión</a:t>
                      </a:r>
                      <a:endParaRPr lang="es-PE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987" marR="31717" marT="31717" marB="31717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824516"/>
                  </a:ext>
                </a:extLst>
              </a:tr>
              <a:tr h="497233"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Criterio de inclusión</a:t>
                      </a:r>
                      <a:endParaRPr lang="es-P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987" marR="31717" marT="31717" marB="31717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Razón de inclusión</a:t>
                      </a:r>
                      <a:endParaRPr lang="es-P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987" marR="31717" marT="31717" marB="31717"/>
                </a:tc>
                <a:extLst>
                  <a:ext uri="{0D108BD9-81ED-4DB2-BD59-A6C34878D82A}">
                    <a16:rowId xmlns:a16="http://schemas.microsoft.com/office/drawing/2014/main" val="266386606"/>
                  </a:ext>
                </a:extLst>
              </a:tr>
              <a:tr h="914734"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Objetivo de la investigación</a:t>
                      </a:r>
                      <a:endParaRPr lang="es-P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987" marR="31717" marT="31717" marB="31717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Estudios que permiten predecir la evasión de impuestos.</a:t>
                      </a:r>
                      <a:endParaRPr lang="es-P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987" marR="31717" marT="31717" marB="31717"/>
                </a:tc>
                <a:extLst>
                  <a:ext uri="{0D108BD9-81ED-4DB2-BD59-A6C34878D82A}">
                    <a16:rowId xmlns:a16="http://schemas.microsoft.com/office/drawing/2014/main" val="2227151151"/>
                  </a:ext>
                </a:extLst>
              </a:tr>
              <a:tr h="1749737"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Estudios empíricos cuantitativos.</a:t>
                      </a:r>
                      <a:endParaRPr lang="es-P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987" marR="31717" marT="31717" marB="31717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Estos artículos se incluyen porque proporcionan evidencia empírica existente, lo que representa el interés principal de esta revisión.</a:t>
                      </a:r>
                      <a:endParaRPr lang="es-P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987" marR="31717" marT="31717" marB="31717"/>
                </a:tc>
                <a:extLst>
                  <a:ext uri="{0D108BD9-81ED-4DB2-BD59-A6C34878D82A}">
                    <a16:rowId xmlns:a16="http://schemas.microsoft.com/office/drawing/2014/main" val="3066847241"/>
                  </a:ext>
                </a:extLst>
              </a:tr>
              <a:tr h="914734"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Lenguaje ingles</a:t>
                      </a:r>
                      <a:endParaRPr lang="es-P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987" marR="31717" marT="31717" marB="31717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Sólo artículos en ingles fueron considerados.</a:t>
                      </a:r>
                      <a:endParaRPr lang="es-PE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987" marR="31717" marT="31717" marB="31717"/>
                </a:tc>
                <a:extLst>
                  <a:ext uri="{0D108BD9-81ED-4DB2-BD59-A6C34878D82A}">
                    <a16:rowId xmlns:a16="http://schemas.microsoft.com/office/drawing/2014/main" val="1577283653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687065"/>
              </p:ext>
            </p:extLst>
          </p:nvPr>
        </p:nvGraphicFramePr>
        <p:xfrm>
          <a:off x="6210210" y="1528356"/>
          <a:ext cx="5167540" cy="45736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3770">
                  <a:extLst>
                    <a:ext uri="{9D8B030D-6E8A-4147-A177-3AD203B41FA5}">
                      <a16:colId xmlns:a16="http://schemas.microsoft.com/office/drawing/2014/main" val="210904389"/>
                    </a:ext>
                  </a:extLst>
                </a:gridCol>
                <a:gridCol w="2583770">
                  <a:extLst>
                    <a:ext uri="{9D8B030D-6E8A-4147-A177-3AD203B41FA5}">
                      <a16:colId xmlns:a16="http://schemas.microsoft.com/office/drawing/2014/main" val="1358532586"/>
                    </a:ext>
                  </a:extLst>
                </a:gridCol>
              </a:tblGrid>
              <a:tr h="713046">
                <a:tc gridSpan="2">
                  <a:txBody>
                    <a:bodyPr/>
                    <a:lstStyle/>
                    <a:p>
                      <a:pPr indent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Criterios</a:t>
                      </a:r>
                      <a:r>
                        <a:rPr lang="en-US" sz="1200" dirty="0">
                          <a:effectLst/>
                        </a:rPr>
                        <a:t> de </a:t>
                      </a:r>
                      <a:r>
                        <a:rPr lang="en-US" sz="1200" dirty="0" err="1">
                          <a:effectLst/>
                        </a:rPr>
                        <a:t>exclusión</a:t>
                      </a:r>
                      <a:endParaRPr lang="es-P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020" marR="34925" marT="34925" marB="34925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913620"/>
                  </a:ext>
                </a:extLst>
              </a:tr>
              <a:tr h="713046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Criterio de exclusión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02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Razón de exclusión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020" marR="34925" marT="34925" marB="34925"/>
                </a:tc>
                <a:extLst>
                  <a:ext uri="{0D108BD9-81ED-4DB2-BD59-A6C34878D82A}">
                    <a16:rowId xmlns:a16="http://schemas.microsoft.com/office/drawing/2014/main" val="3956674048"/>
                  </a:ext>
                </a:extLst>
              </a:tr>
              <a:tr h="8197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Tipo de publicación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020" marR="34925" marT="34925" marB="349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Se excluyeron libros, capítulos de libros y disertaciones.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020" marR="34925" marT="34925" marB="34925"/>
                </a:tc>
                <a:extLst>
                  <a:ext uri="{0D108BD9-81ED-4DB2-BD59-A6C34878D82A}">
                    <a16:rowId xmlns:a16="http://schemas.microsoft.com/office/drawing/2014/main" val="1655657379"/>
                  </a:ext>
                </a:extLst>
              </a:tr>
              <a:tr h="8197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Unidad de Análisis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020" marR="34925" marT="34925" marB="349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Se excluyeron estudios que no consideren soluciones basadas en machine learning.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020" marR="34925" marT="34925" marB="34925"/>
                </a:tc>
                <a:extLst>
                  <a:ext uri="{0D108BD9-81ED-4DB2-BD59-A6C34878D82A}">
                    <a16:rowId xmlns:a16="http://schemas.microsoft.com/office/drawing/2014/main" val="2602985090"/>
                  </a:ext>
                </a:extLst>
              </a:tr>
              <a:tr h="15080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Enfoque de la investigación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020" marR="34925" marT="34925" marB="349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C" sz="1200" dirty="0">
                          <a:effectLst/>
                        </a:rPr>
                        <a:t>Se excluyeron estudios que no muestran metodología de investigación, pruebas numéricas (estadística descriptiva) y análisis o discusión.</a:t>
                      </a:r>
                      <a:endParaRPr lang="es-P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020" marR="34925" marT="34925" marB="34925"/>
                </a:tc>
                <a:extLst>
                  <a:ext uri="{0D108BD9-81ED-4DB2-BD59-A6C34878D82A}">
                    <a16:rowId xmlns:a16="http://schemas.microsoft.com/office/drawing/2014/main" val="1418565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95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PE" b="1" dirty="0"/>
              <a:t>Desarrollo de la revisión.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180431" y="1993106"/>
            <a:ext cx="78295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0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smtClean="0"/>
              <a:t>Estadística</a:t>
            </a:r>
            <a:endParaRPr lang="es-ES" dirty="0"/>
          </a:p>
        </p:txBody>
      </p:sp>
      <p:pic>
        <p:nvPicPr>
          <p:cNvPr id="3" name="Imagen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177" y="1894114"/>
            <a:ext cx="7889966" cy="36184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ángulo 3"/>
          <p:cNvSpPr/>
          <p:nvPr/>
        </p:nvSpPr>
        <p:spPr>
          <a:xfrm>
            <a:off x="1907177" y="5634837"/>
            <a:ext cx="5023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Tendencia </a:t>
            </a:r>
            <a:r>
              <a:rPr lang="es-PE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 los artículos seleccionados por años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Análisis</a:t>
            </a:r>
            <a:endParaRPr lang="es-E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9980682" cy="4572000"/>
          </a:xfrm>
        </p:spPr>
        <p:txBody>
          <a:bodyPr rtlCol="0"/>
          <a:lstStyle/>
          <a:p>
            <a:r>
              <a:rPr lang="es-PE" b="1" dirty="0"/>
              <a:t>¿Qué modelos existen para predecir la evasión de impuestos</a:t>
            </a:r>
            <a:r>
              <a:rPr lang="es-PE" b="1" dirty="0" smtClean="0"/>
              <a:t>?</a:t>
            </a:r>
          </a:p>
          <a:p>
            <a:endParaRPr lang="es-PE" dirty="0"/>
          </a:p>
          <a:p>
            <a:r>
              <a:rPr lang="es-PE" dirty="0" smtClean="0"/>
              <a:t>Los modelos de </a:t>
            </a:r>
            <a:r>
              <a:rPr lang="es-PE" dirty="0"/>
              <a:t>detección de evasión de impuestos se </a:t>
            </a:r>
            <a:r>
              <a:rPr lang="es-PE" dirty="0" smtClean="0"/>
              <a:t>agrupan</a:t>
            </a:r>
          </a:p>
          <a:p>
            <a:pPr marL="400050" indent="-400050">
              <a:buAutoNum type="romanLcParenR"/>
            </a:pPr>
            <a:r>
              <a:rPr lang="es-PE" dirty="0" smtClean="0"/>
              <a:t>Modelo analítico </a:t>
            </a:r>
            <a:r>
              <a:rPr lang="es-PE" dirty="0"/>
              <a:t>(macroeconómico y basado en el principio de agentes</a:t>
            </a:r>
            <a:r>
              <a:rPr lang="es-PE" dirty="0" smtClean="0"/>
              <a:t>),</a:t>
            </a:r>
          </a:p>
          <a:p>
            <a:pPr marL="400050" indent="-400050">
              <a:buAutoNum type="romanLcParenR"/>
            </a:pPr>
            <a:r>
              <a:rPr lang="es-PE" dirty="0" smtClean="0"/>
              <a:t>Modelo computacional </a:t>
            </a:r>
            <a:r>
              <a:rPr lang="es-PE" dirty="0"/>
              <a:t>(basado en agentes, basado en la simulación</a:t>
            </a:r>
            <a:r>
              <a:rPr lang="es-PE" dirty="0" smtClean="0"/>
              <a:t>)</a:t>
            </a:r>
          </a:p>
          <a:p>
            <a:r>
              <a:rPr lang="es-PE" dirty="0" smtClean="0"/>
              <a:t>En </a:t>
            </a:r>
            <a:r>
              <a:rPr lang="es-PE" dirty="0"/>
              <a:t>esta investigación nos centraremos en los modelos computacionales.</a:t>
            </a:r>
          </a:p>
          <a:p>
            <a:endParaRPr lang="es-PE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Análisis</a:t>
            </a:r>
            <a:endParaRPr lang="es-E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9980682" cy="2109651"/>
          </a:xfrm>
        </p:spPr>
        <p:txBody>
          <a:bodyPr rtlCol="0"/>
          <a:lstStyle/>
          <a:p>
            <a:r>
              <a:rPr lang="es-PE" b="1" dirty="0" smtClean="0"/>
              <a:t>¿Qué algoritmos de machine </a:t>
            </a:r>
            <a:r>
              <a:rPr lang="es-PE" b="1" dirty="0" err="1" smtClean="0"/>
              <a:t>learning</a:t>
            </a:r>
            <a:r>
              <a:rPr lang="es-PE" b="1" dirty="0" smtClean="0"/>
              <a:t> existen para predecir la evasión de impuesto?</a:t>
            </a:r>
          </a:p>
          <a:p>
            <a:r>
              <a:rPr lang="es-PE" dirty="0" smtClean="0"/>
              <a:t>El </a:t>
            </a:r>
            <a:r>
              <a:rPr lang="es-PE" dirty="0"/>
              <a:t>campo del aprendizaje automático se divide en tres subdominios: 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aprendizaje </a:t>
            </a:r>
            <a:r>
              <a:rPr lang="es-PE" dirty="0"/>
              <a:t>supervisado, 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aprendizaje </a:t>
            </a:r>
            <a:r>
              <a:rPr lang="es-PE" dirty="0"/>
              <a:t>no </a:t>
            </a:r>
            <a:r>
              <a:rPr lang="es-PE" dirty="0" smtClean="0"/>
              <a:t>supervisado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aprendizaje </a:t>
            </a:r>
            <a:r>
              <a:rPr lang="es-PE" dirty="0"/>
              <a:t>por refuerzo</a:t>
            </a:r>
            <a:r>
              <a:rPr lang="es-PE" dirty="0" smtClean="0"/>
              <a:t>.</a:t>
            </a:r>
          </a:p>
          <a:p>
            <a:endParaRPr lang="es-PE" dirty="0" smtClean="0"/>
          </a:p>
          <a:p>
            <a:endParaRPr lang="es-ES" dirty="0"/>
          </a:p>
        </p:txBody>
      </p:sp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" t="-18" r="-8" b="-18"/>
          <a:stretch>
            <a:fillRect/>
          </a:stretch>
        </p:blipFill>
        <p:spPr bwMode="auto">
          <a:xfrm>
            <a:off x="2638016" y="3709850"/>
            <a:ext cx="7054624" cy="303058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370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s-PE" sz="2000" dirty="0"/>
              <a:t>MODELO PARA DETECTAR LA EVASIÓN DEL IMPUESTO A </a:t>
            </a:r>
            <a:r>
              <a:rPr lang="es-PE" sz="2000" dirty="0" smtClean="0"/>
              <a:t>LA RENTA.</a:t>
            </a:r>
            <a:endParaRPr lang="es-ES" sz="2000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s-ES" dirty="0"/>
              <a:t>Antecedente</a:t>
            </a:r>
            <a:endParaRPr lang="es-ES" dirty="0"/>
          </a:p>
          <a:p>
            <a:r>
              <a:rPr lang="es-ES" dirty="0"/>
              <a:t>Importancia</a:t>
            </a:r>
            <a:endParaRPr lang="es-ES" dirty="0"/>
          </a:p>
          <a:p>
            <a:r>
              <a:rPr lang="es-ES" dirty="0" smtClean="0"/>
              <a:t>Motivación</a:t>
            </a:r>
          </a:p>
          <a:p>
            <a:r>
              <a:rPr lang="es-ES" dirty="0"/>
              <a:t>Objetivo </a:t>
            </a:r>
            <a:r>
              <a:rPr lang="es-ES" dirty="0" smtClean="0"/>
              <a:t>General</a:t>
            </a:r>
          </a:p>
          <a:p>
            <a:r>
              <a:rPr lang="es-ES" dirty="0"/>
              <a:t>Metodología </a:t>
            </a:r>
            <a:r>
              <a:rPr lang="es-ES" dirty="0" smtClean="0"/>
              <a:t>de investigación</a:t>
            </a:r>
          </a:p>
          <a:p>
            <a:r>
              <a:rPr lang="es-ES" dirty="0" smtClean="0"/>
              <a:t>Análisis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s-PE" dirty="0"/>
              <a:t>D</a:t>
            </a:r>
            <a:r>
              <a:rPr lang="es-PE" dirty="0" smtClean="0"/>
              <a:t>etección </a:t>
            </a:r>
            <a:r>
              <a:rPr lang="es-PE" dirty="0"/>
              <a:t>de empresas, del sector de los principales contribuyentes peruanos, que no registran sus ganancias de forma completa y por ende evaden el impuesto a la renta.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600200"/>
            <a:ext cx="8128000" cy="4572000"/>
          </a:xfrm>
        </p:spPr>
      </p:pic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dos objetos con tabla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s-ES" dirty="0"/>
              <a:t>Primera viñeta aquí</a:t>
            </a:r>
          </a:p>
          <a:p>
            <a:pPr rtl="0"/>
            <a:r>
              <a:rPr lang="es-ES" dirty="0"/>
              <a:t>Segunda viñeta aquí</a:t>
            </a:r>
          </a:p>
          <a:p>
            <a:pPr rtl="0"/>
            <a:r>
              <a:rPr lang="es-ES" dirty="0"/>
              <a:t>Tercera viñeta aquí</a:t>
            </a:r>
          </a:p>
        </p:txBody>
      </p:sp>
      <p:graphicFrame>
        <p:nvGraphicFramePr>
          <p:cNvPr id="16" name="Marcador de posición de contenido 15" descr="Tabla de ejemplo con 3 columnas y 4 filas" title="Tab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8850684"/>
              </p:ext>
            </p:extLst>
          </p:nvPr>
        </p:nvGraphicFramePr>
        <p:xfrm>
          <a:off x="6172200" y="1600200"/>
          <a:ext cx="49149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rtl="0"/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Grupo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Grupo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Título y diseño de contenido con SmartArt</a:t>
            </a:r>
          </a:p>
        </p:txBody>
      </p:sp>
      <p:graphicFrame>
        <p:nvGraphicFramePr>
          <p:cNvPr id="4" name="Marcador de posición de contenido 3" descr="Lista apilada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779653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Importancia</a:t>
            </a:r>
            <a:endParaRPr lang="es-E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04900" y="1463040"/>
            <a:ext cx="4919472" cy="4709160"/>
          </a:xfrm>
        </p:spPr>
        <p:txBody>
          <a:bodyPr rtlCol="0">
            <a:normAutofit/>
          </a:bodyPr>
          <a:lstStyle/>
          <a:p>
            <a:r>
              <a:rPr lang="es-PE" dirty="0"/>
              <a:t>En el Perú contamos con una economía altamente informal donde 8 de cada 10 dólares se mueven fuera del sistema financiero y operan principalmente en mercado con el uso de efectivo que se inserta al sistema y evade impuestos, no es rastreable y no opera de acuerdo con el contexto formal de la economía</a:t>
            </a:r>
            <a:r>
              <a:rPr lang="es-PE" dirty="0" smtClean="0"/>
              <a:t>.</a:t>
            </a:r>
          </a:p>
          <a:p>
            <a:r>
              <a:rPr lang="es-PE" dirty="0" smtClean="0"/>
              <a:t>De acuerdo a la estimación realizada por el BCR la </a:t>
            </a:r>
            <a:r>
              <a:rPr lang="es-PE" dirty="0"/>
              <a:t>evasión total podría ubicarse dentro del rango de S/ 2 000 millones (0,3 por ciento del PBI) y S/ 7 346 millones (1,3 por ciento del PBI), aproximadamente.</a:t>
            </a:r>
            <a:endParaRPr lang="es-ES" dirty="0"/>
          </a:p>
        </p:txBody>
      </p:sp>
      <p:pic>
        <p:nvPicPr>
          <p:cNvPr id="7" name="Marcador de contenido 6"/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850" y="1688997"/>
            <a:ext cx="4919663" cy="4257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smtClean="0"/>
              <a:t>Motivación</a:t>
            </a:r>
            <a:endParaRPr lang="es-E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04900" y="1463040"/>
            <a:ext cx="9980682" cy="4709160"/>
          </a:xfrm>
        </p:spPr>
        <p:txBody>
          <a:bodyPr rtlCol="0">
            <a:normAutofit/>
          </a:bodyPr>
          <a:lstStyle/>
          <a:p>
            <a:r>
              <a:rPr lang="es-PE" dirty="0"/>
              <a:t>Los artículos ofrecen una efectividad medida en los resultados, mas no en el tiempo en que se obtienen estos; por ello se diseñara un modelo que muestre la efectividad medido en resultados correctos y tiempos de ejecución.</a:t>
            </a:r>
          </a:p>
        </p:txBody>
      </p:sp>
    </p:spTree>
    <p:extLst>
      <p:ext uri="{BB962C8B-B14F-4D97-AF65-F5344CB8AC3E}">
        <p14:creationId xmlns:p14="http://schemas.microsoft.com/office/powerpoint/2010/main" val="351609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PE" b="1" dirty="0" smtClean="0"/>
              <a:t>Objetivo general</a:t>
            </a:r>
            <a:endParaRPr lang="es-E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04900" y="1463040"/>
            <a:ext cx="9980682" cy="4709160"/>
          </a:xfrm>
        </p:spPr>
        <p:txBody>
          <a:bodyPr rtlCol="0">
            <a:normAutofit/>
          </a:bodyPr>
          <a:lstStyle/>
          <a:p>
            <a:r>
              <a:rPr lang="es-PE" dirty="0"/>
              <a:t>Diseñar un modelo de detección de evasión de impuestos usando técnicas de machine </a:t>
            </a:r>
            <a:r>
              <a:rPr lang="es-PE" dirty="0" err="1"/>
              <a:t>learning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1210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PE" b="1" dirty="0"/>
              <a:t>Metodología de Investigación</a:t>
            </a:r>
            <a:br>
              <a:rPr lang="es-PE" b="1" dirty="0"/>
            </a:br>
            <a:endParaRPr lang="es-E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teratura académica 16 × 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74_TF03431380_TF03431380.potx" id="{9C759DF4-5D22-4947-AC84-0622EEA47A41}" vid="{3C637098-65C7-40E1-B206-DD97FD8DB6F6}"/>
    </a:ext>
  </a:extLst>
</a:theme>
</file>

<file path=ppt/theme/theme2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4873beb7-5857-4685-be1f-d57550cc96cc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académica, diseño de cinta y raya diplomática (panorámica)</Template>
  <TotalTime>0</TotalTime>
  <Words>677</Words>
  <Application>Microsoft Office PowerPoint</Application>
  <PresentationFormat>Panorámica</PresentationFormat>
  <Paragraphs>103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Euphemia</vt:lpstr>
      <vt:lpstr>Plantagenet Cherokee</vt:lpstr>
      <vt:lpstr>Times New Roman</vt:lpstr>
      <vt:lpstr>Wingdings</vt:lpstr>
      <vt:lpstr>Literatura académica 16 × 9</vt:lpstr>
      <vt:lpstr>MODELO PARA DETECTAR LA EVASIÓN DEL IMPUESTO A LA RENTA EN EL SECTOR DE LOS PRINCIPALES CONTRIBUYENTES PERUANOS.</vt:lpstr>
      <vt:lpstr>MODELO PARA DETECTAR LA EVASIÓN DEL IMPUESTO A LA RENTA.</vt:lpstr>
      <vt:lpstr>Detección de empresas, del sector de los principales contribuyentes peruanos, que no registran sus ganancias de forma completa y por ende evaden el impuesto a la renta.</vt:lpstr>
      <vt:lpstr>Diseño de dos objetos con tabla</vt:lpstr>
      <vt:lpstr>Título y diseño de contenido con SmartArt</vt:lpstr>
      <vt:lpstr>Importancia</vt:lpstr>
      <vt:lpstr>Motivación</vt:lpstr>
      <vt:lpstr>Objetivo general</vt:lpstr>
      <vt:lpstr>Metodología de Investigación </vt:lpstr>
      <vt:lpstr>Planificación de la revisión</vt:lpstr>
      <vt:lpstr>Desarrollo de la revisión.</vt:lpstr>
      <vt:lpstr>Desarrollo de la revisión.</vt:lpstr>
      <vt:lpstr>Estadística</vt:lpstr>
      <vt:lpstr>Análisis</vt:lpstr>
      <vt:lpstr>Análisis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2018-12-19T12:55:19Z</dcterms:created>
  <dcterms:modified xsi:type="dcterms:W3CDTF">2018-12-19T15:44:47Z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