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321" r:id="rId5"/>
    <p:sldId id="320" r:id="rId6"/>
    <p:sldId id="309" r:id="rId7"/>
    <p:sldId id="314" r:id="rId8"/>
    <p:sldId id="308" r:id="rId9"/>
    <p:sldId id="323" r:id="rId10"/>
    <p:sldId id="322" r:id="rId11"/>
    <p:sldId id="329" r:id="rId12"/>
    <p:sldId id="313" r:id="rId13"/>
    <p:sldId id="325" r:id="rId14"/>
    <p:sldId id="324" r:id="rId15"/>
    <p:sldId id="336" r:id="rId16"/>
    <p:sldId id="339" r:id="rId17"/>
    <p:sldId id="338" r:id="rId18"/>
    <p:sldId id="326" r:id="rId19"/>
  </p:sldIdLst>
  <p:sldSz cx="9144000" cy="5143500"/>
  <p:notesSz cx="6858000" cy="9144000"/>
  <p:custDataLst>
    <p:tags r:id="rId2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3660" initials="2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7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13b778143be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0" name="Google Shape;1740;g13b778143be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32725" y="651900"/>
            <a:ext cx="4623900" cy="30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solidFill>
                  <a:schemeClr val="dk2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732725" y="4003202"/>
            <a:ext cx="4623900" cy="44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38790" y="120932"/>
            <a:ext cx="8614324" cy="4897081"/>
            <a:chOff x="238790" y="120932"/>
            <a:chExt cx="8614324" cy="4897081"/>
          </a:xfrm>
        </p:grpSpPr>
        <p:sp>
          <p:nvSpPr>
            <p:cNvPr id="13" name="Google Shape;13;p2"/>
            <p:cNvSpPr/>
            <p:nvPr/>
          </p:nvSpPr>
          <p:spPr>
            <a:xfrm flipH="1">
              <a:off x="1331036" y="4853725"/>
              <a:ext cx="132754" cy="164288"/>
            </a:xfrm>
            <a:custGeom>
              <a:avLst/>
              <a:gdLst/>
              <a:ahLst/>
              <a:cxnLst/>
              <a:rect l="l" t="t" r="r" b="b"/>
              <a:pathLst>
                <a:path w="3709" h="4590" extrusionOk="0">
                  <a:moveTo>
                    <a:pt x="1855" y="0"/>
                  </a:moveTo>
                  <a:cubicBezTo>
                    <a:pt x="1794" y="1247"/>
                    <a:pt x="1004" y="2250"/>
                    <a:pt x="1" y="2310"/>
                  </a:cubicBezTo>
                  <a:cubicBezTo>
                    <a:pt x="1004" y="2341"/>
                    <a:pt x="1794" y="3344"/>
                    <a:pt x="1855" y="4590"/>
                  </a:cubicBezTo>
                  <a:cubicBezTo>
                    <a:pt x="1916" y="3344"/>
                    <a:pt x="2706" y="2371"/>
                    <a:pt x="3709" y="2310"/>
                  </a:cubicBezTo>
                  <a:cubicBezTo>
                    <a:pt x="2706" y="2250"/>
                    <a:pt x="1916" y="1247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291915" y="3718553"/>
              <a:ext cx="132754" cy="163214"/>
            </a:xfrm>
            <a:custGeom>
              <a:avLst/>
              <a:gdLst/>
              <a:ahLst/>
              <a:cxnLst/>
              <a:rect l="l" t="t" r="r" b="b"/>
              <a:pathLst>
                <a:path w="3709" h="4560" extrusionOk="0">
                  <a:moveTo>
                    <a:pt x="1855" y="1"/>
                  </a:moveTo>
                  <a:cubicBezTo>
                    <a:pt x="1824" y="1247"/>
                    <a:pt x="1003" y="2219"/>
                    <a:pt x="0" y="2280"/>
                  </a:cubicBezTo>
                  <a:cubicBezTo>
                    <a:pt x="1003" y="2341"/>
                    <a:pt x="1824" y="3314"/>
                    <a:pt x="1855" y="4560"/>
                  </a:cubicBezTo>
                  <a:cubicBezTo>
                    <a:pt x="1915" y="3314"/>
                    <a:pt x="2706" y="2341"/>
                    <a:pt x="3709" y="2280"/>
                  </a:cubicBezTo>
                  <a:cubicBezTo>
                    <a:pt x="2706" y="2219"/>
                    <a:pt x="1915" y="1247"/>
                    <a:pt x="185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1102660" y="402726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16"/>
                    <a:pt x="1004" y="2219"/>
                    <a:pt x="1" y="2280"/>
                  </a:cubicBezTo>
                  <a:cubicBezTo>
                    <a:pt x="1004" y="2311"/>
                    <a:pt x="1824" y="3314"/>
                    <a:pt x="1885" y="4560"/>
                  </a:cubicBezTo>
                  <a:cubicBezTo>
                    <a:pt x="1916" y="3314"/>
                    <a:pt x="2736" y="2341"/>
                    <a:pt x="3739" y="2280"/>
                  </a:cubicBezTo>
                  <a:cubicBezTo>
                    <a:pt x="2736" y="2219"/>
                    <a:pt x="1916" y="1216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7061234" y="4504941"/>
              <a:ext cx="132754" cy="163214"/>
            </a:xfrm>
            <a:custGeom>
              <a:avLst/>
              <a:gdLst/>
              <a:ahLst/>
              <a:cxnLst/>
              <a:rect l="l" t="t" r="r" b="b"/>
              <a:pathLst>
                <a:path w="3709" h="4560" extrusionOk="0">
                  <a:moveTo>
                    <a:pt x="1854" y="0"/>
                  </a:moveTo>
                  <a:cubicBezTo>
                    <a:pt x="1793" y="1216"/>
                    <a:pt x="1003" y="2219"/>
                    <a:pt x="0" y="2280"/>
                  </a:cubicBezTo>
                  <a:cubicBezTo>
                    <a:pt x="1003" y="2310"/>
                    <a:pt x="1793" y="3314"/>
                    <a:pt x="1854" y="4560"/>
                  </a:cubicBezTo>
                  <a:cubicBezTo>
                    <a:pt x="1915" y="3314"/>
                    <a:pt x="2705" y="2341"/>
                    <a:pt x="3708" y="2280"/>
                  </a:cubicBezTo>
                  <a:cubicBezTo>
                    <a:pt x="2705" y="2219"/>
                    <a:pt x="1915" y="1216"/>
                    <a:pt x="1854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5761113" y="4584721"/>
              <a:ext cx="132790" cy="163214"/>
            </a:xfrm>
            <a:custGeom>
              <a:avLst/>
              <a:gdLst/>
              <a:ahLst/>
              <a:cxnLst/>
              <a:rect l="l" t="t" r="r" b="b"/>
              <a:pathLst>
                <a:path w="3710" h="4560" extrusionOk="0">
                  <a:moveTo>
                    <a:pt x="1855" y="0"/>
                  </a:moveTo>
                  <a:cubicBezTo>
                    <a:pt x="1825" y="1216"/>
                    <a:pt x="1004" y="2219"/>
                    <a:pt x="1" y="2280"/>
                  </a:cubicBezTo>
                  <a:cubicBezTo>
                    <a:pt x="1004" y="2310"/>
                    <a:pt x="1825" y="3313"/>
                    <a:pt x="1855" y="4559"/>
                  </a:cubicBezTo>
                  <a:cubicBezTo>
                    <a:pt x="1916" y="3313"/>
                    <a:pt x="2736" y="2341"/>
                    <a:pt x="3709" y="2280"/>
                  </a:cubicBezTo>
                  <a:cubicBezTo>
                    <a:pt x="2736" y="2219"/>
                    <a:pt x="1916" y="1216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5248738" y="120932"/>
              <a:ext cx="132754" cy="164323"/>
            </a:xfrm>
            <a:custGeom>
              <a:avLst/>
              <a:gdLst/>
              <a:ahLst/>
              <a:cxnLst/>
              <a:rect l="l" t="t" r="r" b="b"/>
              <a:pathLst>
                <a:path w="3709" h="4591" extrusionOk="0">
                  <a:moveTo>
                    <a:pt x="1854" y="1"/>
                  </a:moveTo>
                  <a:cubicBezTo>
                    <a:pt x="1824" y="1247"/>
                    <a:pt x="1003" y="2250"/>
                    <a:pt x="0" y="2280"/>
                  </a:cubicBezTo>
                  <a:lnTo>
                    <a:pt x="0" y="2311"/>
                  </a:lnTo>
                  <a:cubicBezTo>
                    <a:pt x="1003" y="2341"/>
                    <a:pt x="1824" y="3344"/>
                    <a:pt x="1854" y="4590"/>
                  </a:cubicBezTo>
                  <a:cubicBezTo>
                    <a:pt x="1915" y="3344"/>
                    <a:pt x="2706" y="2341"/>
                    <a:pt x="3709" y="2311"/>
                  </a:cubicBezTo>
                  <a:lnTo>
                    <a:pt x="3709" y="2280"/>
                  </a:lnTo>
                  <a:cubicBezTo>
                    <a:pt x="2706" y="2250"/>
                    <a:pt x="1915" y="124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8719250" y="2204342"/>
              <a:ext cx="133864" cy="164288"/>
            </a:xfrm>
            <a:custGeom>
              <a:avLst/>
              <a:gdLst/>
              <a:ahLst/>
              <a:cxnLst/>
              <a:rect l="l" t="t" r="r" b="b"/>
              <a:pathLst>
                <a:path w="3740" h="4590" extrusionOk="0">
                  <a:moveTo>
                    <a:pt x="1885" y="0"/>
                  </a:moveTo>
                  <a:cubicBezTo>
                    <a:pt x="1824" y="1246"/>
                    <a:pt x="1004" y="2249"/>
                    <a:pt x="1" y="2280"/>
                  </a:cubicBezTo>
                  <a:lnTo>
                    <a:pt x="1" y="2310"/>
                  </a:lnTo>
                  <a:cubicBezTo>
                    <a:pt x="1004" y="2341"/>
                    <a:pt x="1824" y="3344"/>
                    <a:pt x="1885" y="4590"/>
                  </a:cubicBezTo>
                  <a:cubicBezTo>
                    <a:pt x="1916" y="3344"/>
                    <a:pt x="2736" y="2341"/>
                    <a:pt x="3739" y="2310"/>
                  </a:cubicBezTo>
                  <a:cubicBezTo>
                    <a:pt x="3739" y="2310"/>
                    <a:pt x="3739" y="2310"/>
                    <a:pt x="3739" y="2280"/>
                  </a:cubicBezTo>
                  <a:cubicBezTo>
                    <a:pt x="2736" y="2249"/>
                    <a:pt x="1916" y="1246"/>
                    <a:pt x="188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4322893" y="4967666"/>
              <a:ext cx="30495" cy="30531"/>
            </a:xfrm>
            <a:custGeom>
              <a:avLst/>
              <a:gdLst/>
              <a:ahLst/>
              <a:cxnLst/>
              <a:rect l="l" t="t" r="r" b="b"/>
              <a:pathLst>
                <a:path w="852" h="853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70"/>
                    <a:pt x="183" y="852"/>
                    <a:pt x="426" y="852"/>
                  </a:cubicBezTo>
                  <a:cubicBezTo>
                    <a:pt x="669" y="852"/>
                    <a:pt x="851" y="670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238790" y="907508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69"/>
                    <a:pt x="214" y="852"/>
                    <a:pt x="426" y="852"/>
                  </a:cubicBezTo>
                  <a:cubicBezTo>
                    <a:pt x="669" y="852"/>
                    <a:pt x="852" y="669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3810488" y="4982914"/>
              <a:ext cx="31569" cy="30495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456" y="0"/>
                  </a:moveTo>
                  <a:cubicBezTo>
                    <a:pt x="213" y="0"/>
                    <a:pt x="0" y="183"/>
                    <a:pt x="0" y="426"/>
                  </a:cubicBezTo>
                  <a:cubicBezTo>
                    <a:pt x="0" y="669"/>
                    <a:pt x="213" y="852"/>
                    <a:pt x="456" y="852"/>
                  </a:cubicBezTo>
                  <a:cubicBezTo>
                    <a:pt x="669" y="852"/>
                    <a:pt x="882" y="669"/>
                    <a:pt x="882" y="426"/>
                  </a:cubicBezTo>
                  <a:cubicBezTo>
                    <a:pt x="882" y="183"/>
                    <a:pt x="669" y="0"/>
                    <a:pt x="45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2467283" y="4949844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1766235" y="526748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213" y="0"/>
                    <a:pt x="0" y="213"/>
                    <a:pt x="0" y="426"/>
                  </a:cubicBezTo>
                  <a:cubicBezTo>
                    <a:pt x="0" y="669"/>
                    <a:pt x="213" y="851"/>
                    <a:pt x="426" y="851"/>
                  </a:cubicBezTo>
                  <a:cubicBezTo>
                    <a:pt x="669" y="851"/>
                    <a:pt x="851" y="669"/>
                    <a:pt x="851" y="426"/>
                  </a:cubicBezTo>
                  <a:cubicBezTo>
                    <a:pt x="851" y="213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2637675" y="296101"/>
              <a:ext cx="30495" cy="31569"/>
            </a:xfrm>
            <a:custGeom>
              <a:avLst/>
              <a:gdLst/>
              <a:ahLst/>
              <a:cxnLst/>
              <a:rect l="l" t="t" r="r" b="b"/>
              <a:pathLst>
                <a:path w="852" h="882" extrusionOk="0">
                  <a:moveTo>
                    <a:pt x="426" y="0"/>
                  </a:moveTo>
                  <a:cubicBezTo>
                    <a:pt x="183" y="0"/>
                    <a:pt x="0" y="213"/>
                    <a:pt x="0" y="456"/>
                  </a:cubicBezTo>
                  <a:cubicBezTo>
                    <a:pt x="0" y="669"/>
                    <a:pt x="183" y="882"/>
                    <a:pt x="426" y="882"/>
                  </a:cubicBezTo>
                  <a:cubicBezTo>
                    <a:pt x="669" y="882"/>
                    <a:pt x="851" y="669"/>
                    <a:pt x="851" y="456"/>
                  </a:cubicBezTo>
                  <a:cubicBezTo>
                    <a:pt x="851" y="213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3595053" y="469086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38" y="851"/>
                    <a:pt x="851" y="669"/>
                    <a:pt x="851" y="426"/>
                  </a:cubicBezTo>
                  <a:cubicBezTo>
                    <a:pt x="851" y="183"/>
                    <a:pt x="638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8278645" y="176411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8553889" y="4230054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8508182" y="2958275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69" y="851"/>
                    <a:pt x="851" y="669"/>
                    <a:pt x="851" y="426"/>
                  </a:cubicBezTo>
                  <a:cubicBezTo>
                    <a:pt x="851" y="183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" name="Google Shape;566;p11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11"/>
          <p:cNvSpPr txBox="1"/>
          <p:nvPr>
            <p:ph type="title" hasCustomPrompt="1"/>
          </p:nvPr>
        </p:nvSpPr>
        <p:spPr>
          <a:xfrm>
            <a:off x="1908550" y="2196525"/>
            <a:ext cx="53268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0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8" name="Google Shape;568;p11"/>
          <p:cNvSpPr txBox="1"/>
          <p:nvPr>
            <p:ph type="subTitle" idx="1"/>
          </p:nvPr>
        </p:nvSpPr>
        <p:spPr>
          <a:xfrm>
            <a:off x="1908600" y="3951075"/>
            <a:ext cx="53268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69" name="Google Shape;569;p11"/>
          <p:cNvGrpSpPr/>
          <p:nvPr/>
        </p:nvGrpSpPr>
        <p:grpSpPr>
          <a:xfrm rot="-2327500">
            <a:off x="8019541" y="4288268"/>
            <a:ext cx="740358" cy="1002118"/>
            <a:chOff x="3051600" y="3618575"/>
            <a:chExt cx="498150" cy="674275"/>
          </a:xfrm>
        </p:grpSpPr>
        <p:sp>
          <p:nvSpPr>
            <p:cNvPr id="570" name="Google Shape;570;p11"/>
            <p:cNvSpPr/>
            <p:nvPr/>
          </p:nvSpPr>
          <p:spPr>
            <a:xfrm>
              <a:off x="3051600" y="3854600"/>
              <a:ext cx="191850" cy="418525"/>
            </a:xfrm>
            <a:custGeom>
              <a:avLst/>
              <a:gdLst/>
              <a:ahLst/>
              <a:cxnLst/>
              <a:rect l="l" t="t" r="r" b="b"/>
              <a:pathLst>
                <a:path w="7674" h="16741" extrusionOk="0">
                  <a:moveTo>
                    <a:pt x="763" y="0"/>
                  </a:moveTo>
                  <a:cubicBezTo>
                    <a:pt x="720" y="0"/>
                    <a:pt x="677" y="6"/>
                    <a:pt x="635" y="19"/>
                  </a:cubicBezTo>
                  <a:cubicBezTo>
                    <a:pt x="372" y="111"/>
                    <a:pt x="264" y="421"/>
                    <a:pt x="233" y="699"/>
                  </a:cubicBezTo>
                  <a:cubicBezTo>
                    <a:pt x="1" y="2324"/>
                    <a:pt x="465" y="3948"/>
                    <a:pt x="1022" y="5495"/>
                  </a:cubicBezTo>
                  <a:cubicBezTo>
                    <a:pt x="2507" y="9610"/>
                    <a:pt x="4781" y="13446"/>
                    <a:pt x="7673" y="16741"/>
                  </a:cubicBezTo>
                  <a:cubicBezTo>
                    <a:pt x="6482" y="14591"/>
                    <a:pt x="6003" y="11837"/>
                    <a:pt x="5245" y="9501"/>
                  </a:cubicBezTo>
                  <a:cubicBezTo>
                    <a:pt x="4440" y="7042"/>
                    <a:pt x="3574" y="4613"/>
                    <a:pt x="2646" y="2215"/>
                  </a:cubicBezTo>
                  <a:cubicBezTo>
                    <a:pt x="2321" y="1380"/>
                    <a:pt x="1903" y="467"/>
                    <a:pt x="1099" y="96"/>
                  </a:cubicBezTo>
                  <a:cubicBezTo>
                    <a:pt x="987" y="40"/>
                    <a:pt x="875" y="0"/>
                    <a:pt x="763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/>
                <a:t> </a:t>
              </a:r>
              <a:endParaRPr lang="pt-PT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3203200" y="3618575"/>
              <a:ext cx="141175" cy="674275"/>
            </a:xfrm>
            <a:custGeom>
              <a:avLst/>
              <a:gdLst/>
              <a:ahLst/>
              <a:cxnLst/>
              <a:rect l="l" t="t" r="r" b="b"/>
              <a:pathLst>
                <a:path w="5647" h="26971" extrusionOk="0">
                  <a:moveTo>
                    <a:pt x="4291" y="0"/>
                  </a:moveTo>
                  <a:cubicBezTo>
                    <a:pt x="4259" y="0"/>
                    <a:pt x="4226" y="3"/>
                    <a:pt x="4193" y="8"/>
                  </a:cubicBezTo>
                  <a:cubicBezTo>
                    <a:pt x="3976" y="54"/>
                    <a:pt x="3791" y="194"/>
                    <a:pt x="3651" y="364"/>
                  </a:cubicBezTo>
                  <a:cubicBezTo>
                    <a:pt x="2909" y="1122"/>
                    <a:pt x="2538" y="2174"/>
                    <a:pt x="2228" y="3195"/>
                  </a:cubicBezTo>
                  <a:cubicBezTo>
                    <a:pt x="1" y="10867"/>
                    <a:pt x="790" y="19051"/>
                    <a:pt x="1810" y="26971"/>
                  </a:cubicBezTo>
                  <a:cubicBezTo>
                    <a:pt x="2630" y="22315"/>
                    <a:pt x="2909" y="16405"/>
                    <a:pt x="4007" y="11826"/>
                  </a:cubicBezTo>
                  <a:cubicBezTo>
                    <a:pt x="4827" y="8361"/>
                    <a:pt x="5647" y="4819"/>
                    <a:pt x="5214" y="1307"/>
                  </a:cubicBezTo>
                  <a:cubicBezTo>
                    <a:pt x="5141" y="723"/>
                    <a:pt x="4833" y="0"/>
                    <a:pt x="4291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3256575" y="4093025"/>
              <a:ext cx="293175" cy="195575"/>
            </a:xfrm>
            <a:custGeom>
              <a:avLst/>
              <a:gdLst/>
              <a:ahLst/>
              <a:cxnLst/>
              <a:rect l="l" t="t" r="r" b="b"/>
              <a:pathLst>
                <a:path w="11727" h="7823" extrusionOk="0">
                  <a:moveTo>
                    <a:pt x="10977" y="0"/>
                  </a:moveTo>
                  <a:cubicBezTo>
                    <a:pt x="10714" y="0"/>
                    <a:pt x="10421" y="78"/>
                    <a:pt x="10179" y="181"/>
                  </a:cubicBezTo>
                  <a:cubicBezTo>
                    <a:pt x="6235" y="1836"/>
                    <a:pt x="2707" y="4497"/>
                    <a:pt x="0" y="7823"/>
                  </a:cubicBezTo>
                  <a:cubicBezTo>
                    <a:pt x="1393" y="7142"/>
                    <a:pt x="1315" y="7127"/>
                    <a:pt x="2754" y="6570"/>
                  </a:cubicBezTo>
                  <a:cubicBezTo>
                    <a:pt x="5260" y="5611"/>
                    <a:pt x="7627" y="4327"/>
                    <a:pt x="9792" y="2749"/>
                  </a:cubicBezTo>
                  <a:cubicBezTo>
                    <a:pt x="10427" y="2300"/>
                    <a:pt x="11061" y="1805"/>
                    <a:pt x="11463" y="1155"/>
                  </a:cubicBezTo>
                  <a:cubicBezTo>
                    <a:pt x="11602" y="923"/>
                    <a:pt x="11726" y="630"/>
                    <a:pt x="11633" y="367"/>
                  </a:cubicBezTo>
                  <a:cubicBezTo>
                    <a:pt x="11527" y="97"/>
                    <a:pt x="11271" y="0"/>
                    <a:pt x="10977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3254250" y="3903600"/>
              <a:ext cx="274600" cy="383075"/>
            </a:xfrm>
            <a:custGeom>
              <a:avLst/>
              <a:gdLst/>
              <a:ahLst/>
              <a:cxnLst/>
              <a:rect l="l" t="t" r="r" b="b"/>
              <a:pathLst>
                <a:path w="10984" h="15323" extrusionOk="0">
                  <a:moveTo>
                    <a:pt x="10264" y="0"/>
                  </a:moveTo>
                  <a:cubicBezTo>
                    <a:pt x="10154" y="0"/>
                    <a:pt x="10043" y="24"/>
                    <a:pt x="9932" y="54"/>
                  </a:cubicBezTo>
                  <a:cubicBezTo>
                    <a:pt x="8632" y="410"/>
                    <a:pt x="7673" y="1508"/>
                    <a:pt x="6853" y="2576"/>
                  </a:cubicBezTo>
                  <a:cubicBezTo>
                    <a:pt x="3899" y="6412"/>
                    <a:pt x="1578" y="10728"/>
                    <a:pt x="1" y="15322"/>
                  </a:cubicBezTo>
                  <a:cubicBezTo>
                    <a:pt x="944" y="14270"/>
                    <a:pt x="1578" y="12755"/>
                    <a:pt x="2522" y="11703"/>
                  </a:cubicBezTo>
                  <a:cubicBezTo>
                    <a:pt x="5724" y="8779"/>
                    <a:pt x="8447" y="5345"/>
                    <a:pt x="10551" y="1539"/>
                  </a:cubicBezTo>
                  <a:cubicBezTo>
                    <a:pt x="10829" y="1029"/>
                    <a:pt x="10984" y="209"/>
                    <a:pt x="10442" y="23"/>
                  </a:cubicBezTo>
                  <a:cubicBezTo>
                    <a:pt x="10383" y="7"/>
                    <a:pt x="10324" y="0"/>
                    <a:pt x="10264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3051600" y="3867425"/>
              <a:ext cx="182175" cy="394500"/>
            </a:xfrm>
            <a:custGeom>
              <a:avLst/>
              <a:gdLst/>
              <a:ahLst/>
              <a:cxnLst/>
              <a:rect l="l" t="t" r="r" b="b"/>
              <a:pathLst>
                <a:path w="7287" h="15780" extrusionOk="0">
                  <a:moveTo>
                    <a:pt x="264" y="1"/>
                  </a:moveTo>
                  <a:cubicBezTo>
                    <a:pt x="248" y="63"/>
                    <a:pt x="233" y="124"/>
                    <a:pt x="233" y="186"/>
                  </a:cubicBezTo>
                  <a:cubicBezTo>
                    <a:pt x="1" y="1811"/>
                    <a:pt x="465" y="3435"/>
                    <a:pt x="1022" y="4982"/>
                  </a:cubicBezTo>
                  <a:cubicBezTo>
                    <a:pt x="2445" y="8911"/>
                    <a:pt x="4580" y="12593"/>
                    <a:pt x="7287" y="15779"/>
                  </a:cubicBezTo>
                  <a:cubicBezTo>
                    <a:pt x="7271" y="15671"/>
                    <a:pt x="7240" y="15563"/>
                    <a:pt x="7209" y="15455"/>
                  </a:cubicBezTo>
                  <a:cubicBezTo>
                    <a:pt x="6823" y="14202"/>
                    <a:pt x="6173" y="13072"/>
                    <a:pt x="5539" y="11928"/>
                  </a:cubicBezTo>
                  <a:cubicBezTo>
                    <a:pt x="3419" y="8138"/>
                    <a:pt x="1470" y="4162"/>
                    <a:pt x="264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3203200" y="3618750"/>
              <a:ext cx="107925" cy="674100"/>
            </a:xfrm>
            <a:custGeom>
              <a:avLst/>
              <a:gdLst/>
              <a:ahLst/>
              <a:cxnLst/>
              <a:rect l="l" t="t" r="r" b="b"/>
              <a:pathLst>
                <a:path w="4317" h="26964" extrusionOk="0">
                  <a:moveTo>
                    <a:pt x="4193" y="1"/>
                  </a:moveTo>
                  <a:cubicBezTo>
                    <a:pt x="3976" y="47"/>
                    <a:pt x="3791" y="187"/>
                    <a:pt x="3651" y="357"/>
                  </a:cubicBezTo>
                  <a:cubicBezTo>
                    <a:pt x="2909" y="1115"/>
                    <a:pt x="2538" y="2167"/>
                    <a:pt x="2228" y="3188"/>
                  </a:cubicBezTo>
                  <a:cubicBezTo>
                    <a:pt x="1" y="10860"/>
                    <a:pt x="790" y="19044"/>
                    <a:pt x="1810" y="26964"/>
                  </a:cubicBezTo>
                  <a:cubicBezTo>
                    <a:pt x="1857" y="26747"/>
                    <a:pt x="1888" y="26515"/>
                    <a:pt x="1919" y="26299"/>
                  </a:cubicBezTo>
                  <a:cubicBezTo>
                    <a:pt x="1625" y="21441"/>
                    <a:pt x="1424" y="16584"/>
                    <a:pt x="1826" y="11742"/>
                  </a:cubicBezTo>
                  <a:cubicBezTo>
                    <a:pt x="2151" y="7736"/>
                    <a:pt x="2909" y="3744"/>
                    <a:pt x="4317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3277850" y="3903600"/>
              <a:ext cx="243650" cy="320025"/>
            </a:xfrm>
            <a:custGeom>
              <a:avLst/>
              <a:gdLst/>
              <a:ahLst/>
              <a:cxnLst/>
              <a:rect l="l" t="t" r="r" b="b"/>
              <a:pathLst>
                <a:path w="9746" h="12801" extrusionOk="0">
                  <a:moveTo>
                    <a:pt x="9320" y="0"/>
                  </a:moveTo>
                  <a:cubicBezTo>
                    <a:pt x="9210" y="0"/>
                    <a:pt x="9099" y="24"/>
                    <a:pt x="8988" y="54"/>
                  </a:cubicBezTo>
                  <a:cubicBezTo>
                    <a:pt x="7688" y="410"/>
                    <a:pt x="6729" y="1508"/>
                    <a:pt x="5909" y="2576"/>
                  </a:cubicBezTo>
                  <a:cubicBezTo>
                    <a:pt x="3496" y="5700"/>
                    <a:pt x="1516" y="9150"/>
                    <a:pt x="0" y="12801"/>
                  </a:cubicBezTo>
                  <a:cubicBezTo>
                    <a:pt x="634" y="11610"/>
                    <a:pt x="1423" y="10465"/>
                    <a:pt x="2212" y="9367"/>
                  </a:cubicBezTo>
                  <a:cubicBezTo>
                    <a:pt x="4486" y="6134"/>
                    <a:pt x="6822" y="2839"/>
                    <a:pt x="9746" y="209"/>
                  </a:cubicBezTo>
                  <a:cubicBezTo>
                    <a:pt x="9684" y="132"/>
                    <a:pt x="9607" y="70"/>
                    <a:pt x="9498" y="23"/>
                  </a:cubicBezTo>
                  <a:cubicBezTo>
                    <a:pt x="9439" y="7"/>
                    <a:pt x="9380" y="0"/>
                    <a:pt x="9320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260450" y="4093025"/>
              <a:ext cx="286975" cy="190950"/>
            </a:xfrm>
            <a:custGeom>
              <a:avLst/>
              <a:gdLst/>
              <a:ahLst/>
              <a:cxnLst/>
              <a:rect l="l" t="t" r="r" b="b"/>
              <a:pathLst>
                <a:path w="11479" h="7638" extrusionOk="0">
                  <a:moveTo>
                    <a:pt x="10822" y="0"/>
                  </a:moveTo>
                  <a:cubicBezTo>
                    <a:pt x="10559" y="0"/>
                    <a:pt x="10266" y="78"/>
                    <a:pt x="10024" y="181"/>
                  </a:cubicBezTo>
                  <a:cubicBezTo>
                    <a:pt x="6157" y="1805"/>
                    <a:pt x="2676" y="4389"/>
                    <a:pt x="0" y="7637"/>
                  </a:cubicBezTo>
                  <a:cubicBezTo>
                    <a:pt x="3403" y="4636"/>
                    <a:pt x="7302" y="2176"/>
                    <a:pt x="11478" y="382"/>
                  </a:cubicBezTo>
                  <a:cubicBezTo>
                    <a:pt x="11478" y="382"/>
                    <a:pt x="11478" y="382"/>
                    <a:pt x="11478" y="367"/>
                  </a:cubicBezTo>
                  <a:cubicBezTo>
                    <a:pt x="11372" y="97"/>
                    <a:pt x="11116" y="0"/>
                    <a:pt x="10822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3114250" y="4014775"/>
              <a:ext cx="129200" cy="258350"/>
            </a:xfrm>
            <a:custGeom>
              <a:avLst/>
              <a:gdLst/>
              <a:ahLst/>
              <a:cxnLst/>
              <a:rect l="l" t="t" r="r" b="b"/>
              <a:pathLst>
                <a:path w="5168" h="10334" extrusionOk="0">
                  <a:moveTo>
                    <a:pt x="1687" y="0"/>
                  </a:moveTo>
                  <a:lnTo>
                    <a:pt x="1687" y="0"/>
                  </a:lnTo>
                  <a:cubicBezTo>
                    <a:pt x="1780" y="1377"/>
                    <a:pt x="1857" y="2754"/>
                    <a:pt x="1903" y="4131"/>
                  </a:cubicBezTo>
                  <a:cubicBezTo>
                    <a:pt x="1903" y="4239"/>
                    <a:pt x="1872" y="4378"/>
                    <a:pt x="1764" y="4394"/>
                  </a:cubicBezTo>
                  <a:cubicBezTo>
                    <a:pt x="1702" y="4394"/>
                    <a:pt x="1656" y="4347"/>
                    <a:pt x="1625" y="4301"/>
                  </a:cubicBezTo>
                  <a:cubicBezTo>
                    <a:pt x="1068" y="3729"/>
                    <a:pt x="527" y="3156"/>
                    <a:pt x="1" y="2568"/>
                  </a:cubicBezTo>
                  <a:lnTo>
                    <a:pt x="1" y="2568"/>
                  </a:lnTo>
                  <a:cubicBezTo>
                    <a:pt x="1362" y="5368"/>
                    <a:pt x="3110" y="7983"/>
                    <a:pt x="5167" y="10334"/>
                  </a:cubicBezTo>
                  <a:cubicBezTo>
                    <a:pt x="3976" y="8184"/>
                    <a:pt x="3497" y="5430"/>
                    <a:pt x="2739" y="3094"/>
                  </a:cubicBezTo>
                  <a:cubicBezTo>
                    <a:pt x="2398" y="2058"/>
                    <a:pt x="2043" y="1021"/>
                    <a:pt x="1687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3256575" y="4131950"/>
              <a:ext cx="185275" cy="156650"/>
            </a:xfrm>
            <a:custGeom>
              <a:avLst/>
              <a:gdLst/>
              <a:ahLst/>
              <a:cxnLst/>
              <a:rect l="l" t="t" r="r" b="b"/>
              <a:pathLst>
                <a:path w="7411" h="6266" extrusionOk="0">
                  <a:moveTo>
                    <a:pt x="7410" y="1"/>
                  </a:moveTo>
                  <a:lnTo>
                    <a:pt x="7410" y="1"/>
                  </a:lnTo>
                  <a:cubicBezTo>
                    <a:pt x="4579" y="1609"/>
                    <a:pt x="2042" y="3729"/>
                    <a:pt x="0" y="6266"/>
                  </a:cubicBezTo>
                  <a:cubicBezTo>
                    <a:pt x="1393" y="5585"/>
                    <a:pt x="1315" y="5570"/>
                    <a:pt x="2754" y="5013"/>
                  </a:cubicBezTo>
                  <a:cubicBezTo>
                    <a:pt x="4007" y="4533"/>
                    <a:pt x="5229" y="3976"/>
                    <a:pt x="6389" y="3342"/>
                  </a:cubicBezTo>
                  <a:lnTo>
                    <a:pt x="6389" y="3342"/>
                  </a:lnTo>
                  <a:cubicBezTo>
                    <a:pt x="5806" y="3422"/>
                    <a:pt x="5215" y="3468"/>
                    <a:pt x="4628" y="3468"/>
                  </a:cubicBezTo>
                  <a:cubicBezTo>
                    <a:pt x="4420" y="3468"/>
                    <a:pt x="4213" y="3462"/>
                    <a:pt x="4007" y="3450"/>
                  </a:cubicBezTo>
                  <a:cubicBezTo>
                    <a:pt x="5090" y="2244"/>
                    <a:pt x="6219" y="1099"/>
                    <a:pt x="7410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3254250" y="4047250"/>
              <a:ext cx="159350" cy="239425"/>
            </a:xfrm>
            <a:custGeom>
              <a:avLst/>
              <a:gdLst/>
              <a:ahLst/>
              <a:cxnLst/>
              <a:rect l="l" t="t" r="r" b="b"/>
              <a:pathLst>
                <a:path w="6374" h="9577" extrusionOk="0">
                  <a:moveTo>
                    <a:pt x="4626" y="1"/>
                  </a:moveTo>
                  <a:cubicBezTo>
                    <a:pt x="2708" y="3002"/>
                    <a:pt x="1161" y="6220"/>
                    <a:pt x="1" y="9576"/>
                  </a:cubicBezTo>
                  <a:cubicBezTo>
                    <a:pt x="944" y="8524"/>
                    <a:pt x="1578" y="7009"/>
                    <a:pt x="2522" y="5957"/>
                  </a:cubicBezTo>
                  <a:cubicBezTo>
                    <a:pt x="3899" y="4704"/>
                    <a:pt x="5183" y="3342"/>
                    <a:pt x="6374" y="1904"/>
                  </a:cubicBezTo>
                  <a:lnTo>
                    <a:pt x="6374" y="1904"/>
                  </a:lnTo>
                  <a:cubicBezTo>
                    <a:pt x="5817" y="2337"/>
                    <a:pt x="5245" y="2785"/>
                    <a:pt x="4564" y="2956"/>
                  </a:cubicBezTo>
                  <a:cubicBezTo>
                    <a:pt x="4502" y="2971"/>
                    <a:pt x="4433" y="2986"/>
                    <a:pt x="4369" y="2986"/>
                  </a:cubicBezTo>
                  <a:cubicBezTo>
                    <a:pt x="4305" y="2986"/>
                    <a:pt x="4247" y="2971"/>
                    <a:pt x="4208" y="2925"/>
                  </a:cubicBezTo>
                  <a:cubicBezTo>
                    <a:pt x="4115" y="2832"/>
                    <a:pt x="4131" y="2693"/>
                    <a:pt x="4146" y="2569"/>
                  </a:cubicBezTo>
                  <a:cubicBezTo>
                    <a:pt x="4270" y="1718"/>
                    <a:pt x="4440" y="852"/>
                    <a:pt x="4626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81" name="Google Shape;581;p11"/>
          <p:cNvGrpSpPr/>
          <p:nvPr/>
        </p:nvGrpSpPr>
        <p:grpSpPr>
          <a:xfrm rot="1258813">
            <a:off x="6407" y="4305013"/>
            <a:ext cx="874212" cy="746443"/>
            <a:chOff x="4806600" y="3805275"/>
            <a:chExt cx="588250" cy="502275"/>
          </a:xfrm>
        </p:grpSpPr>
        <p:sp>
          <p:nvSpPr>
            <p:cNvPr id="582" name="Google Shape;582;p11"/>
            <p:cNvSpPr/>
            <p:nvPr/>
          </p:nvSpPr>
          <p:spPr>
            <a:xfrm>
              <a:off x="4812400" y="3805275"/>
              <a:ext cx="398750" cy="502275"/>
            </a:xfrm>
            <a:custGeom>
              <a:avLst/>
              <a:gdLst/>
              <a:ahLst/>
              <a:cxnLst/>
              <a:rect l="l" t="t" r="r" b="b"/>
              <a:pathLst>
                <a:path w="15950" h="20091" extrusionOk="0">
                  <a:moveTo>
                    <a:pt x="14844" y="0"/>
                  </a:moveTo>
                  <a:cubicBezTo>
                    <a:pt x="14496" y="0"/>
                    <a:pt x="14139" y="149"/>
                    <a:pt x="13815" y="305"/>
                  </a:cubicBezTo>
                  <a:cubicBezTo>
                    <a:pt x="11061" y="1651"/>
                    <a:pt x="8911" y="4003"/>
                    <a:pt x="7070" y="6462"/>
                  </a:cubicBezTo>
                  <a:cubicBezTo>
                    <a:pt x="3992" y="10577"/>
                    <a:pt x="1594" y="15202"/>
                    <a:pt x="1" y="20091"/>
                  </a:cubicBezTo>
                  <a:cubicBezTo>
                    <a:pt x="2692" y="16363"/>
                    <a:pt x="13598" y="5395"/>
                    <a:pt x="15331" y="2765"/>
                  </a:cubicBezTo>
                  <a:cubicBezTo>
                    <a:pt x="15609" y="2332"/>
                    <a:pt x="15872" y="1868"/>
                    <a:pt x="15919" y="1357"/>
                  </a:cubicBezTo>
                  <a:cubicBezTo>
                    <a:pt x="15949" y="831"/>
                    <a:pt x="15702" y="275"/>
                    <a:pt x="15238" y="73"/>
                  </a:cubicBezTo>
                  <a:cubicBezTo>
                    <a:pt x="15109" y="22"/>
                    <a:pt x="14977" y="0"/>
                    <a:pt x="14844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4806600" y="4049575"/>
              <a:ext cx="588250" cy="255275"/>
            </a:xfrm>
            <a:custGeom>
              <a:avLst/>
              <a:gdLst/>
              <a:ahLst/>
              <a:cxnLst/>
              <a:rect l="l" t="t" r="r" b="b"/>
              <a:pathLst>
                <a:path w="23530" h="10211" extrusionOk="0">
                  <a:moveTo>
                    <a:pt x="20984" y="1"/>
                  </a:moveTo>
                  <a:cubicBezTo>
                    <a:pt x="18225" y="1"/>
                    <a:pt x="15505" y="876"/>
                    <a:pt x="12948" y="1965"/>
                  </a:cubicBezTo>
                  <a:cubicBezTo>
                    <a:pt x="8215" y="3992"/>
                    <a:pt x="3821" y="6776"/>
                    <a:pt x="1" y="10210"/>
                  </a:cubicBezTo>
                  <a:cubicBezTo>
                    <a:pt x="4177" y="8339"/>
                    <a:pt x="19121" y="4332"/>
                    <a:pt x="21952" y="2924"/>
                  </a:cubicBezTo>
                  <a:cubicBezTo>
                    <a:pt x="22416" y="2692"/>
                    <a:pt x="22864" y="2429"/>
                    <a:pt x="23158" y="1996"/>
                  </a:cubicBezTo>
                  <a:cubicBezTo>
                    <a:pt x="23452" y="1579"/>
                    <a:pt x="23529" y="960"/>
                    <a:pt x="23205" y="558"/>
                  </a:cubicBezTo>
                  <a:cubicBezTo>
                    <a:pt x="22911" y="171"/>
                    <a:pt x="22369" y="78"/>
                    <a:pt x="21874" y="32"/>
                  </a:cubicBezTo>
                  <a:cubicBezTo>
                    <a:pt x="21577" y="11"/>
                    <a:pt x="21280" y="1"/>
                    <a:pt x="2098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4812400" y="3805275"/>
              <a:ext cx="389850" cy="502275"/>
            </a:xfrm>
            <a:custGeom>
              <a:avLst/>
              <a:gdLst/>
              <a:ahLst/>
              <a:cxnLst/>
              <a:rect l="l" t="t" r="r" b="b"/>
              <a:pathLst>
                <a:path w="15594" h="20091" extrusionOk="0">
                  <a:moveTo>
                    <a:pt x="14844" y="0"/>
                  </a:moveTo>
                  <a:cubicBezTo>
                    <a:pt x="14496" y="0"/>
                    <a:pt x="14139" y="149"/>
                    <a:pt x="13815" y="305"/>
                  </a:cubicBezTo>
                  <a:cubicBezTo>
                    <a:pt x="11061" y="1651"/>
                    <a:pt x="8911" y="4003"/>
                    <a:pt x="7070" y="6462"/>
                  </a:cubicBezTo>
                  <a:cubicBezTo>
                    <a:pt x="3992" y="10577"/>
                    <a:pt x="1594" y="15202"/>
                    <a:pt x="1" y="20091"/>
                  </a:cubicBezTo>
                  <a:cubicBezTo>
                    <a:pt x="109" y="19952"/>
                    <a:pt x="217" y="19797"/>
                    <a:pt x="341" y="19642"/>
                  </a:cubicBezTo>
                  <a:cubicBezTo>
                    <a:pt x="4084" y="12294"/>
                    <a:pt x="9313" y="5704"/>
                    <a:pt x="15594" y="352"/>
                  </a:cubicBezTo>
                  <a:cubicBezTo>
                    <a:pt x="15501" y="244"/>
                    <a:pt x="15377" y="135"/>
                    <a:pt x="15238" y="73"/>
                  </a:cubicBezTo>
                  <a:cubicBezTo>
                    <a:pt x="15109" y="22"/>
                    <a:pt x="14977" y="0"/>
                    <a:pt x="14844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4806600" y="4049575"/>
              <a:ext cx="582825" cy="255275"/>
            </a:xfrm>
            <a:custGeom>
              <a:avLst/>
              <a:gdLst/>
              <a:ahLst/>
              <a:cxnLst/>
              <a:rect l="l" t="t" r="r" b="b"/>
              <a:pathLst>
                <a:path w="23313" h="10211" extrusionOk="0">
                  <a:moveTo>
                    <a:pt x="20984" y="1"/>
                  </a:moveTo>
                  <a:cubicBezTo>
                    <a:pt x="18225" y="1"/>
                    <a:pt x="15505" y="876"/>
                    <a:pt x="12948" y="1965"/>
                  </a:cubicBezTo>
                  <a:cubicBezTo>
                    <a:pt x="8215" y="3992"/>
                    <a:pt x="3821" y="6776"/>
                    <a:pt x="1" y="10210"/>
                  </a:cubicBezTo>
                  <a:cubicBezTo>
                    <a:pt x="47" y="10180"/>
                    <a:pt x="109" y="10149"/>
                    <a:pt x="171" y="10118"/>
                  </a:cubicBezTo>
                  <a:cubicBezTo>
                    <a:pt x="434" y="9947"/>
                    <a:pt x="681" y="9793"/>
                    <a:pt x="944" y="9623"/>
                  </a:cubicBezTo>
                  <a:cubicBezTo>
                    <a:pt x="7735" y="5245"/>
                    <a:pt x="15377" y="2228"/>
                    <a:pt x="23313" y="712"/>
                  </a:cubicBezTo>
                  <a:cubicBezTo>
                    <a:pt x="23282" y="650"/>
                    <a:pt x="23251" y="604"/>
                    <a:pt x="23205" y="558"/>
                  </a:cubicBezTo>
                  <a:cubicBezTo>
                    <a:pt x="22911" y="171"/>
                    <a:pt x="22369" y="78"/>
                    <a:pt x="21874" y="32"/>
                  </a:cubicBezTo>
                  <a:cubicBezTo>
                    <a:pt x="21577" y="11"/>
                    <a:pt x="21280" y="1"/>
                    <a:pt x="20984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4816275" y="4027525"/>
              <a:ext cx="245975" cy="268425"/>
            </a:xfrm>
            <a:custGeom>
              <a:avLst/>
              <a:gdLst/>
              <a:ahLst/>
              <a:cxnLst/>
              <a:rect l="l" t="t" r="r" b="b"/>
              <a:pathLst>
                <a:path w="9839" h="10737" extrusionOk="0">
                  <a:moveTo>
                    <a:pt x="9839" y="1"/>
                  </a:moveTo>
                  <a:cubicBezTo>
                    <a:pt x="8168" y="1208"/>
                    <a:pt x="6466" y="2368"/>
                    <a:pt x="4749" y="3482"/>
                  </a:cubicBezTo>
                  <a:cubicBezTo>
                    <a:pt x="4749" y="2414"/>
                    <a:pt x="4842" y="1331"/>
                    <a:pt x="5043" y="264"/>
                  </a:cubicBezTo>
                  <a:lnTo>
                    <a:pt x="5043" y="264"/>
                  </a:lnTo>
                  <a:cubicBezTo>
                    <a:pt x="2955" y="3528"/>
                    <a:pt x="1253" y="7055"/>
                    <a:pt x="0" y="10737"/>
                  </a:cubicBezTo>
                  <a:cubicBezTo>
                    <a:pt x="201" y="10567"/>
                    <a:pt x="402" y="10396"/>
                    <a:pt x="604" y="10226"/>
                  </a:cubicBezTo>
                  <a:cubicBezTo>
                    <a:pt x="2615" y="7751"/>
                    <a:pt x="6528" y="3574"/>
                    <a:pt x="9839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4818200" y="4126150"/>
              <a:ext cx="390625" cy="173275"/>
            </a:xfrm>
            <a:custGeom>
              <a:avLst/>
              <a:gdLst/>
              <a:ahLst/>
              <a:cxnLst/>
              <a:rect l="l" t="t" r="r" b="b"/>
              <a:pathLst>
                <a:path w="15625" h="6931" extrusionOk="0">
                  <a:moveTo>
                    <a:pt x="10102" y="1"/>
                  </a:moveTo>
                  <a:cubicBezTo>
                    <a:pt x="6668" y="1702"/>
                    <a:pt x="3450" y="3822"/>
                    <a:pt x="527" y="6281"/>
                  </a:cubicBezTo>
                  <a:cubicBezTo>
                    <a:pt x="325" y="6513"/>
                    <a:pt x="155" y="6730"/>
                    <a:pt x="1" y="6931"/>
                  </a:cubicBezTo>
                  <a:cubicBezTo>
                    <a:pt x="3141" y="5647"/>
                    <a:pt x="10319" y="3574"/>
                    <a:pt x="15625" y="1919"/>
                  </a:cubicBezTo>
                  <a:lnTo>
                    <a:pt x="15625" y="1919"/>
                  </a:lnTo>
                  <a:cubicBezTo>
                    <a:pt x="13369" y="2120"/>
                    <a:pt x="11099" y="2214"/>
                    <a:pt x="8841" y="2214"/>
                  </a:cubicBezTo>
                  <a:cubicBezTo>
                    <a:pt x="8668" y="2214"/>
                    <a:pt x="8496" y="2214"/>
                    <a:pt x="8323" y="2213"/>
                  </a:cubicBezTo>
                  <a:cubicBezTo>
                    <a:pt x="8865" y="1439"/>
                    <a:pt x="9468" y="697"/>
                    <a:pt x="1010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88" name="Google Shape;588;p11"/>
          <p:cNvGrpSpPr/>
          <p:nvPr/>
        </p:nvGrpSpPr>
        <p:grpSpPr>
          <a:xfrm rot="4693233">
            <a:off x="84514" y="3531032"/>
            <a:ext cx="403540" cy="749601"/>
            <a:chOff x="5583925" y="3793900"/>
            <a:chExt cx="271525" cy="504375"/>
          </a:xfrm>
        </p:grpSpPr>
        <p:sp>
          <p:nvSpPr>
            <p:cNvPr id="589" name="Google Shape;589;p11"/>
            <p:cNvSpPr/>
            <p:nvPr/>
          </p:nvSpPr>
          <p:spPr>
            <a:xfrm>
              <a:off x="5583925" y="4026950"/>
              <a:ext cx="228600" cy="263600"/>
            </a:xfrm>
            <a:custGeom>
              <a:avLst/>
              <a:gdLst/>
              <a:ahLst/>
              <a:cxnLst/>
              <a:rect l="l" t="t" r="r" b="b"/>
              <a:pathLst>
                <a:path w="9144" h="10544" extrusionOk="0">
                  <a:moveTo>
                    <a:pt x="797" y="1"/>
                  </a:moveTo>
                  <a:cubicBezTo>
                    <a:pt x="590" y="1"/>
                    <a:pt x="384" y="45"/>
                    <a:pt x="187" y="148"/>
                  </a:cubicBezTo>
                  <a:cubicBezTo>
                    <a:pt x="1" y="1323"/>
                    <a:pt x="728" y="2453"/>
                    <a:pt x="1471" y="3396"/>
                  </a:cubicBezTo>
                  <a:cubicBezTo>
                    <a:pt x="3621" y="6165"/>
                    <a:pt x="6142" y="8702"/>
                    <a:pt x="9143" y="10543"/>
                  </a:cubicBezTo>
                  <a:cubicBezTo>
                    <a:pt x="7813" y="8362"/>
                    <a:pt x="7349" y="6506"/>
                    <a:pt x="5848" y="4433"/>
                  </a:cubicBezTo>
                  <a:cubicBezTo>
                    <a:pt x="4920" y="3164"/>
                    <a:pt x="3868" y="1989"/>
                    <a:pt x="2693" y="937"/>
                  </a:cubicBezTo>
                  <a:cubicBezTo>
                    <a:pt x="2161" y="464"/>
                    <a:pt x="1467" y="1"/>
                    <a:pt x="797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5716575" y="3793900"/>
              <a:ext cx="138875" cy="504375"/>
            </a:xfrm>
            <a:custGeom>
              <a:avLst/>
              <a:gdLst/>
              <a:ahLst/>
              <a:cxnLst/>
              <a:rect l="l" t="t" r="r" b="b"/>
              <a:pathLst>
                <a:path w="5555" h="20175" extrusionOk="0">
                  <a:moveTo>
                    <a:pt x="1699" y="0"/>
                  </a:moveTo>
                  <a:cubicBezTo>
                    <a:pt x="1685" y="0"/>
                    <a:pt x="1671" y="1"/>
                    <a:pt x="1656" y="2"/>
                  </a:cubicBezTo>
                  <a:cubicBezTo>
                    <a:pt x="1347" y="33"/>
                    <a:pt x="1177" y="374"/>
                    <a:pt x="1084" y="683"/>
                  </a:cubicBezTo>
                  <a:cubicBezTo>
                    <a:pt x="1" y="3947"/>
                    <a:pt x="279" y="7536"/>
                    <a:pt x="1254" y="10831"/>
                  </a:cubicBezTo>
                  <a:cubicBezTo>
                    <a:pt x="2229" y="14126"/>
                    <a:pt x="3868" y="17173"/>
                    <a:pt x="5554" y="20174"/>
                  </a:cubicBezTo>
                  <a:cubicBezTo>
                    <a:pt x="4905" y="17173"/>
                    <a:pt x="4023" y="13260"/>
                    <a:pt x="3977" y="10197"/>
                  </a:cubicBezTo>
                  <a:cubicBezTo>
                    <a:pt x="3946" y="6902"/>
                    <a:pt x="3868" y="3483"/>
                    <a:pt x="2352" y="575"/>
                  </a:cubicBezTo>
                  <a:cubicBezTo>
                    <a:pt x="2219" y="309"/>
                    <a:pt x="2002" y="0"/>
                    <a:pt x="169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5588575" y="4026950"/>
              <a:ext cx="223950" cy="263600"/>
            </a:xfrm>
            <a:custGeom>
              <a:avLst/>
              <a:gdLst/>
              <a:ahLst/>
              <a:cxnLst/>
              <a:rect l="l" t="t" r="r" b="b"/>
              <a:pathLst>
                <a:path w="8958" h="10544" extrusionOk="0">
                  <a:moveTo>
                    <a:pt x="611" y="1"/>
                  </a:moveTo>
                  <a:cubicBezTo>
                    <a:pt x="404" y="1"/>
                    <a:pt x="198" y="45"/>
                    <a:pt x="1" y="148"/>
                  </a:cubicBezTo>
                  <a:cubicBezTo>
                    <a:pt x="1" y="179"/>
                    <a:pt x="1" y="194"/>
                    <a:pt x="1" y="225"/>
                  </a:cubicBezTo>
                  <a:cubicBezTo>
                    <a:pt x="2893" y="3303"/>
                    <a:pt x="5600" y="6552"/>
                    <a:pt x="8076" y="9971"/>
                  </a:cubicBezTo>
                  <a:cubicBezTo>
                    <a:pt x="8354" y="10172"/>
                    <a:pt x="8648" y="10357"/>
                    <a:pt x="8957" y="10543"/>
                  </a:cubicBezTo>
                  <a:cubicBezTo>
                    <a:pt x="7627" y="8362"/>
                    <a:pt x="7163" y="6506"/>
                    <a:pt x="5662" y="4433"/>
                  </a:cubicBezTo>
                  <a:cubicBezTo>
                    <a:pt x="4734" y="3164"/>
                    <a:pt x="3682" y="1989"/>
                    <a:pt x="2507" y="937"/>
                  </a:cubicBezTo>
                  <a:cubicBezTo>
                    <a:pt x="1975" y="464"/>
                    <a:pt x="1281" y="1"/>
                    <a:pt x="611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5716575" y="3794325"/>
              <a:ext cx="138100" cy="502800"/>
            </a:xfrm>
            <a:custGeom>
              <a:avLst/>
              <a:gdLst/>
              <a:ahLst/>
              <a:cxnLst/>
              <a:rect l="l" t="t" r="r" b="b"/>
              <a:pathLst>
                <a:path w="5524" h="20112" extrusionOk="0">
                  <a:moveTo>
                    <a:pt x="1563" y="1"/>
                  </a:moveTo>
                  <a:cubicBezTo>
                    <a:pt x="1316" y="94"/>
                    <a:pt x="1161" y="388"/>
                    <a:pt x="1084" y="666"/>
                  </a:cubicBezTo>
                  <a:cubicBezTo>
                    <a:pt x="1" y="3930"/>
                    <a:pt x="279" y="7519"/>
                    <a:pt x="1254" y="10814"/>
                  </a:cubicBezTo>
                  <a:cubicBezTo>
                    <a:pt x="2229" y="14094"/>
                    <a:pt x="3853" y="17126"/>
                    <a:pt x="5524" y="20111"/>
                  </a:cubicBezTo>
                  <a:cubicBezTo>
                    <a:pt x="3219" y="13660"/>
                    <a:pt x="1888" y="6854"/>
                    <a:pt x="1563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5658975" y="4082075"/>
              <a:ext cx="153550" cy="208475"/>
            </a:xfrm>
            <a:custGeom>
              <a:avLst/>
              <a:gdLst/>
              <a:ahLst/>
              <a:cxnLst/>
              <a:rect l="l" t="t" r="r" b="b"/>
              <a:pathLst>
                <a:path w="6142" h="8339" extrusionOk="0">
                  <a:moveTo>
                    <a:pt x="990" y="0"/>
                  </a:moveTo>
                  <a:lnTo>
                    <a:pt x="990" y="0"/>
                  </a:lnTo>
                  <a:cubicBezTo>
                    <a:pt x="1748" y="1485"/>
                    <a:pt x="2475" y="3001"/>
                    <a:pt x="3156" y="4517"/>
                  </a:cubicBezTo>
                  <a:cubicBezTo>
                    <a:pt x="2088" y="4084"/>
                    <a:pt x="1036" y="3574"/>
                    <a:pt x="0" y="3048"/>
                  </a:cubicBezTo>
                  <a:lnTo>
                    <a:pt x="0" y="3048"/>
                  </a:lnTo>
                  <a:cubicBezTo>
                    <a:pt x="1794" y="5090"/>
                    <a:pt x="3821" y="6915"/>
                    <a:pt x="6141" y="8338"/>
                  </a:cubicBezTo>
                  <a:cubicBezTo>
                    <a:pt x="4811" y="6157"/>
                    <a:pt x="4347" y="4301"/>
                    <a:pt x="2846" y="2228"/>
                  </a:cubicBezTo>
                  <a:cubicBezTo>
                    <a:pt x="2274" y="1439"/>
                    <a:pt x="1655" y="696"/>
                    <a:pt x="990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5738250" y="3956000"/>
              <a:ext cx="117200" cy="342275"/>
            </a:xfrm>
            <a:custGeom>
              <a:avLst/>
              <a:gdLst/>
              <a:ahLst/>
              <a:cxnLst/>
              <a:rect l="l" t="t" r="r" b="b"/>
              <a:pathLst>
                <a:path w="4688" h="13691" extrusionOk="0">
                  <a:moveTo>
                    <a:pt x="2986" y="0"/>
                  </a:moveTo>
                  <a:cubicBezTo>
                    <a:pt x="2429" y="2305"/>
                    <a:pt x="2120" y="4672"/>
                    <a:pt x="2089" y="7054"/>
                  </a:cubicBezTo>
                  <a:cubicBezTo>
                    <a:pt x="1300" y="5708"/>
                    <a:pt x="604" y="4316"/>
                    <a:pt x="0" y="2877"/>
                  </a:cubicBezTo>
                  <a:lnTo>
                    <a:pt x="0" y="2877"/>
                  </a:lnTo>
                  <a:cubicBezTo>
                    <a:pt x="124" y="3372"/>
                    <a:pt x="248" y="3867"/>
                    <a:pt x="387" y="4347"/>
                  </a:cubicBezTo>
                  <a:cubicBezTo>
                    <a:pt x="1362" y="7642"/>
                    <a:pt x="3001" y="10689"/>
                    <a:pt x="4687" y="13690"/>
                  </a:cubicBezTo>
                  <a:cubicBezTo>
                    <a:pt x="4038" y="10689"/>
                    <a:pt x="3156" y="6776"/>
                    <a:pt x="3110" y="3713"/>
                  </a:cubicBezTo>
                  <a:cubicBezTo>
                    <a:pt x="3094" y="2475"/>
                    <a:pt x="3079" y="1238"/>
                    <a:pt x="2986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5" name="Google Shape;595;p11"/>
          <p:cNvGrpSpPr/>
          <p:nvPr/>
        </p:nvGrpSpPr>
        <p:grpSpPr>
          <a:xfrm rot="-3610172">
            <a:off x="8802272" y="3798632"/>
            <a:ext cx="382257" cy="673073"/>
            <a:chOff x="4421025" y="3798600"/>
            <a:chExt cx="257200" cy="452875"/>
          </a:xfrm>
        </p:grpSpPr>
        <p:sp>
          <p:nvSpPr>
            <p:cNvPr id="596" name="Google Shape;596;p11"/>
            <p:cNvSpPr/>
            <p:nvPr/>
          </p:nvSpPr>
          <p:spPr>
            <a:xfrm>
              <a:off x="4421025" y="3857375"/>
              <a:ext cx="80475" cy="394100"/>
            </a:xfrm>
            <a:custGeom>
              <a:avLst/>
              <a:gdLst/>
              <a:ahLst/>
              <a:cxnLst/>
              <a:rect l="l" t="t" r="r" b="b"/>
              <a:pathLst>
                <a:path w="3219" h="15764" fill="none" extrusionOk="0">
                  <a:moveTo>
                    <a:pt x="1" y="15764"/>
                  </a:moveTo>
                  <a:cubicBezTo>
                    <a:pt x="2120" y="10798"/>
                    <a:pt x="3218" y="5399"/>
                    <a:pt x="3187" y="0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485225" y="3953675"/>
              <a:ext cx="136150" cy="102900"/>
            </a:xfrm>
            <a:custGeom>
              <a:avLst/>
              <a:gdLst/>
              <a:ahLst/>
              <a:cxnLst/>
              <a:rect l="l" t="t" r="r" b="b"/>
              <a:pathLst>
                <a:path w="5446" h="4116" fill="none" extrusionOk="0">
                  <a:moveTo>
                    <a:pt x="1" y="4115"/>
                  </a:moveTo>
                  <a:cubicBezTo>
                    <a:pt x="1903" y="2847"/>
                    <a:pt x="3729" y="1485"/>
                    <a:pt x="5446" y="0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4611300" y="3903600"/>
              <a:ext cx="66925" cy="58900"/>
            </a:xfrm>
            <a:custGeom>
              <a:avLst/>
              <a:gdLst/>
              <a:ahLst/>
              <a:cxnLst/>
              <a:rect l="l" t="t" r="r" b="b"/>
              <a:pathLst>
                <a:path w="2677" h="2356" extrusionOk="0">
                  <a:moveTo>
                    <a:pt x="1346" y="1"/>
                  </a:moveTo>
                  <a:cubicBezTo>
                    <a:pt x="970" y="1"/>
                    <a:pt x="602" y="182"/>
                    <a:pt x="372" y="518"/>
                  </a:cubicBezTo>
                  <a:cubicBezTo>
                    <a:pt x="1" y="1060"/>
                    <a:pt x="140" y="1787"/>
                    <a:pt x="681" y="2158"/>
                  </a:cubicBezTo>
                  <a:cubicBezTo>
                    <a:pt x="884" y="2291"/>
                    <a:pt x="1113" y="2355"/>
                    <a:pt x="1340" y="2355"/>
                  </a:cubicBezTo>
                  <a:cubicBezTo>
                    <a:pt x="1718" y="2355"/>
                    <a:pt x="2089" y="2177"/>
                    <a:pt x="2321" y="1849"/>
                  </a:cubicBezTo>
                  <a:cubicBezTo>
                    <a:pt x="2677" y="1307"/>
                    <a:pt x="2537" y="580"/>
                    <a:pt x="2012" y="209"/>
                  </a:cubicBezTo>
                  <a:cubicBezTo>
                    <a:pt x="1806" y="68"/>
                    <a:pt x="1575" y="1"/>
                    <a:pt x="1346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4624075" y="3914500"/>
              <a:ext cx="41775" cy="37000"/>
            </a:xfrm>
            <a:custGeom>
              <a:avLst/>
              <a:gdLst/>
              <a:ahLst/>
              <a:cxnLst/>
              <a:rect l="l" t="t" r="r" b="b"/>
              <a:pathLst>
                <a:path w="1671" h="1480" extrusionOk="0">
                  <a:moveTo>
                    <a:pt x="839" y="1"/>
                  </a:moveTo>
                  <a:cubicBezTo>
                    <a:pt x="600" y="1"/>
                    <a:pt x="368" y="117"/>
                    <a:pt x="232" y="330"/>
                  </a:cubicBezTo>
                  <a:cubicBezTo>
                    <a:pt x="0" y="670"/>
                    <a:pt x="77" y="1119"/>
                    <a:pt x="418" y="1351"/>
                  </a:cubicBezTo>
                  <a:cubicBezTo>
                    <a:pt x="546" y="1438"/>
                    <a:pt x="690" y="1480"/>
                    <a:pt x="832" y="1480"/>
                  </a:cubicBezTo>
                  <a:cubicBezTo>
                    <a:pt x="1066" y="1480"/>
                    <a:pt x="1294" y="1367"/>
                    <a:pt x="1439" y="1165"/>
                  </a:cubicBezTo>
                  <a:cubicBezTo>
                    <a:pt x="1671" y="825"/>
                    <a:pt x="1593" y="361"/>
                    <a:pt x="1253" y="129"/>
                  </a:cubicBezTo>
                  <a:cubicBezTo>
                    <a:pt x="1126" y="42"/>
                    <a:pt x="981" y="1"/>
                    <a:pt x="839" y="1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4620975" y="3934300"/>
              <a:ext cx="50675" cy="28350"/>
            </a:xfrm>
            <a:custGeom>
              <a:avLst/>
              <a:gdLst/>
              <a:ahLst/>
              <a:cxnLst/>
              <a:rect l="l" t="t" r="r" b="b"/>
              <a:pathLst>
                <a:path w="2027" h="1134" extrusionOk="0">
                  <a:moveTo>
                    <a:pt x="1078" y="0"/>
                  </a:moveTo>
                  <a:cubicBezTo>
                    <a:pt x="1022" y="0"/>
                    <a:pt x="966" y="6"/>
                    <a:pt x="913" y="17"/>
                  </a:cubicBezTo>
                  <a:cubicBezTo>
                    <a:pt x="789" y="33"/>
                    <a:pt x="681" y="64"/>
                    <a:pt x="573" y="110"/>
                  </a:cubicBezTo>
                  <a:cubicBezTo>
                    <a:pt x="480" y="141"/>
                    <a:pt x="387" y="203"/>
                    <a:pt x="294" y="280"/>
                  </a:cubicBezTo>
                  <a:cubicBezTo>
                    <a:pt x="201" y="342"/>
                    <a:pt x="124" y="435"/>
                    <a:pt x="62" y="528"/>
                  </a:cubicBezTo>
                  <a:cubicBezTo>
                    <a:pt x="31" y="559"/>
                    <a:pt x="16" y="605"/>
                    <a:pt x="0" y="636"/>
                  </a:cubicBezTo>
                  <a:lnTo>
                    <a:pt x="62" y="713"/>
                  </a:lnTo>
                  <a:cubicBezTo>
                    <a:pt x="139" y="791"/>
                    <a:pt x="201" y="868"/>
                    <a:pt x="294" y="930"/>
                  </a:cubicBezTo>
                  <a:cubicBezTo>
                    <a:pt x="498" y="1068"/>
                    <a:pt x="727" y="1133"/>
                    <a:pt x="952" y="1133"/>
                  </a:cubicBezTo>
                  <a:cubicBezTo>
                    <a:pt x="1257" y="1133"/>
                    <a:pt x="1557" y="1013"/>
                    <a:pt x="1779" y="791"/>
                  </a:cubicBezTo>
                  <a:cubicBezTo>
                    <a:pt x="1841" y="729"/>
                    <a:pt x="1888" y="683"/>
                    <a:pt x="1934" y="621"/>
                  </a:cubicBezTo>
                  <a:cubicBezTo>
                    <a:pt x="1949" y="590"/>
                    <a:pt x="1965" y="559"/>
                    <a:pt x="1980" y="543"/>
                  </a:cubicBezTo>
                  <a:cubicBezTo>
                    <a:pt x="1980" y="543"/>
                    <a:pt x="1980" y="528"/>
                    <a:pt x="1980" y="528"/>
                  </a:cubicBezTo>
                  <a:cubicBezTo>
                    <a:pt x="1996" y="497"/>
                    <a:pt x="2011" y="466"/>
                    <a:pt x="2027" y="450"/>
                  </a:cubicBezTo>
                  <a:cubicBezTo>
                    <a:pt x="1949" y="358"/>
                    <a:pt x="1872" y="280"/>
                    <a:pt x="1779" y="218"/>
                  </a:cubicBezTo>
                  <a:cubicBezTo>
                    <a:pt x="1733" y="187"/>
                    <a:pt x="1702" y="172"/>
                    <a:pt x="1671" y="141"/>
                  </a:cubicBezTo>
                  <a:cubicBezTo>
                    <a:pt x="1578" y="95"/>
                    <a:pt x="1470" y="48"/>
                    <a:pt x="1362" y="33"/>
                  </a:cubicBezTo>
                  <a:cubicBezTo>
                    <a:pt x="1266" y="14"/>
                    <a:pt x="1170" y="0"/>
                    <a:pt x="1078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4615175" y="3904950"/>
              <a:ext cx="30175" cy="47200"/>
            </a:xfrm>
            <a:custGeom>
              <a:avLst/>
              <a:gdLst/>
              <a:ahLst/>
              <a:cxnLst/>
              <a:rect l="l" t="t" r="r" b="b"/>
              <a:pathLst>
                <a:path w="1207" h="1888" extrusionOk="0">
                  <a:moveTo>
                    <a:pt x="836" y="0"/>
                  </a:moveTo>
                  <a:cubicBezTo>
                    <a:pt x="789" y="16"/>
                    <a:pt x="727" y="47"/>
                    <a:pt x="665" y="78"/>
                  </a:cubicBezTo>
                  <a:cubicBezTo>
                    <a:pt x="634" y="93"/>
                    <a:pt x="619" y="93"/>
                    <a:pt x="588" y="108"/>
                  </a:cubicBezTo>
                  <a:cubicBezTo>
                    <a:pt x="573" y="124"/>
                    <a:pt x="542" y="139"/>
                    <a:pt x="526" y="155"/>
                  </a:cubicBezTo>
                  <a:cubicBezTo>
                    <a:pt x="511" y="170"/>
                    <a:pt x="495" y="170"/>
                    <a:pt x="480" y="186"/>
                  </a:cubicBezTo>
                  <a:cubicBezTo>
                    <a:pt x="433" y="217"/>
                    <a:pt x="402" y="248"/>
                    <a:pt x="356" y="294"/>
                  </a:cubicBezTo>
                  <a:cubicBezTo>
                    <a:pt x="356" y="310"/>
                    <a:pt x="341" y="310"/>
                    <a:pt x="325" y="325"/>
                  </a:cubicBezTo>
                  <a:cubicBezTo>
                    <a:pt x="279" y="371"/>
                    <a:pt x="248" y="418"/>
                    <a:pt x="217" y="464"/>
                  </a:cubicBezTo>
                  <a:cubicBezTo>
                    <a:pt x="62" y="696"/>
                    <a:pt x="0" y="959"/>
                    <a:pt x="16" y="1222"/>
                  </a:cubicBezTo>
                  <a:cubicBezTo>
                    <a:pt x="16" y="1238"/>
                    <a:pt x="16" y="1269"/>
                    <a:pt x="31" y="1284"/>
                  </a:cubicBezTo>
                  <a:cubicBezTo>
                    <a:pt x="31" y="1300"/>
                    <a:pt x="31" y="1315"/>
                    <a:pt x="31" y="1331"/>
                  </a:cubicBezTo>
                  <a:cubicBezTo>
                    <a:pt x="47" y="1377"/>
                    <a:pt x="47" y="1423"/>
                    <a:pt x="62" y="1470"/>
                  </a:cubicBezTo>
                  <a:cubicBezTo>
                    <a:pt x="78" y="1501"/>
                    <a:pt x="78" y="1516"/>
                    <a:pt x="93" y="1532"/>
                  </a:cubicBezTo>
                  <a:cubicBezTo>
                    <a:pt x="93" y="1563"/>
                    <a:pt x="108" y="1578"/>
                    <a:pt x="108" y="1609"/>
                  </a:cubicBezTo>
                  <a:cubicBezTo>
                    <a:pt x="139" y="1671"/>
                    <a:pt x="186" y="1748"/>
                    <a:pt x="232" y="1810"/>
                  </a:cubicBezTo>
                  <a:lnTo>
                    <a:pt x="294" y="1887"/>
                  </a:lnTo>
                  <a:cubicBezTo>
                    <a:pt x="464" y="1872"/>
                    <a:pt x="604" y="1810"/>
                    <a:pt x="743" y="1717"/>
                  </a:cubicBezTo>
                  <a:cubicBezTo>
                    <a:pt x="836" y="1655"/>
                    <a:pt x="913" y="1578"/>
                    <a:pt x="975" y="1485"/>
                  </a:cubicBezTo>
                  <a:cubicBezTo>
                    <a:pt x="990" y="1470"/>
                    <a:pt x="1006" y="1454"/>
                    <a:pt x="1006" y="1439"/>
                  </a:cubicBezTo>
                  <a:cubicBezTo>
                    <a:pt x="1068" y="1361"/>
                    <a:pt x="1114" y="1269"/>
                    <a:pt x="1145" y="1191"/>
                  </a:cubicBezTo>
                  <a:cubicBezTo>
                    <a:pt x="1191" y="1037"/>
                    <a:pt x="1207" y="866"/>
                    <a:pt x="1191" y="712"/>
                  </a:cubicBezTo>
                  <a:cubicBezTo>
                    <a:pt x="1191" y="603"/>
                    <a:pt x="1160" y="495"/>
                    <a:pt x="1114" y="387"/>
                  </a:cubicBezTo>
                  <a:cubicBezTo>
                    <a:pt x="1052" y="248"/>
                    <a:pt x="959" y="108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4478275" y="37986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176" y="0"/>
                  </a:moveTo>
                  <a:cubicBezTo>
                    <a:pt x="526" y="0"/>
                    <a:pt x="0" y="526"/>
                    <a:pt x="0" y="1176"/>
                  </a:cubicBezTo>
                  <a:cubicBezTo>
                    <a:pt x="0" y="1825"/>
                    <a:pt x="526" y="2351"/>
                    <a:pt x="1176" y="2351"/>
                  </a:cubicBezTo>
                  <a:cubicBezTo>
                    <a:pt x="1825" y="2351"/>
                    <a:pt x="2351" y="1825"/>
                    <a:pt x="2351" y="1176"/>
                  </a:cubicBezTo>
                  <a:cubicBezTo>
                    <a:pt x="2351" y="526"/>
                    <a:pt x="1825" y="0"/>
                    <a:pt x="1176" y="0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4489100" y="3809425"/>
              <a:ext cx="37150" cy="37150"/>
            </a:xfrm>
            <a:custGeom>
              <a:avLst/>
              <a:gdLst/>
              <a:ahLst/>
              <a:cxnLst/>
              <a:rect l="l" t="t" r="r" b="b"/>
              <a:pathLst>
                <a:path w="1486" h="1486" extrusionOk="0">
                  <a:moveTo>
                    <a:pt x="743" y="0"/>
                  </a:moveTo>
                  <a:cubicBezTo>
                    <a:pt x="341" y="0"/>
                    <a:pt x="0" y="341"/>
                    <a:pt x="0" y="743"/>
                  </a:cubicBezTo>
                  <a:cubicBezTo>
                    <a:pt x="0" y="1145"/>
                    <a:pt x="341" y="1485"/>
                    <a:pt x="743" y="1485"/>
                  </a:cubicBezTo>
                  <a:cubicBezTo>
                    <a:pt x="1145" y="1485"/>
                    <a:pt x="1485" y="1145"/>
                    <a:pt x="1485" y="743"/>
                  </a:cubicBezTo>
                  <a:cubicBezTo>
                    <a:pt x="1485" y="341"/>
                    <a:pt x="1145" y="0"/>
                    <a:pt x="743" y="0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4497225" y="3821800"/>
              <a:ext cx="39850" cy="35600"/>
            </a:xfrm>
            <a:custGeom>
              <a:avLst/>
              <a:gdLst/>
              <a:ahLst/>
              <a:cxnLst/>
              <a:rect l="l" t="t" r="r" b="b"/>
              <a:pathLst>
                <a:path w="1594" h="1424" extrusionOk="0">
                  <a:moveTo>
                    <a:pt x="1114" y="0"/>
                  </a:moveTo>
                  <a:cubicBezTo>
                    <a:pt x="1006" y="16"/>
                    <a:pt x="897" y="47"/>
                    <a:pt x="789" y="93"/>
                  </a:cubicBezTo>
                  <a:cubicBezTo>
                    <a:pt x="650" y="140"/>
                    <a:pt x="511" y="217"/>
                    <a:pt x="402" y="325"/>
                  </a:cubicBezTo>
                  <a:cubicBezTo>
                    <a:pt x="325" y="402"/>
                    <a:pt x="248" y="495"/>
                    <a:pt x="186" y="588"/>
                  </a:cubicBezTo>
                  <a:cubicBezTo>
                    <a:pt x="124" y="681"/>
                    <a:pt x="93" y="789"/>
                    <a:pt x="62" y="897"/>
                  </a:cubicBezTo>
                  <a:cubicBezTo>
                    <a:pt x="31" y="1006"/>
                    <a:pt x="0" y="1114"/>
                    <a:pt x="0" y="1238"/>
                  </a:cubicBezTo>
                  <a:cubicBezTo>
                    <a:pt x="0" y="1269"/>
                    <a:pt x="16" y="1315"/>
                    <a:pt x="16" y="1346"/>
                  </a:cubicBezTo>
                  <a:lnTo>
                    <a:pt x="124" y="1377"/>
                  </a:lnTo>
                  <a:cubicBezTo>
                    <a:pt x="186" y="1393"/>
                    <a:pt x="248" y="1408"/>
                    <a:pt x="309" y="1423"/>
                  </a:cubicBezTo>
                  <a:lnTo>
                    <a:pt x="418" y="1423"/>
                  </a:lnTo>
                  <a:cubicBezTo>
                    <a:pt x="619" y="1423"/>
                    <a:pt x="804" y="1377"/>
                    <a:pt x="975" y="1284"/>
                  </a:cubicBezTo>
                  <a:cubicBezTo>
                    <a:pt x="1083" y="1222"/>
                    <a:pt x="1176" y="1160"/>
                    <a:pt x="1253" y="1083"/>
                  </a:cubicBezTo>
                  <a:cubicBezTo>
                    <a:pt x="1470" y="867"/>
                    <a:pt x="1593" y="573"/>
                    <a:pt x="1593" y="248"/>
                  </a:cubicBezTo>
                  <a:cubicBezTo>
                    <a:pt x="1593" y="186"/>
                    <a:pt x="1593" y="109"/>
                    <a:pt x="1578" y="47"/>
                  </a:cubicBezTo>
                  <a:cubicBezTo>
                    <a:pt x="1470" y="16"/>
                    <a:pt x="1361" y="0"/>
                    <a:pt x="1238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4478275" y="3809800"/>
              <a:ext cx="30175" cy="46450"/>
            </a:xfrm>
            <a:custGeom>
              <a:avLst/>
              <a:gdLst/>
              <a:ahLst/>
              <a:cxnLst/>
              <a:rect l="l" t="t" r="r" b="b"/>
              <a:pathLst>
                <a:path w="1207" h="1858" extrusionOk="0">
                  <a:moveTo>
                    <a:pt x="248" y="1"/>
                  </a:moveTo>
                  <a:cubicBezTo>
                    <a:pt x="232" y="32"/>
                    <a:pt x="217" y="47"/>
                    <a:pt x="201" y="78"/>
                  </a:cubicBezTo>
                  <a:cubicBezTo>
                    <a:pt x="186" y="109"/>
                    <a:pt x="170" y="124"/>
                    <a:pt x="155" y="155"/>
                  </a:cubicBezTo>
                  <a:cubicBezTo>
                    <a:pt x="139" y="186"/>
                    <a:pt x="124" y="217"/>
                    <a:pt x="108" y="248"/>
                  </a:cubicBezTo>
                  <a:cubicBezTo>
                    <a:pt x="93" y="279"/>
                    <a:pt x="77" y="310"/>
                    <a:pt x="62" y="341"/>
                  </a:cubicBezTo>
                  <a:cubicBezTo>
                    <a:pt x="62" y="372"/>
                    <a:pt x="46" y="403"/>
                    <a:pt x="46" y="434"/>
                  </a:cubicBezTo>
                  <a:cubicBezTo>
                    <a:pt x="31" y="465"/>
                    <a:pt x="31" y="496"/>
                    <a:pt x="16" y="527"/>
                  </a:cubicBezTo>
                  <a:cubicBezTo>
                    <a:pt x="0" y="589"/>
                    <a:pt x="0" y="650"/>
                    <a:pt x="0" y="728"/>
                  </a:cubicBezTo>
                  <a:cubicBezTo>
                    <a:pt x="0" y="790"/>
                    <a:pt x="0" y="867"/>
                    <a:pt x="16" y="929"/>
                  </a:cubicBezTo>
                  <a:cubicBezTo>
                    <a:pt x="16" y="944"/>
                    <a:pt x="31" y="975"/>
                    <a:pt x="31" y="991"/>
                  </a:cubicBezTo>
                  <a:cubicBezTo>
                    <a:pt x="31" y="1006"/>
                    <a:pt x="31" y="1022"/>
                    <a:pt x="46" y="1037"/>
                  </a:cubicBezTo>
                  <a:cubicBezTo>
                    <a:pt x="46" y="1053"/>
                    <a:pt x="46" y="1068"/>
                    <a:pt x="62" y="1099"/>
                  </a:cubicBezTo>
                  <a:cubicBezTo>
                    <a:pt x="62" y="1130"/>
                    <a:pt x="77" y="1161"/>
                    <a:pt x="93" y="1192"/>
                  </a:cubicBezTo>
                  <a:cubicBezTo>
                    <a:pt x="108" y="1223"/>
                    <a:pt x="124" y="1254"/>
                    <a:pt x="139" y="1269"/>
                  </a:cubicBezTo>
                  <a:cubicBezTo>
                    <a:pt x="232" y="1439"/>
                    <a:pt x="356" y="1594"/>
                    <a:pt x="526" y="1702"/>
                  </a:cubicBezTo>
                  <a:cubicBezTo>
                    <a:pt x="541" y="1718"/>
                    <a:pt x="557" y="1733"/>
                    <a:pt x="572" y="1733"/>
                  </a:cubicBezTo>
                  <a:cubicBezTo>
                    <a:pt x="588" y="1749"/>
                    <a:pt x="603" y="1749"/>
                    <a:pt x="619" y="1764"/>
                  </a:cubicBezTo>
                  <a:cubicBezTo>
                    <a:pt x="634" y="1764"/>
                    <a:pt x="650" y="1780"/>
                    <a:pt x="665" y="1780"/>
                  </a:cubicBezTo>
                  <a:cubicBezTo>
                    <a:pt x="696" y="1795"/>
                    <a:pt x="743" y="1811"/>
                    <a:pt x="774" y="1826"/>
                  </a:cubicBezTo>
                  <a:lnTo>
                    <a:pt x="882" y="1857"/>
                  </a:lnTo>
                  <a:cubicBezTo>
                    <a:pt x="990" y="1749"/>
                    <a:pt x="1083" y="1610"/>
                    <a:pt x="1129" y="1470"/>
                  </a:cubicBezTo>
                  <a:cubicBezTo>
                    <a:pt x="1176" y="1362"/>
                    <a:pt x="1191" y="1254"/>
                    <a:pt x="1207" y="1130"/>
                  </a:cubicBezTo>
                  <a:cubicBezTo>
                    <a:pt x="1207" y="1115"/>
                    <a:pt x="1207" y="1099"/>
                    <a:pt x="1207" y="1084"/>
                  </a:cubicBezTo>
                  <a:cubicBezTo>
                    <a:pt x="1207" y="991"/>
                    <a:pt x="1191" y="898"/>
                    <a:pt x="1160" y="805"/>
                  </a:cubicBezTo>
                  <a:cubicBezTo>
                    <a:pt x="1129" y="650"/>
                    <a:pt x="1052" y="511"/>
                    <a:pt x="944" y="387"/>
                  </a:cubicBezTo>
                  <a:cubicBezTo>
                    <a:pt x="882" y="295"/>
                    <a:pt x="789" y="217"/>
                    <a:pt x="696" y="155"/>
                  </a:cubicBezTo>
                  <a:cubicBezTo>
                    <a:pt x="572" y="78"/>
                    <a:pt x="418" y="16"/>
                    <a:pt x="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06" name="Google Shape;606;p11"/>
          <p:cNvGrpSpPr/>
          <p:nvPr/>
        </p:nvGrpSpPr>
        <p:grpSpPr>
          <a:xfrm>
            <a:off x="260382" y="347751"/>
            <a:ext cx="8607802" cy="4555348"/>
            <a:chOff x="260382" y="347751"/>
            <a:chExt cx="8607802" cy="4555348"/>
          </a:xfrm>
        </p:grpSpPr>
        <p:sp>
          <p:nvSpPr>
            <p:cNvPr id="607" name="Google Shape;607;p11"/>
            <p:cNvSpPr/>
            <p:nvPr/>
          </p:nvSpPr>
          <p:spPr>
            <a:xfrm rot="10800000">
              <a:off x="260382" y="1435929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47"/>
                    <a:pt x="1003" y="2220"/>
                    <a:pt x="0" y="2280"/>
                  </a:cubicBezTo>
                  <a:cubicBezTo>
                    <a:pt x="1003" y="2341"/>
                    <a:pt x="1824" y="3344"/>
                    <a:pt x="1885" y="4560"/>
                  </a:cubicBezTo>
                  <a:cubicBezTo>
                    <a:pt x="1915" y="3344"/>
                    <a:pt x="2736" y="2341"/>
                    <a:pt x="3739" y="2280"/>
                  </a:cubicBezTo>
                  <a:cubicBezTo>
                    <a:pt x="2736" y="2220"/>
                    <a:pt x="1915" y="1247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11"/>
            <p:cNvSpPr/>
            <p:nvPr/>
          </p:nvSpPr>
          <p:spPr>
            <a:xfrm rot="10800000">
              <a:off x="8703878" y="2371467"/>
              <a:ext cx="132754" cy="163250"/>
            </a:xfrm>
            <a:custGeom>
              <a:avLst/>
              <a:gdLst/>
              <a:ahLst/>
              <a:cxnLst/>
              <a:rect l="l" t="t" r="r" b="b"/>
              <a:pathLst>
                <a:path w="3709" h="4561" extrusionOk="0">
                  <a:moveTo>
                    <a:pt x="1854" y="1"/>
                  </a:moveTo>
                  <a:cubicBezTo>
                    <a:pt x="1824" y="1217"/>
                    <a:pt x="1003" y="2220"/>
                    <a:pt x="0" y="2281"/>
                  </a:cubicBezTo>
                  <a:cubicBezTo>
                    <a:pt x="1003" y="2341"/>
                    <a:pt x="1824" y="3314"/>
                    <a:pt x="1854" y="4560"/>
                  </a:cubicBezTo>
                  <a:cubicBezTo>
                    <a:pt x="1915" y="3314"/>
                    <a:pt x="2705" y="2341"/>
                    <a:pt x="3708" y="2281"/>
                  </a:cubicBezTo>
                  <a:cubicBezTo>
                    <a:pt x="2705" y="2220"/>
                    <a:pt x="1915" y="121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11"/>
            <p:cNvSpPr/>
            <p:nvPr/>
          </p:nvSpPr>
          <p:spPr>
            <a:xfrm rot="10800000">
              <a:off x="6485452" y="347751"/>
              <a:ext cx="133864" cy="164288"/>
            </a:xfrm>
            <a:custGeom>
              <a:avLst/>
              <a:gdLst/>
              <a:ahLst/>
              <a:cxnLst/>
              <a:rect l="l" t="t" r="r" b="b"/>
              <a:pathLst>
                <a:path w="3740" h="4590" extrusionOk="0">
                  <a:moveTo>
                    <a:pt x="1885" y="0"/>
                  </a:moveTo>
                  <a:cubicBezTo>
                    <a:pt x="1824" y="1246"/>
                    <a:pt x="1004" y="2249"/>
                    <a:pt x="1" y="2280"/>
                  </a:cubicBezTo>
                  <a:lnTo>
                    <a:pt x="1" y="2310"/>
                  </a:lnTo>
                  <a:cubicBezTo>
                    <a:pt x="1004" y="2341"/>
                    <a:pt x="1824" y="3344"/>
                    <a:pt x="1885" y="4590"/>
                  </a:cubicBezTo>
                  <a:cubicBezTo>
                    <a:pt x="1916" y="3344"/>
                    <a:pt x="2736" y="2341"/>
                    <a:pt x="3739" y="2310"/>
                  </a:cubicBezTo>
                  <a:cubicBezTo>
                    <a:pt x="3739" y="2310"/>
                    <a:pt x="3739" y="2310"/>
                    <a:pt x="3739" y="2280"/>
                  </a:cubicBezTo>
                  <a:cubicBezTo>
                    <a:pt x="2736" y="2249"/>
                    <a:pt x="1916" y="1246"/>
                    <a:pt x="188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11"/>
            <p:cNvSpPr/>
            <p:nvPr/>
          </p:nvSpPr>
          <p:spPr>
            <a:xfrm rot="10800000">
              <a:off x="1881421" y="489208"/>
              <a:ext cx="30495" cy="30531"/>
            </a:xfrm>
            <a:custGeom>
              <a:avLst/>
              <a:gdLst/>
              <a:ahLst/>
              <a:cxnLst/>
              <a:rect l="l" t="t" r="r" b="b"/>
              <a:pathLst>
                <a:path w="852" h="853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70"/>
                    <a:pt x="183" y="852"/>
                    <a:pt x="426" y="852"/>
                  </a:cubicBezTo>
                  <a:cubicBezTo>
                    <a:pt x="669" y="852"/>
                    <a:pt x="851" y="670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11"/>
            <p:cNvSpPr/>
            <p:nvPr/>
          </p:nvSpPr>
          <p:spPr>
            <a:xfrm rot="10800000">
              <a:off x="464317" y="2644402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69"/>
                    <a:pt x="214" y="852"/>
                    <a:pt x="426" y="852"/>
                  </a:cubicBezTo>
                  <a:cubicBezTo>
                    <a:pt x="669" y="852"/>
                    <a:pt x="852" y="669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11"/>
            <p:cNvSpPr/>
            <p:nvPr/>
          </p:nvSpPr>
          <p:spPr>
            <a:xfrm rot="10800000">
              <a:off x="8836615" y="1312197"/>
              <a:ext cx="31569" cy="30495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456" y="0"/>
                  </a:moveTo>
                  <a:cubicBezTo>
                    <a:pt x="213" y="0"/>
                    <a:pt x="0" y="183"/>
                    <a:pt x="0" y="426"/>
                  </a:cubicBezTo>
                  <a:cubicBezTo>
                    <a:pt x="0" y="669"/>
                    <a:pt x="213" y="852"/>
                    <a:pt x="456" y="852"/>
                  </a:cubicBezTo>
                  <a:cubicBezTo>
                    <a:pt x="669" y="852"/>
                    <a:pt x="882" y="669"/>
                    <a:pt x="882" y="426"/>
                  </a:cubicBezTo>
                  <a:cubicBezTo>
                    <a:pt x="882" y="183"/>
                    <a:pt x="669" y="0"/>
                    <a:pt x="45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11"/>
            <p:cNvSpPr/>
            <p:nvPr/>
          </p:nvSpPr>
          <p:spPr>
            <a:xfrm rot="10800000">
              <a:off x="559210" y="659467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11"/>
            <p:cNvSpPr/>
            <p:nvPr/>
          </p:nvSpPr>
          <p:spPr>
            <a:xfrm rot="10800000">
              <a:off x="1915580" y="4835425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38" y="851"/>
                    <a:pt x="851" y="669"/>
                    <a:pt x="851" y="426"/>
                  </a:cubicBezTo>
                  <a:cubicBezTo>
                    <a:pt x="851" y="183"/>
                    <a:pt x="638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11"/>
            <p:cNvSpPr/>
            <p:nvPr/>
          </p:nvSpPr>
          <p:spPr>
            <a:xfrm rot="10800000">
              <a:off x="7505521" y="4872604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Google Shape;618;p13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13"/>
          <p:cNvSpPr txBox="1"/>
          <p:nvPr>
            <p:ph type="title" hasCustomPrompt="1"/>
          </p:nvPr>
        </p:nvSpPr>
        <p:spPr>
          <a:xfrm>
            <a:off x="763164" y="1245907"/>
            <a:ext cx="13500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0" name="Google Shape;620;p13"/>
          <p:cNvSpPr txBox="1"/>
          <p:nvPr>
            <p:ph type="subTitle" idx="1"/>
          </p:nvPr>
        </p:nvSpPr>
        <p:spPr>
          <a:xfrm>
            <a:off x="763174" y="2252136"/>
            <a:ext cx="2303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13"/>
          <p:cNvSpPr txBox="1"/>
          <p:nvPr>
            <p:ph type="title" idx="2" hasCustomPrompt="1"/>
          </p:nvPr>
        </p:nvSpPr>
        <p:spPr>
          <a:xfrm>
            <a:off x="3420751" y="1245907"/>
            <a:ext cx="13503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2" name="Google Shape;622;p13"/>
          <p:cNvSpPr txBox="1"/>
          <p:nvPr>
            <p:ph type="subTitle" idx="3"/>
          </p:nvPr>
        </p:nvSpPr>
        <p:spPr>
          <a:xfrm>
            <a:off x="3420749" y="2252136"/>
            <a:ext cx="2303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p13"/>
          <p:cNvSpPr txBox="1"/>
          <p:nvPr>
            <p:ph type="title" idx="4" hasCustomPrompt="1"/>
          </p:nvPr>
        </p:nvSpPr>
        <p:spPr>
          <a:xfrm>
            <a:off x="6078339" y="1245907"/>
            <a:ext cx="13503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4" name="Google Shape;624;p13"/>
          <p:cNvSpPr txBox="1"/>
          <p:nvPr>
            <p:ph type="subTitle" idx="5"/>
          </p:nvPr>
        </p:nvSpPr>
        <p:spPr>
          <a:xfrm>
            <a:off x="6078351" y="2252147"/>
            <a:ext cx="2303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type="title" idx="6" hasCustomPrompt="1"/>
          </p:nvPr>
        </p:nvSpPr>
        <p:spPr>
          <a:xfrm>
            <a:off x="763164" y="3047428"/>
            <a:ext cx="13500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6" name="Google Shape;626;p13"/>
          <p:cNvSpPr txBox="1"/>
          <p:nvPr>
            <p:ph type="subTitle" idx="7"/>
          </p:nvPr>
        </p:nvSpPr>
        <p:spPr>
          <a:xfrm>
            <a:off x="763174" y="4062850"/>
            <a:ext cx="2303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13"/>
          <p:cNvSpPr txBox="1"/>
          <p:nvPr>
            <p:ph type="title" idx="8" hasCustomPrompt="1"/>
          </p:nvPr>
        </p:nvSpPr>
        <p:spPr>
          <a:xfrm>
            <a:off x="3420751" y="3047428"/>
            <a:ext cx="13503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8" name="Google Shape;628;p13"/>
          <p:cNvSpPr txBox="1"/>
          <p:nvPr>
            <p:ph type="subTitle" idx="9"/>
          </p:nvPr>
        </p:nvSpPr>
        <p:spPr>
          <a:xfrm>
            <a:off x="3420749" y="4062850"/>
            <a:ext cx="2303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13"/>
          <p:cNvSpPr txBox="1"/>
          <p:nvPr>
            <p:ph type="title" idx="13" hasCustomPrompt="1"/>
          </p:nvPr>
        </p:nvSpPr>
        <p:spPr>
          <a:xfrm>
            <a:off x="6078339" y="3047428"/>
            <a:ext cx="13503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0" name="Google Shape;630;p13"/>
          <p:cNvSpPr txBox="1"/>
          <p:nvPr>
            <p:ph type="subTitle" idx="14"/>
          </p:nvPr>
        </p:nvSpPr>
        <p:spPr>
          <a:xfrm>
            <a:off x="6078351" y="4062852"/>
            <a:ext cx="2303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13"/>
          <p:cNvSpPr txBox="1"/>
          <p:nvPr>
            <p:ph type="subTitle" idx="15"/>
          </p:nvPr>
        </p:nvSpPr>
        <p:spPr>
          <a:xfrm>
            <a:off x="763174" y="1820725"/>
            <a:ext cx="2303700" cy="4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type="subTitle" idx="16"/>
          </p:nvPr>
        </p:nvSpPr>
        <p:spPr>
          <a:xfrm>
            <a:off x="3420749" y="1820725"/>
            <a:ext cx="2303700" cy="4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type="subTitle" idx="17"/>
          </p:nvPr>
        </p:nvSpPr>
        <p:spPr>
          <a:xfrm>
            <a:off x="6078324" y="1835925"/>
            <a:ext cx="2303700" cy="4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4" name="Google Shape;634;p13"/>
          <p:cNvSpPr txBox="1"/>
          <p:nvPr>
            <p:ph type="subTitle" idx="18"/>
          </p:nvPr>
        </p:nvSpPr>
        <p:spPr>
          <a:xfrm>
            <a:off x="763174" y="3626850"/>
            <a:ext cx="2303700" cy="4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5" name="Google Shape;635;p13"/>
          <p:cNvSpPr txBox="1"/>
          <p:nvPr>
            <p:ph type="subTitle" idx="19"/>
          </p:nvPr>
        </p:nvSpPr>
        <p:spPr>
          <a:xfrm>
            <a:off x="3420749" y="3626850"/>
            <a:ext cx="2303700" cy="4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6" name="Google Shape;636;p13"/>
          <p:cNvSpPr txBox="1"/>
          <p:nvPr>
            <p:ph type="subTitle" idx="20"/>
          </p:nvPr>
        </p:nvSpPr>
        <p:spPr>
          <a:xfrm>
            <a:off x="6078351" y="3626854"/>
            <a:ext cx="2303700" cy="4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7" name="Google Shape;637;p13"/>
          <p:cNvSpPr txBox="1"/>
          <p:nvPr>
            <p:ph type="title" idx="21"/>
          </p:nvPr>
        </p:nvSpPr>
        <p:spPr>
          <a:xfrm>
            <a:off x="720000" y="539500"/>
            <a:ext cx="77040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38" name="Google Shape;638;p13"/>
          <p:cNvGrpSpPr/>
          <p:nvPr/>
        </p:nvGrpSpPr>
        <p:grpSpPr>
          <a:xfrm rot="10800000">
            <a:off x="8336328" y="-125412"/>
            <a:ext cx="746261" cy="1785269"/>
            <a:chOff x="2331900" y="3286925"/>
            <a:chExt cx="421950" cy="1009425"/>
          </a:xfrm>
        </p:grpSpPr>
        <p:sp>
          <p:nvSpPr>
            <p:cNvPr id="639" name="Google Shape;639;p13"/>
            <p:cNvSpPr/>
            <p:nvPr/>
          </p:nvSpPr>
          <p:spPr>
            <a:xfrm>
              <a:off x="2483100" y="3478375"/>
              <a:ext cx="129200" cy="817975"/>
            </a:xfrm>
            <a:custGeom>
              <a:avLst/>
              <a:gdLst/>
              <a:ahLst/>
              <a:cxnLst/>
              <a:rect l="l" t="t" r="r" b="b"/>
              <a:pathLst>
                <a:path w="5168" h="32719" fill="none" extrusionOk="0">
                  <a:moveTo>
                    <a:pt x="2012" y="32718"/>
                  </a:moveTo>
                  <a:cubicBezTo>
                    <a:pt x="5167" y="22029"/>
                    <a:pt x="4440" y="10226"/>
                    <a:pt x="1" y="1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2416575" y="3286925"/>
              <a:ext cx="99050" cy="271525"/>
            </a:xfrm>
            <a:custGeom>
              <a:avLst/>
              <a:gdLst/>
              <a:ahLst/>
              <a:cxnLst/>
              <a:rect l="l" t="t" r="r" b="b"/>
              <a:pathLst>
                <a:path w="3962" h="10861" extrusionOk="0">
                  <a:moveTo>
                    <a:pt x="745" y="1"/>
                  </a:moveTo>
                  <a:cubicBezTo>
                    <a:pt x="688" y="1"/>
                    <a:pt x="631" y="11"/>
                    <a:pt x="573" y="32"/>
                  </a:cubicBezTo>
                  <a:cubicBezTo>
                    <a:pt x="233" y="140"/>
                    <a:pt x="125" y="543"/>
                    <a:pt x="94" y="883"/>
                  </a:cubicBezTo>
                  <a:cubicBezTo>
                    <a:pt x="1" y="1950"/>
                    <a:pt x="248" y="3002"/>
                    <a:pt x="511" y="4023"/>
                  </a:cubicBezTo>
                  <a:cubicBezTo>
                    <a:pt x="1177" y="6529"/>
                    <a:pt x="2074" y="9097"/>
                    <a:pt x="3961" y="10861"/>
                  </a:cubicBezTo>
                  <a:cubicBezTo>
                    <a:pt x="3791" y="9654"/>
                    <a:pt x="3791" y="8324"/>
                    <a:pt x="3652" y="7117"/>
                  </a:cubicBezTo>
                  <a:cubicBezTo>
                    <a:pt x="3373" y="4874"/>
                    <a:pt x="2677" y="2693"/>
                    <a:pt x="1594" y="728"/>
                  </a:cubicBezTo>
                  <a:cubicBezTo>
                    <a:pt x="1408" y="382"/>
                    <a:pt x="1095" y="1"/>
                    <a:pt x="74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2331900" y="3438300"/>
              <a:ext cx="216975" cy="217225"/>
            </a:xfrm>
            <a:custGeom>
              <a:avLst/>
              <a:gdLst/>
              <a:ahLst/>
              <a:cxnLst/>
              <a:rect l="l" t="t" r="r" b="b"/>
              <a:pathLst>
                <a:path w="8679" h="8689" extrusionOk="0">
                  <a:moveTo>
                    <a:pt x="515" y="0"/>
                  </a:moveTo>
                  <a:cubicBezTo>
                    <a:pt x="394" y="0"/>
                    <a:pt x="280" y="35"/>
                    <a:pt x="186" y="118"/>
                  </a:cubicBezTo>
                  <a:cubicBezTo>
                    <a:pt x="47" y="258"/>
                    <a:pt x="0" y="459"/>
                    <a:pt x="16" y="644"/>
                  </a:cubicBezTo>
                  <a:cubicBezTo>
                    <a:pt x="16" y="1155"/>
                    <a:pt x="279" y="1634"/>
                    <a:pt x="572" y="2068"/>
                  </a:cubicBezTo>
                  <a:cubicBezTo>
                    <a:pt x="2506" y="5038"/>
                    <a:pt x="5383" y="7389"/>
                    <a:pt x="8678" y="8688"/>
                  </a:cubicBezTo>
                  <a:cubicBezTo>
                    <a:pt x="7472" y="7389"/>
                    <a:pt x="5987" y="5935"/>
                    <a:pt x="4904" y="4527"/>
                  </a:cubicBezTo>
                  <a:cubicBezTo>
                    <a:pt x="4424" y="3908"/>
                    <a:pt x="3960" y="3305"/>
                    <a:pt x="3481" y="2686"/>
                  </a:cubicBezTo>
                  <a:cubicBezTo>
                    <a:pt x="2800" y="1805"/>
                    <a:pt x="2119" y="923"/>
                    <a:pt x="1207" y="273"/>
                  </a:cubicBezTo>
                  <a:cubicBezTo>
                    <a:pt x="1012" y="130"/>
                    <a:pt x="751" y="0"/>
                    <a:pt x="515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2337700" y="3636825"/>
              <a:ext cx="237850" cy="187325"/>
            </a:xfrm>
            <a:custGeom>
              <a:avLst/>
              <a:gdLst/>
              <a:ahLst/>
              <a:cxnLst/>
              <a:rect l="l" t="t" r="r" b="b"/>
              <a:pathLst>
                <a:path w="9514" h="7493" extrusionOk="0">
                  <a:moveTo>
                    <a:pt x="488" y="1"/>
                  </a:moveTo>
                  <a:cubicBezTo>
                    <a:pt x="304" y="1"/>
                    <a:pt x="145" y="64"/>
                    <a:pt x="78" y="237"/>
                  </a:cubicBezTo>
                  <a:cubicBezTo>
                    <a:pt x="0" y="438"/>
                    <a:pt x="93" y="639"/>
                    <a:pt x="186" y="825"/>
                  </a:cubicBezTo>
                  <a:cubicBezTo>
                    <a:pt x="1145" y="2526"/>
                    <a:pt x="2630" y="3872"/>
                    <a:pt x="4270" y="4924"/>
                  </a:cubicBezTo>
                  <a:cubicBezTo>
                    <a:pt x="5925" y="5961"/>
                    <a:pt x="7719" y="6734"/>
                    <a:pt x="9514" y="7492"/>
                  </a:cubicBezTo>
                  <a:cubicBezTo>
                    <a:pt x="8075" y="6208"/>
                    <a:pt x="6915" y="4847"/>
                    <a:pt x="5585" y="3455"/>
                  </a:cubicBezTo>
                  <a:cubicBezTo>
                    <a:pt x="4285" y="2109"/>
                    <a:pt x="2754" y="980"/>
                    <a:pt x="1083" y="160"/>
                  </a:cubicBezTo>
                  <a:cubicBezTo>
                    <a:pt x="908" y="72"/>
                    <a:pt x="684" y="1"/>
                    <a:pt x="488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2360500" y="3831350"/>
              <a:ext cx="225500" cy="181525"/>
            </a:xfrm>
            <a:custGeom>
              <a:avLst/>
              <a:gdLst/>
              <a:ahLst/>
              <a:cxnLst/>
              <a:rect l="l" t="t" r="r" b="b"/>
              <a:pathLst>
                <a:path w="9020" h="7261" extrusionOk="0">
                  <a:moveTo>
                    <a:pt x="418" y="1"/>
                  </a:moveTo>
                  <a:cubicBezTo>
                    <a:pt x="328" y="1"/>
                    <a:pt x="243" y="24"/>
                    <a:pt x="171" y="82"/>
                  </a:cubicBezTo>
                  <a:cubicBezTo>
                    <a:pt x="1" y="222"/>
                    <a:pt x="32" y="485"/>
                    <a:pt x="94" y="701"/>
                  </a:cubicBezTo>
                  <a:cubicBezTo>
                    <a:pt x="558" y="2341"/>
                    <a:pt x="2012" y="3517"/>
                    <a:pt x="3435" y="4460"/>
                  </a:cubicBezTo>
                  <a:cubicBezTo>
                    <a:pt x="4533" y="5203"/>
                    <a:pt x="5678" y="5883"/>
                    <a:pt x="6838" y="6502"/>
                  </a:cubicBezTo>
                  <a:cubicBezTo>
                    <a:pt x="7534" y="6858"/>
                    <a:pt x="8246" y="7214"/>
                    <a:pt x="9019" y="7260"/>
                  </a:cubicBezTo>
                  <a:cubicBezTo>
                    <a:pt x="7736" y="6193"/>
                    <a:pt x="6715" y="4909"/>
                    <a:pt x="5508" y="3733"/>
                  </a:cubicBezTo>
                  <a:cubicBezTo>
                    <a:pt x="4085" y="2325"/>
                    <a:pt x="2615" y="902"/>
                    <a:pt x="790" y="98"/>
                  </a:cubicBezTo>
                  <a:cubicBezTo>
                    <a:pt x="673" y="44"/>
                    <a:pt x="541" y="1"/>
                    <a:pt x="418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2553100" y="3442600"/>
              <a:ext cx="114875" cy="244250"/>
            </a:xfrm>
            <a:custGeom>
              <a:avLst/>
              <a:gdLst/>
              <a:ahLst/>
              <a:cxnLst/>
              <a:rect l="l" t="t" r="r" b="b"/>
              <a:pathLst>
                <a:path w="4595" h="9770" extrusionOk="0">
                  <a:moveTo>
                    <a:pt x="4050" y="1"/>
                  </a:moveTo>
                  <a:cubicBezTo>
                    <a:pt x="4025" y="1"/>
                    <a:pt x="4001" y="3"/>
                    <a:pt x="3976" y="8"/>
                  </a:cubicBezTo>
                  <a:cubicBezTo>
                    <a:pt x="3868" y="39"/>
                    <a:pt x="3775" y="117"/>
                    <a:pt x="3698" y="194"/>
                  </a:cubicBezTo>
                  <a:cubicBezTo>
                    <a:pt x="2429" y="1385"/>
                    <a:pt x="1702" y="3040"/>
                    <a:pt x="1223" y="4711"/>
                  </a:cubicBezTo>
                  <a:cubicBezTo>
                    <a:pt x="728" y="6366"/>
                    <a:pt x="480" y="8099"/>
                    <a:pt x="1" y="9769"/>
                  </a:cubicBezTo>
                  <a:cubicBezTo>
                    <a:pt x="728" y="8733"/>
                    <a:pt x="1470" y="7418"/>
                    <a:pt x="2135" y="6351"/>
                  </a:cubicBezTo>
                  <a:cubicBezTo>
                    <a:pt x="3156" y="4665"/>
                    <a:pt x="4208" y="2932"/>
                    <a:pt x="4533" y="998"/>
                  </a:cubicBezTo>
                  <a:cubicBezTo>
                    <a:pt x="4564" y="782"/>
                    <a:pt x="4595" y="550"/>
                    <a:pt x="4502" y="333"/>
                  </a:cubicBezTo>
                  <a:cubicBezTo>
                    <a:pt x="4434" y="155"/>
                    <a:pt x="4243" y="1"/>
                    <a:pt x="4050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2579025" y="3604250"/>
              <a:ext cx="139625" cy="257800"/>
            </a:xfrm>
            <a:custGeom>
              <a:avLst/>
              <a:gdLst/>
              <a:ahLst/>
              <a:cxnLst/>
              <a:rect l="l" t="t" r="r" b="b"/>
              <a:pathLst>
                <a:path w="5585" h="10312" extrusionOk="0">
                  <a:moveTo>
                    <a:pt x="5029" y="0"/>
                  </a:moveTo>
                  <a:cubicBezTo>
                    <a:pt x="4875" y="0"/>
                    <a:pt x="4713" y="100"/>
                    <a:pt x="4579" y="210"/>
                  </a:cubicBezTo>
                  <a:cubicBezTo>
                    <a:pt x="3573" y="1076"/>
                    <a:pt x="2970" y="2313"/>
                    <a:pt x="2429" y="3536"/>
                  </a:cubicBezTo>
                  <a:cubicBezTo>
                    <a:pt x="1470" y="5732"/>
                    <a:pt x="665" y="8006"/>
                    <a:pt x="0" y="10311"/>
                  </a:cubicBezTo>
                  <a:cubicBezTo>
                    <a:pt x="1222" y="8548"/>
                    <a:pt x="2522" y="6753"/>
                    <a:pt x="3682" y="4943"/>
                  </a:cubicBezTo>
                  <a:cubicBezTo>
                    <a:pt x="4316" y="3953"/>
                    <a:pt x="4842" y="2901"/>
                    <a:pt x="5244" y="1803"/>
                  </a:cubicBezTo>
                  <a:cubicBezTo>
                    <a:pt x="5430" y="1308"/>
                    <a:pt x="5584" y="751"/>
                    <a:pt x="5368" y="271"/>
                  </a:cubicBezTo>
                  <a:cubicBezTo>
                    <a:pt x="5321" y="179"/>
                    <a:pt x="5260" y="70"/>
                    <a:pt x="5151" y="24"/>
                  </a:cubicBezTo>
                  <a:cubicBezTo>
                    <a:pt x="5112" y="7"/>
                    <a:pt x="5071" y="0"/>
                    <a:pt x="502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2571675" y="3832050"/>
              <a:ext cx="161275" cy="233800"/>
            </a:xfrm>
            <a:custGeom>
              <a:avLst/>
              <a:gdLst/>
              <a:ahLst/>
              <a:cxnLst/>
              <a:rect l="l" t="t" r="r" b="b"/>
              <a:pathLst>
                <a:path w="6451" h="9352" extrusionOk="0">
                  <a:moveTo>
                    <a:pt x="6179" y="0"/>
                  </a:moveTo>
                  <a:cubicBezTo>
                    <a:pt x="6114" y="0"/>
                    <a:pt x="6047" y="24"/>
                    <a:pt x="5987" y="54"/>
                  </a:cubicBezTo>
                  <a:cubicBezTo>
                    <a:pt x="5554" y="209"/>
                    <a:pt x="5120" y="364"/>
                    <a:pt x="4749" y="658"/>
                  </a:cubicBezTo>
                  <a:cubicBezTo>
                    <a:pt x="4285" y="1029"/>
                    <a:pt x="4007" y="1570"/>
                    <a:pt x="3728" y="2112"/>
                  </a:cubicBezTo>
                  <a:cubicBezTo>
                    <a:pt x="2491" y="4525"/>
                    <a:pt x="1238" y="6938"/>
                    <a:pt x="0" y="9351"/>
                  </a:cubicBezTo>
                  <a:cubicBezTo>
                    <a:pt x="866" y="8717"/>
                    <a:pt x="1810" y="7789"/>
                    <a:pt x="2506" y="6969"/>
                  </a:cubicBezTo>
                  <a:cubicBezTo>
                    <a:pt x="4146" y="5035"/>
                    <a:pt x="5832" y="2994"/>
                    <a:pt x="6404" y="518"/>
                  </a:cubicBezTo>
                  <a:cubicBezTo>
                    <a:pt x="6451" y="333"/>
                    <a:pt x="6451" y="85"/>
                    <a:pt x="6281" y="23"/>
                  </a:cubicBezTo>
                  <a:cubicBezTo>
                    <a:pt x="6248" y="7"/>
                    <a:pt x="6214" y="0"/>
                    <a:pt x="617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2376375" y="3986775"/>
              <a:ext cx="194150" cy="157575"/>
            </a:xfrm>
            <a:custGeom>
              <a:avLst/>
              <a:gdLst/>
              <a:ahLst/>
              <a:cxnLst/>
              <a:rect l="l" t="t" r="r" b="b"/>
              <a:pathLst>
                <a:path w="7766" h="6303" extrusionOk="0">
                  <a:moveTo>
                    <a:pt x="420" y="1"/>
                  </a:moveTo>
                  <a:cubicBezTo>
                    <a:pt x="246" y="1"/>
                    <a:pt x="75" y="53"/>
                    <a:pt x="31" y="208"/>
                  </a:cubicBezTo>
                  <a:cubicBezTo>
                    <a:pt x="0" y="301"/>
                    <a:pt x="46" y="424"/>
                    <a:pt x="93" y="517"/>
                  </a:cubicBezTo>
                  <a:cubicBezTo>
                    <a:pt x="789" y="2002"/>
                    <a:pt x="2011" y="3193"/>
                    <a:pt x="3372" y="4106"/>
                  </a:cubicBezTo>
                  <a:cubicBezTo>
                    <a:pt x="4734" y="5019"/>
                    <a:pt x="6250" y="5668"/>
                    <a:pt x="7766" y="6303"/>
                  </a:cubicBezTo>
                  <a:cubicBezTo>
                    <a:pt x="6884" y="5545"/>
                    <a:pt x="6080" y="4384"/>
                    <a:pt x="5306" y="3503"/>
                  </a:cubicBezTo>
                  <a:cubicBezTo>
                    <a:pt x="4007" y="2018"/>
                    <a:pt x="2537" y="486"/>
                    <a:pt x="619" y="22"/>
                  </a:cubicBezTo>
                  <a:cubicBezTo>
                    <a:pt x="557" y="9"/>
                    <a:pt x="488" y="1"/>
                    <a:pt x="420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2563550" y="4007750"/>
              <a:ext cx="190300" cy="188825"/>
            </a:xfrm>
            <a:custGeom>
              <a:avLst/>
              <a:gdLst/>
              <a:ahLst/>
              <a:cxnLst/>
              <a:rect l="l" t="t" r="r" b="b"/>
              <a:pathLst>
                <a:path w="7612" h="7553" extrusionOk="0">
                  <a:moveTo>
                    <a:pt x="6974" y="0"/>
                  </a:moveTo>
                  <a:cubicBezTo>
                    <a:pt x="6195" y="0"/>
                    <a:pt x="5531" y="536"/>
                    <a:pt x="4966" y="1086"/>
                  </a:cubicBezTo>
                  <a:cubicBezTo>
                    <a:pt x="3017" y="2989"/>
                    <a:pt x="1501" y="5278"/>
                    <a:pt x="0" y="7552"/>
                  </a:cubicBezTo>
                  <a:cubicBezTo>
                    <a:pt x="1439" y="6763"/>
                    <a:pt x="2352" y="6268"/>
                    <a:pt x="3666" y="5324"/>
                  </a:cubicBezTo>
                  <a:cubicBezTo>
                    <a:pt x="4533" y="4721"/>
                    <a:pt x="5384" y="4102"/>
                    <a:pt x="6095" y="3344"/>
                  </a:cubicBezTo>
                  <a:cubicBezTo>
                    <a:pt x="6822" y="2586"/>
                    <a:pt x="7395" y="1658"/>
                    <a:pt x="7580" y="622"/>
                  </a:cubicBezTo>
                  <a:cubicBezTo>
                    <a:pt x="7596" y="498"/>
                    <a:pt x="7611" y="359"/>
                    <a:pt x="7549" y="235"/>
                  </a:cubicBezTo>
                  <a:cubicBezTo>
                    <a:pt x="7472" y="65"/>
                    <a:pt x="7255" y="3"/>
                    <a:pt x="7070" y="3"/>
                  </a:cubicBezTo>
                  <a:cubicBezTo>
                    <a:pt x="7038" y="1"/>
                    <a:pt x="7006" y="0"/>
                    <a:pt x="6974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2582875" y="3604250"/>
              <a:ext cx="126875" cy="244650"/>
            </a:xfrm>
            <a:custGeom>
              <a:avLst/>
              <a:gdLst/>
              <a:ahLst/>
              <a:cxnLst/>
              <a:rect l="l" t="t" r="r" b="b"/>
              <a:pathLst>
                <a:path w="5075" h="9786" extrusionOk="0">
                  <a:moveTo>
                    <a:pt x="4875" y="0"/>
                  </a:moveTo>
                  <a:cubicBezTo>
                    <a:pt x="4721" y="0"/>
                    <a:pt x="4559" y="100"/>
                    <a:pt x="4425" y="210"/>
                  </a:cubicBezTo>
                  <a:cubicBezTo>
                    <a:pt x="3419" y="1076"/>
                    <a:pt x="2816" y="2313"/>
                    <a:pt x="2275" y="3536"/>
                  </a:cubicBezTo>
                  <a:cubicBezTo>
                    <a:pt x="1393" y="5577"/>
                    <a:pt x="635" y="7666"/>
                    <a:pt x="1" y="9785"/>
                  </a:cubicBezTo>
                  <a:cubicBezTo>
                    <a:pt x="1826" y="6629"/>
                    <a:pt x="3512" y="3381"/>
                    <a:pt x="5075" y="86"/>
                  </a:cubicBezTo>
                  <a:cubicBezTo>
                    <a:pt x="5059" y="55"/>
                    <a:pt x="5028" y="39"/>
                    <a:pt x="4997" y="24"/>
                  </a:cubicBezTo>
                  <a:cubicBezTo>
                    <a:pt x="4958" y="7"/>
                    <a:pt x="4917" y="0"/>
                    <a:pt x="487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2416575" y="3287325"/>
              <a:ext cx="93250" cy="265725"/>
            </a:xfrm>
            <a:custGeom>
              <a:avLst/>
              <a:gdLst/>
              <a:ahLst/>
              <a:cxnLst/>
              <a:rect l="l" t="t" r="r" b="b"/>
              <a:pathLst>
                <a:path w="3730" h="10629" extrusionOk="0">
                  <a:moveTo>
                    <a:pt x="635" y="1"/>
                  </a:moveTo>
                  <a:cubicBezTo>
                    <a:pt x="620" y="1"/>
                    <a:pt x="589" y="1"/>
                    <a:pt x="573" y="16"/>
                  </a:cubicBezTo>
                  <a:cubicBezTo>
                    <a:pt x="233" y="124"/>
                    <a:pt x="125" y="527"/>
                    <a:pt x="94" y="867"/>
                  </a:cubicBezTo>
                  <a:cubicBezTo>
                    <a:pt x="1" y="1934"/>
                    <a:pt x="248" y="2986"/>
                    <a:pt x="511" y="4007"/>
                  </a:cubicBezTo>
                  <a:cubicBezTo>
                    <a:pt x="1146" y="6405"/>
                    <a:pt x="1996" y="8865"/>
                    <a:pt x="3729" y="10628"/>
                  </a:cubicBezTo>
                  <a:lnTo>
                    <a:pt x="635" y="1"/>
                  </a:ln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2337300" y="3438350"/>
              <a:ext cx="208875" cy="214075"/>
            </a:xfrm>
            <a:custGeom>
              <a:avLst/>
              <a:gdLst/>
              <a:ahLst/>
              <a:cxnLst/>
              <a:rect l="l" t="t" r="r" b="b"/>
              <a:pathLst>
                <a:path w="8355" h="8563" extrusionOk="0">
                  <a:moveTo>
                    <a:pt x="313" y="1"/>
                  </a:moveTo>
                  <a:cubicBezTo>
                    <a:pt x="199" y="1"/>
                    <a:pt x="92" y="30"/>
                    <a:pt x="1" y="101"/>
                  </a:cubicBezTo>
                  <a:cubicBezTo>
                    <a:pt x="1594" y="2746"/>
                    <a:pt x="3930" y="4943"/>
                    <a:pt x="6219" y="7047"/>
                  </a:cubicBezTo>
                  <a:cubicBezTo>
                    <a:pt x="6869" y="7650"/>
                    <a:pt x="7550" y="8253"/>
                    <a:pt x="8354" y="8563"/>
                  </a:cubicBezTo>
                  <a:cubicBezTo>
                    <a:pt x="7163" y="7294"/>
                    <a:pt x="5740" y="5902"/>
                    <a:pt x="4688" y="4525"/>
                  </a:cubicBezTo>
                  <a:cubicBezTo>
                    <a:pt x="4208" y="3906"/>
                    <a:pt x="3744" y="3303"/>
                    <a:pt x="3265" y="2684"/>
                  </a:cubicBezTo>
                  <a:cubicBezTo>
                    <a:pt x="2584" y="1803"/>
                    <a:pt x="1903" y="921"/>
                    <a:pt x="991" y="271"/>
                  </a:cubicBezTo>
                  <a:cubicBezTo>
                    <a:pt x="803" y="125"/>
                    <a:pt x="546" y="1"/>
                    <a:pt x="313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13"/>
            <p:cNvSpPr/>
            <p:nvPr/>
          </p:nvSpPr>
          <p:spPr>
            <a:xfrm>
              <a:off x="2346200" y="3636775"/>
              <a:ext cx="229350" cy="187375"/>
            </a:xfrm>
            <a:custGeom>
              <a:avLst/>
              <a:gdLst/>
              <a:ahLst/>
              <a:cxnLst/>
              <a:rect l="l" t="t" r="r" b="b"/>
              <a:pathLst>
                <a:path w="9174" h="7495" extrusionOk="0">
                  <a:moveTo>
                    <a:pt x="178" y="1"/>
                  </a:moveTo>
                  <a:cubicBezTo>
                    <a:pt x="116" y="1"/>
                    <a:pt x="57" y="7"/>
                    <a:pt x="0" y="22"/>
                  </a:cubicBezTo>
                  <a:cubicBezTo>
                    <a:pt x="2244" y="2173"/>
                    <a:pt x="4641" y="4168"/>
                    <a:pt x="7178" y="5963"/>
                  </a:cubicBezTo>
                  <a:cubicBezTo>
                    <a:pt x="7843" y="6442"/>
                    <a:pt x="8524" y="6922"/>
                    <a:pt x="9127" y="7479"/>
                  </a:cubicBezTo>
                  <a:cubicBezTo>
                    <a:pt x="9143" y="7479"/>
                    <a:pt x="9158" y="7494"/>
                    <a:pt x="9174" y="7494"/>
                  </a:cubicBezTo>
                  <a:cubicBezTo>
                    <a:pt x="7735" y="6210"/>
                    <a:pt x="6575" y="4849"/>
                    <a:pt x="5245" y="3457"/>
                  </a:cubicBezTo>
                  <a:cubicBezTo>
                    <a:pt x="3945" y="2111"/>
                    <a:pt x="2414" y="982"/>
                    <a:pt x="743" y="162"/>
                  </a:cubicBezTo>
                  <a:cubicBezTo>
                    <a:pt x="579" y="68"/>
                    <a:pt x="370" y="1"/>
                    <a:pt x="178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13"/>
            <p:cNvSpPr/>
            <p:nvPr/>
          </p:nvSpPr>
          <p:spPr>
            <a:xfrm>
              <a:off x="2362050" y="3831350"/>
              <a:ext cx="223950" cy="181525"/>
            </a:xfrm>
            <a:custGeom>
              <a:avLst/>
              <a:gdLst/>
              <a:ahLst/>
              <a:cxnLst/>
              <a:rect l="l" t="t" r="r" b="b"/>
              <a:pathLst>
                <a:path w="8958" h="7261" extrusionOk="0">
                  <a:moveTo>
                    <a:pt x="356" y="1"/>
                  </a:moveTo>
                  <a:cubicBezTo>
                    <a:pt x="266" y="1"/>
                    <a:pt x="181" y="24"/>
                    <a:pt x="109" y="82"/>
                  </a:cubicBezTo>
                  <a:cubicBezTo>
                    <a:pt x="47" y="129"/>
                    <a:pt x="16" y="206"/>
                    <a:pt x="1" y="283"/>
                  </a:cubicBezTo>
                  <a:lnTo>
                    <a:pt x="8602" y="7183"/>
                  </a:lnTo>
                  <a:cubicBezTo>
                    <a:pt x="8633" y="7198"/>
                    <a:pt x="8648" y="7214"/>
                    <a:pt x="8664" y="7229"/>
                  </a:cubicBezTo>
                  <a:cubicBezTo>
                    <a:pt x="8756" y="7245"/>
                    <a:pt x="8865" y="7260"/>
                    <a:pt x="8957" y="7260"/>
                  </a:cubicBezTo>
                  <a:cubicBezTo>
                    <a:pt x="7674" y="6193"/>
                    <a:pt x="6653" y="4909"/>
                    <a:pt x="5446" y="3733"/>
                  </a:cubicBezTo>
                  <a:cubicBezTo>
                    <a:pt x="4023" y="2325"/>
                    <a:pt x="2553" y="902"/>
                    <a:pt x="728" y="98"/>
                  </a:cubicBezTo>
                  <a:cubicBezTo>
                    <a:pt x="611" y="44"/>
                    <a:pt x="479" y="1"/>
                    <a:pt x="356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13"/>
            <p:cNvSpPr/>
            <p:nvPr/>
          </p:nvSpPr>
          <p:spPr>
            <a:xfrm>
              <a:off x="2554650" y="3442625"/>
              <a:ext cx="103675" cy="237650"/>
            </a:xfrm>
            <a:custGeom>
              <a:avLst/>
              <a:gdLst/>
              <a:ahLst/>
              <a:cxnLst/>
              <a:rect l="l" t="t" r="r" b="b"/>
              <a:pathLst>
                <a:path w="4147" h="9506" extrusionOk="0">
                  <a:moveTo>
                    <a:pt x="3982" y="1"/>
                  </a:moveTo>
                  <a:cubicBezTo>
                    <a:pt x="3960" y="1"/>
                    <a:pt x="3937" y="3"/>
                    <a:pt x="3914" y="7"/>
                  </a:cubicBezTo>
                  <a:cubicBezTo>
                    <a:pt x="3806" y="38"/>
                    <a:pt x="3713" y="116"/>
                    <a:pt x="3636" y="193"/>
                  </a:cubicBezTo>
                  <a:cubicBezTo>
                    <a:pt x="2367" y="1384"/>
                    <a:pt x="1640" y="3039"/>
                    <a:pt x="1161" y="4710"/>
                  </a:cubicBezTo>
                  <a:cubicBezTo>
                    <a:pt x="697" y="6288"/>
                    <a:pt x="434" y="7928"/>
                    <a:pt x="0" y="9506"/>
                  </a:cubicBezTo>
                  <a:cubicBezTo>
                    <a:pt x="1377" y="6350"/>
                    <a:pt x="2754" y="3194"/>
                    <a:pt x="4146" y="23"/>
                  </a:cubicBezTo>
                  <a:cubicBezTo>
                    <a:pt x="4092" y="12"/>
                    <a:pt x="4037" y="1"/>
                    <a:pt x="3982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13"/>
            <p:cNvSpPr/>
            <p:nvPr/>
          </p:nvSpPr>
          <p:spPr>
            <a:xfrm>
              <a:off x="2572450" y="3833000"/>
              <a:ext cx="149300" cy="232075"/>
            </a:xfrm>
            <a:custGeom>
              <a:avLst/>
              <a:gdLst/>
              <a:ahLst/>
              <a:cxnLst/>
              <a:rect l="l" t="t" r="r" b="b"/>
              <a:pathLst>
                <a:path w="5972" h="9283" extrusionOk="0">
                  <a:moveTo>
                    <a:pt x="5971" y="1"/>
                  </a:moveTo>
                  <a:lnTo>
                    <a:pt x="5971" y="1"/>
                  </a:lnTo>
                  <a:cubicBezTo>
                    <a:pt x="5969" y="5"/>
                    <a:pt x="5966" y="10"/>
                    <a:pt x="5963" y="14"/>
                  </a:cubicBezTo>
                  <a:lnTo>
                    <a:pt x="5963" y="14"/>
                  </a:lnTo>
                  <a:cubicBezTo>
                    <a:pt x="5967" y="13"/>
                    <a:pt x="5971" y="9"/>
                    <a:pt x="5971" y="1"/>
                  </a:cubicBezTo>
                  <a:close/>
                  <a:moveTo>
                    <a:pt x="5963" y="14"/>
                  </a:moveTo>
                  <a:cubicBezTo>
                    <a:pt x="5960" y="16"/>
                    <a:pt x="5956" y="16"/>
                    <a:pt x="5956" y="16"/>
                  </a:cubicBezTo>
                  <a:cubicBezTo>
                    <a:pt x="5523" y="171"/>
                    <a:pt x="5089" y="326"/>
                    <a:pt x="4718" y="620"/>
                  </a:cubicBezTo>
                  <a:cubicBezTo>
                    <a:pt x="4254" y="991"/>
                    <a:pt x="3976" y="1532"/>
                    <a:pt x="3697" y="2074"/>
                  </a:cubicBezTo>
                  <a:cubicBezTo>
                    <a:pt x="2460" y="4472"/>
                    <a:pt x="1222" y="6869"/>
                    <a:pt x="0" y="9282"/>
                  </a:cubicBezTo>
                  <a:cubicBezTo>
                    <a:pt x="2132" y="6301"/>
                    <a:pt x="4125" y="3196"/>
                    <a:pt x="5963" y="14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13"/>
            <p:cNvSpPr/>
            <p:nvPr/>
          </p:nvSpPr>
          <p:spPr>
            <a:xfrm>
              <a:off x="2377150" y="3986900"/>
              <a:ext cx="193375" cy="157450"/>
            </a:xfrm>
            <a:custGeom>
              <a:avLst/>
              <a:gdLst/>
              <a:ahLst/>
              <a:cxnLst/>
              <a:rect l="l" t="t" r="r" b="b"/>
              <a:pathLst>
                <a:path w="7735" h="6298" extrusionOk="0">
                  <a:moveTo>
                    <a:pt x="362" y="1"/>
                  </a:moveTo>
                  <a:cubicBezTo>
                    <a:pt x="203" y="1"/>
                    <a:pt x="52" y="52"/>
                    <a:pt x="0" y="187"/>
                  </a:cubicBezTo>
                  <a:cubicBezTo>
                    <a:pt x="1748" y="1982"/>
                    <a:pt x="3728" y="3544"/>
                    <a:pt x="5693" y="5091"/>
                  </a:cubicBezTo>
                  <a:cubicBezTo>
                    <a:pt x="6064" y="5385"/>
                    <a:pt x="6466" y="5679"/>
                    <a:pt x="6868" y="5926"/>
                  </a:cubicBezTo>
                  <a:cubicBezTo>
                    <a:pt x="7162" y="6066"/>
                    <a:pt x="7441" y="6189"/>
                    <a:pt x="7735" y="6298"/>
                  </a:cubicBezTo>
                  <a:cubicBezTo>
                    <a:pt x="6853" y="5540"/>
                    <a:pt x="6049" y="4379"/>
                    <a:pt x="5275" y="3498"/>
                  </a:cubicBezTo>
                  <a:cubicBezTo>
                    <a:pt x="3976" y="2013"/>
                    <a:pt x="2506" y="481"/>
                    <a:pt x="588" y="33"/>
                  </a:cubicBezTo>
                  <a:cubicBezTo>
                    <a:pt x="517" y="12"/>
                    <a:pt x="439" y="1"/>
                    <a:pt x="362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13"/>
            <p:cNvSpPr/>
            <p:nvPr/>
          </p:nvSpPr>
          <p:spPr>
            <a:xfrm>
              <a:off x="2563550" y="4007750"/>
              <a:ext cx="188750" cy="188825"/>
            </a:xfrm>
            <a:custGeom>
              <a:avLst/>
              <a:gdLst/>
              <a:ahLst/>
              <a:cxnLst/>
              <a:rect l="l" t="t" r="r" b="b"/>
              <a:pathLst>
                <a:path w="7550" h="7553" extrusionOk="0">
                  <a:moveTo>
                    <a:pt x="6974" y="0"/>
                  </a:moveTo>
                  <a:cubicBezTo>
                    <a:pt x="6195" y="0"/>
                    <a:pt x="5531" y="536"/>
                    <a:pt x="4966" y="1086"/>
                  </a:cubicBezTo>
                  <a:cubicBezTo>
                    <a:pt x="3017" y="2989"/>
                    <a:pt x="1501" y="5278"/>
                    <a:pt x="0" y="7552"/>
                  </a:cubicBezTo>
                  <a:cubicBezTo>
                    <a:pt x="155" y="7475"/>
                    <a:pt x="294" y="7397"/>
                    <a:pt x="433" y="7320"/>
                  </a:cubicBezTo>
                  <a:cubicBezTo>
                    <a:pt x="2878" y="5031"/>
                    <a:pt x="5260" y="2664"/>
                    <a:pt x="7549" y="235"/>
                  </a:cubicBezTo>
                  <a:cubicBezTo>
                    <a:pt x="7456" y="65"/>
                    <a:pt x="7255" y="3"/>
                    <a:pt x="7070" y="3"/>
                  </a:cubicBezTo>
                  <a:cubicBezTo>
                    <a:pt x="7038" y="1"/>
                    <a:pt x="7006" y="0"/>
                    <a:pt x="6974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13"/>
            <p:cNvSpPr/>
            <p:nvPr/>
          </p:nvSpPr>
          <p:spPr>
            <a:xfrm>
              <a:off x="2439400" y="3364675"/>
              <a:ext cx="76225" cy="193775"/>
            </a:xfrm>
            <a:custGeom>
              <a:avLst/>
              <a:gdLst/>
              <a:ahLst/>
              <a:cxnLst/>
              <a:rect l="l" t="t" r="r" b="b"/>
              <a:pathLst>
                <a:path w="3049" h="7751" extrusionOk="0">
                  <a:moveTo>
                    <a:pt x="1764" y="1"/>
                  </a:moveTo>
                  <a:lnTo>
                    <a:pt x="1826" y="3698"/>
                  </a:lnTo>
                  <a:cubicBezTo>
                    <a:pt x="1841" y="3760"/>
                    <a:pt x="1826" y="3837"/>
                    <a:pt x="1780" y="3883"/>
                  </a:cubicBezTo>
                  <a:cubicBezTo>
                    <a:pt x="1757" y="3906"/>
                    <a:pt x="1729" y="3915"/>
                    <a:pt x="1698" y="3915"/>
                  </a:cubicBezTo>
                  <a:cubicBezTo>
                    <a:pt x="1625" y="3915"/>
                    <a:pt x="1536" y="3861"/>
                    <a:pt x="1470" y="3806"/>
                  </a:cubicBezTo>
                  <a:cubicBezTo>
                    <a:pt x="944" y="3342"/>
                    <a:pt x="465" y="2847"/>
                    <a:pt x="1" y="2321"/>
                  </a:cubicBezTo>
                  <a:lnTo>
                    <a:pt x="1" y="2321"/>
                  </a:lnTo>
                  <a:cubicBezTo>
                    <a:pt x="635" y="4347"/>
                    <a:pt x="1517" y="6312"/>
                    <a:pt x="3048" y="7751"/>
                  </a:cubicBezTo>
                  <a:cubicBezTo>
                    <a:pt x="2878" y="6544"/>
                    <a:pt x="2878" y="5214"/>
                    <a:pt x="2739" y="4007"/>
                  </a:cubicBezTo>
                  <a:cubicBezTo>
                    <a:pt x="2569" y="2630"/>
                    <a:pt x="2244" y="1284"/>
                    <a:pt x="176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13"/>
            <p:cNvSpPr/>
            <p:nvPr/>
          </p:nvSpPr>
          <p:spPr>
            <a:xfrm>
              <a:off x="2399575" y="3540250"/>
              <a:ext cx="149300" cy="115275"/>
            </a:xfrm>
            <a:custGeom>
              <a:avLst/>
              <a:gdLst/>
              <a:ahLst/>
              <a:cxnLst/>
              <a:rect l="l" t="t" r="r" b="b"/>
              <a:pathLst>
                <a:path w="5972" h="4611" extrusionOk="0">
                  <a:moveTo>
                    <a:pt x="1857" y="1"/>
                  </a:moveTo>
                  <a:lnTo>
                    <a:pt x="1857" y="1"/>
                  </a:lnTo>
                  <a:cubicBezTo>
                    <a:pt x="2011" y="418"/>
                    <a:pt x="2166" y="836"/>
                    <a:pt x="2321" y="1238"/>
                  </a:cubicBezTo>
                  <a:cubicBezTo>
                    <a:pt x="2279" y="1240"/>
                    <a:pt x="2237" y="1241"/>
                    <a:pt x="2196" y="1241"/>
                  </a:cubicBezTo>
                  <a:cubicBezTo>
                    <a:pt x="1423" y="1241"/>
                    <a:pt x="705" y="973"/>
                    <a:pt x="0" y="650"/>
                  </a:cubicBezTo>
                  <a:lnTo>
                    <a:pt x="0" y="650"/>
                  </a:lnTo>
                  <a:cubicBezTo>
                    <a:pt x="1686" y="2367"/>
                    <a:pt x="3728" y="3729"/>
                    <a:pt x="5971" y="4610"/>
                  </a:cubicBezTo>
                  <a:cubicBezTo>
                    <a:pt x="4765" y="3311"/>
                    <a:pt x="3280" y="1857"/>
                    <a:pt x="2197" y="449"/>
                  </a:cubicBezTo>
                  <a:cubicBezTo>
                    <a:pt x="2089" y="310"/>
                    <a:pt x="1965" y="155"/>
                    <a:pt x="1857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13"/>
            <p:cNvSpPr/>
            <p:nvPr/>
          </p:nvSpPr>
          <p:spPr>
            <a:xfrm>
              <a:off x="2378675" y="3698825"/>
              <a:ext cx="196875" cy="125325"/>
            </a:xfrm>
            <a:custGeom>
              <a:avLst/>
              <a:gdLst/>
              <a:ahLst/>
              <a:cxnLst/>
              <a:rect l="l" t="t" r="r" b="b"/>
              <a:pathLst>
                <a:path w="7875" h="5013" extrusionOk="0">
                  <a:moveTo>
                    <a:pt x="2925" y="0"/>
                  </a:moveTo>
                  <a:cubicBezTo>
                    <a:pt x="3017" y="201"/>
                    <a:pt x="3110" y="387"/>
                    <a:pt x="3219" y="588"/>
                  </a:cubicBezTo>
                  <a:cubicBezTo>
                    <a:pt x="3389" y="959"/>
                    <a:pt x="3559" y="1330"/>
                    <a:pt x="3574" y="1733"/>
                  </a:cubicBezTo>
                  <a:cubicBezTo>
                    <a:pt x="2352" y="1330"/>
                    <a:pt x="1161" y="851"/>
                    <a:pt x="1" y="278"/>
                  </a:cubicBezTo>
                  <a:lnTo>
                    <a:pt x="1" y="278"/>
                  </a:lnTo>
                  <a:cubicBezTo>
                    <a:pt x="774" y="1114"/>
                    <a:pt x="1672" y="1825"/>
                    <a:pt x="2631" y="2444"/>
                  </a:cubicBezTo>
                  <a:cubicBezTo>
                    <a:pt x="4286" y="3481"/>
                    <a:pt x="6080" y="4254"/>
                    <a:pt x="7875" y="5012"/>
                  </a:cubicBezTo>
                  <a:cubicBezTo>
                    <a:pt x="6436" y="3728"/>
                    <a:pt x="5276" y="2367"/>
                    <a:pt x="3946" y="975"/>
                  </a:cubicBezTo>
                  <a:cubicBezTo>
                    <a:pt x="3621" y="634"/>
                    <a:pt x="3280" y="309"/>
                    <a:pt x="2925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13"/>
            <p:cNvSpPr/>
            <p:nvPr/>
          </p:nvSpPr>
          <p:spPr>
            <a:xfrm>
              <a:off x="2410400" y="3893350"/>
              <a:ext cx="175600" cy="119525"/>
            </a:xfrm>
            <a:custGeom>
              <a:avLst/>
              <a:gdLst/>
              <a:ahLst/>
              <a:cxnLst/>
              <a:rect l="l" t="t" r="r" b="b"/>
              <a:pathLst>
                <a:path w="7024" h="4781" extrusionOk="0">
                  <a:moveTo>
                    <a:pt x="2197" y="0"/>
                  </a:moveTo>
                  <a:cubicBezTo>
                    <a:pt x="2584" y="712"/>
                    <a:pt x="2955" y="1439"/>
                    <a:pt x="3280" y="2181"/>
                  </a:cubicBezTo>
                  <a:cubicBezTo>
                    <a:pt x="3253" y="2263"/>
                    <a:pt x="3172" y="2292"/>
                    <a:pt x="3085" y="2292"/>
                  </a:cubicBezTo>
                  <a:cubicBezTo>
                    <a:pt x="3024" y="2292"/>
                    <a:pt x="2960" y="2278"/>
                    <a:pt x="2909" y="2259"/>
                  </a:cubicBezTo>
                  <a:cubicBezTo>
                    <a:pt x="1903" y="1887"/>
                    <a:pt x="929" y="1423"/>
                    <a:pt x="0" y="913"/>
                  </a:cubicBezTo>
                  <a:lnTo>
                    <a:pt x="0" y="913"/>
                  </a:lnTo>
                  <a:cubicBezTo>
                    <a:pt x="449" y="1300"/>
                    <a:pt x="944" y="1655"/>
                    <a:pt x="1439" y="1980"/>
                  </a:cubicBezTo>
                  <a:cubicBezTo>
                    <a:pt x="2537" y="2723"/>
                    <a:pt x="3682" y="3403"/>
                    <a:pt x="4842" y="4022"/>
                  </a:cubicBezTo>
                  <a:cubicBezTo>
                    <a:pt x="5538" y="4378"/>
                    <a:pt x="6250" y="4734"/>
                    <a:pt x="7023" y="4780"/>
                  </a:cubicBezTo>
                  <a:cubicBezTo>
                    <a:pt x="5740" y="3713"/>
                    <a:pt x="4719" y="2429"/>
                    <a:pt x="3512" y="1253"/>
                  </a:cubicBezTo>
                  <a:cubicBezTo>
                    <a:pt x="3079" y="835"/>
                    <a:pt x="2646" y="402"/>
                    <a:pt x="2197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13"/>
            <p:cNvSpPr/>
            <p:nvPr/>
          </p:nvSpPr>
          <p:spPr>
            <a:xfrm>
              <a:off x="2553100" y="3529025"/>
              <a:ext cx="92450" cy="157825"/>
            </a:xfrm>
            <a:custGeom>
              <a:avLst/>
              <a:gdLst/>
              <a:ahLst/>
              <a:cxnLst/>
              <a:rect l="l" t="t" r="r" b="b"/>
              <a:pathLst>
                <a:path w="3698" h="6313" extrusionOk="0">
                  <a:moveTo>
                    <a:pt x="1625" y="1"/>
                  </a:moveTo>
                  <a:lnTo>
                    <a:pt x="1625" y="1"/>
                  </a:lnTo>
                  <a:cubicBezTo>
                    <a:pt x="1470" y="419"/>
                    <a:pt x="1331" y="836"/>
                    <a:pt x="1223" y="1254"/>
                  </a:cubicBezTo>
                  <a:cubicBezTo>
                    <a:pt x="728" y="2909"/>
                    <a:pt x="480" y="4642"/>
                    <a:pt x="1" y="6312"/>
                  </a:cubicBezTo>
                  <a:cubicBezTo>
                    <a:pt x="728" y="5276"/>
                    <a:pt x="1470" y="3961"/>
                    <a:pt x="2135" y="2894"/>
                  </a:cubicBezTo>
                  <a:cubicBezTo>
                    <a:pt x="2692" y="1981"/>
                    <a:pt x="3249" y="1053"/>
                    <a:pt x="3698" y="94"/>
                  </a:cubicBezTo>
                  <a:lnTo>
                    <a:pt x="3698" y="94"/>
                  </a:lnTo>
                  <a:cubicBezTo>
                    <a:pt x="3033" y="883"/>
                    <a:pt x="2352" y="1656"/>
                    <a:pt x="1640" y="2399"/>
                  </a:cubicBezTo>
                  <a:cubicBezTo>
                    <a:pt x="1408" y="1641"/>
                    <a:pt x="1517" y="805"/>
                    <a:pt x="162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2579025" y="3706150"/>
              <a:ext cx="103650" cy="155900"/>
            </a:xfrm>
            <a:custGeom>
              <a:avLst/>
              <a:gdLst/>
              <a:ahLst/>
              <a:cxnLst/>
              <a:rect l="l" t="t" r="r" b="b"/>
              <a:pathLst>
                <a:path w="4146" h="6236" extrusionOk="0">
                  <a:moveTo>
                    <a:pt x="2212" y="1"/>
                  </a:moveTo>
                  <a:cubicBezTo>
                    <a:pt x="1346" y="2043"/>
                    <a:pt x="603" y="4116"/>
                    <a:pt x="0" y="6235"/>
                  </a:cubicBezTo>
                  <a:cubicBezTo>
                    <a:pt x="1222" y="4472"/>
                    <a:pt x="2522" y="2677"/>
                    <a:pt x="3682" y="867"/>
                  </a:cubicBezTo>
                  <a:cubicBezTo>
                    <a:pt x="3836" y="620"/>
                    <a:pt x="4007" y="357"/>
                    <a:pt x="4146" y="94"/>
                  </a:cubicBezTo>
                  <a:lnTo>
                    <a:pt x="4146" y="94"/>
                  </a:lnTo>
                  <a:cubicBezTo>
                    <a:pt x="3481" y="743"/>
                    <a:pt x="2800" y="1378"/>
                    <a:pt x="2243" y="2120"/>
                  </a:cubicBezTo>
                  <a:cubicBezTo>
                    <a:pt x="2233" y="2124"/>
                    <a:pt x="2224" y="2125"/>
                    <a:pt x="2215" y="2125"/>
                  </a:cubicBezTo>
                  <a:cubicBezTo>
                    <a:pt x="2141" y="2125"/>
                    <a:pt x="2104" y="2018"/>
                    <a:pt x="2104" y="1935"/>
                  </a:cubicBezTo>
                  <a:cubicBezTo>
                    <a:pt x="2104" y="1285"/>
                    <a:pt x="2135" y="651"/>
                    <a:pt x="221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13"/>
            <p:cNvSpPr/>
            <p:nvPr/>
          </p:nvSpPr>
          <p:spPr>
            <a:xfrm>
              <a:off x="2571675" y="3934325"/>
              <a:ext cx="114100" cy="131525"/>
            </a:xfrm>
            <a:custGeom>
              <a:avLst/>
              <a:gdLst/>
              <a:ahLst/>
              <a:cxnLst/>
              <a:rect l="l" t="t" r="r" b="b"/>
              <a:pathLst>
                <a:path w="4564" h="5261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1810" y="1764"/>
                    <a:pt x="897" y="3512"/>
                    <a:pt x="0" y="5260"/>
                  </a:cubicBezTo>
                  <a:cubicBezTo>
                    <a:pt x="866" y="4626"/>
                    <a:pt x="1810" y="3698"/>
                    <a:pt x="2506" y="2878"/>
                  </a:cubicBezTo>
                  <a:cubicBezTo>
                    <a:pt x="3218" y="2043"/>
                    <a:pt x="3929" y="1192"/>
                    <a:pt x="4564" y="295"/>
                  </a:cubicBezTo>
                  <a:lnTo>
                    <a:pt x="4564" y="295"/>
                  </a:lnTo>
                  <a:cubicBezTo>
                    <a:pt x="4038" y="682"/>
                    <a:pt x="3512" y="1053"/>
                    <a:pt x="2986" y="1439"/>
                  </a:cubicBezTo>
                  <a:cubicBezTo>
                    <a:pt x="2932" y="1480"/>
                    <a:pt x="2867" y="1520"/>
                    <a:pt x="2800" y="1520"/>
                  </a:cubicBezTo>
                  <a:cubicBezTo>
                    <a:pt x="2790" y="1520"/>
                    <a:pt x="2779" y="1519"/>
                    <a:pt x="2769" y="1517"/>
                  </a:cubicBezTo>
                  <a:cubicBezTo>
                    <a:pt x="2583" y="1517"/>
                    <a:pt x="2537" y="1254"/>
                    <a:pt x="2553" y="1068"/>
                  </a:cubicBezTo>
                  <a:cubicBezTo>
                    <a:pt x="2599" y="712"/>
                    <a:pt x="2645" y="357"/>
                    <a:pt x="2707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13"/>
            <p:cNvSpPr/>
            <p:nvPr/>
          </p:nvSpPr>
          <p:spPr>
            <a:xfrm>
              <a:off x="2431675" y="4039150"/>
              <a:ext cx="138850" cy="105200"/>
            </a:xfrm>
            <a:custGeom>
              <a:avLst/>
              <a:gdLst/>
              <a:ahLst/>
              <a:cxnLst/>
              <a:rect l="l" t="t" r="r" b="b"/>
              <a:pathLst>
                <a:path w="5554" h="4208" extrusionOk="0">
                  <a:moveTo>
                    <a:pt x="1779" y="0"/>
                  </a:moveTo>
                  <a:cubicBezTo>
                    <a:pt x="1903" y="217"/>
                    <a:pt x="2042" y="449"/>
                    <a:pt x="2181" y="665"/>
                  </a:cubicBezTo>
                  <a:cubicBezTo>
                    <a:pt x="2321" y="897"/>
                    <a:pt x="2460" y="1238"/>
                    <a:pt x="2259" y="1439"/>
                  </a:cubicBezTo>
                  <a:cubicBezTo>
                    <a:pt x="2178" y="1519"/>
                    <a:pt x="2073" y="1545"/>
                    <a:pt x="1960" y="1545"/>
                  </a:cubicBezTo>
                  <a:cubicBezTo>
                    <a:pt x="1855" y="1545"/>
                    <a:pt x="1744" y="1523"/>
                    <a:pt x="1640" y="1501"/>
                  </a:cubicBezTo>
                  <a:cubicBezTo>
                    <a:pt x="1099" y="1377"/>
                    <a:pt x="557" y="1253"/>
                    <a:pt x="0" y="1129"/>
                  </a:cubicBezTo>
                  <a:lnTo>
                    <a:pt x="0" y="1129"/>
                  </a:lnTo>
                  <a:cubicBezTo>
                    <a:pt x="371" y="1454"/>
                    <a:pt x="758" y="1748"/>
                    <a:pt x="1160" y="2011"/>
                  </a:cubicBezTo>
                  <a:cubicBezTo>
                    <a:pt x="2522" y="2924"/>
                    <a:pt x="4038" y="3573"/>
                    <a:pt x="5554" y="4208"/>
                  </a:cubicBezTo>
                  <a:cubicBezTo>
                    <a:pt x="4672" y="3450"/>
                    <a:pt x="3852" y="2289"/>
                    <a:pt x="3094" y="1408"/>
                  </a:cubicBezTo>
                  <a:cubicBezTo>
                    <a:pt x="2676" y="928"/>
                    <a:pt x="2228" y="449"/>
                    <a:pt x="177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13"/>
            <p:cNvSpPr/>
            <p:nvPr/>
          </p:nvSpPr>
          <p:spPr>
            <a:xfrm>
              <a:off x="2563550" y="4083625"/>
              <a:ext cx="130725" cy="112950"/>
            </a:xfrm>
            <a:custGeom>
              <a:avLst/>
              <a:gdLst/>
              <a:ahLst/>
              <a:cxnLst/>
              <a:rect l="l" t="t" r="r" b="b"/>
              <a:pathLst>
                <a:path w="5229" h="4518" extrusionOk="0">
                  <a:moveTo>
                    <a:pt x="3218" y="0"/>
                  </a:moveTo>
                  <a:cubicBezTo>
                    <a:pt x="2058" y="1439"/>
                    <a:pt x="1021" y="2970"/>
                    <a:pt x="0" y="4517"/>
                  </a:cubicBezTo>
                  <a:cubicBezTo>
                    <a:pt x="1439" y="3728"/>
                    <a:pt x="2352" y="3233"/>
                    <a:pt x="3666" y="2289"/>
                  </a:cubicBezTo>
                  <a:cubicBezTo>
                    <a:pt x="4208" y="1918"/>
                    <a:pt x="4734" y="1531"/>
                    <a:pt x="5229" y="1114"/>
                  </a:cubicBezTo>
                  <a:lnTo>
                    <a:pt x="5229" y="1114"/>
                  </a:lnTo>
                  <a:cubicBezTo>
                    <a:pt x="4378" y="1439"/>
                    <a:pt x="3496" y="1733"/>
                    <a:pt x="2615" y="1980"/>
                  </a:cubicBezTo>
                  <a:cubicBezTo>
                    <a:pt x="2738" y="1299"/>
                    <a:pt x="2939" y="634"/>
                    <a:pt x="3218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67" name="Google Shape;667;p13"/>
          <p:cNvGrpSpPr/>
          <p:nvPr/>
        </p:nvGrpSpPr>
        <p:grpSpPr>
          <a:xfrm>
            <a:off x="112212" y="136144"/>
            <a:ext cx="8740902" cy="4821787"/>
            <a:chOff x="112212" y="136144"/>
            <a:chExt cx="8740902" cy="4821787"/>
          </a:xfrm>
        </p:grpSpPr>
        <p:sp>
          <p:nvSpPr>
            <p:cNvPr id="668" name="Google Shape;668;p13"/>
            <p:cNvSpPr/>
            <p:nvPr/>
          </p:nvSpPr>
          <p:spPr>
            <a:xfrm rot="10800000" flipH="1">
              <a:off x="8236380" y="3120601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16"/>
                    <a:pt x="1004" y="2219"/>
                    <a:pt x="1" y="2280"/>
                  </a:cubicBezTo>
                  <a:cubicBezTo>
                    <a:pt x="1004" y="2311"/>
                    <a:pt x="1824" y="3314"/>
                    <a:pt x="1885" y="4560"/>
                  </a:cubicBezTo>
                  <a:cubicBezTo>
                    <a:pt x="1916" y="3314"/>
                    <a:pt x="2736" y="2341"/>
                    <a:pt x="3739" y="2280"/>
                  </a:cubicBezTo>
                  <a:cubicBezTo>
                    <a:pt x="2736" y="2219"/>
                    <a:pt x="1916" y="1216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13"/>
            <p:cNvSpPr/>
            <p:nvPr/>
          </p:nvSpPr>
          <p:spPr>
            <a:xfrm rot="10800000" flipH="1">
              <a:off x="1897916" y="161387"/>
              <a:ext cx="132754" cy="163214"/>
            </a:xfrm>
            <a:custGeom>
              <a:avLst/>
              <a:gdLst/>
              <a:ahLst/>
              <a:cxnLst/>
              <a:rect l="l" t="t" r="r" b="b"/>
              <a:pathLst>
                <a:path w="3709" h="4560" extrusionOk="0">
                  <a:moveTo>
                    <a:pt x="1854" y="0"/>
                  </a:moveTo>
                  <a:cubicBezTo>
                    <a:pt x="1793" y="1216"/>
                    <a:pt x="1003" y="2219"/>
                    <a:pt x="0" y="2280"/>
                  </a:cubicBezTo>
                  <a:cubicBezTo>
                    <a:pt x="1003" y="2310"/>
                    <a:pt x="1793" y="3314"/>
                    <a:pt x="1854" y="4560"/>
                  </a:cubicBezTo>
                  <a:cubicBezTo>
                    <a:pt x="1915" y="3314"/>
                    <a:pt x="2705" y="2341"/>
                    <a:pt x="3708" y="2280"/>
                  </a:cubicBezTo>
                  <a:cubicBezTo>
                    <a:pt x="2705" y="2219"/>
                    <a:pt x="1915" y="1216"/>
                    <a:pt x="1854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13"/>
            <p:cNvSpPr/>
            <p:nvPr/>
          </p:nvSpPr>
          <p:spPr>
            <a:xfrm rot="10800000" flipH="1">
              <a:off x="4112401" y="310207"/>
              <a:ext cx="132790" cy="163214"/>
            </a:xfrm>
            <a:custGeom>
              <a:avLst/>
              <a:gdLst/>
              <a:ahLst/>
              <a:cxnLst/>
              <a:rect l="l" t="t" r="r" b="b"/>
              <a:pathLst>
                <a:path w="3710" h="4560" extrusionOk="0">
                  <a:moveTo>
                    <a:pt x="1855" y="0"/>
                  </a:moveTo>
                  <a:cubicBezTo>
                    <a:pt x="1825" y="1216"/>
                    <a:pt x="1004" y="2219"/>
                    <a:pt x="1" y="2280"/>
                  </a:cubicBezTo>
                  <a:cubicBezTo>
                    <a:pt x="1004" y="2310"/>
                    <a:pt x="1825" y="3313"/>
                    <a:pt x="1855" y="4559"/>
                  </a:cubicBezTo>
                  <a:cubicBezTo>
                    <a:pt x="1916" y="3313"/>
                    <a:pt x="2736" y="2341"/>
                    <a:pt x="3709" y="2280"/>
                  </a:cubicBezTo>
                  <a:cubicBezTo>
                    <a:pt x="2736" y="2219"/>
                    <a:pt x="1916" y="1216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13"/>
            <p:cNvSpPr/>
            <p:nvPr/>
          </p:nvSpPr>
          <p:spPr>
            <a:xfrm rot="10800000" flipH="1">
              <a:off x="112212" y="3992790"/>
              <a:ext cx="132754" cy="163250"/>
            </a:xfrm>
            <a:custGeom>
              <a:avLst/>
              <a:gdLst/>
              <a:ahLst/>
              <a:cxnLst/>
              <a:rect l="l" t="t" r="r" b="b"/>
              <a:pathLst>
                <a:path w="3709" h="4561" extrusionOk="0">
                  <a:moveTo>
                    <a:pt x="1854" y="1"/>
                  </a:moveTo>
                  <a:cubicBezTo>
                    <a:pt x="1824" y="1217"/>
                    <a:pt x="1003" y="2220"/>
                    <a:pt x="0" y="2281"/>
                  </a:cubicBezTo>
                  <a:cubicBezTo>
                    <a:pt x="1003" y="2341"/>
                    <a:pt x="1824" y="3314"/>
                    <a:pt x="1854" y="4560"/>
                  </a:cubicBezTo>
                  <a:cubicBezTo>
                    <a:pt x="1915" y="3314"/>
                    <a:pt x="2705" y="2341"/>
                    <a:pt x="3708" y="2281"/>
                  </a:cubicBezTo>
                  <a:cubicBezTo>
                    <a:pt x="2705" y="2220"/>
                    <a:pt x="1915" y="121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13"/>
            <p:cNvSpPr/>
            <p:nvPr/>
          </p:nvSpPr>
          <p:spPr>
            <a:xfrm rot="10800000" flipH="1">
              <a:off x="3100812" y="4772886"/>
              <a:ext cx="132754" cy="164323"/>
            </a:xfrm>
            <a:custGeom>
              <a:avLst/>
              <a:gdLst/>
              <a:ahLst/>
              <a:cxnLst/>
              <a:rect l="l" t="t" r="r" b="b"/>
              <a:pathLst>
                <a:path w="3709" h="4591" extrusionOk="0">
                  <a:moveTo>
                    <a:pt x="1854" y="1"/>
                  </a:moveTo>
                  <a:cubicBezTo>
                    <a:pt x="1824" y="1247"/>
                    <a:pt x="1003" y="2250"/>
                    <a:pt x="0" y="2280"/>
                  </a:cubicBezTo>
                  <a:lnTo>
                    <a:pt x="0" y="2311"/>
                  </a:lnTo>
                  <a:cubicBezTo>
                    <a:pt x="1003" y="2341"/>
                    <a:pt x="1824" y="3344"/>
                    <a:pt x="1854" y="4590"/>
                  </a:cubicBezTo>
                  <a:cubicBezTo>
                    <a:pt x="1915" y="3344"/>
                    <a:pt x="2706" y="2341"/>
                    <a:pt x="3709" y="2311"/>
                  </a:cubicBezTo>
                  <a:lnTo>
                    <a:pt x="3709" y="2280"/>
                  </a:lnTo>
                  <a:cubicBezTo>
                    <a:pt x="2706" y="2250"/>
                    <a:pt x="1915" y="124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13"/>
            <p:cNvSpPr/>
            <p:nvPr/>
          </p:nvSpPr>
          <p:spPr>
            <a:xfrm rot="10800000" flipH="1">
              <a:off x="238790" y="2847283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13"/>
            <p:cNvSpPr/>
            <p:nvPr/>
          </p:nvSpPr>
          <p:spPr>
            <a:xfrm rot="10800000" flipH="1">
              <a:off x="238790" y="2308512"/>
              <a:ext cx="133864" cy="164288"/>
            </a:xfrm>
            <a:custGeom>
              <a:avLst/>
              <a:gdLst/>
              <a:ahLst/>
              <a:cxnLst/>
              <a:rect l="l" t="t" r="r" b="b"/>
              <a:pathLst>
                <a:path w="3740" h="4590" extrusionOk="0">
                  <a:moveTo>
                    <a:pt x="1885" y="0"/>
                  </a:moveTo>
                  <a:cubicBezTo>
                    <a:pt x="1824" y="1246"/>
                    <a:pt x="1004" y="2249"/>
                    <a:pt x="1" y="2280"/>
                  </a:cubicBezTo>
                  <a:lnTo>
                    <a:pt x="1" y="2310"/>
                  </a:lnTo>
                  <a:cubicBezTo>
                    <a:pt x="1004" y="2341"/>
                    <a:pt x="1824" y="3344"/>
                    <a:pt x="1885" y="4590"/>
                  </a:cubicBezTo>
                  <a:cubicBezTo>
                    <a:pt x="1916" y="3344"/>
                    <a:pt x="2736" y="2341"/>
                    <a:pt x="3739" y="2310"/>
                  </a:cubicBezTo>
                  <a:cubicBezTo>
                    <a:pt x="3739" y="2310"/>
                    <a:pt x="3739" y="2310"/>
                    <a:pt x="3739" y="2280"/>
                  </a:cubicBezTo>
                  <a:cubicBezTo>
                    <a:pt x="2736" y="2249"/>
                    <a:pt x="1916" y="1246"/>
                    <a:pt x="188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13"/>
            <p:cNvSpPr/>
            <p:nvPr/>
          </p:nvSpPr>
          <p:spPr>
            <a:xfrm rot="10800000" flipH="1">
              <a:off x="4738516" y="136144"/>
              <a:ext cx="30495" cy="30531"/>
            </a:xfrm>
            <a:custGeom>
              <a:avLst/>
              <a:gdLst/>
              <a:ahLst/>
              <a:cxnLst/>
              <a:rect l="l" t="t" r="r" b="b"/>
              <a:pathLst>
                <a:path w="852" h="853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70"/>
                    <a:pt x="183" y="852"/>
                    <a:pt x="426" y="852"/>
                  </a:cubicBezTo>
                  <a:cubicBezTo>
                    <a:pt x="669" y="852"/>
                    <a:pt x="851" y="670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13"/>
            <p:cNvSpPr/>
            <p:nvPr/>
          </p:nvSpPr>
          <p:spPr>
            <a:xfrm rot="10800000" flipH="1">
              <a:off x="8822619" y="4196338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69"/>
                    <a:pt x="214" y="852"/>
                    <a:pt x="426" y="852"/>
                  </a:cubicBezTo>
                  <a:cubicBezTo>
                    <a:pt x="669" y="852"/>
                    <a:pt x="852" y="669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13"/>
            <p:cNvSpPr/>
            <p:nvPr/>
          </p:nvSpPr>
          <p:spPr>
            <a:xfrm rot="10800000" flipH="1">
              <a:off x="6594126" y="154002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13"/>
            <p:cNvSpPr/>
            <p:nvPr/>
          </p:nvSpPr>
          <p:spPr>
            <a:xfrm rot="10800000" flipH="1">
              <a:off x="5466356" y="4634760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38" y="851"/>
                    <a:pt x="851" y="669"/>
                    <a:pt x="851" y="426"/>
                  </a:cubicBezTo>
                  <a:cubicBezTo>
                    <a:pt x="851" y="183"/>
                    <a:pt x="638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13"/>
            <p:cNvSpPr/>
            <p:nvPr/>
          </p:nvSpPr>
          <p:spPr>
            <a:xfrm rot="10800000" flipH="1">
              <a:off x="782764" y="4927436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13"/>
            <p:cNvSpPr/>
            <p:nvPr/>
          </p:nvSpPr>
          <p:spPr>
            <a:xfrm rot="10800000" flipH="1">
              <a:off x="1134909" y="258035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21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39" y="852"/>
                    <a:pt x="851" y="669"/>
                    <a:pt x="851" y="426"/>
                  </a:cubicBezTo>
                  <a:cubicBezTo>
                    <a:pt x="851" y="213"/>
                    <a:pt x="63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13"/>
            <p:cNvSpPr/>
            <p:nvPr/>
          </p:nvSpPr>
          <p:spPr>
            <a:xfrm rot="10800000" flipH="1">
              <a:off x="202720" y="873792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13"/>
            <p:cNvSpPr/>
            <p:nvPr/>
          </p:nvSpPr>
          <p:spPr>
            <a:xfrm rot="10800000" flipH="1">
              <a:off x="324627" y="1840771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69" y="851"/>
                    <a:pt x="851" y="669"/>
                    <a:pt x="851" y="426"/>
                  </a:cubicBezTo>
                  <a:cubicBezTo>
                    <a:pt x="851" y="183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p14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14"/>
          <p:cNvSpPr txBox="1"/>
          <p:nvPr>
            <p:ph type="title"/>
          </p:nvPr>
        </p:nvSpPr>
        <p:spPr>
          <a:xfrm>
            <a:off x="713225" y="3513125"/>
            <a:ext cx="41226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6" name="Google Shape;686;p14"/>
          <p:cNvSpPr txBox="1"/>
          <p:nvPr>
            <p:ph type="subTitle" idx="1"/>
          </p:nvPr>
        </p:nvSpPr>
        <p:spPr>
          <a:xfrm>
            <a:off x="713225" y="1098475"/>
            <a:ext cx="41226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687" name="Google Shape;687;p14"/>
          <p:cNvGrpSpPr/>
          <p:nvPr/>
        </p:nvGrpSpPr>
        <p:grpSpPr>
          <a:xfrm>
            <a:off x="112212" y="154002"/>
            <a:ext cx="8802794" cy="4803928"/>
            <a:chOff x="112212" y="154002"/>
            <a:chExt cx="8802794" cy="4803928"/>
          </a:xfrm>
        </p:grpSpPr>
        <p:sp>
          <p:nvSpPr>
            <p:cNvPr id="688" name="Google Shape;688;p14"/>
            <p:cNvSpPr/>
            <p:nvPr/>
          </p:nvSpPr>
          <p:spPr>
            <a:xfrm flipH="1">
              <a:off x="366258" y="4602717"/>
              <a:ext cx="132754" cy="164288"/>
            </a:xfrm>
            <a:custGeom>
              <a:avLst/>
              <a:gdLst/>
              <a:ahLst/>
              <a:cxnLst/>
              <a:rect l="l" t="t" r="r" b="b"/>
              <a:pathLst>
                <a:path w="3709" h="4590" extrusionOk="0">
                  <a:moveTo>
                    <a:pt x="1855" y="0"/>
                  </a:moveTo>
                  <a:cubicBezTo>
                    <a:pt x="1794" y="1247"/>
                    <a:pt x="1004" y="2250"/>
                    <a:pt x="1" y="2310"/>
                  </a:cubicBezTo>
                  <a:cubicBezTo>
                    <a:pt x="1004" y="2341"/>
                    <a:pt x="1794" y="3344"/>
                    <a:pt x="1855" y="4590"/>
                  </a:cubicBezTo>
                  <a:cubicBezTo>
                    <a:pt x="1916" y="3344"/>
                    <a:pt x="2706" y="2371"/>
                    <a:pt x="3709" y="2310"/>
                  </a:cubicBezTo>
                  <a:cubicBezTo>
                    <a:pt x="2706" y="2250"/>
                    <a:pt x="1916" y="1247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14"/>
            <p:cNvSpPr/>
            <p:nvPr/>
          </p:nvSpPr>
          <p:spPr>
            <a:xfrm flipH="1">
              <a:off x="499031" y="294283"/>
              <a:ext cx="132754" cy="163214"/>
            </a:xfrm>
            <a:custGeom>
              <a:avLst/>
              <a:gdLst/>
              <a:ahLst/>
              <a:cxnLst/>
              <a:rect l="l" t="t" r="r" b="b"/>
              <a:pathLst>
                <a:path w="3709" h="4560" extrusionOk="0">
                  <a:moveTo>
                    <a:pt x="1854" y="0"/>
                  </a:moveTo>
                  <a:cubicBezTo>
                    <a:pt x="1793" y="1216"/>
                    <a:pt x="1003" y="2219"/>
                    <a:pt x="0" y="2280"/>
                  </a:cubicBezTo>
                  <a:cubicBezTo>
                    <a:pt x="1003" y="2310"/>
                    <a:pt x="1793" y="3314"/>
                    <a:pt x="1854" y="4560"/>
                  </a:cubicBezTo>
                  <a:cubicBezTo>
                    <a:pt x="1915" y="3314"/>
                    <a:pt x="2705" y="2341"/>
                    <a:pt x="3708" y="2280"/>
                  </a:cubicBezTo>
                  <a:cubicBezTo>
                    <a:pt x="2705" y="2219"/>
                    <a:pt x="1915" y="1216"/>
                    <a:pt x="1854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14"/>
            <p:cNvSpPr/>
            <p:nvPr/>
          </p:nvSpPr>
          <p:spPr>
            <a:xfrm flipH="1">
              <a:off x="232377" y="1839704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47"/>
                    <a:pt x="1003" y="2220"/>
                    <a:pt x="0" y="2280"/>
                  </a:cubicBezTo>
                  <a:cubicBezTo>
                    <a:pt x="1003" y="2341"/>
                    <a:pt x="1824" y="3344"/>
                    <a:pt x="1885" y="4560"/>
                  </a:cubicBezTo>
                  <a:cubicBezTo>
                    <a:pt x="1915" y="3344"/>
                    <a:pt x="2736" y="2341"/>
                    <a:pt x="3739" y="2280"/>
                  </a:cubicBezTo>
                  <a:cubicBezTo>
                    <a:pt x="2736" y="2220"/>
                    <a:pt x="1915" y="1247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14"/>
            <p:cNvSpPr/>
            <p:nvPr/>
          </p:nvSpPr>
          <p:spPr>
            <a:xfrm flipH="1">
              <a:off x="8525772" y="4603243"/>
              <a:ext cx="132754" cy="163250"/>
            </a:xfrm>
            <a:custGeom>
              <a:avLst/>
              <a:gdLst/>
              <a:ahLst/>
              <a:cxnLst/>
              <a:rect l="l" t="t" r="r" b="b"/>
              <a:pathLst>
                <a:path w="3709" h="4561" extrusionOk="0">
                  <a:moveTo>
                    <a:pt x="1854" y="1"/>
                  </a:moveTo>
                  <a:cubicBezTo>
                    <a:pt x="1824" y="1217"/>
                    <a:pt x="1003" y="2220"/>
                    <a:pt x="0" y="2281"/>
                  </a:cubicBezTo>
                  <a:cubicBezTo>
                    <a:pt x="1003" y="2341"/>
                    <a:pt x="1824" y="3314"/>
                    <a:pt x="1854" y="4560"/>
                  </a:cubicBezTo>
                  <a:cubicBezTo>
                    <a:pt x="1915" y="3314"/>
                    <a:pt x="2705" y="2341"/>
                    <a:pt x="3708" y="2281"/>
                  </a:cubicBezTo>
                  <a:cubicBezTo>
                    <a:pt x="2705" y="2220"/>
                    <a:pt x="1915" y="121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14"/>
            <p:cNvSpPr/>
            <p:nvPr/>
          </p:nvSpPr>
          <p:spPr>
            <a:xfrm flipH="1">
              <a:off x="4893560" y="403324"/>
              <a:ext cx="132754" cy="164323"/>
            </a:xfrm>
            <a:custGeom>
              <a:avLst/>
              <a:gdLst/>
              <a:ahLst/>
              <a:cxnLst/>
              <a:rect l="l" t="t" r="r" b="b"/>
              <a:pathLst>
                <a:path w="3709" h="4591" extrusionOk="0">
                  <a:moveTo>
                    <a:pt x="1854" y="1"/>
                  </a:moveTo>
                  <a:cubicBezTo>
                    <a:pt x="1824" y="1247"/>
                    <a:pt x="1003" y="2250"/>
                    <a:pt x="0" y="2280"/>
                  </a:cubicBezTo>
                  <a:lnTo>
                    <a:pt x="0" y="2311"/>
                  </a:lnTo>
                  <a:cubicBezTo>
                    <a:pt x="1003" y="2341"/>
                    <a:pt x="1824" y="3344"/>
                    <a:pt x="1854" y="4590"/>
                  </a:cubicBezTo>
                  <a:cubicBezTo>
                    <a:pt x="1915" y="3344"/>
                    <a:pt x="2706" y="2341"/>
                    <a:pt x="3709" y="2311"/>
                  </a:cubicBezTo>
                  <a:lnTo>
                    <a:pt x="3709" y="2280"/>
                  </a:lnTo>
                  <a:cubicBezTo>
                    <a:pt x="2706" y="2250"/>
                    <a:pt x="1915" y="124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14"/>
            <p:cNvSpPr/>
            <p:nvPr/>
          </p:nvSpPr>
          <p:spPr>
            <a:xfrm flipH="1">
              <a:off x="8525222" y="457359"/>
              <a:ext cx="133864" cy="164288"/>
            </a:xfrm>
            <a:custGeom>
              <a:avLst/>
              <a:gdLst/>
              <a:ahLst/>
              <a:cxnLst/>
              <a:rect l="l" t="t" r="r" b="b"/>
              <a:pathLst>
                <a:path w="3740" h="4590" extrusionOk="0">
                  <a:moveTo>
                    <a:pt x="1885" y="0"/>
                  </a:moveTo>
                  <a:cubicBezTo>
                    <a:pt x="1824" y="1246"/>
                    <a:pt x="1004" y="2249"/>
                    <a:pt x="1" y="2280"/>
                  </a:cubicBezTo>
                  <a:lnTo>
                    <a:pt x="1" y="2310"/>
                  </a:lnTo>
                  <a:cubicBezTo>
                    <a:pt x="1004" y="2341"/>
                    <a:pt x="1824" y="3344"/>
                    <a:pt x="1885" y="4590"/>
                  </a:cubicBezTo>
                  <a:cubicBezTo>
                    <a:pt x="1916" y="3344"/>
                    <a:pt x="2736" y="2341"/>
                    <a:pt x="3739" y="2310"/>
                  </a:cubicBezTo>
                  <a:cubicBezTo>
                    <a:pt x="3739" y="2310"/>
                    <a:pt x="3739" y="2310"/>
                    <a:pt x="3739" y="2280"/>
                  </a:cubicBezTo>
                  <a:cubicBezTo>
                    <a:pt x="2736" y="2249"/>
                    <a:pt x="1916" y="1246"/>
                    <a:pt x="188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14"/>
            <p:cNvSpPr/>
            <p:nvPr/>
          </p:nvSpPr>
          <p:spPr>
            <a:xfrm flipH="1">
              <a:off x="112212" y="885100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69"/>
                    <a:pt x="214" y="852"/>
                    <a:pt x="426" y="852"/>
                  </a:cubicBezTo>
                  <a:cubicBezTo>
                    <a:pt x="669" y="852"/>
                    <a:pt x="852" y="669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14"/>
            <p:cNvSpPr/>
            <p:nvPr/>
          </p:nvSpPr>
          <p:spPr>
            <a:xfrm flipH="1">
              <a:off x="2340705" y="4927436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14"/>
            <p:cNvSpPr/>
            <p:nvPr/>
          </p:nvSpPr>
          <p:spPr>
            <a:xfrm flipH="1">
              <a:off x="1944457" y="580539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213" y="0"/>
                    <a:pt x="0" y="213"/>
                    <a:pt x="0" y="426"/>
                  </a:cubicBezTo>
                  <a:cubicBezTo>
                    <a:pt x="0" y="669"/>
                    <a:pt x="213" y="851"/>
                    <a:pt x="426" y="851"/>
                  </a:cubicBezTo>
                  <a:cubicBezTo>
                    <a:pt x="669" y="851"/>
                    <a:pt x="851" y="669"/>
                    <a:pt x="851" y="426"/>
                  </a:cubicBezTo>
                  <a:cubicBezTo>
                    <a:pt x="851" y="213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14"/>
            <p:cNvSpPr/>
            <p:nvPr/>
          </p:nvSpPr>
          <p:spPr>
            <a:xfrm flipH="1">
              <a:off x="3620875" y="294278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38" y="851"/>
                    <a:pt x="851" y="669"/>
                    <a:pt x="851" y="426"/>
                  </a:cubicBezTo>
                  <a:cubicBezTo>
                    <a:pt x="851" y="183"/>
                    <a:pt x="638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14"/>
            <p:cNvSpPr/>
            <p:nvPr/>
          </p:nvSpPr>
          <p:spPr>
            <a:xfrm flipH="1">
              <a:off x="8152067" y="154002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14"/>
            <p:cNvSpPr/>
            <p:nvPr/>
          </p:nvSpPr>
          <p:spPr>
            <a:xfrm flipH="1">
              <a:off x="8884511" y="3826646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14"/>
            <p:cNvSpPr/>
            <p:nvPr/>
          </p:nvSpPr>
          <p:spPr>
            <a:xfrm flipH="1">
              <a:off x="8610204" y="3240667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69" y="851"/>
                    <a:pt x="851" y="669"/>
                    <a:pt x="851" y="426"/>
                  </a:cubicBezTo>
                  <a:cubicBezTo>
                    <a:pt x="851" y="183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" name="Google Shape;702;p15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15"/>
          <p:cNvSpPr txBox="1"/>
          <p:nvPr>
            <p:ph type="title"/>
          </p:nvPr>
        </p:nvSpPr>
        <p:spPr>
          <a:xfrm>
            <a:off x="720000" y="539500"/>
            <a:ext cx="77040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04" name="Google Shape;704;p15"/>
          <p:cNvGrpSpPr/>
          <p:nvPr/>
        </p:nvGrpSpPr>
        <p:grpSpPr>
          <a:xfrm rot="-8999891" flipH="1">
            <a:off x="8244749" y="-220985"/>
            <a:ext cx="868260" cy="2037686"/>
            <a:chOff x="3286350" y="1615775"/>
            <a:chExt cx="577025" cy="1354075"/>
          </a:xfrm>
        </p:grpSpPr>
        <p:sp>
          <p:nvSpPr>
            <p:cNvPr id="705" name="Google Shape;705;p15"/>
            <p:cNvSpPr/>
            <p:nvPr/>
          </p:nvSpPr>
          <p:spPr>
            <a:xfrm>
              <a:off x="3501375" y="1872275"/>
              <a:ext cx="152400" cy="1097575"/>
            </a:xfrm>
            <a:custGeom>
              <a:avLst/>
              <a:gdLst/>
              <a:ahLst/>
              <a:cxnLst/>
              <a:rect l="l" t="t" r="r" b="b"/>
              <a:pathLst>
                <a:path w="6096" h="43903" fill="none" extrusionOk="0">
                  <a:moveTo>
                    <a:pt x="6095" y="43902"/>
                  </a:moveTo>
                  <a:cubicBezTo>
                    <a:pt x="4347" y="41783"/>
                    <a:pt x="2584" y="39586"/>
                    <a:pt x="1563" y="37034"/>
                  </a:cubicBezTo>
                  <a:cubicBezTo>
                    <a:pt x="0" y="33120"/>
                    <a:pt x="310" y="28696"/>
                    <a:pt x="1253" y="24566"/>
                  </a:cubicBezTo>
                  <a:cubicBezTo>
                    <a:pt x="2197" y="20451"/>
                    <a:pt x="3729" y="16491"/>
                    <a:pt x="4595" y="12360"/>
                  </a:cubicBezTo>
                  <a:cubicBezTo>
                    <a:pt x="5446" y="8307"/>
                    <a:pt x="5616" y="4115"/>
                    <a:pt x="5121" y="0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3598825" y="1615775"/>
              <a:ext cx="72725" cy="369450"/>
            </a:xfrm>
            <a:custGeom>
              <a:avLst/>
              <a:gdLst/>
              <a:ahLst/>
              <a:cxnLst/>
              <a:rect l="l" t="t" r="r" b="b"/>
              <a:pathLst>
                <a:path w="2909" h="14778" extrusionOk="0">
                  <a:moveTo>
                    <a:pt x="1897" y="0"/>
                  </a:moveTo>
                  <a:cubicBezTo>
                    <a:pt x="1804" y="0"/>
                    <a:pt x="1712" y="21"/>
                    <a:pt x="1625" y="66"/>
                  </a:cubicBezTo>
                  <a:cubicBezTo>
                    <a:pt x="1347" y="205"/>
                    <a:pt x="1238" y="546"/>
                    <a:pt x="1161" y="855"/>
                  </a:cubicBezTo>
                  <a:cubicBezTo>
                    <a:pt x="1" y="5388"/>
                    <a:pt x="310" y="10199"/>
                    <a:pt x="1362" y="14777"/>
                  </a:cubicBezTo>
                  <a:cubicBezTo>
                    <a:pt x="1873" y="11854"/>
                    <a:pt x="2909" y="9131"/>
                    <a:pt x="2878" y="6176"/>
                  </a:cubicBezTo>
                  <a:cubicBezTo>
                    <a:pt x="2863" y="4645"/>
                    <a:pt x="2847" y="3114"/>
                    <a:pt x="2816" y="1582"/>
                  </a:cubicBezTo>
                  <a:cubicBezTo>
                    <a:pt x="2816" y="1195"/>
                    <a:pt x="2816" y="793"/>
                    <a:pt x="2615" y="453"/>
                  </a:cubicBezTo>
                  <a:cubicBezTo>
                    <a:pt x="2475" y="196"/>
                    <a:pt x="2184" y="0"/>
                    <a:pt x="1897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3487450" y="1804650"/>
              <a:ext cx="136150" cy="343775"/>
            </a:xfrm>
            <a:custGeom>
              <a:avLst/>
              <a:gdLst/>
              <a:ahLst/>
              <a:cxnLst/>
              <a:rect l="l" t="t" r="r" b="b"/>
              <a:pathLst>
                <a:path w="5446" h="13751" extrusionOk="0">
                  <a:moveTo>
                    <a:pt x="509" y="0"/>
                  </a:moveTo>
                  <a:cubicBezTo>
                    <a:pt x="378" y="0"/>
                    <a:pt x="250" y="42"/>
                    <a:pt x="155" y="137"/>
                  </a:cubicBezTo>
                  <a:cubicBezTo>
                    <a:pt x="32" y="277"/>
                    <a:pt x="16" y="478"/>
                    <a:pt x="16" y="679"/>
                  </a:cubicBezTo>
                  <a:cubicBezTo>
                    <a:pt x="1" y="1963"/>
                    <a:pt x="325" y="3247"/>
                    <a:pt x="728" y="4484"/>
                  </a:cubicBezTo>
                  <a:cubicBezTo>
                    <a:pt x="1780" y="7795"/>
                    <a:pt x="3373" y="10951"/>
                    <a:pt x="5446" y="13750"/>
                  </a:cubicBezTo>
                  <a:cubicBezTo>
                    <a:pt x="4750" y="11693"/>
                    <a:pt x="3744" y="8847"/>
                    <a:pt x="3373" y="6696"/>
                  </a:cubicBezTo>
                  <a:cubicBezTo>
                    <a:pt x="3017" y="4608"/>
                    <a:pt x="2321" y="2566"/>
                    <a:pt x="1331" y="694"/>
                  </a:cubicBezTo>
                  <a:cubicBezTo>
                    <a:pt x="1207" y="478"/>
                    <a:pt x="1068" y="246"/>
                    <a:pt x="867" y="107"/>
                  </a:cubicBezTo>
                  <a:cubicBezTo>
                    <a:pt x="761" y="39"/>
                    <a:pt x="633" y="0"/>
                    <a:pt x="50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3330825" y="1990725"/>
              <a:ext cx="250625" cy="322450"/>
            </a:xfrm>
            <a:custGeom>
              <a:avLst/>
              <a:gdLst/>
              <a:ahLst/>
              <a:cxnLst/>
              <a:rect l="l" t="t" r="r" b="b"/>
              <a:pathLst>
                <a:path w="10025" h="12898" extrusionOk="0">
                  <a:moveTo>
                    <a:pt x="511" y="1"/>
                  </a:moveTo>
                  <a:cubicBezTo>
                    <a:pt x="447" y="1"/>
                    <a:pt x="384" y="13"/>
                    <a:pt x="325" y="42"/>
                  </a:cubicBezTo>
                  <a:cubicBezTo>
                    <a:pt x="0" y="197"/>
                    <a:pt x="16" y="646"/>
                    <a:pt x="93" y="986"/>
                  </a:cubicBezTo>
                  <a:cubicBezTo>
                    <a:pt x="480" y="2579"/>
                    <a:pt x="1408" y="3987"/>
                    <a:pt x="2383" y="5302"/>
                  </a:cubicBezTo>
                  <a:cubicBezTo>
                    <a:pt x="4564" y="8179"/>
                    <a:pt x="7132" y="10747"/>
                    <a:pt x="10025" y="12897"/>
                  </a:cubicBezTo>
                  <a:cubicBezTo>
                    <a:pt x="8493" y="10639"/>
                    <a:pt x="7828" y="8319"/>
                    <a:pt x="6343" y="6029"/>
                  </a:cubicBezTo>
                  <a:cubicBezTo>
                    <a:pt x="4889" y="3801"/>
                    <a:pt x="3342" y="1481"/>
                    <a:pt x="1006" y="166"/>
                  </a:cubicBezTo>
                  <a:cubicBezTo>
                    <a:pt x="860" y="87"/>
                    <a:pt x="681" y="1"/>
                    <a:pt x="511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3286350" y="2253025"/>
              <a:ext cx="237100" cy="251575"/>
            </a:xfrm>
            <a:custGeom>
              <a:avLst/>
              <a:gdLst/>
              <a:ahLst/>
              <a:cxnLst/>
              <a:rect l="l" t="t" r="r" b="b"/>
              <a:pathLst>
                <a:path w="9484" h="10063" extrusionOk="0">
                  <a:moveTo>
                    <a:pt x="1014" y="1"/>
                  </a:moveTo>
                  <a:cubicBezTo>
                    <a:pt x="886" y="1"/>
                    <a:pt x="759" y="26"/>
                    <a:pt x="635" y="85"/>
                  </a:cubicBezTo>
                  <a:cubicBezTo>
                    <a:pt x="263" y="240"/>
                    <a:pt x="47" y="657"/>
                    <a:pt x="31" y="1060"/>
                  </a:cubicBezTo>
                  <a:cubicBezTo>
                    <a:pt x="0" y="1462"/>
                    <a:pt x="140" y="1864"/>
                    <a:pt x="325" y="2235"/>
                  </a:cubicBezTo>
                  <a:cubicBezTo>
                    <a:pt x="805" y="3225"/>
                    <a:pt x="1547" y="4076"/>
                    <a:pt x="2305" y="4881"/>
                  </a:cubicBezTo>
                  <a:cubicBezTo>
                    <a:pt x="4347" y="7046"/>
                    <a:pt x="6668" y="9119"/>
                    <a:pt x="9483" y="10063"/>
                  </a:cubicBezTo>
                  <a:cubicBezTo>
                    <a:pt x="8168" y="8609"/>
                    <a:pt x="7859" y="7139"/>
                    <a:pt x="6714" y="5561"/>
                  </a:cubicBezTo>
                  <a:cubicBezTo>
                    <a:pt x="5430" y="3798"/>
                    <a:pt x="3976" y="2173"/>
                    <a:pt x="2367" y="704"/>
                  </a:cubicBezTo>
                  <a:cubicBezTo>
                    <a:pt x="1989" y="362"/>
                    <a:pt x="1495" y="1"/>
                    <a:pt x="101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3335475" y="2566650"/>
              <a:ext cx="192600" cy="202875"/>
            </a:xfrm>
            <a:custGeom>
              <a:avLst/>
              <a:gdLst/>
              <a:ahLst/>
              <a:cxnLst/>
              <a:rect l="l" t="t" r="r" b="b"/>
              <a:pathLst>
                <a:path w="7704" h="8115" extrusionOk="0">
                  <a:moveTo>
                    <a:pt x="496" y="0"/>
                  </a:moveTo>
                  <a:cubicBezTo>
                    <a:pt x="464" y="0"/>
                    <a:pt x="433" y="3"/>
                    <a:pt x="402" y="8"/>
                  </a:cubicBezTo>
                  <a:cubicBezTo>
                    <a:pt x="77" y="101"/>
                    <a:pt x="0" y="550"/>
                    <a:pt x="31" y="890"/>
                  </a:cubicBezTo>
                  <a:cubicBezTo>
                    <a:pt x="248" y="2746"/>
                    <a:pt x="1655" y="4231"/>
                    <a:pt x="3140" y="5376"/>
                  </a:cubicBezTo>
                  <a:cubicBezTo>
                    <a:pt x="4548" y="6474"/>
                    <a:pt x="6080" y="7387"/>
                    <a:pt x="7704" y="8114"/>
                  </a:cubicBezTo>
                  <a:cubicBezTo>
                    <a:pt x="6667" y="6892"/>
                    <a:pt x="5708" y="4634"/>
                    <a:pt x="4656" y="3427"/>
                  </a:cubicBezTo>
                  <a:cubicBezTo>
                    <a:pt x="3558" y="2159"/>
                    <a:pt x="2413" y="859"/>
                    <a:pt x="913" y="117"/>
                  </a:cubicBezTo>
                  <a:cubicBezTo>
                    <a:pt x="786" y="53"/>
                    <a:pt x="638" y="0"/>
                    <a:pt x="496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3622800" y="1907150"/>
              <a:ext cx="194175" cy="235775"/>
            </a:xfrm>
            <a:custGeom>
              <a:avLst/>
              <a:gdLst/>
              <a:ahLst/>
              <a:cxnLst/>
              <a:rect l="l" t="t" r="r" b="b"/>
              <a:pathLst>
                <a:path w="7767" h="9431" extrusionOk="0">
                  <a:moveTo>
                    <a:pt x="6892" y="1"/>
                  </a:moveTo>
                  <a:cubicBezTo>
                    <a:pt x="6463" y="1"/>
                    <a:pt x="6028" y="332"/>
                    <a:pt x="5709" y="663"/>
                  </a:cubicBezTo>
                  <a:cubicBezTo>
                    <a:pt x="3296" y="3122"/>
                    <a:pt x="1625" y="6201"/>
                    <a:pt x="1" y="9233"/>
                  </a:cubicBezTo>
                  <a:cubicBezTo>
                    <a:pt x="41" y="9273"/>
                    <a:pt x="198" y="9430"/>
                    <a:pt x="229" y="9430"/>
                  </a:cubicBezTo>
                  <a:cubicBezTo>
                    <a:pt x="233" y="9430"/>
                    <a:pt x="235" y="9427"/>
                    <a:pt x="233" y="9418"/>
                  </a:cubicBezTo>
                  <a:cubicBezTo>
                    <a:pt x="202" y="9372"/>
                    <a:pt x="264" y="9326"/>
                    <a:pt x="310" y="9279"/>
                  </a:cubicBezTo>
                  <a:cubicBezTo>
                    <a:pt x="1068" y="8660"/>
                    <a:pt x="1904" y="8227"/>
                    <a:pt x="2569" y="7500"/>
                  </a:cubicBezTo>
                  <a:cubicBezTo>
                    <a:pt x="4116" y="5814"/>
                    <a:pt x="5678" y="4128"/>
                    <a:pt x="7070" y="2318"/>
                  </a:cubicBezTo>
                  <a:cubicBezTo>
                    <a:pt x="7333" y="1978"/>
                    <a:pt x="7612" y="1606"/>
                    <a:pt x="7689" y="1189"/>
                  </a:cubicBezTo>
                  <a:cubicBezTo>
                    <a:pt x="7766" y="756"/>
                    <a:pt x="7612" y="245"/>
                    <a:pt x="7225" y="75"/>
                  </a:cubicBezTo>
                  <a:cubicBezTo>
                    <a:pt x="7116" y="24"/>
                    <a:pt x="7004" y="1"/>
                    <a:pt x="689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3557825" y="2089300"/>
              <a:ext cx="305550" cy="292700"/>
            </a:xfrm>
            <a:custGeom>
              <a:avLst/>
              <a:gdLst/>
              <a:ahLst/>
              <a:cxnLst/>
              <a:rect l="l" t="t" r="r" b="b"/>
              <a:pathLst>
                <a:path w="12222" h="11708" extrusionOk="0">
                  <a:moveTo>
                    <a:pt x="11199" y="1"/>
                  </a:moveTo>
                  <a:cubicBezTo>
                    <a:pt x="10121" y="1"/>
                    <a:pt x="9179" y="778"/>
                    <a:pt x="8385" y="1529"/>
                  </a:cubicBezTo>
                  <a:cubicBezTo>
                    <a:pt x="5199" y="4577"/>
                    <a:pt x="2383" y="7995"/>
                    <a:pt x="1" y="11708"/>
                  </a:cubicBezTo>
                  <a:cubicBezTo>
                    <a:pt x="2321" y="10269"/>
                    <a:pt x="4441" y="8413"/>
                    <a:pt x="6606" y="6758"/>
                  </a:cubicBezTo>
                  <a:cubicBezTo>
                    <a:pt x="8138" y="5567"/>
                    <a:pt x="9592" y="4298"/>
                    <a:pt x="10969" y="2937"/>
                  </a:cubicBezTo>
                  <a:cubicBezTo>
                    <a:pt x="11572" y="2349"/>
                    <a:pt x="12222" y="1622"/>
                    <a:pt x="12175" y="771"/>
                  </a:cubicBezTo>
                  <a:cubicBezTo>
                    <a:pt x="12160" y="555"/>
                    <a:pt x="12098" y="338"/>
                    <a:pt x="11928" y="199"/>
                  </a:cubicBezTo>
                  <a:cubicBezTo>
                    <a:pt x="11789" y="75"/>
                    <a:pt x="11603" y="29"/>
                    <a:pt x="11433" y="13"/>
                  </a:cubicBezTo>
                  <a:cubicBezTo>
                    <a:pt x="11354" y="5"/>
                    <a:pt x="11276" y="1"/>
                    <a:pt x="11199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3519175" y="2301150"/>
              <a:ext cx="328350" cy="297825"/>
            </a:xfrm>
            <a:custGeom>
              <a:avLst/>
              <a:gdLst/>
              <a:ahLst/>
              <a:cxnLst/>
              <a:rect l="l" t="t" r="r" b="b"/>
              <a:pathLst>
                <a:path w="13134" h="11913" extrusionOk="0">
                  <a:moveTo>
                    <a:pt x="12298" y="1"/>
                  </a:moveTo>
                  <a:cubicBezTo>
                    <a:pt x="10844" y="109"/>
                    <a:pt x="9653" y="1130"/>
                    <a:pt x="8586" y="2120"/>
                  </a:cubicBezTo>
                  <a:cubicBezTo>
                    <a:pt x="5445" y="5121"/>
                    <a:pt x="2568" y="8401"/>
                    <a:pt x="0" y="11912"/>
                  </a:cubicBezTo>
                  <a:cubicBezTo>
                    <a:pt x="2212" y="10365"/>
                    <a:pt x="5043" y="9205"/>
                    <a:pt x="7131" y="7488"/>
                  </a:cubicBezTo>
                  <a:cubicBezTo>
                    <a:pt x="8802" y="6096"/>
                    <a:pt x="10395" y="4595"/>
                    <a:pt x="11865" y="2986"/>
                  </a:cubicBezTo>
                  <a:cubicBezTo>
                    <a:pt x="12437" y="2383"/>
                    <a:pt x="13010" y="1703"/>
                    <a:pt x="13103" y="883"/>
                  </a:cubicBezTo>
                  <a:cubicBezTo>
                    <a:pt x="13134" y="604"/>
                    <a:pt x="13072" y="264"/>
                    <a:pt x="12840" y="109"/>
                  </a:cubicBezTo>
                  <a:cubicBezTo>
                    <a:pt x="12685" y="1"/>
                    <a:pt x="12484" y="1"/>
                    <a:pt x="12298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3557825" y="2565775"/>
              <a:ext cx="181425" cy="290375"/>
            </a:xfrm>
            <a:custGeom>
              <a:avLst/>
              <a:gdLst/>
              <a:ahLst/>
              <a:cxnLst/>
              <a:rect l="l" t="t" r="r" b="b"/>
              <a:pathLst>
                <a:path w="7257" h="11615" extrusionOk="0">
                  <a:moveTo>
                    <a:pt x="6628" y="1"/>
                  </a:moveTo>
                  <a:cubicBezTo>
                    <a:pt x="6367" y="1"/>
                    <a:pt x="6084" y="161"/>
                    <a:pt x="5864" y="337"/>
                  </a:cubicBezTo>
                  <a:cubicBezTo>
                    <a:pt x="4595" y="1405"/>
                    <a:pt x="3729" y="2890"/>
                    <a:pt x="2971" y="4375"/>
                  </a:cubicBezTo>
                  <a:cubicBezTo>
                    <a:pt x="1795" y="6695"/>
                    <a:pt x="790" y="9124"/>
                    <a:pt x="1" y="11614"/>
                  </a:cubicBezTo>
                  <a:cubicBezTo>
                    <a:pt x="1966" y="10315"/>
                    <a:pt x="2987" y="8335"/>
                    <a:pt x="4332" y="6401"/>
                  </a:cubicBezTo>
                  <a:cubicBezTo>
                    <a:pt x="5462" y="4808"/>
                    <a:pt x="6359" y="3060"/>
                    <a:pt x="7024" y="1219"/>
                  </a:cubicBezTo>
                  <a:cubicBezTo>
                    <a:pt x="7163" y="832"/>
                    <a:pt x="7256" y="322"/>
                    <a:pt x="6931" y="90"/>
                  </a:cubicBezTo>
                  <a:cubicBezTo>
                    <a:pt x="6837" y="27"/>
                    <a:pt x="6735" y="1"/>
                    <a:pt x="6628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3622800" y="1907150"/>
              <a:ext cx="182950" cy="232000"/>
            </a:xfrm>
            <a:custGeom>
              <a:avLst/>
              <a:gdLst/>
              <a:ahLst/>
              <a:cxnLst/>
              <a:rect l="l" t="t" r="r" b="b"/>
              <a:pathLst>
                <a:path w="7318" h="9280" extrusionOk="0">
                  <a:moveTo>
                    <a:pt x="6892" y="1"/>
                  </a:moveTo>
                  <a:cubicBezTo>
                    <a:pt x="6463" y="1"/>
                    <a:pt x="6028" y="332"/>
                    <a:pt x="5709" y="663"/>
                  </a:cubicBezTo>
                  <a:cubicBezTo>
                    <a:pt x="3296" y="3122"/>
                    <a:pt x="1625" y="6201"/>
                    <a:pt x="1" y="9233"/>
                  </a:cubicBezTo>
                  <a:cubicBezTo>
                    <a:pt x="16" y="9248"/>
                    <a:pt x="32" y="9264"/>
                    <a:pt x="47" y="9279"/>
                  </a:cubicBezTo>
                  <a:cubicBezTo>
                    <a:pt x="2584" y="6325"/>
                    <a:pt x="5013" y="3277"/>
                    <a:pt x="7318" y="137"/>
                  </a:cubicBezTo>
                  <a:cubicBezTo>
                    <a:pt x="7287" y="106"/>
                    <a:pt x="7256" y="90"/>
                    <a:pt x="7225" y="75"/>
                  </a:cubicBezTo>
                  <a:cubicBezTo>
                    <a:pt x="7116" y="24"/>
                    <a:pt x="7004" y="1"/>
                    <a:pt x="6892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3599600" y="1615775"/>
              <a:ext cx="53400" cy="360175"/>
            </a:xfrm>
            <a:custGeom>
              <a:avLst/>
              <a:gdLst/>
              <a:ahLst/>
              <a:cxnLst/>
              <a:rect l="l" t="t" r="r" b="b"/>
              <a:pathLst>
                <a:path w="2136" h="14407" extrusionOk="0">
                  <a:moveTo>
                    <a:pt x="1865" y="0"/>
                  </a:moveTo>
                  <a:cubicBezTo>
                    <a:pt x="1772" y="0"/>
                    <a:pt x="1679" y="20"/>
                    <a:pt x="1594" y="66"/>
                  </a:cubicBezTo>
                  <a:cubicBezTo>
                    <a:pt x="1316" y="205"/>
                    <a:pt x="1207" y="546"/>
                    <a:pt x="1130" y="855"/>
                  </a:cubicBezTo>
                  <a:cubicBezTo>
                    <a:pt x="1" y="5264"/>
                    <a:pt x="279" y="9951"/>
                    <a:pt x="1238" y="14406"/>
                  </a:cubicBezTo>
                  <a:cubicBezTo>
                    <a:pt x="1130" y="9611"/>
                    <a:pt x="1579" y="4831"/>
                    <a:pt x="2135" y="51"/>
                  </a:cubicBezTo>
                  <a:cubicBezTo>
                    <a:pt x="2050" y="20"/>
                    <a:pt x="1958" y="0"/>
                    <a:pt x="186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3497500" y="1804500"/>
              <a:ext cx="122625" cy="333875"/>
            </a:xfrm>
            <a:custGeom>
              <a:avLst/>
              <a:gdLst/>
              <a:ahLst/>
              <a:cxnLst/>
              <a:rect l="l" t="t" r="r" b="b"/>
              <a:pathLst>
                <a:path w="4905" h="13355" extrusionOk="0">
                  <a:moveTo>
                    <a:pt x="77" y="0"/>
                  </a:moveTo>
                  <a:cubicBezTo>
                    <a:pt x="51" y="0"/>
                    <a:pt x="26" y="2"/>
                    <a:pt x="1" y="4"/>
                  </a:cubicBezTo>
                  <a:cubicBezTo>
                    <a:pt x="1331" y="4568"/>
                    <a:pt x="2739" y="9147"/>
                    <a:pt x="4905" y="13354"/>
                  </a:cubicBezTo>
                  <a:cubicBezTo>
                    <a:pt x="4224" y="11328"/>
                    <a:pt x="3311" y="8713"/>
                    <a:pt x="2971" y="6702"/>
                  </a:cubicBezTo>
                  <a:cubicBezTo>
                    <a:pt x="2615" y="4614"/>
                    <a:pt x="1919" y="2572"/>
                    <a:pt x="929" y="700"/>
                  </a:cubicBezTo>
                  <a:cubicBezTo>
                    <a:pt x="805" y="484"/>
                    <a:pt x="666" y="252"/>
                    <a:pt x="465" y="113"/>
                  </a:cubicBezTo>
                  <a:cubicBezTo>
                    <a:pt x="348" y="35"/>
                    <a:pt x="210" y="0"/>
                    <a:pt x="77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3333925" y="1990725"/>
              <a:ext cx="247525" cy="322450"/>
            </a:xfrm>
            <a:custGeom>
              <a:avLst/>
              <a:gdLst/>
              <a:ahLst/>
              <a:cxnLst/>
              <a:rect l="l" t="t" r="r" b="b"/>
              <a:pathLst>
                <a:path w="9901" h="12898" extrusionOk="0">
                  <a:moveTo>
                    <a:pt x="387" y="1"/>
                  </a:moveTo>
                  <a:cubicBezTo>
                    <a:pt x="323" y="1"/>
                    <a:pt x="260" y="13"/>
                    <a:pt x="201" y="42"/>
                  </a:cubicBezTo>
                  <a:cubicBezTo>
                    <a:pt x="109" y="89"/>
                    <a:pt x="47" y="151"/>
                    <a:pt x="0" y="244"/>
                  </a:cubicBezTo>
                  <a:cubicBezTo>
                    <a:pt x="3032" y="4250"/>
                    <a:pt x="6064" y="8257"/>
                    <a:pt x="9096" y="12263"/>
                  </a:cubicBezTo>
                  <a:cubicBezTo>
                    <a:pt x="9359" y="12480"/>
                    <a:pt x="9622" y="12696"/>
                    <a:pt x="9901" y="12897"/>
                  </a:cubicBezTo>
                  <a:cubicBezTo>
                    <a:pt x="8369" y="10639"/>
                    <a:pt x="7704" y="8319"/>
                    <a:pt x="6219" y="6029"/>
                  </a:cubicBezTo>
                  <a:cubicBezTo>
                    <a:pt x="4765" y="3801"/>
                    <a:pt x="3218" y="1481"/>
                    <a:pt x="882" y="166"/>
                  </a:cubicBezTo>
                  <a:cubicBezTo>
                    <a:pt x="736" y="87"/>
                    <a:pt x="557" y="1"/>
                    <a:pt x="387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3294850" y="2253025"/>
              <a:ext cx="228600" cy="251575"/>
            </a:xfrm>
            <a:custGeom>
              <a:avLst/>
              <a:gdLst/>
              <a:ahLst/>
              <a:cxnLst/>
              <a:rect l="l" t="t" r="r" b="b"/>
              <a:pathLst>
                <a:path w="9144" h="10063" extrusionOk="0">
                  <a:moveTo>
                    <a:pt x="674" y="1"/>
                  </a:moveTo>
                  <a:cubicBezTo>
                    <a:pt x="546" y="1"/>
                    <a:pt x="419" y="26"/>
                    <a:pt x="295" y="85"/>
                  </a:cubicBezTo>
                  <a:cubicBezTo>
                    <a:pt x="186" y="131"/>
                    <a:pt x="94" y="193"/>
                    <a:pt x="1" y="286"/>
                  </a:cubicBezTo>
                  <a:cubicBezTo>
                    <a:pt x="2383" y="3921"/>
                    <a:pt x="5338" y="7185"/>
                    <a:pt x="8726" y="9908"/>
                  </a:cubicBezTo>
                  <a:cubicBezTo>
                    <a:pt x="8865" y="9970"/>
                    <a:pt x="9004" y="10016"/>
                    <a:pt x="9143" y="10063"/>
                  </a:cubicBezTo>
                  <a:cubicBezTo>
                    <a:pt x="7828" y="8609"/>
                    <a:pt x="7519" y="7139"/>
                    <a:pt x="6374" y="5561"/>
                  </a:cubicBezTo>
                  <a:cubicBezTo>
                    <a:pt x="5090" y="3798"/>
                    <a:pt x="3636" y="2173"/>
                    <a:pt x="2027" y="704"/>
                  </a:cubicBezTo>
                  <a:cubicBezTo>
                    <a:pt x="1649" y="362"/>
                    <a:pt x="1155" y="1"/>
                    <a:pt x="674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3339725" y="2566650"/>
              <a:ext cx="188350" cy="202875"/>
            </a:xfrm>
            <a:custGeom>
              <a:avLst/>
              <a:gdLst/>
              <a:ahLst/>
              <a:cxnLst/>
              <a:rect l="l" t="t" r="r" b="b"/>
              <a:pathLst>
                <a:path w="7534" h="8115" extrusionOk="0">
                  <a:moveTo>
                    <a:pt x="326" y="0"/>
                  </a:moveTo>
                  <a:cubicBezTo>
                    <a:pt x="294" y="0"/>
                    <a:pt x="263" y="3"/>
                    <a:pt x="232" y="8"/>
                  </a:cubicBezTo>
                  <a:cubicBezTo>
                    <a:pt x="139" y="39"/>
                    <a:pt x="62" y="101"/>
                    <a:pt x="0" y="178"/>
                  </a:cubicBezTo>
                  <a:cubicBezTo>
                    <a:pt x="1903" y="3164"/>
                    <a:pt x="4332" y="5809"/>
                    <a:pt x="7147" y="7944"/>
                  </a:cubicBezTo>
                  <a:cubicBezTo>
                    <a:pt x="7286" y="7990"/>
                    <a:pt x="7410" y="8052"/>
                    <a:pt x="7534" y="8114"/>
                  </a:cubicBezTo>
                  <a:cubicBezTo>
                    <a:pt x="6497" y="6892"/>
                    <a:pt x="5538" y="4634"/>
                    <a:pt x="4486" y="3427"/>
                  </a:cubicBezTo>
                  <a:cubicBezTo>
                    <a:pt x="3388" y="2159"/>
                    <a:pt x="2243" y="859"/>
                    <a:pt x="743" y="117"/>
                  </a:cubicBezTo>
                  <a:cubicBezTo>
                    <a:pt x="616" y="53"/>
                    <a:pt x="468" y="0"/>
                    <a:pt x="326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3562475" y="2089300"/>
              <a:ext cx="291250" cy="285750"/>
            </a:xfrm>
            <a:custGeom>
              <a:avLst/>
              <a:gdLst/>
              <a:ahLst/>
              <a:cxnLst/>
              <a:rect l="l" t="t" r="r" b="b"/>
              <a:pathLst>
                <a:path w="11650" h="11430" extrusionOk="0">
                  <a:moveTo>
                    <a:pt x="11013" y="1"/>
                  </a:moveTo>
                  <a:cubicBezTo>
                    <a:pt x="9935" y="1"/>
                    <a:pt x="8993" y="778"/>
                    <a:pt x="8199" y="1529"/>
                  </a:cubicBezTo>
                  <a:cubicBezTo>
                    <a:pt x="5090" y="4499"/>
                    <a:pt x="2336" y="7825"/>
                    <a:pt x="1" y="11430"/>
                  </a:cubicBezTo>
                  <a:cubicBezTo>
                    <a:pt x="635" y="11012"/>
                    <a:pt x="1161" y="10455"/>
                    <a:pt x="1687" y="9914"/>
                  </a:cubicBezTo>
                  <a:cubicBezTo>
                    <a:pt x="4935" y="6572"/>
                    <a:pt x="8261" y="3324"/>
                    <a:pt x="11649" y="137"/>
                  </a:cubicBezTo>
                  <a:cubicBezTo>
                    <a:pt x="11525" y="60"/>
                    <a:pt x="11386" y="29"/>
                    <a:pt x="11247" y="13"/>
                  </a:cubicBezTo>
                  <a:cubicBezTo>
                    <a:pt x="11168" y="5"/>
                    <a:pt x="11090" y="1"/>
                    <a:pt x="11013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3528825" y="2301150"/>
              <a:ext cx="316775" cy="284675"/>
            </a:xfrm>
            <a:custGeom>
              <a:avLst/>
              <a:gdLst/>
              <a:ahLst/>
              <a:cxnLst/>
              <a:rect l="l" t="t" r="r" b="b"/>
              <a:pathLst>
                <a:path w="12671" h="11387" extrusionOk="0">
                  <a:moveTo>
                    <a:pt x="11912" y="1"/>
                  </a:moveTo>
                  <a:cubicBezTo>
                    <a:pt x="10458" y="109"/>
                    <a:pt x="9267" y="1130"/>
                    <a:pt x="8200" y="2120"/>
                  </a:cubicBezTo>
                  <a:cubicBezTo>
                    <a:pt x="5214" y="4967"/>
                    <a:pt x="2476" y="8076"/>
                    <a:pt x="1" y="11386"/>
                  </a:cubicBezTo>
                  <a:cubicBezTo>
                    <a:pt x="4394" y="7921"/>
                    <a:pt x="8261" y="3806"/>
                    <a:pt x="12670" y="388"/>
                  </a:cubicBezTo>
                  <a:cubicBezTo>
                    <a:pt x="12624" y="279"/>
                    <a:pt x="12562" y="171"/>
                    <a:pt x="12454" y="109"/>
                  </a:cubicBezTo>
                  <a:cubicBezTo>
                    <a:pt x="12299" y="1"/>
                    <a:pt x="12098" y="1"/>
                    <a:pt x="11912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3562875" y="2565775"/>
              <a:ext cx="170175" cy="275675"/>
            </a:xfrm>
            <a:custGeom>
              <a:avLst/>
              <a:gdLst/>
              <a:ahLst/>
              <a:cxnLst/>
              <a:rect l="l" t="t" r="r" b="b"/>
              <a:pathLst>
                <a:path w="6807" h="11027" extrusionOk="0">
                  <a:moveTo>
                    <a:pt x="6426" y="1"/>
                  </a:moveTo>
                  <a:cubicBezTo>
                    <a:pt x="6165" y="1"/>
                    <a:pt x="5882" y="161"/>
                    <a:pt x="5662" y="337"/>
                  </a:cubicBezTo>
                  <a:cubicBezTo>
                    <a:pt x="4393" y="1405"/>
                    <a:pt x="3527" y="2890"/>
                    <a:pt x="2769" y="4375"/>
                  </a:cubicBezTo>
                  <a:cubicBezTo>
                    <a:pt x="1686" y="6509"/>
                    <a:pt x="758" y="8737"/>
                    <a:pt x="0" y="11027"/>
                  </a:cubicBezTo>
                  <a:cubicBezTo>
                    <a:pt x="2135" y="7329"/>
                    <a:pt x="4409" y="3710"/>
                    <a:pt x="6807" y="167"/>
                  </a:cubicBezTo>
                  <a:cubicBezTo>
                    <a:pt x="6776" y="136"/>
                    <a:pt x="6760" y="105"/>
                    <a:pt x="6729" y="90"/>
                  </a:cubicBezTo>
                  <a:cubicBezTo>
                    <a:pt x="6635" y="27"/>
                    <a:pt x="6533" y="1"/>
                    <a:pt x="6426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3606950" y="1762825"/>
              <a:ext cx="64600" cy="222400"/>
            </a:xfrm>
            <a:custGeom>
              <a:avLst/>
              <a:gdLst/>
              <a:ahLst/>
              <a:cxnLst/>
              <a:rect l="l" t="t" r="r" b="b"/>
              <a:pathLst>
                <a:path w="2584" h="8896" extrusionOk="0">
                  <a:moveTo>
                    <a:pt x="124" y="1"/>
                  </a:moveTo>
                  <a:lnTo>
                    <a:pt x="124" y="1"/>
                  </a:lnTo>
                  <a:cubicBezTo>
                    <a:pt x="1" y="2971"/>
                    <a:pt x="372" y="5987"/>
                    <a:pt x="1037" y="8895"/>
                  </a:cubicBezTo>
                  <a:cubicBezTo>
                    <a:pt x="1548" y="5972"/>
                    <a:pt x="2584" y="3249"/>
                    <a:pt x="2553" y="294"/>
                  </a:cubicBezTo>
                  <a:cubicBezTo>
                    <a:pt x="2553" y="217"/>
                    <a:pt x="2553" y="140"/>
                    <a:pt x="2553" y="62"/>
                  </a:cubicBezTo>
                  <a:cubicBezTo>
                    <a:pt x="2197" y="1114"/>
                    <a:pt x="1857" y="2151"/>
                    <a:pt x="1532" y="3203"/>
                  </a:cubicBezTo>
                  <a:cubicBezTo>
                    <a:pt x="1501" y="3214"/>
                    <a:pt x="1470" y="3219"/>
                    <a:pt x="1441" y="3219"/>
                  </a:cubicBezTo>
                  <a:cubicBezTo>
                    <a:pt x="1223" y="3219"/>
                    <a:pt x="1057" y="2939"/>
                    <a:pt x="975" y="2708"/>
                  </a:cubicBezTo>
                  <a:cubicBezTo>
                    <a:pt x="635" y="1826"/>
                    <a:pt x="356" y="913"/>
                    <a:pt x="12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3526125" y="1947675"/>
              <a:ext cx="97475" cy="200750"/>
            </a:xfrm>
            <a:custGeom>
              <a:avLst/>
              <a:gdLst/>
              <a:ahLst/>
              <a:cxnLst/>
              <a:rect l="l" t="t" r="r" b="b"/>
              <a:pathLst>
                <a:path w="3899" h="8030" extrusionOk="0">
                  <a:moveTo>
                    <a:pt x="1640" y="1"/>
                  </a:moveTo>
                  <a:cubicBezTo>
                    <a:pt x="1640" y="697"/>
                    <a:pt x="1640" y="1378"/>
                    <a:pt x="1625" y="2074"/>
                  </a:cubicBezTo>
                  <a:cubicBezTo>
                    <a:pt x="1625" y="2259"/>
                    <a:pt x="1594" y="2491"/>
                    <a:pt x="1408" y="2584"/>
                  </a:cubicBezTo>
                  <a:cubicBezTo>
                    <a:pt x="913" y="2089"/>
                    <a:pt x="449" y="1563"/>
                    <a:pt x="0" y="1022"/>
                  </a:cubicBezTo>
                  <a:lnTo>
                    <a:pt x="0" y="1022"/>
                  </a:lnTo>
                  <a:cubicBezTo>
                    <a:pt x="991" y="3512"/>
                    <a:pt x="2305" y="5879"/>
                    <a:pt x="3899" y="8029"/>
                  </a:cubicBezTo>
                  <a:cubicBezTo>
                    <a:pt x="3203" y="5972"/>
                    <a:pt x="2197" y="3126"/>
                    <a:pt x="1826" y="975"/>
                  </a:cubicBezTo>
                  <a:cubicBezTo>
                    <a:pt x="1779" y="651"/>
                    <a:pt x="1702" y="326"/>
                    <a:pt x="1640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3391550" y="2076475"/>
              <a:ext cx="189900" cy="236700"/>
            </a:xfrm>
            <a:custGeom>
              <a:avLst/>
              <a:gdLst/>
              <a:ahLst/>
              <a:cxnLst/>
              <a:rect l="l" t="t" r="r" b="b"/>
              <a:pathLst>
                <a:path w="7596" h="9468" extrusionOk="0">
                  <a:moveTo>
                    <a:pt x="2119" y="0"/>
                  </a:moveTo>
                  <a:lnTo>
                    <a:pt x="2119" y="0"/>
                  </a:lnTo>
                  <a:cubicBezTo>
                    <a:pt x="2553" y="1145"/>
                    <a:pt x="2986" y="2290"/>
                    <a:pt x="3419" y="3434"/>
                  </a:cubicBezTo>
                  <a:cubicBezTo>
                    <a:pt x="3512" y="3682"/>
                    <a:pt x="3558" y="4053"/>
                    <a:pt x="3311" y="4146"/>
                  </a:cubicBezTo>
                  <a:cubicBezTo>
                    <a:pt x="3276" y="4159"/>
                    <a:pt x="3240" y="4165"/>
                    <a:pt x="3206" y="4165"/>
                  </a:cubicBezTo>
                  <a:cubicBezTo>
                    <a:pt x="3118" y="4165"/>
                    <a:pt x="3032" y="4128"/>
                    <a:pt x="2955" y="4084"/>
                  </a:cubicBezTo>
                  <a:cubicBezTo>
                    <a:pt x="2274" y="3790"/>
                    <a:pt x="1686" y="3342"/>
                    <a:pt x="1098" y="2862"/>
                  </a:cubicBezTo>
                  <a:cubicBezTo>
                    <a:pt x="727" y="2568"/>
                    <a:pt x="371" y="2243"/>
                    <a:pt x="0" y="1934"/>
                  </a:cubicBezTo>
                  <a:lnTo>
                    <a:pt x="0" y="1934"/>
                  </a:lnTo>
                  <a:cubicBezTo>
                    <a:pt x="2166" y="4780"/>
                    <a:pt x="4718" y="7317"/>
                    <a:pt x="7596" y="9467"/>
                  </a:cubicBezTo>
                  <a:cubicBezTo>
                    <a:pt x="6064" y="7209"/>
                    <a:pt x="5399" y="4889"/>
                    <a:pt x="3914" y="2599"/>
                  </a:cubicBezTo>
                  <a:cubicBezTo>
                    <a:pt x="3342" y="1717"/>
                    <a:pt x="2754" y="836"/>
                    <a:pt x="211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3330050" y="2333250"/>
              <a:ext cx="193400" cy="171350"/>
            </a:xfrm>
            <a:custGeom>
              <a:avLst/>
              <a:gdLst/>
              <a:ahLst/>
              <a:cxnLst/>
              <a:rect l="l" t="t" r="r" b="b"/>
              <a:pathLst>
                <a:path w="7736" h="6854" extrusionOk="0">
                  <a:moveTo>
                    <a:pt x="3079" y="1"/>
                  </a:moveTo>
                  <a:lnTo>
                    <a:pt x="3079" y="1"/>
                  </a:lnTo>
                  <a:cubicBezTo>
                    <a:pt x="3589" y="1006"/>
                    <a:pt x="4069" y="2027"/>
                    <a:pt x="4533" y="3048"/>
                  </a:cubicBezTo>
                  <a:cubicBezTo>
                    <a:pt x="4422" y="3117"/>
                    <a:pt x="4301" y="3144"/>
                    <a:pt x="4176" y="3144"/>
                  </a:cubicBezTo>
                  <a:cubicBezTo>
                    <a:pt x="3933" y="3144"/>
                    <a:pt x="3675" y="3042"/>
                    <a:pt x="3450" y="2940"/>
                  </a:cubicBezTo>
                  <a:cubicBezTo>
                    <a:pt x="2259" y="2383"/>
                    <a:pt x="1114" y="1749"/>
                    <a:pt x="1" y="1053"/>
                  </a:cubicBezTo>
                  <a:lnTo>
                    <a:pt x="1" y="1053"/>
                  </a:lnTo>
                  <a:cubicBezTo>
                    <a:pt x="186" y="1269"/>
                    <a:pt x="372" y="1470"/>
                    <a:pt x="557" y="1672"/>
                  </a:cubicBezTo>
                  <a:cubicBezTo>
                    <a:pt x="2615" y="3837"/>
                    <a:pt x="4920" y="5910"/>
                    <a:pt x="7735" y="6854"/>
                  </a:cubicBezTo>
                  <a:cubicBezTo>
                    <a:pt x="6420" y="5400"/>
                    <a:pt x="6111" y="3930"/>
                    <a:pt x="4966" y="2352"/>
                  </a:cubicBezTo>
                  <a:cubicBezTo>
                    <a:pt x="4363" y="1532"/>
                    <a:pt x="3744" y="759"/>
                    <a:pt x="3079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3378775" y="2598550"/>
              <a:ext cx="149300" cy="170975"/>
            </a:xfrm>
            <a:custGeom>
              <a:avLst/>
              <a:gdLst/>
              <a:ahLst/>
              <a:cxnLst/>
              <a:rect l="l" t="t" r="r" b="b"/>
              <a:pathLst>
                <a:path w="5972" h="6839" extrusionOk="0">
                  <a:moveTo>
                    <a:pt x="867" y="1"/>
                  </a:moveTo>
                  <a:lnTo>
                    <a:pt x="867" y="1"/>
                  </a:lnTo>
                  <a:cubicBezTo>
                    <a:pt x="1517" y="1006"/>
                    <a:pt x="2182" y="2012"/>
                    <a:pt x="2832" y="3017"/>
                  </a:cubicBezTo>
                  <a:cubicBezTo>
                    <a:pt x="3079" y="3389"/>
                    <a:pt x="3327" y="3775"/>
                    <a:pt x="3388" y="4208"/>
                  </a:cubicBezTo>
                  <a:cubicBezTo>
                    <a:pt x="2213" y="3884"/>
                    <a:pt x="1084" y="3420"/>
                    <a:pt x="1" y="2847"/>
                  </a:cubicBezTo>
                  <a:lnTo>
                    <a:pt x="1" y="2847"/>
                  </a:lnTo>
                  <a:cubicBezTo>
                    <a:pt x="434" y="3311"/>
                    <a:pt x="913" y="3729"/>
                    <a:pt x="1408" y="4100"/>
                  </a:cubicBezTo>
                  <a:cubicBezTo>
                    <a:pt x="2816" y="5198"/>
                    <a:pt x="4348" y="6111"/>
                    <a:pt x="5972" y="6838"/>
                  </a:cubicBezTo>
                  <a:cubicBezTo>
                    <a:pt x="4935" y="5616"/>
                    <a:pt x="3976" y="3358"/>
                    <a:pt x="2924" y="2151"/>
                  </a:cubicBezTo>
                  <a:cubicBezTo>
                    <a:pt x="2275" y="1408"/>
                    <a:pt x="1609" y="651"/>
                    <a:pt x="867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3622800" y="1994475"/>
              <a:ext cx="153175" cy="148450"/>
            </a:xfrm>
            <a:custGeom>
              <a:avLst/>
              <a:gdLst/>
              <a:ahLst/>
              <a:cxnLst/>
              <a:rect l="l" t="t" r="r" b="b"/>
              <a:pathLst>
                <a:path w="6127" h="5938" extrusionOk="0">
                  <a:moveTo>
                    <a:pt x="6127" y="1"/>
                  </a:moveTo>
                  <a:lnTo>
                    <a:pt x="6127" y="1"/>
                  </a:lnTo>
                  <a:cubicBezTo>
                    <a:pt x="4858" y="1114"/>
                    <a:pt x="3559" y="2228"/>
                    <a:pt x="2244" y="3280"/>
                  </a:cubicBezTo>
                  <a:cubicBezTo>
                    <a:pt x="2105" y="3218"/>
                    <a:pt x="2105" y="3017"/>
                    <a:pt x="2120" y="2863"/>
                  </a:cubicBezTo>
                  <a:cubicBezTo>
                    <a:pt x="2167" y="2445"/>
                    <a:pt x="2244" y="2043"/>
                    <a:pt x="2306" y="1640"/>
                  </a:cubicBezTo>
                  <a:lnTo>
                    <a:pt x="2306" y="1640"/>
                  </a:lnTo>
                  <a:cubicBezTo>
                    <a:pt x="1486" y="2971"/>
                    <a:pt x="743" y="4363"/>
                    <a:pt x="1" y="5740"/>
                  </a:cubicBezTo>
                  <a:cubicBezTo>
                    <a:pt x="41" y="5780"/>
                    <a:pt x="198" y="5937"/>
                    <a:pt x="229" y="5937"/>
                  </a:cubicBezTo>
                  <a:cubicBezTo>
                    <a:pt x="233" y="5937"/>
                    <a:pt x="235" y="5934"/>
                    <a:pt x="233" y="5925"/>
                  </a:cubicBezTo>
                  <a:cubicBezTo>
                    <a:pt x="202" y="5879"/>
                    <a:pt x="264" y="5833"/>
                    <a:pt x="310" y="5786"/>
                  </a:cubicBezTo>
                  <a:cubicBezTo>
                    <a:pt x="1068" y="5167"/>
                    <a:pt x="1904" y="4734"/>
                    <a:pt x="2569" y="4007"/>
                  </a:cubicBezTo>
                  <a:cubicBezTo>
                    <a:pt x="3791" y="2692"/>
                    <a:pt x="4997" y="1377"/>
                    <a:pt x="6127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3557825" y="2218400"/>
              <a:ext cx="195325" cy="163600"/>
            </a:xfrm>
            <a:custGeom>
              <a:avLst/>
              <a:gdLst/>
              <a:ahLst/>
              <a:cxnLst/>
              <a:rect l="l" t="t" r="r" b="b"/>
              <a:pathLst>
                <a:path w="7813" h="6544" extrusionOk="0">
                  <a:moveTo>
                    <a:pt x="4905" y="0"/>
                  </a:moveTo>
                  <a:cubicBezTo>
                    <a:pt x="3110" y="2058"/>
                    <a:pt x="1471" y="4255"/>
                    <a:pt x="1" y="6544"/>
                  </a:cubicBezTo>
                  <a:cubicBezTo>
                    <a:pt x="2321" y="5105"/>
                    <a:pt x="4441" y="3249"/>
                    <a:pt x="6606" y="1594"/>
                  </a:cubicBezTo>
                  <a:cubicBezTo>
                    <a:pt x="7009" y="1269"/>
                    <a:pt x="7411" y="944"/>
                    <a:pt x="7813" y="619"/>
                  </a:cubicBezTo>
                  <a:lnTo>
                    <a:pt x="7813" y="619"/>
                  </a:lnTo>
                  <a:cubicBezTo>
                    <a:pt x="6483" y="1408"/>
                    <a:pt x="5106" y="2104"/>
                    <a:pt x="3683" y="2708"/>
                  </a:cubicBezTo>
                  <a:cubicBezTo>
                    <a:pt x="4038" y="1779"/>
                    <a:pt x="4456" y="882"/>
                    <a:pt x="4905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3519175" y="2455075"/>
              <a:ext cx="203425" cy="143900"/>
            </a:xfrm>
            <a:custGeom>
              <a:avLst/>
              <a:gdLst/>
              <a:ahLst/>
              <a:cxnLst/>
              <a:rect l="l" t="t" r="r" b="b"/>
              <a:pathLst>
                <a:path w="8137" h="5756" extrusionOk="0">
                  <a:moveTo>
                    <a:pt x="4672" y="1"/>
                  </a:moveTo>
                  <a:cubicBezTo>
                    <a:pt x="3017" y="1842"/>
                    <a:pt x="1454" y="3760"/>
                    <a:pt x="0" y="5755"/>
                  </a:cubicBezTo>
                  <a:cubicBezTo>
                    <a:pt x="2212" y="4208"/>
                    <a:pt x="5043" y="3048"/>
                    <a:pt x="7131" y="1331"/>
                  </a:cubicBezTo>
                  <a:cubicBezTo>
                    <a:pt x="7472" y="1037"/>
                    <a:pt x="7797" y="759"/>
                    <a:pt x="8137" y="465"/>
                  </a:cubicBezTo>
                  <a:lnTo>
                    <a:pt x="8137" y="465"/>
                  </a:lnTo>
                  <a:cubicBezTo>
                    <a:pt x="7023" y="929"/>
                    <a:pt x="5878" y="1377"/>
                    <a:pt x="4734" y="1780"/>
                  </a:cubicBezTo>
                  <a:cubicBezTo>
                    <a:pt x="4639" y="1814"/>
                    <a:pt x="4526" y="1848"/>
                    <a:pt x="4422" y="1848"/>
                  </a:cubicBezTo>
                  <a:cubicBezTo>
                    <a:pt x="4339" y="1848"/>
                    <a:pt x="4263" y="1826"/>
                    <a:pt x="4208" y="1764"/>
                  </a:cubicBezTo>
                  <a:cubicBezTo>
                    <a:pt x="4099" y="1640"/>
                    <a:pt x="4146" y="1439"/>
                    <a:pt x="4192" y="1285"/>
                  </a:cubicBezTo>
                  <a:cubicBezTo>
                    <a:pt x="4331" y="851"/>
                    <a:pt x="4502" y="418"/>
                    <a:pt x="467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3557825" y="2687125"/>
              <a:ext cx="107150" cy="169025"/>
            </a:xfrm>
            <a:custGeom>
              <a:avLst/>
              <a:gdLst/>
              <a:ahLst/>
              <a:cxnLst/>
              <a:rect l="l" t="t" r="r" b="b"/>
              <a:pathLst>
                <a:path w="4286" h="6761" extrusionOk="0">
                  <a:moveTo>
                    <a:pt x="2739" y="0"/>
                  </a:moveTo>
                  <a:lnTo>
                    <a:pt x="2739" y="0"/>
                  </a:lnTo>
                  <a:cubicBezTo>
                    <a:pt x="1656" y="2181"/>
                    <a:pt x="744" y="4440"/>
                    <a:pt x="1" y="6760"/>
                  </a:cubicBezTo>
                  <a:cubicBezTo>
                    <a:pt x="1950" y="5492"/>
                    <a:pt x="2956" y="3543"/>
                    <a:pt x="4286" y="1625"/>
                  </a:cubicBezTo>
                  <a:lnTo>
                    <a:pt x="4286" y="1625"/>
                  </a:lnTo>
                  <a:cubicBezTo>
                    <a:pt x="3590" y="2197"/>
                    <a:pt x="2894" y="2754"/>
                    <a:pt x="2167" y="3280"/>
                  </a:cubicBezTo>
                  <a:cubicBezTo>
                    <a:pt x="1904" y="3156"/>
                    <a:pt x="1950" y="2769"/>
                    <a:pt x="2027" y="2491"/>
                  </a:cubicBezTo>
                  <a:cubicBezTo>
                    <a:pt x="2260" y="1671"/>
                    <a:pt x="2492" y="836"/>
                    <a:pt x="273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3" name="Google Shape;733;p15"/>
          <p:cNvGrpSpPr/>
          <p:nvPr/>
        </p:nvGrpSpPr>
        <p:grpSpPr>
          <a:xfrm rot="-8099861" flipH="1">
            <a:off x="8730759" y="1633856"/>
            <a:ext cx="446613" cy="572558"/>
            <a:chOff x="3905125" y="2252100"/>
            <a:chExt cx="254875" cy="326750"/>
          </a:xfrm>
        </p:grpSpPr>
        <p:sp>
          <p:nvSpPr>
            <p:cNvPr id="734" name="Google Shape;734;p15"/>
            <p:cNvSpPr/>
            <p:nvPr/>
          </p:nvSpPr>
          <p:spPr>
            <a:xfrm>
              <a:off x="4017675" y="2311600"/>
              <a:ext cx="116425" cy="267250"/>
            </a:xfrm>
            <a:custGeom>
              <a:avLst/>
              <a:gdLst/>
              <a:ahLst/>
              <a:cxnLst/>
              <a:rect l="l" t="t" r="r" b="b"/>
              <a:pathLst>
                <a:path w="4657" h="10690" fill="none" extrusionOk="0">
                  <a:moveTo>
                    <a:pt x="4656" y="10690"/>
                  </a:moveTo>
                  <a:cubicBezTo>
                    <a:pt x="2290" y="7565"/>
                    <a:pt x="681" y="3868"/>
                    <a:pt x="0" y="1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4078000" y="2407900"/>
              <a:ext cx="30575" cy="80475"/>
            </a:xfrm>
            <a:custGeom>
              <a:avLst/>
              <a:gdLst/>
              <a:ahLst/>
              <a:cxnLst/>
              <a:rect l="l" t="t" r="r" b="b"/>
              <a:pathLst>
                <a:path w="1223" h="3219" fill="none" extrusionOk="0">
                  <a:moveTo>
                    <a:pt x="0" y="3218"/>
                  </a:moveTo>
                  <a:cubicBezTo>
                    <a:pt x="248" y="2089"/>
                    <a:pt x="665" y="1006"/>
                    <a:pt x="1222" y="0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3963125" y="2398625"/>
              <a:ext cx="81625" cy="16650"/>
            </a:xfrm>
            <a:custGeom>
              <a:avLst/>
              <a:gdLst/>
              <a:ahLst/>
              <a:cxnLst/>
              <a:rect l="l" t="t" r="r" b="b"/>
              <a:pathLst>
                <a:path w="3265" h="666" fill="none" extrusionOk="0">
                  <a:moveTo>
                    <a:pt x="3265" y="665"/>
                  </a:moveTo>
                  <a:cubicBezTo>
                    <a:pt x="2244" y="217"/>
                    <a:pt x="1115" y="0"/>
                    <a:pt x="1" y="31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3905125" y="2374625"/>
              <a:ext cx="63450" cy="55725"/>
            </a:xfrm>
            <a:custGeom>
              <a:avLst/>
              <a:gdLst/>
              <a:ahLst/>
              <a:cxnLst/>
              <a:rect l="l" t="t" r="r" b="b"/>
              <a:pathLst>
                <a:path w="2538" h="2229" extrusionOk="0">
                  <a:moveTo>
                    <a:pt x="1281" y="1"/>
                  </a:moveTo>
                  <a:cubicBezTo>
                    <a:pt x="1133" y="1"/>
                    <a:pt x="982" y="31"/>
                    <a:pt x="836" y="94"/>
                  </a:cubicBezTo>
                  <a:cubicBezTo>
                    <a:pt x="279" y="326"/>
                    <a:pt x="0" y="976"/>
                    <a:pt x="248" y="1548"/>
                  </a:cubicBezTo>
                  <a:cubicBezTo>
                    <a:pt x="421" y="1974"/>
                    <a:pt x="834" y="2229"/>
                    <a:pt x="1263" y="2229"/>
                  </a:cubicBezTo>
                  <a:cubicBezTo>
                    <a:pt x="1411" y="2229"/>
                    <a:pt x="1560" y="2199"/>
                    <a:pt x="1702" y="2136"/>
                  </a:cubicBezTo>
                  <a:cubicBezTo>
                    <a:pt x="2274" y="1904"/>
                    <a:pt x="2537" y="1254"/>
                    <a:pt x="2305" y="682"/>
                  </a:cubicBezTo>
                  <a:cubicBezTo>
                    <a:pt x="2121" y="255"/>
                    <a:pt x="1714" y="1"/>
                    <a:pt x="1281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3917125" y="2384975"/>
              <a:ext cx="39850" cy="35050"/>
            </a:xfrm>
            <a:custGeom>
              <a:avLst/>
              <a:gdLst/>
              <a:ahLst/>
              <a:cxnLst/>
              <a:rect l="l" t="t" r="r" b="b"/>
              <a:pathLst>
                <a:path w="1594" h="1402" extrusionOk="0">
                  <a:moveTo>
                    <a:pt x="793" y="0"/>
                  </a:moveTo>
                  <a:cubicBezTo>
                    <a:pt x="704" y="0"/>
                    <a:pt x="614" y="17"/>
                    <a:pt x="526" y="51"/>
                  </a:cubicBezTo>
                  <a:cubicBezTo>
                    <a:pt x="170" y="206"/>
                    <a:pt x="0" y="623"/>
                    <a:pt x="155" y="979"/>
                  </a:cubicBezTo>
                  <a:cubicBezTo>
                    <a:pt x="260" y="1247"/>
                    <a:pt x="523" y="1401"/>
                    <a:pt x="798" y="1401"/>
                  </a:cubicBezTo>
                  <a:cubicBezTo>
                    <a:pt x="888" y="1401"/>
                    <a:pt x="980" y="1385"/>
                    <a:pt x="1067" y="1351"/>
                  </a:cubicBezTo>
                  <a:cubicBezTo>
                    <a:pt x="1423" y="1196"/>
                    <a:pt x="1593" y="778"/>
                    <a:pt x="1439" y="422"/>
                  </a:cubicBezTo>
                  <a:cubicBezTo>
                    <a:pt x="1322" y="154"/>
                    <a:pt x="1065" y="0"/>
                    <a:pt x="793" y="0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3922150" y="2374700"/>
              <a:ext cx="42950" cy="30025"/>
            </a:xfrm>
            <a:custGeom>
              <a:avLst/>
              <a:gdLst/>
              <a:ahLst/>
              <a:cxnLst/>
              <a:rect l="l" t="t" r="r" b="b"/>
              <a:pathLst>
                <a:path w="1718" h="1201" extrusionOk="0">
                  <a:moveTo>
                    <a:pt x="595" y="0"/>
                  </a:moveTo>
                  <a:cubicBezTo>
                    <a:pt x="448" y="0"/>
                    <a:pt x="298" y="30"/>
                    <a:pt x="155" y="91"/>
                  </a:cubicBezTo>
                  <a:cubicBezTo>
                    <a:pt x="124" y="106"/>
                    <a:pt x="77" y="122"/>
                    <a:pt x="47" y="137"/>
                  </a:cubicBezTo>
                  <a:cubicBezTo>
                    <a:pt x="31" y="153"/>
                    <a:pt x="16" y="168"/>
                    <a:pt x="0" y="168"/>
                  </a:cubicBezTo>
                  <a:cubicBezTo>
                    <a:pt x="0" y="276"/>
                    <a:pt x="31" y="385"/>
                    <a:pt x="77" y="478"/>
                  </a:cubicBezTo>
                  <a:cubicBezTo>
                    <a:pt x="93" y="524"/>
                    <a:pt x="108" y="555"/>
                    <a:pt x="124" y="586"/>
                  </a:cubicBezTo>
                  <a:cubicBezTo>
                    <a:pt x="186" y="679"/>
                    <a:pt x="248" y="772"/>
                    <a:pt x="310" y="849"/>
                  </a:cubicBezTo>
                  <a:cubicBezTo>
                    <a:pt x="418" y="942"/>
                    <a:pt x="526" y="1034"/>
                    <a:pt x="665" y="1096"/>
                  </a:cubicBezTo>
                  <a:cubicBezTo>
                    <a:pt x="758" y="1143"/>
                    <a:pt x="866" y="1174"/>
                    <a:pt x="975" y="1189"/>
                  </a:cubicBezTo>
                  <a:cubicBezTo>
                    <a:pt x="1029" y="1197"/>
                    <a:pt x="1083" y="1201"/>
                    <a:pt x="1135" y="1201"/>
                  </a:cubicBezTo>
                  <a:cubicBezTo>
                    <a:pt x="1187" y="1201"/>
                    <a:pt x="1238" y="1197"/>
                    <a:pt x="1284" y="1189"/>
                  </a:cubicBezTo>
                  <a:cubicBezTo>
                    <a:pt x="1392" y="1174"/>
                    <a:pt x="1501" y="1158"/>
                    <a:pt x="1609" y="1112"/>
                  </a:cubicBezTo>
                  <a:cubicBezTo>
                    <a:pt x="1640" y="1096"/>
                    <a:pt x="1671" y="1081"/>
                    <a:pt x="1702" y="1065"/>
                  </a:cubicBezTo>
                  <a:lnTo>
                    <a:pt x="1717" y="1065"/>
                  </a:lnTo>
                  <a:lnTo>
                    <a:pt x="1702" y="957"/>
                  </a:lnTo>
                  <a:cubicBezTo>
                    <a:pt x="1686" y="911"/>
                    <a:pt x="1686" y="864"/>
                    <a:pt x="1671" y="818"/>
                  </a:cubicBezTo>
                  <a:cubicBezTo>
                    <a:pt x="1671" y="802"/>
                    <a:pt x="1655" y="772"/>
                    <a:pt x="1655" y="756"/>
                  </a:cubicBezTo>
                  <a:cubicBezTo>
                    <a:pt x="1655" y="741"/>
                    <a:pt x="1640" y="741"/>
                    <a:pt x="1640" y="725"/>
                  </a:cubicBezTo>
                  <a:cubicBezTo>
                    <a:pt x="1640" y="710"/>
                    <a:pt x="1624" y="694"/>
                    <a:pt x="1624" y="679"/>
                  </a:cubicBezTo>
                  <a:cubicBezTo>
                    <a:pt x="1578" y="570"/>
                    <a:pt x="1516" y="478"/>
                    <a:pt x="1454" y="385"/>
                  </a:cubicBezTo>
                  <a:cubicBezTo>
                    <a:pt x="1423" y="369"/>
                    <a:pt x="1408" y="354"/>
                    <a:pt x="1392" y="338"/>
                  </a:cubicBezTo>
                  <a:cubicBezTo>
                    <a:pt x="1185" y="121"/>
                    <a:pt x="895" y="0"/>
                    <a:pt x="595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3928325" y="2396575"/>
              <a:ext cx="36775" cy="33925"/>
            </a:xfrm>
            <a:custGeom>
              <a:avLst/>
              <a:gdLst/>
              <a:ahLst/>
              <a:cxnLst/>
              <a:rect l="l" t="t" r="r" b="b"/>
              <a:pathLst>
                <a:path w="1471" h="1357" extrusionOk="0">
                  <a:moveTo>
                    <a:pt x="1086" y="1"/>
                  </a:moveTo>
                  <a:cubicBezTo>
                    <a:pt x="1059" y="1"/>
                    <a:pt x="1033" y="2"/>
                    <a:pt x="1006" y="5"/>
                  </a:cubicBezTo>
                  <a:cubicBezTo>
                    <a:pt x="898" y="5"/>
                    <a:pt x="805" y="20"/>
                    <a:pt x="697" y="67"/>
                  </a:cubicBezTo>
                  <a:cubicBezTo>
                    <a:pt x="681" y="67"/>
                    <a:pt x="666" y="67"/>
                    <a:pt x="650" y="82"/>
                  </a:cubicBezTo>
                  <a:cubicBezTo>
                    <a:pt x="558" y="113"/>
                    <a:pt x="480" y="159"/>
                    <a:pt x="418" y="221"/>
                  </a:cubicBezTo>
                  <a:cubicBezTo>
                    <a:pt x="295" y="314"/>
                    <a:pt x="202" y="422"/>
                    <a:pt x="124" y="562"/>
                  </a:cubicBezTo>
                  <a:cubicBezTo>
                    <a:pt x="78" y="655"/>
                    <a:pt x="47" y="747"/>
                    <a:pt x="32" y="856"/>
                  </a:cubicBezTo>
                  <a:cubicBezTo>
                    <a:pt x="1" y="1010"/>
                    <a:pt x="1" y="1165"/>
                    <a:pt x="47" y="1304"/>
                  </a:cubicBezTo>
                  <a:cubicBezTo>
                    <a:pt x="78" y="1320"/>
                    <a:pt x="93" y="1320"/>
                    <a:pt x="124" y="1335"/>
                  </a:cubicBezTo>
                  <a:cubicBezTo>
                    <a:pt x="171" y="1335"/>
                    <a:pt x="217" y="1351"/>
                    <a:pt x="264" y="1351"/>
                  </a:cubicBezTo>
                  <a:lnTo>
                    <a:pt x="279" y="1351"/>
                  </a:lnTo>
                  <a:cubicBezTo>
                    <a:pt x="310" y="1354"/>
                    <a:pt x="342" y="1356"/>
                    <a:pt x="375" y="1356"/>
                  </a:cubicBezTo>
                  <a:cubicBezTo>
                    <a:pt x="472" y="1356"/>
                    <a:pt x="577" y="1339"/>
                    <a:pt x="681" y="1304"/>
                  </a:cubicBezTo>
                  <a:cubicBezTo>
                    <a:pt x="712" y="1289"/>
                    <a:pt x="743" y="1273"/>
                    <a:pt x="774" y="1258"/>
                  </a:cubicBezTo>
                  <a:cubicBezTo>
                    <a:pt x="882" y="1211"/>
                    <a:pt x="991" y="1165"/>
                    <a:pt x="1068" y="1088"/>
                  </a:cubicBezTo>
                  <a:cubicBezTo>
                    <a:pt x="1083" y="1072"/>
                    <a:pt x="1114" y="1057"/>
                    <a:pt x="1130" y="1041"/>
                  </a:cubicBezTo>
                  <a:cubicBezTo>
                    <a:pt x="1223" y="933"/>
                    <a:pt x="1300" y="825"/>
                    <a:pt x="1362" y="701"/>
                  </a:cubicBezTo>
                  <a:cubicBezTo>
                    <a:pt x="1377" y="655"/>
                    <a:pt x="1408" y="608"/>
                    <a:pt x="1424" y="562"/>
                  </a:cubicBezTo>
                  <a:cubicBezTo>
                    <a:pt x="1455" y="438"/>
                    <a:pt x="1470" y="314"/>
                    <a:pt x="1455" y="190"/>
                  </a:cubicBezTo>
                  <a:lnTo>
                    <a:pt x="1470" y="190"/>
                  </a:lnTo>
                  <a:lnTo>
                    <a:pt x="1455" y="82"/>
                  </a:lnTo>
                  <a:cubicBezTo>
                    <a:pt x="1339" y="31"/>
                    <a:pt x="1213" y="1"/>
                    <a:pt x="1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3980925" y="2252100"/>
              <a:ext cx="63825" cy="55900"/>
            </a:xfrm>
            <a:custGeom>
              <a:avLst/>
              <a:gdLst/>
              <a:ahLst/>
              <a:cxnLst/>
              <a:rect l="l" t="t" r="r" b="b"/>
              <a:pathLst>
                <a:path w="2553" h="2236" extrusionOk="0">
                  <a:moveTo>
                    <a:pt x="1282" y="1"/>
                  </a:moveTo>
                  <a:cubicBezTo>
                    <a:pt x="1112" y="1"/>
                    <a:pt x="938" y="40"/>
                    <a:pt x="774" y="122"/>
                  </a:cubicBezTo>
                  <a:cubicBezTo>
                    <a:pt x="233" y="385"/>
                    <a:pt x="0" y="1066"/>
                    <a:pt x="279" y="1607"/>
                  </a:cubicBezTo>
                  <a:cubicBezTo>
                    <a:pt x="477" y="2004"/>
                    <a:pt x="872" y="2236"/>
                    <a:pt x="1284" y="2236"/>
                  </a:cubicBezTo>
                  <a:cubicBezTo>
                    <a:pt x="1450" y="2236"/>
                    <a:pt x="1619" y="2198"/>
                    <a:pt x="1779" y="2118"/>
                  </a:cubicBezTo>
                  <a:cubicBezTo>
                    <a:pt x="2321" y="1839"/>
                    <a:pt x="2553" y="1174"/>
                    <a:pt x="2274" y="617"/>
                  </a:cubicBezTo>
                  <a:cubicBezTo>
                    <a:pt x="2078" y="224"/>
                    <a:pt x="1689" y="1"/>
                    <a:pt x="1282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3992925" y="2262425"/>
              <a:ext cx="39850" cy="35150"/>
            </a:xfrm>
            <a:custGeom>
              <a:avLst/>
              <a:gdLst/>
              <a:ahLst/>
              <a:cxnLst/>
              <a:rect l="l" t="t" r="r" b="b"/>
              <a:pathLst>
                <a:path w="1594" h="1406" extrusionOk="0">
                  <a:moveTo>
                    <a:pt x="799" y="1"/>
                  </a:moveTo>
                  <a:cubicBezTo>
                    <a:pt x="693" y="1"/>
                    <a:pt x="584" y="26"/>
                    <a:pt x="480" y="80"/>
                  </a:cubicBezTo>
                  <a:cubicBezTo>
                    <a:pt x="139" y="250"/>
                    <a:pt x="0" y="668"/>
                    <a:pt x="170" y="1008"/>
                  </a:cubicBezTo>
                  <a:cubicBezTo>
                    <a:pt x="291" y="1262"/>
                    <a:pt x="538" y="1406"/>
                    <a:pt x="799" y="1406"/>
                  </a:cubicBezTo>
                  <a:cubicBezTo>
                    <a:pt x="904" y="1406"/>
                    <a:pt x="1012" y="1382"/>
                    <a:pt x="1114" y="1333"/>
                  </a:cubicBezTo>
                  <a:cubicBezTo>
                    <a:pt x="1454" y="1163"/>
                    <a:pt x="1593" y="730"/>
                    <a:pt x="1423" y="390"/>
                  </a:cubicBezTo>
                  <a:cubicBezTo>
                    <a:pt x="1303" y="149"/>
                    <a:pt x="1058" y="1"/>
                    <a:pt x="799" y="1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4011475" y="2263650"/>
              <a:ext cx="29800" cy="44100"/>
            </a:xfrm>
            <a:custGeom>
              <a:avLst/>
              <a:gdLst/>
              <a:ahLst/>
              <a:cxnLst/>
              <a:rect l="l" t="t" r="r" b="b"/>
              <a:pathLst>
                <a:path w="1192" h="1764" extrusionOk="0">
                  <a:moveTo>
                    <a:pt x="960" y="0"/>
                  </a:moveTo>
                  <a:cubicBezTo>
                    <a:pt x="851" y="16"/>
                    <a:pt x="743" y="47"/>
                    <a:pt x="650" y="93"/>
                  </a:cubicBezTo>
                  <a:cubicBezTo>
                    <a:pt x="619" y="109"/>
                    <a:pt x="573" y="140"/>
                    <a:pt x="542" y="155"/>
                  </a:cubicBezTo>
                  <a:cubicBezTo>
                    <a:pt x="449" y="217"/>
                    <a:pt x="372" y="279"/>
                    <a:pt x="310" y="356"/>
                  </a:cubicBezTo>
                  <a:cubicBezTo>
                    <a:pt x="202" y="464"/>
                    <a:pt x="124" y="588"/>
                    <a:pt x="78" y="727"/>
                  </a:cubicBezTo>
                  <a:cubicBezTo>
                    <a:pt x="47" y="820"/>
                    <a:pt x="16" y="929"/>
                    <a:pt x="1" y="1037"/>
                  </a:cubicBezTo>
                  <a:cubicBezTo>
                    <a:pt x="1" y="1145"/>
                    <a:pt x="1" y="1253"/>
                    <a:pt x="16" y="1346"/>
                  </a:cubicBezTo>
                  <a:cubicBezTo>
                    <a:pt x="31" y="1454"/>
                    <a:pt x="78" y="1563"/>
                    <a:pt x="124" y="1656"/>
                  </a:cubicBezTo>
                  <a:cubicBezTo>
                    <a:pt x="140" y="1702"/>
                    <a:pt x="155" y="1733"/>
                    <a:pt x="171" y="1764"/>
                  </a:cubicBezTo>
                  <a:lnTo>
                    <a:pt x="279" y="1748"/>
                  </a:lnTo>
                  <a:cubicBezTo>
                    <a:pt x="294" y="1733"/>
                    <a:pt x="310" y="1733"/>
                    <a:pt x="341" y="1733"/>
                  </a:cubicBezTo>
                  <a:cubicBezTo>
                    <a:pt x="372" y="1717"/>
                    <a:pt x="418" y="1702"/>
                    <a:pt x="449" y="1702"/>
                  </a:cubicBezTo>
                  <a:cubicBezTo>
                    <a:pt x="480" y="1687"/>
                    <a:pt x="527" y="1671"/>
                    <a:pt x="557" y="1656"/>
                  </a:cubicBezTo>
                  <a:cubicBezTo>
                    <a:pt x="805" y="1532"/>
                    <a:pt x="975" y="1331"/>
                    <a:pt x="1083" y="1099"/>
                  </a:cubicBezTo>
                  <a:cubicBezTo>
                    <a:pt x="1114" y="1021"/>
                    <a:pt x="1130" y="959"/>
                    <a:pt x="1145" y="882"/>
                  </a:cubicBezTo>
                  <a:cubicBezTo>
                    <a:pt x="1192" y="650"/>
                    <a:pt x="1176" y="387"/>
                    <a:pt x="1052" y="155"/>
                  </a:cubicBezTo>
                  <a:cubicBezTo>
                    <a:pt x="1037" y="124"/>
                    <a:pt x="1022" y="93"/>
                    <a:pt x="1006" y="78"/>
                  </a:cubicBezTo>
                  <a:cubicBezTo>
                    <a:pt x="991" y="47"/>
                    <a:pt x="975" y="16"/>
                    <a:pt x="960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3984800" y="2272775"/>
              <a:ext cx="35200" cy="34975"/>
            </a:xfrm>
            <a:custGeom>
              <a:avLst/>
              <a:gdLst/>
              <a:ahLst/>
              <a:cxnLst/>
              <a:rect l="l" t="t" r="r" b="b"/>
              <a:pathLst>
                <a:path w="1408" h="1399" extrusionOk="0">
                  <a:moveTo>
                    <a:pt x="366" y="1"/>
                  </a:moveTo>
                  <a:cubicBezTo>
                    <a:pt x="254" y="1"/>
                    <a:pt x="147" y="18"/>
                    <a:pt x="31" y="53"/>
                  </a:cubicBezTo>
                  <a:cubicBezTo>
                    <a:pt x="16" y="99"/>
                    <a:pt x="16" y="130"/>
                    <a:pt x="16" y="177"/>
                  </a:cubicBezTo>
                  <a:cubicBezTo>
                    <a:pt x="0" y="208"/>
                    <a:pt x="0" y="254"/>
                    <a:pt x="0" y="285"/>
                  </a:cubicBezTo>
                  <a:cubicBezTo>
                    <a:pt x="0" y="331"/>
                    <a:pt x="0" y="378"/>
                    <a:pt x="16" y="409"/>
                  </a:cubicBezTo>
                  <a:cubicBezTo>
                    <a:pt x="16" y="455"/>
                    <a:pt x="16" y="502"/>
                    <a:pt x="31" y="533"/>
                  </a:cubicBezTo>
                  <a:cubicBezTo>
                    <a:pt x="47" y="564"/>
                    <a:pt x="47" y="594"/>
                    <a:pt x="62" y="625"/>
                  </a:cubicBezTo>
                  <a:cubicBezTo>
                    <a:pt x="62" y="656"/>
                    <a:pt x="78" y="672"/>
                    <a:pt x="78" y="703"/>
                  </a:cubicBezTo>
                  <a:cubicBezTo>
                    <a:pt x="93" y="718"/>
                    <a:pt x="93" y="734"/>
                    <a:pt x="108" y="749"/>
                  </a:cubicBezTo>
                  <a:lnTo>
                    <a:pt x="124" y="780"/>
                  </a:lnTo>
                  <a:cubicBezTo>
                    <a:pt x="155" y="826"/>
                    <a:pt x="170" y="873"/>
                    <a:pt x="201" y="919"/>
                  </a:cubicBezTo>
                  <a:cubicBezTo>
                    <a:pt x="418" y="1229"/>
                    <a:pt x="758" y="1399"/>
                    <a:pt x="1129" y="1399"/>
                  </a:cubicBezTo>
                  <a:lnTo>
                    <a:pt x="1238" y="1399"/>
                  </a:lnTo>
                  <a:lnTo>
                    <a:pt x="1346" y="1383"/>
                  </a:lnTo>
                  <a:cubicBezTo>
                    <a:pt x="1392" y="1244"/>
                    <a:pt x="1408" y="1089"/>
                    <a:pt x="1392" y="935"/>
                  </a:cubicBezTo>
                  <a:cubicBezTo>
                    <a:pt x="1392" y="826"/>
                    <a:pt x="1361" y="718"/>
                    <a:pt x="1315" y="625"/>
                  </a:cubicBezTo>
                  <a:cubicBezTo>
                    <a:pt x="1315" y="610"/>
                    <a:pt x="1300" y="594"/>
                    <a:pt x="1300" y="579"/>
                  </a:cubicBezTo>
                  <a:cubicBezTo>
                    <a:pt x="1253" y="502"/>
                    <a:pt x="1207" y="424"/>
                    <a:pt x="1145" y="362"/>
                  </a:cubicBezTo>
                  <a:cubicBezTo>
                    <a:pt x="1052" y="239"/>
                    <a:pt x="928" y="146"/>
                    <a:pt x="789" y="84"/>
                  </a:cubicBezTo>
                  <a:cubicBezTo>
                    <a:pt x="696" y="53"/>
                    <a:pt x="588" y="22"/>
                    <a:pt x="480" y="7"/>
                  </a:cubicBezTo>
                  <a:cubicBezTo>
                    <a:pt x="441" y="3"/>
                    <a:pt x="403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4096550" y="2362500"/>
              <a:ext cx="63450" cy="55775"/>
            </a:xfrm>
            <a:custGeom>
              <a:avLst/>
              <a:gdLst/>
              <a:ahLst/>
              <a:cxnLst/>
              <a:rect l="l" t="t" r="r" b="b"/>
              <a:pathLst>
                <a:path w="2538" h="2231" extrusionOk="0">
                  <a:moveTo>
                    <a:pt x="1272" y="1"/>
                  </a:moveTo>
                  <a:cubicBezTo>
                    <a:pt x="915" y="1"/>
                    <a:pt x="562" y="169"/>
                    <a:pt x="341" y="486"/>
                  </a:cubicBezTo>
                  <a:cubicBezTo>
                    <a:pt x="1" y="997"/>
                    <a:pt x="125" y="1693"/>
                    <a:pt x="635" y="2033"/>
                  </a:cubicBezTo>
                  <a:cubicBezTo>
                    <a:pt x="828" y="2167"/>
                    <a:pt x="1047" y="2231"/>
                    <a:pt x="1264" y="2231"/>
                  </a:cubicBezTo>
                  <a:cubicBezTo>
                    <a:pt x="1622" y="2231"/>
                    <a:pt x="1976" y="2057"/>
                    <a:pt x="2197" y="1739"/>
                  </a:cubicBezTo>
                  <a:cubicBezTo>
                    <a:pt x="2538" y="1229"/>
                    <a:pt x="2414" y="548"/>
                    <a:pt x="1904" y="192"/>
                  </a:cubicBezTo>
                  <a:cubicBezTo>
                    <a:pt x="1710" y="63"/>
                    <a:pt x="1490" y="1"/>
                    <a:pt x="1272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4108150" y="2372750"/>
              <a:ext cx="40250" cy="35125"/>
            </a:xfrm>
            <a:custGeom>
              <a:avLst/>
              <a:gdLst/>
              <a:ahLst/>
              <a:cxnLst/>
              <a:rect l="l" t="t" r="r" b="b"/>
              <a:pathLst>
                <a:path w="1610" h="1405" extrusionOk="0">
                  <a:moveTo>
                    <a:pt x="808" y="0"/>
                  </a:moveTo>
                  <a:cubicBezTo>
                    <a:pt x="585" y="0"/>
                    <a:pt x="367" y="107"/>
                    <a:pt x="233" y="308"/>
                  </a:cubicBezTo>
                  <a:cubicBezTo>
                    <a:pt x="1" y="633"/>
                    <a:pt x="94" y="1066"/>
                    <a:pt x="403" y="1283"/>
                  </a:cubicBezTo>
                  <a:cubicBezTo>
                    <a:pt x="526" y="1365"/>
                    <a:pt x="665" y="1405"/>
                    <a:pt x="802" y="1405"/>
                  </a:cubicBezTo>
                  <a:cubicBezTo>
                    <a:pt x="1026" y="1405"/>
                    <a:pt x="1243" y="1298"/>
                    <a:pt x="1378" y="1097"/>
                  </a:cubicBezTo>
                  <a:cubicBezTo>
                    <a:pt x="1610" y="788"/>
                    <a:pt x="1517" y="339"/>
                    <a:pt x="1207" y="122"/>
                  </a:cubicBezTo>
                  <a:cubicBezTo>
                    <a:pt x="1084" y="40"/>
                    <a:pt x="945" y="0"/>
                    <a:pt x="808" y="0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15"/>
            <p:cNvSpPr/>
            <p:nvPr/>
          </p:nvSpPr>
          <p:spPr>
            <a:xfrm>
              <a:off x="4105450" y="2391400"/>
              <a:ext cx="48375" cy="26875"/>
            </a:xfrm>
            <a:custGeom>
              <a:avLst/>
              <a:gdLst/>
              <a:ahLst/>
              <a:cxnLst/>
              <a:rect l="l" t="t" r="r" b="b"/>
              <a:pathLst>
                <a:path w="1935" h="1075" extrusionOk="0">
                  <a:moveTo>
                    <a:pt x="1046" y="1"/>
                  </a:moveTo>
                  <a:cubicBezTo>
                    <a:pt x="985" y="1"/>
                    <a:pt x="925" y="4"/>
                    <a:pt x="867" y="11"/>
                  </a:cubicBezTo>
                  <a:cubicBezTo>
                    <a:pt x="759" y="26"/>
                    <a:pt x="650" y="57"/>
                    <a:pt x="557" y="104"/>
                  </a:cubicBezTo>
                  <a:cubicBezTo>
                    <a:pt x="465" y="150"/>
                    <a:pt x="372" y="196"/>
                    <a:pt x="279" y="274"/>
                  </a:cubicBezTo>
                  <a:cubicBezTo>
                    <a:pt x="202" y="336"/>
                    <a:pt x="124" y="413"/>
                    <a:pt x="62" y="506"/>
                  </a:cubicBezTo>
                  <a:cubicBezTo>
                    <a:pt x="47" y="537"/>
                    <a:pt x="16" y="568"/>
                    <a:pt x="1" y="599"/>
                  </a:cubicBezTo>
                  <a:lnTo>
                    <a:pt x="78" y="691"/>
                  </a:lnTo>
                  <a:cubicBezTo>
                    <a:pt x="124" y="753"/>
                    <a:pt x="202" y="831"/>
                    <a:pt x="279" y="877"/>
                  </a:cubicBezTo>
                  <a:cubicBezTo>
                    <a:pt x="472" y="1011"/>
                    <a:pt x="691" y="1075"/>
                    <a:pt x="908" y="1075"/>
                  </a:cubicBezTo>
                  <a:cubicBezTo>
                    <a:pt x="1266" y="1075"/>
                    <a:pt x="1620" y="901"/>
                    <a:pt x="1841" y="583"/>
                  </a:cubicBezTo>
                  <a:cubicBezTo>
                    <a:pt x="1872" y="537"/>
                    <a:pt x="1903" y="490"/>
                    <a:pt x="1919" y="444"/>
                  </a:cubicBezTo>
                  <a:cubicBezTo>
                    <a:pt x="1919" y="428"/>
                    <a:pt x="1919" y="428"/>
                    <a:pt x="1934" y="428"/>
                  </a:cubicBezTo>
                  <a:lnTo>
                    <a:pt x="1919" y="428"/>
                  </a:lnTo>
                  <a:cubicBezTo>
                    <a:pt x="1857" y="336"/>
                    <a:pt x="1780" y="274"/>
                    <a:pt x="1687" y="212"/>
                  </a:cubicBezTo>
                  <a:cubicBezTo>
                    <a:pt x="1656" y="181"/>
                    <a:pt x="1625" y="165"/>
                    <a:pt x="1594" y="150"/>
                  </a:cubicBezTo>
                  <a:cubicBezTo>
                    <a:pt x="1501" y="88"/>
                    <a:pt x="1393" y="57"/>
                    <a:pt x="1300" y="26"/>
                  </a:cubicBezTo>
                  <a:cubicBezTo>
                    <a:pt x="1218" y="8"/>
                    <a:pt x="1132" y="1"/>
                    <a:pt x="1046" y="1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15"/>
            <p:cNvSpPr/>
            <p:nvPr/>
          </p:nvSpPr>
          <p:spPr>
            <a:xfrm>
              <a:off x="4100425" y="2363800"/>
              <a:ext cx="28250" cy="44900"/>
            </a:xfrm>
            <a:custGeom>
              <a:avLst/>
              <a:gdLst/>
              <a:ahLst/>
              <a:cxnLst/>
              <a:rect l="l" t="t" r="r" b="b"/>
              <a:pathLst>
                <a:path w="1130" h="1796" extrusionOk="0">
                  <a:moveTo>
                    <a:pt x="789" y="1"/>
                  </a:moveTo>
                  <a:cubicBezTo>
                    <a:pt x="728" y="16"/>
                    <a:pt x="666" y="32"/>
                    <a:pt x="619" y="63"/>
                  </a:cubicBezTo>
                  <a:cubicBezTo>
                    <a:pt x="588" y="78"/>
                    <a:pt x="557" y="94"/>
                    <a:pt x="526" y="109"/>
                  </a:cubicBezTo>
                  <a:cubicBezTo>
                    <a:pt x="511" y="125"/>
                    <a:pt x="480" y="140"/>
                    <a:pt x="465" y="156"/>
                  </a:cubicBezTo>
                  <a:cubicBezTo>
                    <a:pt x="434" y="187"/>
                    <a:pt x="403" y="202"/>
                    <a:pt x="387" y="217"/>
                  </a:cubicBezTo>
                  <a:lnTo>
                    <a:pt x="372" y="217"/>
                  </a:lnTo>
                  <a:cubicBezTo>
                    <a:pt x="356" y="248"/>
                    <a:pt x="341" y="264"/>
                    <a:pt x="310" y="279"/>
                  </a:cubicBezTo>
                  <a:cubicBezTo>
                    <a:pt x="294" y="310"/>
                    <a:pt x="263" y="326"/>
                    <a:pt x="248" y="357"/>
                  </a:cubicBezTo>
                  <a:cubicBezTo>
                    <a:pt x="233" y="388"/>
                    <a:pt x="217" y="403"/>
                    <a:pt x="186" y="434"/>
                  </a:cubicBezTo>
                  <a:cubicBezTo>
                    <a:pt x="109" y="558"/>
                    <a:pt x="62" y="682"/>
                    <a:pt x="31" y="821"/>
                  </a:cubicBezTo>
                  <a:cubicBezTo>
                    <a:pt x="0" y="929"/>
                    <a:pt x="0" y="1037"/>
                    <a:pt x="0" y="1146"/>
                  </a:cubicBezTo>
                  <a:cubicBezTo>
                    <a:pt x="0" y="1177"/>
                    <a:pt x="0" y="1208"/>
                    <a:pt x="16" y="1238"/>
                  </a:cubicBezTo>
                  <a:cubicBezTo>
                    <a:pt x="31" y="1409"/>
                    <a:pt x="93" y="1563"/>
                    <a:pt x="202" y="1703"/>
                  </a:cubicBezTo>
                  <a:lnTo>
                    <a:pt x="279" y="1795"/>
                  </a:lnTo>
                  <a:cubicBezTo>
                    <a:pt x="418" y="1764"/>
                    <a:pt x="557" y="1703"/>
                    <a:pt x="697" y="1625"/>
                  </a:cubicBezTo>
                  <a:cubicBezTo>
                    <a:pt x="774" y="1563"/>
                    <a:pt x="851" y="1486"/>
                    <a:pt x="913" y="1393"/>
                  </a:cubicBezTo>
                  <a:cubicBezTo>
                    <a:pt x="929" y="1378"/>
                    <a:pt x="944" y="1378"/>
                    <a:pt x="944" y="1362"/>
                  </a:cubicBezTo>
                  <a:cubicBezTo>
                    <a:pt x="991" y="1285"/>
                    <a:pt x="1037" y="1208"/>
                    <a:pt x="1068" y="1115"/>
                  </a:cubicBezTo>
                  <a:cubicBezTo>
                    <a:pt x="1114" y="975"/>
                    <a:pt x="1130" y="821"/>
                    <a:pt x="1114" y="666"/>
                  </a:cubicBezTo>
                  <a:cubicBezTo>
                    <a:pt x="1114" y="573"/>
                    <a:pt x="1083" y="465"/>
                    <a:pt x="1052" y="372"/>
                  </a:cubicBezTo>
                  <a:lnTo>
                    <a:pt x="1037" y="372"/>
                  </a:lnTo>
                  <a:cubicBezTo>
                    <a:pt x="991" y="233"/>
                    <a:pt x="898" y="109"/>
                    <a:pt x="7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49" name="Google Shape;749;p15"/>
          <p:cNvGrpSpPr/>
          <p:nvPr/>
        </p:nvGrpSpPr>
        <p:grpSpPr>
          <a:xfrm>
            <a:off x="112212" y="120932"/>
            <a:ext cx="8687777" cy="4892477"/>
            <a:chOff x="112212" y="120932"/>
            <a:chExt cx="8687777" cy="4892477"/>
          </a:xfrm>
        </p:grpSpPr>
        <p:sp>
          <p:nvSpPr>
            <p:cNvPr id="750" name="Google Shape;750;p15"/>
            <p:cNvSpPr/>
            <p:nvPr/>
          </p:nvSpPr>
          <p:spPr>
            <a:xfrm>
              <a:off x="8542514" y="4701325"/>
              <a:ext cx="132754" cy="164288"/>
            </a:xfrm>
            <a:custGeom>
              <a:avLst/>
              <a:gdLst/>
              <a:ahLst/>
              <a:cxnLst/>
              <a:rect l="l" t="t" r="r" b="b"/>
              <a:pathLst>
                <a:path w="3709" h="4590" extrusionOk="0">
                  <a:moveTo>
                    <a:pt x="1855" y="0"/>
                  </a:moveTo>
                  <a:cubicBezTo>
                    <a:pt x="1794" y="1247"/>
                    <a:pt x="1004" y="2250"/>
                    <a:pt x="1" y="2310"/>
                  </a:cubicBezTo>
                  <a:cubicBezTo>
                    <a:pt x="1004" y="2341"/>
                    <a:pt x="1794" y="3344"/>
                    <a:pt x="1855" y="4590"/>
                  </a:cubicBezTo>
                  <a:cubicBezTo>
                    <a:pt x="1916" y="3344"/>
                    <a:pt x="2706" y="2371"/>
                    <a:pt x="3709" y="2310"/>
                  </a:cubicBezTo>
                  <a:cubicBezTo>
                    <a:pt x="2706" y="2250"/>
                    <a:pt x="1916" y="1247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8667235" y="3718553"/>
              <a:ext cx="132754" cy="163214"/>
            </a:xfrm>
            <a:custGeom>
              <a:avLst/>
              <a:gdLst/>
              <a:ahLst/>
              <a:cxnLst/>
              <a:rect l="l" t="t" r="r" b="b"/>
              <a:pathLst>
                <a:path w="3709" h="4560" extrusionOk="0">
                  <a:moveTo>
                    <a:pt x="1855" y="1"/>
                  </a:moveTo>
                  <a:cubicBezTo>
                    <a:pt x="1824" y="1247"/>
                    <a:pt x="1003" y="2219"/>
                    <a:pt x="0" y="2280"/>
                  </a:cubicBezTo>
                  <a:cubicBezTo>
                    <a:pt x="1003" y="2341"/>
                    <a:pt x="1824" y="3314"/>
                    <a:pt x="1855" y="4560"/>
                  </a:cubicBezTo>
                  <a:cubicBezTo>
                    <a:pt x="1915" y="3314"/>
                    <a:pt x="2706" y="2341"/>
                    <a:pt x="3709" y="2280"/>
                  </a:cubicBezTo>
                  <a:cubicBezTo>
                    <a:pt x="2706" y="2219"/>
                    <a:pt x="1915" y="1247"/>
                    <a:pt x="185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1897916" y="4809741"/>
              <a:ext cx="132754" cy="163214"/>
            </a:xfrm>
            <a:custGeom>
              <a:avLst/>
              <a:gdLst/>
              <a:ahLst/>
              <a:cxnLst/>
              <a:rect l="l" t="t" r="r" b="b"/>
              <a:pathLst>
                <a:path w="3709" h="4560" extrusionOk="0">
                  <a:moveTo>
                    <a:pt x="1854" y="0"/>
                  </a:moveTo>
                  <a:cubicBezTo>
                    <a:pt x="1793" y="1216"/>
                    <a:pt x="1003" y="2219"/>
                    <a:pt x="0" y="2280"/>
                  </a:cubicBezTo>
                  <a:cubicBezTo>
                    <a:pt x="1003" y="2310"/>
                    <a:pt x="1793" y="3314"/>
                    <a:pt x="1854" y="4560"/>
                  </a:cubicBezTo>
                  <a:cubicBezTo>
                    <a:pt x="1915" y="3314"/>
                    <a:pt x="2705" y="2341"/>
                    <a:pt x="3708" y="2280"/>
                  </a:cubicBezTo>
                  <a:cubicBezTo>
                    <a:pt x="2705" y="2219"/>
                    <a:pt x="1915" y="1216"/>
                    <a:pt x="1854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4112401" y="4660921"/>
              <a:ext cx="132790" cy="163214"/>
            </a:xfrm>
            <a:custGeom>
              <a:avLst/>
              <a:gdLst/>
              <a:ahLst/>
              <a:cxnLst/>
              <a:rect l="l" t="t" r="r" b="b"/>
              <a:pathLst>
                <a:path w="3710" h="4560" extrusionOk="0">
                  <a:moveTo>
                    <a:pt x="1855" y="0"/>
                  </a:moveTo>
                  <a:cubicBezTo>
                    <a:pt x="1825" y="1216"/>
                    <a:pt x="1004" y="2219"/>
                    <a:pt x="1" y="2280"/>
                  </a:cubicBezTo>
                  <a:cubicBezTo>
                    <a:pt x="1004" y="2310"/>
                    <a:pt x="1825" y="3313"/>
                    <a:pt x="1855" y="4559"/>
                  </a:cubicBezTo>
                  <a:cubicBezTo>
                    <a:pt x="1916" y="3313"/>
                    <a:pt x="2736" y="2341"/>
                    <a:pt x="3709" y="2280"/>
                  </a:cubicBezTo>
                  <a:cubicBezTo>
                    <a:pt x="2736" y="2219"/>
                    <a:pt x="1916" y="1216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112212" y="1206901"/>
              <a:ext cx="132754" cy="163250"/>
            </a:xfrm>
            <a:custGeom>
              <a:avLst/>
              <a:gdLst/>
              <a:ahLst/>
              <a:cxnLst/>
              <a:rect l="l" t="t" r="r" b="b"/>
              <a:pathLst>
                <a:path w="3709" h="4561" extrusionOk="0">
                  <a:moveTo>
                    <a:pt x="1854" y="1"/>
                  </a:moveTo>
                  <a:cubicBezTo>
                    <a:pt x="1824" y="1217"/>
                    <a:pt x="1003" y="2220"/>
                    <a:pt x="0" y="2281"/>
                  </a:cubicBezTo>
                  <a:cubicBezTo>
                    <a:pt x="1003" y="2341"/>
                    <a:pt x="1824" y="3314"/>
                    <a:pt x="1854" y="4560"/>
                  </a:cubicBezTo>
                  <a:cubicBezTo>
                    <a:pt x="1915" y="3314"/>
                    <a:pt x="2705" y="2341"/>
                    <a:pt x="3708" y="2281"/>
                  </a:cubicBezTo>
                  <a:cubicBezTo>
                    <a:pt x="2705" y="2220"/>
                    <a:pt x="1915" y="121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3710412" y="120932"/>
              <a:ext cx="132754" cy="164323"/>
            </a:xfrm>
            <a:custGeom>
              <a:avLst/>
              <a:gdLst/>
              <a:ahLst/>
              <a:cxnLst/>
              <a:rect l="l" t="t" r="r" b="b"/>
              <a:pathLst>
                <a:path w="3709" h="4591" extrusionOk="0">
                  <a:moveTo>
                    <a:pt x="1854" y="1"/>
                  </a:moveTo>
                  <a:cubicBezTo>
                    <a:pt x="1824" y="1247"/>
                    <a:pt x="1003" y="2250"/>
                    <a:pt x="0" y="2280"/>
                  </a:cubicBezTo>
                  <a:lnTo>
                    <a:pt x="0" y="2311"/>
                  </a:lnTo>
                  <a:cubicBezTo>
                    <a:pt x="1003" y="2341"/>
                    <a:pt x="1824" y="3344"/>
                    <a:pt x="1854" y="4590"/>
                  </a:cubicBezTo>
                  <a:cubicBezTo>
                    <a:pt x="1915" y="3344"/>
                    <a:pt x="2706" y="2341"/>
                    <a:pt x="3709" y="2311"/>
                  </a:cubicBezTo>
                  <a:lnTo>
                    <a:pt x="3709" y="2280"/>
                  </a:lnTo>
                  <a:cubicBezTo>
                    <a:pt x="2706" y="2250"/>
                    <a:pt x="1915" y="124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238790" y="2280542"/>
              <a:ext cx="133864" cy="164288"/>
            </a:xfrm>
            <a:custGeom>
              <a:avLst/>
              <a:gdLst/>
              <a:ahLst/>
              <a:cxnLst/>
              <a:rect l="l" t="t" r="r" b="b"/>
              <a:pathLst>
                <a:path w="3740" h="4590" extrusionOk="0">
                  <a:moveTo>
                    <a:pt x="1885" y="0"/>
                  </a:moveTo>
                  <a:cubicBezTo>
                    <a:pt x="1824" y="1246"/>
                    <a:pt x="1004" y="2249"/>
                    <a:pt x="1" y="2280"/>
                  </a:cubicBezTo>
                  <a:lnTo>
                    <a:pt x="1" y="2310"/>
                  </a:lnTo>
                  <a:cubicBezTo>
                    <a:pt x="1004" y="2341"/>
                    <a:pt x="1824" y="3344"/>
                    <a:pt x="1885" y="4590"/>
                  </a:cubicBezTo>
                  <a:cubicBezTo>
                    <a:pt x="1916" y="3344"/>
                    <a:pt x="2736" y="2341"/>
                    <a:pt x="3739" y="2310"/>
                  </a:cubicBezTo>
                  <a:cubicBezTo>
                    <a:pt x="3739" y="2310"/>
                    <a:pt x="3739" y="2310"/>
                    <a:pt x="3739" y="2280"/>
                  </a:cubicBezTo>
                  <a:cubicBezTo>
                    <a:pt x="2736" y="2249"/>
                    <a:pt x="1916" y="1246"/>
                    <a:pt x="188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4738516" y="4967666"/>
              <a:ext cx="30495" cy="30531"/>
            </a:xfrm>
            <a:custGeom>
              <a:avLst/>
              <a:gdLst/>
              <a:ahLst/>
              <a:cxnLst/>
              <a:rect l="l" t="t" r="r" b="b"/>
              <a:pathLst>
                <a:path w="852" h="853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70"/>
                    <a:pt x="183" y="852"/>
                    <a:pt x="426" y="852"/>
                  </a:cubicBezTo>
                  <a:cubicBezTo>
                    <a:pt x="669" y="852"/>
                    <a:pt x="851" y="670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5249847" y="4982914"/>
              <a:ext cx="31569" cy="30495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456" y="0"/>
                  </a:moveTo>
                  <a:cubicBezTo>
                    <a:pt x="213" y="0"/>
                    <a:pt x="0" y="183"/>
                    <a:pt x="0" y="426"/>
                  </a:cubicBezTo>
                  <a:cubicBezTo>
                    <a:pt x="0" y="669"/>
                    <a:pt x="213" y="852"/>
                    <a:pt x="456" y="852"/>
                  </a:cubicBezTo>
                  <a:cubicBezTo>
                    <a:pt x="669" y="852"/>
                    <a:pt x="882" y="669"/>
                    <a:pt x="882" y="426"/>
                  </a:cubicBezTo>
                  <a:cubicBezTo>
                    <a:pt x="882" y="183"/>
                    <a:pt x="669" y="0"/>
                    <a:pt x="45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6594126" y="4949844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5466356" y="469086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38" y="851"/>
                    <a:pt x="851" y="669"/>
                    <a:pt x="851" y="426"/>
                  </a:cubicBezTo>
                  <a:cubicBezTo>
                    <a:pt x="851" y="183"/>
                    <a:pt x="638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782764" y="176411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1134909" y="4845811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21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39" y="852"/>
                    <a:pt x="851" y="669"/>
                    <a:pt x="851" y="426"/>
                  </a:cubicBezTo>
                  <a:cubicBezTo>
                    <a:pt x="851" y="213"/>
                    <a:pt x="63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202720" y="4230054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324627" y="3263075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69" y="851"/>
                    <a:pt x="851" y="669"/>
                    <a:pt x="851" y="426"/>
                  </a:cubicBezTo>
                  <a:cubicBezTo>
                    <a:pt x="851" y="183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" name="Google Shape;766;p16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16"/>
          <p:cNvSpPr txBox="1"/>
          <p:nvPr>
            <p:ph type="title"/>
          </p:nvPr>
        </p:nvSpPr>
        <p:spPr>
          <a:xfrm>
            <a:off x="720000" y="539500"/>
            <a:ext cx="77040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68" name="Google Shape;768;p16"/>
          <p:cNvGrpSpPr/>
          <p:nvPr/>
        </p:nvGrpSpPr>
        <p:grpSpPr>
          <a:xfrm rot="10800000">
            <a:off x="8174457" y="-67690"/>
            <a:ext cx="617000" cy="762809"/>
            <a:chOff x="3909000" y="3894125"/>
            <a:chExt cx="312500" cy="386350"/>
          </a:xfrm>
        </p:grpSpPr>
        <p:sp>
          <p:nvSpPr>
            <p:cNvPr id="769" name="Google Shape;769;p16"/>
            <p:cNvSpPr/>
            <p:nvPr/>
          </p:nvSpPr>
          <p:spPr>
            <a:xfrm>
              <a:off x="3909000" y="3894125"/>
              <a:ext cx="86250" cy="344200"/>
            </a:xfrm>
            <a:custGeom>
              <a:avLst/>
              <a:gdLst/>
              <a:ahLst/>
              <a:cxnLst/>
              <a:rect l="l" t="t" r="r" b="b"/>
              <a:pathLst>
                <a:path w="3450" h="13768" extrusionOk="0">
                  <a:moveTo>
                    <a:pt x="851" y="0"/>
                  </a:moveTo>
                  <a:cubicBezTo>
                    <a:pt x="0" y="511"/>
                    <a:pt x="0" y="1794"/>
                    <a:pt x="93" y="2986"/>
                  </a:cubicBezTo>
                  <a:cubicBezTo>
                    <a:pt x="387" y="6451"/>
                    <a:pt x="1145" y="10102"/>
                    <a:pt x="2707" y="13768"/>
                  </a:cubicBezTo>
                  <a:cubicBezTo>
                    <a:pt x="2800" y="11370"/>
                    <a:pt x="3450" y="9885"/>
                    <a:pt x="3326" y="7394"/>
                  </a:cubicBezTo>
                  <a:cubicBezTo>
                    <a:pt x="3249" y="5863"/>
                    <a:pt x="3001" y="4270"/>
                    <a:pt x="2584" y="2645"/>
                  </a:cubicBezTo>
                  <a:cubicBezTo>
                    <a:pt x="2336" y="1686"/>
                    <a:pt x="1826" y="480"/>
                    <a:pt x="851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4009550" y="3900750"/>
              <a:ext cx="211950" cy="379725"/>
            </a:xfrm>
            <a:custGeom>
              <a:avLst/>
              <a:gdLst/>
              <a:ahLst/>
              <a:cxnLst/>
              <a:rect l="l" t="t" r="r" b="b"/>
              <a:pathLst>
                <a:path w="8478" h="15189" extrusionOk="0">
                  <a:moveTo>
                    <a:pt x="7664" y="1"/>
                  </a:moveTo>
                  <a:cubicBezTo>
                    <a:pt x="7525" y="1"/>
                    <a:pt x="7390" y="33"/>
                    <a:pt x="7271" y="75"/>
                  </a:cubicBezTo>
                  <a:cubicBezTo>
                    <a:pt x="4471" y="1019"/>
                    <a:pt x="2645" y="3324"/>
                    <a:pt x="1609" y="6062"/>
                  </a:cubicBezTo>
                  <a:cubicBezTo>
                    <a:pt x="573" y="8816"/>
                    <a:pt x="263" y="12002"/>
                    <a:pt x="0" y="15189"/>
                  </a:cubicBezTo>
                  <a:cubicBezTo>
                    <a:pt x="1160" y="12884"/>
                    <a:pt x="2630" y="9867"/>
                    <a:pt x="4363" y="8073"/>
                  </a:cubicBezTo>
                  <a:cubicBezTo>
                    <a:pt x="6203" y="6139"/>
                    <a:pt x="8106" y="4113"/>
                    <a:pt x="8446" y="1112"/>
                  </a:cubicBezTo>
                  <a:cubicBezTo>
                    <a:pt x="8477" y="833"/>
                    <a:pt x="8462" y="447"/>
                    <a:pt x="8168" y="184"/>
                  </a:cubicBezTo>
                  <a:cubicBezTo>
                    <a:pt x="8007" y="48"/>
                    <a:pt x="7833" y="1"/>
                    <a:pt x="766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3926400" y="3894125"/>
              <a:ext cx="68850" cy="344200"/>
            </a:xfrm>
            <a:custGeom>
              <a:avLst/>
              <a:gdLst/>
              <a:ahLst/>
              <a:cxnLst/>
              <a:rect l="l" t="t" r="r" b="b"/>
              <a:pathLst>
                <a:path w="2754" h="13768" extrusionOk="0">
                  <a:moveTo>
                    <a:pt x="155" y="0"/>
                  </a:moveTo>
                  <a:cubicBezTo>
                    <a:pt x="93" y="46"/>
                    <a:pt x="47" y="77"/>
                    <a:pt x="0" y="124"/>
                  </a:cubicBezTo>
                  <a:cubicBezTo>
                    <a:pt x="1284" y="4594"/>
                    <a:pt x="2305" y="9189"/>
                    <a:pt x="1996" y="13752"/>
                  </a:cubicBezTo>
                  <a:cubicBezTo>
                    <a:pt x="1996" y="13768"/>
                    <a:pt x="2011" y="13768"/>
                    <a:pt x="2011" y="13768"/>
                  </a:cubicBezTo>
                  <a:cubicBezTo>
                    <a:pt x="2104" y="11370"/>
                    <a:pt x="2754" y="9885"/>
                    <a:pt x="2630" y="7394"/>
                  </a:cubicBezTo>
                  <a:cubicBezTo>
                    <a:pt x="2553" y="5863"/>
                    <a:pt x="2305" y="4270"/>
                    <a:pt x="1888" y="2645"/>
                  </a:cubicBezTo>
                  <a:cubicBezTo>
                    <a:pt x="1640" y="1686"/>
                    <a:pt x="1130" y="480"/>
                    <a:pt x="15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4009550" y="3900725"/>
              <a:ext cx="196875" cy="379750"/>
            </a:xfrm>
            <a:custGeom>
              <a:avLst/>
              <a:gdLst/>
              <a:ahLst/>
              <a:cxnLst/>
              <a:rect l="l" t="t" r="r" b="b"/>
              <a:pathLst>
                <a:path w="7875" h="15190" extrusionOk="0">
                  <a:moveTo>
                    <a:pt x="7663" y="1"/>
                  </a:moveTo>
                  <a:cubicBezTo>
                    <a:pt x="7525" y="1"/>
                    <a:pt x="7395" y="35"/>
                    <a:pt x="7271" y="76"/>
                  </a:cubicBezTo>
                  <a:cubicBezTo>
                    <a:pt x="4471" y="1020"/>
                    <a:pt x="2645" y="3325"/>
                    <a:pt x="1609" y="6063"/>
                  </a:cubicBezTo>
                  <a:cubicBezTo>
                    <a:pt x="573" y="8817"/>
                    <a:pt x="263" y="12003"/>
                    <a:pt x="0" y="15190"/>
                  </a:cubicBezTo>
                  <a:cubicBezTo>
                    <a:pt x="47" y="15097"/>
                    <a:pt x="93" y="15020"/>
                    <a:pt x="139" y="14927"/>
                  </a:cubicBezTo>
                  <a:cubicBezTo>
                    <a:pt x="1145" y="9342"/>
                    <a:pt x="3898" y="4083"/>
                    <a:pt x="7874" y="30"/>
                  </a:cubicBezTo>
                  <a:cubicBezTo>
                    <a:pt x="7802" y="9"/>
                    <a:pt x="7731" y="1"/>
                    <a:pt x="7663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3921750" y="3978025"/>
              <a:ext cx="73500" cy="260300"/>
            </a:xfrm>
            <a:custGeom>
              <a:avLst/>
              <a:gdLst/>
              <a:ahLst/>
              <a:cxnLst/>
              <a:rect l="l" t="t" r="r" b="b"/>
              <a:pathLst>
                <a:path w="2940" h="10412" extrusionOk="0">
                  <a:moveTo>
                    <a:pt x="2244" y="1"/>
                  </a:moveTo>
                  <a:cubicBezTo>
                    <a:pt x="2135" y="1548"/>
                    <a:pt x="2027" y="3095"/>
                    <a:pt x="1903" y="4642"/>
                  </a:cubicBezTo>
                  <a:cubicBezTo>
                    <a:pt x="1889" y="4904"/>
                    <a:pt x="1778" y="5249"/>
                    <a:pt x="1532" y="5249"/>
                  </a:cubicBezTo>
                  <a:cubicBezTo>
                    <a:pt x="1517" y="5249"/>
                    <a:pt x="1502" y="5248"/>
                    <a:pt x="1486" y="5245"/>
                  </a:cubicBezTo>
                  <a:cubicBezTo>
                    <a:pt x="1331" y="5230"/>
                    <a:pt x="1238" y="5075"/>
                    <a:pt x="1161" y="4951"/>
                  </a:cubicBezTo>
                  <a:cubicBezTo>
                    <a:pt x="774" y="4270"/>
                    <a:pt x="387" y="3590"/>
                    <a:pt x="1" y="2925"/>
                  </a:cubicBezTo>
                  <a:lnTo>
                    <a:pt x="1" y="2925"/>
                  </a:lnTo>
                  <a:cubicBezTo>
                    <a:pt x="434" y="5384"/>
                    <a:pt x="1114" y="7890"/>
                    <a:pt x="2197" y="10412"/>
                  </a:cubicBezTo>
                  <a:cubicBezTo>
                    <a:pt x="2290" y="8014"/>
                    <a:pt x="2940" y="6529"/>
                    <a:pt x="2816" y="4038"/>
                  </a:cubicBezTo>
                  <a:cubicBezTo>
                    <a:pt x="2754" y="2723"/>
                    <a:pt x="2553" y="1378"/>
                    <a:pt x="224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4009550" y="4002000"/>
              <a:ext cx="161275" cy="278475"/>
            </a:xfrm>
            <a:custGeom>
              <a:avLst/>
              <a:gdLst/>
              <a:ahLst/>
              <a:cxnLst/>
              <a:rect l="l" t="t" r="r" b="b"/>
              <a:pathLst>
                <a:path w="6451" h="11139" extrusionOk="0">
                  <a:moveTo>
                    <a:pt x="2568" y="1"/>
                  </a:moveTo>
                  <a:lnTo>
                    <a:pt x="2568" y="1"/>
                  </a:lnTo>
                  <a:cubicBezTo>
                    <a:pt x="2197" y="635"/>
                    <a:pt x="1872" y="1300"/>
                    <a:pt x="1609" y="2012"/>
                  </a:cubicBezTo>
                  <a:cubicBezTo>
                    <a:pt x="573" y="4766"/>
                    <a:pt x="263" y="7952"/>
                    <a:pt x="0" y="11139"/>
                  </a:cubicBezTo>
                  <a:cubicBezTo>
                    <a:pt x="1160" y="8834"/>
                    <a:pt x="2630" y="5817"/>
                    <a:pt x="4363" y="4023"/>
                  </a:cubicBezTo>
                  <a:cubicBezTo>
                    <a:pt x="5074" y="3265"/>
                    <a:pt x="5801" y="2507"/>
                    <a:pt x="6451" y="1672"/>
                  </a:cubicBezTo>
                  <a:lnTo>
                    <a:pt x="6451" y="1672"/>
                  </a:lnTo>
                  <a:cubicBezTo>
                    <a:pt x="5182" y="2646"/>
                    <a:pt x="3898" y="3590"/>
                    <a:pt x="2599" y="4518"/>
                  </a:cubicBezTo>
                  <a:cubicBezTo>
                    <a:pt x="2482" y="4603"/>
                    <a:pt x="2336" y="4681"/>
                    <a:pt x="2205" y="4681"/>
                  </a:cubicBezTo>
                  <a:cubicBezTo>
                    <a:pt x="2146" y="4681"/>
                    <a:pt x="2090" y="4665"/>
                    <a:pt x="2042" y="4626"/>
                  </a:cubicBezTo>
                  <a:cubicBezTo>
                    <a:pt x="1903" y="4533"/>
                    <a:pt x="1918" y="4332"/>
                    <a:pt x="1934" y="4162"/>
                  </a:cubicBezTo>
                  <a:cubicBezTo>
                    <a:pt x="2135" y="2770"/>
                    <a:pt x="2336" y="1378"/>
                    <a:pt x="2568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75" name="Google Shape;775;p16"/>
          <p:cNvGrpSpPr/>
          <p:nvPr/>
        </p:nvGrpSpPr>
        <p:grpSpPr>
          <a:xfrm>
            <a:off x="216289" y="269930"/>
            <a:ext cx="8726596" cy="4708821"/>
            <a:chOff x="216289" y="269930"/>
            <a:chExt cx="8726596" cy="4708821"/>
          </a:xfrm>
        </p:grpSpPr>
        <p:sp>
          <p:nvSpPr>
            <p:cNvPr id="776" name="Google Shape;776;p16"/>
            <p:cNvSpPr/>
            <p:nvPr/>
          </p:nvSpPr>
          <p:spPr>
            <a:xfrm flipH="1">
              <a:off x="4885313" y="4738812"/>
              <a:ext cx="132754" cy="164288"/>
            </a:xfrm>
            <a:custGeom>
              <a:avLst/>
              <a:gdLst/>
              <a:ahLst/>
              <a:cxnLst/>
              <a:rect l="l" t="t" r="r" b="b"/>
              <a:pathLst>
                <a:path w="3709" h="4590" extrusionOk="0">
                  <a:moveTo>
                    <a:pt x="1855" y="0"/>
                  </a:moveTo>
                  <a:cubicBezTo>
                    <a:pt x="1794" y="1247"/>
                    <a:pt x="1004" y="2250"/>
                    <a:pt x="1" y="2310"/>
                  </a:cubicBezTo>
                  <a:cubicBezTo>
                    <a:pt x="1004" y="2341"/>
                    <a:pt x="1794" y="3344"/>
                    <a:pt x="1855" y="4590"/>
                  </a:cubicBezTo>
                  <a:cubicBezTo>
                    <a:pt x="1916" y="3344"/>
                    <a:pt x="2706" y="2371"/>
                    <a:pt x="3709" y="2310"/>
                  </a:cubicBezTo>
                  <a:cubicBezTo>
                    <a:pt x="2706" y="2250"/>
                    <a:pt x="1916" y="1247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16"/>
            <p:cNvSpPr/>
            <p:nvPr/>
          </p:nvSpPr>
          <p:spPr>
            <a:xfrm flipH="1">
              <a:off x="7852062" y="4815538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16"/>
                    <a:pt x="1004" y="2219"/>
                    <a:pt x="1" y="2280"/>
                  </a:cubicBezTo>
                  <a:cubicBezTo>
                    <a:pt x="1004" y="2311"/>
                    <a:pt x="1824" y="3314"/>
                    <a:pt x="1885" y="4560"/>
                  </a:cubicBezTo>
                  <a:cubicBezTo>
                    <a:pt x="1916" y="3314"/>
                    <a:pt x="2736" y="2341"/>
                    <a:pt x="3739" y="2280"/>
                  </a:cubicBezTo>
                  <a:cubicBezTo>
                    <a:pt x="2736" y="2219"/>
                    <a:pt x="1916" y="1216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16"/>
            <p:cNvSpPr/>
            <p:nvPr/>
          </p:nvSpPr>
          <p:spPr>
            <a:xfrm flipH="1">
              <a:off x="317156" y="3650087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47"/>
                    <a:pt x="1003" y="2220"/>
                    <a:pt x="0" y="2280"/>
                  </a:cubicBezTo>
                  <a:cubicBezTo>
                    <a:pt x="1003" y="2341"/>
                    <a:pt x="1824" y="3344"/>
                    <a:pt x="1885" y="4560"/>
                  </a:cubicBezTo>
                  <a:cubicBezTo>
                    <a:pt x="1915" y="3344"/>
                    <a:pt x="2736" y="2341"/>
                    <a:pt x="3739" y="2280"/>
                  </a:cubicBezTo>
                  <a:cubicBezTo>
                    <a:pt x="2736" y="2220"/>
                    <a:pt x="1915" y="1247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16"/>
            <p:cNvSpPr/>
            <p:nvPr/>
          </p:nvSpPr>
          <p:spPr>
            <a:xfrm flipH="1">
              <a:off x="8782252" y="3528913"/>
              <a:ext cx="132754" cy="163250"/>
            </a:xfrm>
            <a:custGeom>
              <a:avLst/>
              <a:gdLst/>
              <a:ahLst/>
              <a:cxnLst/>
              <a:rect l="l" t="t" r="r" b="b"/>
              <a:pathLst>
                <a:path w="3709" h="4561" extrusionOk="0">
                  <a:moveTo>
                    <a:pt x="1854" y="1"/>
                  </a:moveTo>
                  <a:cubicBezTo>
                    <a:pt x="1824" y="1217"/>
                    <a:pt x="1003" y="2220"/>
                    <a:pt x="0" y="2281"/>
                  </a:cubicBezTo>
                  <a:cubicBezTo>
                    <a:pt x="1003" y="2341"/>
                    <a:pt x="1824" y="3314"/>
                    <a:pt x="1854" y="4560"/>
                  </a:cubicBezTo>
                  <a:cubicBezTo>
                    <a:pt x="1915" y="3314"/>
                    <a:pt x="2705" y="2341"/>
                    <a:pt x="3708" y="2281"/>
                  </a:cubicBezTo>
                  <a:cubicBezTo>
                    <a:pt x="2705" y="2220"/>
                    <a:pt x="1915" y="121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16"/>
            <p:cNvSpPr/>
            <p:nvPr/>
          </p:nvSpPr>
          <p:spPr>
            <a:xfrm flipH="1">
              <a:off x="216289" y="994106"/>
              <a:ext cx="132754" cy="164323"/>
            </a:xfrm>
            <a:custGeom>
              <a:avLst/>
              <a:gdLst/>
              <a:ahLst/>
              <a:cxnLst/>
              <a:rect l="l" t="t" r="r" b="b"/>
              <a:pathLst>
                <a:path w="3709" h="4591" extrusionOk="0">
                  <a:moveTo>
                    <a:pt x="1854" y="1"/>
                  </a:moveTo>
                  <a:cubicBezTo>
                    <a:pt x="1824" y="1247"/>
                    <a:pt x="1003" y="2250"/>
                    <a:pt x="0" y="2280"/>
                  </a:cubicBezTo>
                  <a:lnTo>
                    <a:pt x="0" y="2311"/>
                  </a:lnTo>
                  <a:cubicBezTo>
                    <a:pt x="1003" y="2341"/>
                    <a:pt x="1824" y="3344"/>
                    <a:pt x="1854" y="4590"/>
                  </a:cubicBezTo>
                  <a:cubicBezTo>
                    <a:pt x="1915" y="3344"/>
                    <a:pt x="2706" y="2341"/>
                    <a:pt x="3709" y="2311"/>
                  </a:cubicBezTo>
                  <a:lnTo>
                    <a:pt x="3709" y="2280"/>
                  </a:lnTo>
                  <a:cubicBezTo>
                    <a:pt x="2706" y="2250"/>
                    <a:pt x="1915" y="124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16"/>
            <p:cNvSpPr/>
            <p:nvPr/>
          </p:nvSpPr>
          <p:spPr>
            <a:xfrm flipH="1">
              <a:off x="8705502" y="1136066"/>
              <a:ext cx="133864" cy="164288"/>
            </a:xfrm>
            <a:custGeom>
              <a:avLst/>
              <a:gdLst/>
              <a:ahLst/>
              <a:cxnLst/>
              <a:rect l="l" t="t" r="r" b="b"/>
              <a:pathLst>
                <a:path w="3740" h="4590" extrusionOk="0">
                  <a:moveTo>
                    <a:pt x="1885" y="0"/>
                  </a:moveTo>
                  <a:cubicBezTo>
                    <a:pt x="1824" y="1246"/>
                    <a:pt x="1004" y="2249"/>
                    <a:pt x="1" y="2280"/>
                  </a:cubicBezTo>
                  <a:lnTo>
                    <a:pt x="1" y="2310"/>
                  </a:lnTo>
                  <a:cubicBezTo>
                    <a:pt x="1004" y="2341"/>
                    <a:pt x="1824" y="3344"/>
                    <a:pt x="1885" y="4590"/>
                  </a:cubicBezTo>
                  <a:cubicBezTo>
                    <a:pt x="1916" y="3344"/>
                    <a:pt x="2736" y="2341"/>
                    <a:pt x="3739" y="2310"/>
                  </a:cubicBezTo>
                  <a:cubicBezTo>
                    <a:pt x="3739" y="2310"/>
                    <a:pt x="3739" y="2310"/>
                    <a:pt x="3739" y="2280"/>
                  </a:cubicBezTo>
                  <a:cubicBezTo>
                    <a:pt x="2736" y="2249"/>
                    <a:pt x="1916" y="1246"/>
                    <a:pt x="188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16"/>
            <p:cNvSpPr/>
            <p:nvPr/>
          </p:nvSpPr>
          <p:spPr>
            <a:xfrm flipH="1">
              <a:off x="3004995" y="4729490"/>
              <a:ext cx="30495" cy="30531"/>
            </a:xfrm>
            <a:custGeom>
              <a:avLst/>
              <a:gdLst/>
              <a:ahLst/>
              <a:cxnLst/>
              <a:rect l="l" t="t" r="r" b="b"/>
              <a:pathLst>
                <a:path w="852" h="853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70"/>
                    <a:pt x="183" y="852"/>
                    <a:pt x="426" y="852"/>
                  </a:cubicBezTo>
                  <a:cubicBezTo>
                    <a:pt x="669" y="852"/>
                    <a:pt x="851" y="670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16"/>
            <p:cNvSpPr/>
            <p:nvPr/>
          </p:nvSpPr>
          <p:spPr>
            <a:xfrm flipH="1">
              <a:off x="216292" y="2574332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69"/>
                    <a:pt x="214" y="852"/>
                    <a:pt x="426" y="852"/>
                  </a:cubicBezTo>
                  <a:cubicBezTo>
                    <a:pt x="669" y="852"/>
                    <a:pt x="852" y="669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16"/>
            <p:cNvSpPr/>
            <p:nvPr/>
          </p:nvSpPr>
          <p:spPr>
            <a:xfrm flipH="1">
              <a:off x="920784" y="4864068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16"/>
            <p:cNvSpPr/>
            <p:nvPr/>
          </p:nvSpPr>
          <p:spPr>
            <a:xfrm flipH="1">
              <a:off x="3801154" y="307110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38" y="851"/>
                    <a:pt x="851" y="669"/>
                    <a:pt x="851" y="426"/>
                  </a:cubicBezTo>
                  <a:cubicBezTo>
                    <a:pt x="851" y="183"/>
                    <a:pt x="638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16"/>
            <p:cNvSpPr/>
            <p:nvPr/>
          </p:nvSpPr>
          <p:spPr>
            <a:xfrm flipH="1">
              <a:off x="5657295" y="269930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16"/>
            <p:cNvSpPr/>
            <p:nvPr/>
          </p:nvSpPr>
          <p:spPr>
            <a:xfrm flipH="1">
              <a:off x="8912390" y="4677678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_1_1"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Google Shape;789;p17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17"/>
          <p:cNvSpPr txBox="1"/>
          <p:nvPr>
            <p:ph type="title"/>
          </p:nvPr>
        </p:nvSpPr>
        <p:spPr>
          <a:xfrm>
            <a:off x="720000" y="539500"/>
            <a:ext cx="77040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91" name="Google Shape;791;p17"/>
          <p:cNvGrpSpPr/>
          <p:nvPr/>
        </p:nvGrpSpPr>
        <p:grpSpPr>
          <a:xfrm>
            <a:off x="156876" y="4178518"/>
            <a:ext cx="3095932" cy="1064355"/>
            <a:chOff x="156876" y="4178518"/>
            <a:chExt cx="3095932" cy="1064355"/>
          </a:xfrm>
        </p:grpSpPr>
        <p:grpSp>
          <p:nvGrpSpPr>
            <p:cNvPr id="792" name="Google Shape;792;p17"/>
            <p:cNvGrpSpPr/>
            <p:nvPr/>
          </p:nvGrpSpPr>
          <p:grpSpPr>
            <a:xfrm>
              <a:off x="156876" y="4178518"/>
              <a:ext cx="740351" cy="1002108"/>
              <a:chOff x="3051600" y="3618575"/>
              <a:chExt cx="498150" cy="674275"/>
            </a:xfrm>
          </p:grpSpPr>
          <p:sp>
            <p:nvSpPr>
              <p:cNvPr id="793" name="Google Shape;793;p17"/>
              <p:cNvSpPr/>
              <p:nvPr/>
            </p:nvSpPr>
            <p:spPr>
              <a:xfrm>
                <a:off x="3051600" y="3854600"/>
                <a:ext cx="191850" cy="418525"/>
              </a:xfrm>
              <a:custGeom>
                <a:avLst/>
                <a:gdLst/>
                <a:ahLst/>
                <a:cxnLst/>
                <a:rect l="l" t="t" r="r" b="b"/>
                <a:pathLst>
                  <a:path w="7674" h="16741" extrusionOk="0">
                    <a:moveTo>
                      <a:pt x="763" y="0"/>
                    </a:moveTo>
                    <a:cubicBezTo>
                      <a:pt x="720" y="0"/>
                      <a:pt x="677" y="6"/>
                      <a:pt x="635" y="19"/>
                    </a:cubicBezTo>
                    <a:cubicBezTo>
                      <a:pt x="372" y="111"/>
                      <a:pt x="264" y="421"/>
                      <a:pt x="233" y="699"/>
                    </a:cubicBezTo>
                    <a:cubicBezTo>
                      <a:pt x="1" y="2324"/>
                      <a:pt x="465" y="3948"/>
                      <a:pt x="1022" y="5495"/>
                    </a:cubicBezTo>
                    <a:cubicBezTo>
                      <a:pt x="2507" y="9610"/>
                      <a:pt x="4781" y="13446"/>
                      <a:pt x="7673" y="16741"/>
                    </a:cubicBezTo>
                    <a:cubicBezTo>
                      <a:pt x="6482" y="14591"/>
                      <a:pt x="6003" y="11837"/>
                      <a:pt x="5245" y="9501"/>
                    </a:cubicBezTo>
                    <a:cubicBezTo>
                      <a:pt x="4440" y="7042"/>
                      <a:pt x="3574" y="4613"/>
                      <a:pt x="2646" y="2215"/>
                    </a:cubicBezTo>
                    <a:cubicBezTo>
                      <a:pt x="2321" y="1380"/>
                      <a:pt x="1903" y="467"/>
                      <a:pt x="1099" y="96"/>
                    </a:cubicBezTo>
                    <a:cubicBezTo>
                      <a:pt x="987" y="40"/>
                      <a:pt x="875" y="0"/>
                      <a:pt x="763" y="0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/>
                  <a:t> </a:t>
                </a:r>
                <a:endParaRPr lang="pt-PT"/>
              </a:p>
            </p:txBody>
          </p:sp>
          <p:sp>
            <p:nvSpPr>
              <p:cNvPr id="794" name="Google Shape;794;p17"/>
              <p:cNvSpPr/>
              <p:nvPr/>
            </p:nvSpPr>
            <p:spPr>
              <a:xfrm>
                <a:off x="3203200" y="3618575"/>
                <a:ext cx="141175" cy="6742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26971" extrusionOk="0">
                    <a:moveTo>
                      <a:pt x="4291" y="0"/>
                    </a:moveTo>
                    <a:cubicBezTo>
                      <a:pt x="4259" y="0"/>
                      <a:pt x="4226" y="3"/>
                      <a:pt x="4193" y="8"/>
                    </a:cubicBezTo>
                    <a:cubicBezTo>
                      <a:pt x="3976" y="54"/>
                      <a:pt x="3791" y="194"/>
                      <a:pt x="3651" y="364"/>
                    </a:cubicBezTo>
                    <a:cubicBezTo>
                      <a:pt x="2909" y="1122"/>
                      <a:pt x="2538" y="2174"/>
                      <a:pt x="2228" y="3195"/>
                    </a:cubicBezTo>
                    <a:cubicBezTo>
                      <a:pt x="1" y="10867"/>
                      <a:pt x="790" y="19051"/>
                      <a:pt x="1810" y="26971"/>
                    </a:cubicBezTo>
                    <a:cubicBezTo>
                      <a:pt x="2630" y="22315"/>
                      <a:pt x="2909" y="16405"/>
                      <a:pt x="4007" y="11826"/>
                    </a:cubicBezTo>
                    <a:cubicBezTo>
                      <a:pt x="4827" y="8361"/>
                      <a:pt x="5647" y="4819"/>
                      <a:pt x="5214" y="1307"/>
                    </a:cubicBezTo>
                    <a:cubicBezTo>
                      <a:pt x="5141" y="723"/>
                      <a:pt x="4833" y="0"/>
                      <a:pt x="4291" y="0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5" name="Google Shape;795;p17"/>
              <p:cNvSpPr/>
              <p:nvPr/>
            </p:nvSpPr>
            <p:spPr>
              <a:xfrm>
                <a:off x="3256575" y="4093025"/>
                <a:ext cx="293175" cy="195575"/>
              </a:xfrm>
              <a:custGeom>
                <a:avLst/>
                <a:gdLst/>
                <a:ahLst/>
                <a:cxnLst/>
                <a:rect l="l" t="t" r="r" b="b"/>
                <a:pathLst>
                  <a:path w="11727" h="7823" extrusionOk="0">
                    <a:moveTo>
                      <a:pt x="10977" y="0"/>
                    </a:moveTo>
                    <a:cubicBezTo>
                      <a:pt x="10714" y="0"/>
                      <a:pt x="10421" y="78"/>
                      <a:pt x="10179" y="181"/>
                    </a:cubicBezTo>
                    <a:cubicBezTo>
                      <a:pt x="6235" y="1836"/>
                      <a:pt x="2707" y="4497"/>
                      <a:pt x="0" y="7823"/>
                    </a:cubicBezTo>
                    <a:cubicBezTo>
                      <a:pt x="1393" y="7142"/>
                      <a:pt x="1315" y="7127"/>
                      <a:pt x="2754" y="6570"/>
                    </a:cubicBezTo>
                    <a:cubicBezTo>
                      <a:pt x="5260" y="5611"/>
                      <a:pt x="7627" y="4327"/>
                      <a:pt x="9792" y="2749"/>
                    </a:cubicBezTo>
                    <a:cubicBezTo>
                      <a:pt x="10427" y="2300"/>
                      <a:pt x="11061" y="1805"/>
                      <a:pt x="11463" y="1155"/>
                    </a:cubicBezTo>
                    <a:cubicBezTo>
                      <a:pt x="11602" y="923"/>
                      <a:pt x="11726" y="630"/>
                      <a:pt x="11633" y="367"/>
                    </a:cubicBezTo>
                    <a:cubicBezTo>
                      <a:pt x="11527" y="97"/>
                      <a:pt x="11271" y="0"/>
                      <a:pt x="10977" y="0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6" name="Google Shape;796;p17"/>
              <p:cNvSpPr/>
              <p:nvPr/>
            </p:nvSpPr>
            <p:spPr>
              <a:xfrm>
                <a:off x="3254250" y="3903600"/>
                <a:ext cx="274600" cy="383075"/>
              </a:xfrm>
              <a:custGeom>
                <a:avLst/>
                <a:gdLst/>
                <a:ahLst/>
                <a:cxnLst/>
                <a:rect l="l" t="t" r="r" b="b"/>
                <a:pathLst>
                  <a:path w="10984" h="15323" extrusionOk="0">
                    <a:moveTo>
                      <a:pt x="10264" y="0"/>
                    </a:moveTo>
                    <a:cubicBezTo>
                      <a:pt x="10154" y="0"/>
                      <a:pt x="10043" y="24"/>
                      <a:pt x="9932" y="54"/>
                    </a:cubicBezTo>
                    <a:cubicBezTo>
                      <a:pt x="8632" y="410"/>
                      <a:pt x="7673" y="1508"/>
                      <a:pt x="6853" y="2576"/>
                    </a:cubicBezTo>
                    <a:cubicBezTo>
                      <a:pt x="3899" y="6412"/>
                      <a:pt x="1578" y="10728"/>
                      <a:pt x="1" y="15322"/>
                    </a:cubicBezTo>
                    <a:cubicBezTo>
                      <a:pt x="944" y="14270"/>
                      <a:pt x="1578" y="12755"/>
                      <a:pt x="2522" y="11703"/>
                    </a:cubicBezTo>
                    <a:cubicBezTo>
                      <a:pt x="5724" y="8779"/>
                      <a:pt x="8447" y="5345"/>
                      <a:pt x="10551" y="1539"/>
                    </a:cubicBezTo>
                    <a:cubicBezTo>
                      <a:pt x="10829" y="1029"/>
                      <a:pt x="10984" y="209"/>
                      <a:pt x="10442" y="23"/>
                    </a:cubicBezTo>
                    <a:cubicBezTo>
                      <a:pt x="10383" y="7"/>
                      <a:pt x="10324" y="0"/>
                      <a:pt x="10264" y="0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7" name="Google Shape;797;p17"/>
              <p:cNvSpPr/>
              <p:nvPr/>
            </p:nvSpPr>
            <p:spPr>
              <a:xfrm>
                <a:off x="3051600" y="3867425"/>
                <a:ext cx="182175" cy="394500"/>
              </a:xfrm>
              <a:custGeom>
                <a:avLst/>
                <a:gdLst/>
                <a:ahLst/>
                <a:cxnLst/>
                <a:rect l="l" t="t" r="r" b="b"/>
                <a:pathLst>
                  <a:path w="7287" h="15780" extrusionOk="0">
                    <a:moveTo>
                      <a:pt x="264" y="1"/>
                    </a:moveTo>
                    <a:cubicBezTo>
                      <a:pt x="248" y="63"/>
                      <a:pt x="233" y="124"/>
                      <a:pt x="233" y="186"/>
                    </a:cubicBezTo>
                    <a:cubicBezTo>
                      <a:pt x="1" y="1811"/>
                      <a:pt x="465" y="3435"/>
                      <a:pt x="1022" y="4982"/>
                    </a:cubicBezTo>
                    <a:cubicBezTo>
                      <a:pt x="2445" y="8911"/>
                      <a:pt x="4580" y="12593"/>
                      <a:pt x="7287" y="15779"/>
                    </a:cubicBezTo>
                    <a:cubicBezTo>
                      <a:pt x="7271" y="15671"/>
                      <a:pt x="7240" y="15563"/>
                      <a:pt x="7209" y="15455"/>
                    </a:cubicBezTo>
                    <a:cubicBezTo>
                      <a:pt x="6823" y="14202"/>
                      <a:pt x="6173" y="13072"/>
                      <a:pt x="5539" y="11928"/>
                    </a:cubicBezTo>
                    <a:cubicBezTo>
                      <a:pt x="3419" y="8138"/>
                      <a:pt x="1470" y="4162"/>
                      <a:pt x="264" y="1"/>
                    </a:cubicBezTo>
                    <a:close/>
                  </a:path>
                </a:pathLst>
              </a:custGeom>
              <a:solidFill>
                <a:srgbClr val="0178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8" name="Google Shape;798;p17"/>
              <p:cNvSpPr/>
              <p:nvPr/>
            </p:nvSpPr>
            <p:spPr>
              <a:xfrm>
                <a:off x="3203200" y="3618750"/>
                <a:ext cx="107925" cy="674100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26964" extrusionOk="0">
                    <a:moveTo>
                      <a:pt x="4193" y="1"/>
                    </a:moveTo>
                    <a:cubicBezTo>
                      <a:pt x="3976" y="47"/>
                      <a:pt x="3791" y="187"/>
                      <a:pt x="3651" y="357"/>
                    </a:cubicBezTo>
                    <a:cubicBezTo>
                      <a:pt x="2909" y="1115"/>
                      <a:pt x="2538" y="2167"/>
                      <a:pt x="2228" y="3188"/>
                    </a:cubicBezTo>
                    <a:cubicBezTo>
                      <a:pt x="1" y="10860"/>
                      <a:pt x="790" y="19044"/>
                      <a:pt x="1810" y="26964"/>
                    </a:cubicBezTo>
                    <a:cubicBezTo>
                      <a:pt x="1857" y="26747"/>
                      <a:pt x="1888" y="26515"/>
                      <a:pt x="1919" y="26299"/>
                    </a:cubicBezTo>
                    <a:cubicBezTo>
                      <a:pt x="1625" y="21441"/>
                      <a:pt x="1424" y="16584"/>
                      <a:pt x="1826" y="11742"/>
                    </a:cubicBezTo>
                    <a:cubicBezTo>
                      <a:pt x="2151" y="7736"/>
                      <a:pt x="2909" y="3744"/>
                      <a:pt x="4317" y="1"/>
                    </a:cubicBezTo>
                    <a:close/>
                  </a:path>
                </a:pathLst>
              </a:custGeom>
              <a:solidFill>
                <a:srgbClr val="0178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9" name="Google Shape;799;p17"/>
              <p:cNvSpPr/>
              <p:nvPr/>
            </p:nvSpPr>
            <p:spPr>
              <a:xfrm>
                <a:off x="3277850" y="3903600"/>
                <a:ext cx="243650" cy="320025"/>
              </a:xfrm>
              <a:custGeom>
                <a:avLst/>
                <a:gdLst/>
                <a:ahLst/>
                <a:cxnLst/>
                <a:rect l="l" t="t" r="r" b="b"/>
                <a:pathLst>
                  <a:path w="9746" h="12801" extrusionOk="0">
                    <a:moveTo>
                      <a:pt x="9320" y="0"/>
                    </a:moveTo>
                    <a:cubicBezTo>
                      <a:pt x="9210" y="0"/>
                      <a:pt x="9099" y="24"/>
                      <a:pt x="8988" y="54"/>
                    </a:cubicBezTo>
                    <a:cubicBezTo>
                      <a:pt x="7688" y="410"/>
                      <a:pt x="6729" y="1508"/>
                      <a:pt x="5909" y="2576"/>
                    </a:cubicBezTo>
                    <a:cubicBezTo>
                      <a:pt x="3496" y="5700"/>
                      <a:pt x="1516" y="9150"/>
                      <a:pt x="0" y="12801"/>
                    </a:cubicBezTo>
                    <a:cubicBezTo>
                      <a:pt x="634" y="11610"/>
                      <a:pt x="1423" y="10465"/>
                      <a:pt x="2212" y="9367"/>
                    </a:cubicBezTo>
                    <a:cubicBezTo>
                      <a:pt x="4486" y="6134"/>
                      <a:pt x="6822" y="2839"/>
                      <a:pt x="9746" y="209"/>
                    </a:cubicBezTo>
                    <a:cubicBezTo>
                      <a:pt x="9684" y="132"/>
                      <a:pt x="9607" y="70"/>
                      <a:pt x="9498" y="23"/>
                    </a:cubicBezTo>
                    <a:cubicBezTo>
                      <a:pt x="9439" y="7"/>
                      <a:pt x="9380" y="0"/>
                      <a:pt x="9320" y="0"/>
                    </a:cubicBezTo>
                    <a:close/>
                  </a:path>
                </a:pathLst>
              </a:custGeom>
              <a:solidFill>
                <a:srgbClr val="0178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0" name="Google Shape;800;p17"/>
              <p:cNvSpPr/>
              <p:nvPr/>
            </p:nvSpPr>
            <p:spPr>
              <a:xfrm>
                <a:off x="3260450" y="4093025"/>
                <a:ext cx="286975" cy="190950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7638" extrusionOk="0">
                    <a:moveTo>
                      <a:pt x="10822" y="0"/>
                    </a:moveTo>
                    <a:cubicBezTo>
                      <a:pt x="10559" y="0"/>
                      <a:pt x="10266" y="78"/>
                      <a:pt x="10024" y="181"/>
                    </a:cubicBezTo>
                    <a:cubicBezTo>
                      <a:pt x="6157" y="1805"/>
                      <a:pt x="2676" y="4389"/>
                      <a:pt x="0" y="7637"/>
                    </a:cubicBezTo>
                    <a:cubicBezTo>
                      <a:pt x="3403" y="4636"/>
                      <a:pt x="7302" y="2176"/>
                      <a:pt x="11478" y="382"/>
                    </a:cubicBezTo>
                    <a:cubicBezTo>
                      <a:pt x="11478" y="382"/>
                      <a:pt x="11478" y="382"/>
                      <a:pt x="11478" y="367"/>
                    </a:cubicBezTo>
                    <a:cubicBezTo>
                      <a:pt x="11372" y="97"/>
                      <a:pt x="11116" y="0"/>
                      <a:pt x="10822" y="0"/>
                    </a:cubicBezTo>
                    <a:close/>
                  </a:path>
                </a:pathLst>
              </a:custGeom>
              <a:solidFill>
                <a:srgbClr val="0178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1" name="Google Shape;801;p17"/>
              <p:cNvSpPr/>
              <p:nvPr/>
            </p:nvSpPr>
            <p:spPr>
              <a:xfrm>
                <a:off x="3114250" y="4014775"/>
                <a:ext cx="129200" cy="258350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10334" extrusionOk="0">
                    <a:moveTo>
                      <a:pt x="1687" y="0"/>
                    </a:moveTo>
                    <a:lnTo>
                      <a:pt x="1687" y="0"/>
                    </a:lnTo>
                    <a:cubicBezTo>
                      <a:pt x="1780" y="1377"/>
                      <a:pt x="1857" y="2754"/>
                      <a:pt x="1903" y="4131"/>
                    </a:cubicBezTo>
                    <a:cubicBezTo>
                      <a:pt x="1903" y="4239"/>
                      <a:pt x="1872" y="4378"/>
                      <a:pt x="1764" y="4394"/>
                    </a:cubicBezTo>
                    <a:cubicBezTo>
                      <a:pt x="1702" y="4394"/>
                      <a:pt x="1656" y="4347"/>
                      <a:pt x="1625" y="4301"/>
                    </a:cubicBezTo>
                    <a:cubicBezTo>
                      <a:pt x="1068" y="3729"/>
                      <a:pt x="527" y="3156"/>
                      <a:pt x="1" y="2568"/>
                    </a:cubicBezTo>
                    <a:lnTo>
                      <a:pt x="1" y="2568"/>
                    </a:lnTo>
                    <a:cubicBezTo>
                      <a:pt x="1362" y="5368"/>
                      <a:pt x="3110" y="7983"/>
                      <a:pt x="5167" y="10334"/>
                    </a:cubicBezTo>
                    <a:cubicBezTo>
                      <a:pt x="3976" y="8184"/>
                      <a:pt x="3497" y="5430"/>
                      <a:pt x="2739" y="3094"/>
                    </a:cubicBezTo>
                    <a:cubicBezTo>
                      <a:pt x="2398" y="2058"/>
                      <a:pt x="2043" y="1021"/>
                      <a:pt x="1687" y="0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2" name="Google Shape;802;p17"/>
              <p:cNvSpPr/>
              <p:nvPr/>
            </p:nvSpPr>
            <p:spPr>
              <a:xfrm>
                <a:off x="3256575" y="4131950"/>
                <a:ext cx="185275" cy="156650"/>
              </a:xfrm>
              <a:custGeom>
                <a:avLst/>
                <a:gdLst/>
                <a:ahLst/>
                <a:cxnLst/>
                <a:rect l="l" t="t" r="r" b="b"/>
                <a:pathLst>
                  <a:path w="7411" h="6266" extrusionOk="0">
                    <a:moveTo>
                      <a:pt x="7410" y="1"/>
                    </a:moveTo>
                    <a:lnTo>
                      <a:pt x="7410" y="1"/>
                    </a:lnTo>
                    <a:cubicBezTo>
                      <a:pt x="4579" y="1609"/>
                      <a:pt x="2042" y="3729"/>
                      <a:pt x="0" y="6266"/>
                    </a:cubicBezTo>
                    <a:cubicBezTo>
                      <a:pt x="1393" y="5585"/>
                      <a:pt x="1315" y="5570"/>
                      <a:pt x="2754" y="5013"/>
                    </a:cubicBezTo>
                    <a:cubicBezTo>
                      <a:pt x="4007" y="4533"/>
                      <a:pt x="5229" y="3976"/>
                      <a:pt x="6389" y="3342"/>
                    </a:cubicBezTo>
                    <a:lnTo>
                      <a:pt x="6389" y="3342"/>
                    </a:lnTo>
                    <a:cubicBezTo>
                      <a:pt x="5806" y="3422"/>
                      <a:pt x="5215" y="3468"/>
                      <a:pt x="4628" y="3468"/>
                    </a:cubicBezTo>
                    <a:cubicBezTo>
                      <a:pt x="4420" y="3468"/>
                      <a:pt x="4213" y="3462"/>
                      <a:pt x="4007" y="3450"/>
                    </a:cubicBezTo>
                    <a:cubicBezTo>
                      <a:pt x="5090" y="2244"/>
                      <a:pt x="6219" y="1099"/>
                      <a:pt x="7410" y="1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3" name="Google Shape;803;p17"/>
              <p:cNvSpPr/>
              <p:nvPr/>
            </p:nvSpPr>
            <p:spPr>
              <a:xfrm>
                <a:off x="3254250" y="4047250"/>
                <a:ext cx="159350" cy="239425"/>
              </a:xfrm>
              <a:custGeom>
                <a:avLst/>
                <a:gdLst/>
                <a:ahLst/>
                <a:cxnLst/>
                <a:rect l="l" t="t" r="r" b="b"/>
                <a:pathLst>
                  <a:path w="6374" h="9577" extrusionOk="0">
                    <a:moveTo>
                      <a:pt x="4626" y="1"/>
                    </a:moveTo>
                    <a:cubicBezTo>
                      <a:pt x="2708" y="3002"/>
                      <a:pt x="1161" y="6220"/>
                      <a:pt x="1" y="9576"/>
                    </a:cubicBezTo>
                    <a:cubicBezTo>
                      <a:pt x="944" y="8524"/>
                      <a:pt x="1578" y="7009"/>
                      <a:pt x="2522" y="5957"/>
                    </a:cubicBezTo>
                    <a:cubicBezTo>
                      <a:pt x="3899" y="4704"/>
                      <a:pt x="5183" y="3342"/>
                      <a:pt x="6374" y="1904"/>
                    </a:cubicBezTo>
                    <a:lnTo>
                      <a:pt x="6374" y="1904"/>
                    </a:lnTo>
                    <a:cubicBezTo>
                      <a:pt x="5817" y="2337"/>
                      <a:pt x="5245" y="2785"/>
                      <a:pt x="4564" y="2956"/>
                    </a:cubicBezTo>
                    <a:cubicBezTo>
                      <a:pt x="4502" y="2971"/>
                      <a:pt x="4433" y="2986"/>
                      <a:pt x="4369" y="2986"/>
                    </a:cubicBezTo>
                    <a:cubicBezTo>
                      <a:pt x="4305" y="2986"/>
                      <a:pt x="4247" y="2971"/>
                      <a:pt x="4208" y="2925"/>
                    </a:cubicBezTo>
                    <a:cubicBezTo>
                      <a:pt x="4115" y="2832"/>
                      <a:pt x="4131" y="2693"/>
                      <a:pt x="4146" y="2569"/>
                    </a:cubicBezTo>
                    <a:cubicBezTo>
                      <a:pt x="4270" y="1718"/>
                      <a:pt x="4440" y="852"/>
                      <a:pt x="4626" y="1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04" name="Google Shape;804;p17"/>
            <p:cNvGrpSpPr/>
            <p:nvPr/>
          </p:nvGrpSpPr>
          <p:grpSpPr>
            <a:xfrm>
              <a:off x="1694007" y="4496392"/>
              <a:ext cx="874257" cy="746481"/>
              <a:chOff x="4806600" y="3805275"/>
              <a:chExt cx="588250" cy="502275"/>
            </a:xfrm>
          </p:grpSpPr>
          <p:sp>
            <p:nvSpPr>
              <p:cNvPr id="805" name="Google Shape;805;p17"/>
              <p:cNvSpPr/>
              <p:nvPr/>
            </p:nvSpPr>
            <p:spPr>
              <a:xfrm>
                <a:off x="4812400" y="3805275"/>
                <a:ext cx="398750" cy="502275"/>
              </a:xfrm>
              <a:custGeom>
                <a:avLst/>
                <a:gdLst/>
                <a:ahLst/>
                <a:cxnLst/>
                <a:rect l="l" t="t" r="r" b="b"/>
                <a:pathLst>
                  <a:path w="15950" h="20091" extrusionOk="0">
                    <a:moveTo>
                      <a:pt x="14844" y="0"/>
                    </a:moveTo>
                    <a:cubicBezTo>
                      <a:pt x="14496" y="0"/>
                      <a:pt x="14139" y="149"/>
                      <a:pt x="13815" y="305"/>
                    </a:cubicBezTo>
                    <a:cubicBezTo>
                      <a:pt x="11061" y="1651"/>
                      <a:pt x="8911" y="4003"/>
                      <a:pt x="7070" y="6462"/>
                    </a:cubicBezTo>
                    <a:cubicBezTo>
                      <a:pt x="3992" y="10577"/>
                      <a:pt x="1594" y="15202"/>
                      <a:pt x="1" y="20091"/>
                    </a:cubicBezTo>
                    <a:cubicBezTo>
                      <a:pt x="2692" y="16363"/>
                      <a:pt x="13598" y="5395"/>
                      <a:pt x="15331" y="2765"/>
                    </a:cubicBezTo>
                    <a:cubicBezTo>
                      <a:pt x="15609" y="2332"/>
                      <a:pt x="15872" y="1868"/>
                      <a:pt x="15919" y="1357"/>
                    </a:cubicBezTo>
                    <a:cubicBezTo>
                      <a:pt x="15949" y="831"/>
                      <a:pt x="15702" y="275"/>
                      <a:pt x="15238" y="73"/>
                    </a:cubicBezTo>
                    <a:cubicBezTo>
                      <a:pt x="15109" y="22"/>
                      <a:pt x="14977" y="0"/>
                      <a:pt x="14844" y="0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6" name="Google Shape;806;p17"/>
              <p:cNvSpPr/>
              <p:nvPr/>
            </p:nvSpPr>
            <p:spPr>
              <a:xfrm>
                <a:off x="4806600" y="4049575"/>
                <a:ext cx="588250" cy="255275"/>
              </a:xfrm>
              <a:custGeom>
                <a:avLst/>
                <a:gdLst/>
                <a:ahLst/>
                <a:cxnLst/>
                <a:rect l="l" t="t" r="r" b="b"/>
                <a:pathLst>
                  <a:path w="23530" h="10211" extrusionOk="0">
                    <a:moveTo>
                      <a:pt x="20984" y="1"/>
                    </a:moveTo>
                    <a:cubicBezTo>
                      <a:pt x="18225" y="1"/>
                      <a:pt x="15505" y="876"/>
                      <a:pt x="12948" y="1965"/>
                    </a:cubicBezTo>
                    <a:cubicBezTo>
                      <a:pt x="8215" y="3992"/>
                      <a:pt x="3821" y="6776"/>
                      <a:pt x="1" y="10210"/>
                    </a:cubicBezTo>
                    <a:cubicBezTo>
                      <a:pt x="4177" y="8339"/>
                      <a:pt x="19121" y="4332"/>
                      <a:pt x="21952" y="2924"/>
                    </a:cubicBezTo>
                    <a:cubicBezTo>
                      <a:pt x="22416" y="2692"/>
                      <a:pt x="22864" y="2429"/>
                      <a:pt x="23158" y="1996"/>
                    </a:cubicBezTo>
                    <a:cubicBezTo>
                      <a:pt x="23452" y="1579"/>
                      <a:pt x="23529" y="960"/>
                      <a:pt x="23205" y="558"/>
                    </a:cubicBezTo>
                    <a:cubicBezTo>
                      <a:pt x="22911" y="171"/>
                      <a:pt x="22369" y="78"/>
                      <a:pt x="21874" y="32"/>
                    </a:cubicBezTo>
                    <a:cubicBezTo>
                      <a:pt x="21577" y="11"/>
                      <a:pt x="21280" y="1"/>
                      <a:pt x="20984" y="1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7" name="Google Shape;807;p17"/>
              <p:cNvSpPr/>
              <p:nvPr/>
            </p:nvSpPr>
            <p:spPr>
              <a:xfrm>
                <a:off x="4812400" y="3805275"/>
                <a:ext cx="389850" cy="502275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20091" extrusionOk="0">
                    <a:moveTo>
                      <a:pt x="14844" y="0"/>
                    </a:moveTo>
                    <a:cubicBezTo>
                      <a:pt x="14496" y="0"/>
                      <a:pt x="14139" y="149"/>
                      <a:pt x="13815" y="305"/>
                    </a:cubicBezTo>
                    <a:cubicBezTo>
                      <a:pt x="11061" y="1651"/>
                      <a:pt x="8911" y="4003"/>
                      <a:pt x="7070" y="6462"/>
                    </a:cubicBezTo>
                    <a:cubicBezTo>
                      <a:pt x="3992" y="10577"/>
                      <a:pt x="1594" y="15202"/>
                      <a:pt x="1" y="20091"/>
                    </a:cubicBezTo>
                    <a:cubicBezTo>
                      <a:pt x="109" y="19952"/>
                      <a:pt x="217" y="19797"/>
                      <a:pt x="341" y="19642"/>
                    </a:cubicBezTo>
                    <a:cubicBezTo>
                      <a:pt x="4084" y="12294"/>
                      <a:pt x="9313" y="5704"/>
                      <a:pt x="15594" y="352"/>
                    </a:cubicBezTo>
                    <a:cubicBezTo>
                      <a:pt x="15501" y="244"/>
                      <a:pt x="15377" y="135"/>
                      <a:pt x="15238" y="73"/>
                    </a:cubicBezTo>
                    <a:cubicBezTo>
                      <a:pt x="15109" y="22"/>
                      <a:pt x="14977" y="0"/>
                      <a:pt x="14844" y="0"/>
                    </a:cubicBezTo>
                    <a:close/>
                  </a:path>
                </a:pathLst>
              </a:custGeom>
              <a:solidFill>
                <a:srgbClr val="0178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8" name="Google Shape;808;p17"/>
              <p:cNvSpPr/>
              <p:nvPr/>
            </p:nvSpPr>
            <p:spPr>
              <a:xfrm>
                <a:off x="4806600" y="4049575"/>
                <a:ext cx="582825" cy="255275"/>
              </a:xfrm>
              <a:custGeom>
                <a:avLst/>
                <a:gdLst/>
                <a:ahLst/>
                <a:cxnLst/>
                <a:rect l="l" t="t" r="r" b="b"/>
                <a:pathLst>
                  <a:path w="23313" h="10211" extrusionOk="0">
                    <a:moveTo>
                      <a:pt x="20984" y="1"/>
                    </a:moveTo>
                    <a:cubicBezTo>
                      <a:pt x="18225" y="1"/>
                      <a:pt x="15505" y="876"/>
                      <a:pt x="12948" y="1965"/>
                    </a:cubicBezTo>
                    <a:cubicBezTo>
                      <a:pt x="8215" y="3992"/>
                      <a:pt x="3821" y="6776"/>
                      <a:pt x="1" y="10210"/>
                    </a:cubicBezTo>
                    <a:cubicBezTo>
                      <a:pt x="47" y="10180"/>
                      <a:pt x="109" y="10149"/>
                      <a:pt x="171" y="10118"/>
                    </a:cubicBezTo>
                    <a:cubicBezTo>
                      <a:pt x="434" y="9947"/>
                      <a:pt x="681" y="9793"/>
                      <a:pt x="944" y="9623"/>
                    </a:cubicBezTo>
                    <a:cubicBezTo>
                      <a:pt x="7735" y="5245"/>
                      <a:pt x="15377" y="2228"/>
                      <a:pt x="23313" y="712"/>
                    </a:cubicBezTo>
                    <a:cubicBezTo>
                      <a:pt x="23282" y="650"/>
                      <a:pt x="23251" y="604"/>
                      <a:pt x="23205" y="558"/>
                    </a:cubicBezTo>
                    <a:cubicBezTo>
                      <a:pt x="22911" y="171"/>
                      <a:pt x="22369" y="78"/>
                      <a:pt x="21874" y="32"/>
                    </a:cubicBezTo>
                    <a:cubicBezTo>
                      <a:pt x="21577" y="11"/>
                      <a:pt x="21280" y="1"/>
                      <a:pt x="20984" y="1"/>
                    </a:cubicBezTo>
                    <a:close/>
                  </a:path>
                </a:pathLst>
              </a:custGeom>
              <a:solidFill>
                <a:srgbClr val="0178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9" name="Google Shape;809;p17"/>
              <p:cNvSpPr/>
              <p:nvPr/>
            </p:nvSpPr>
            <p:spPr>
              <a:xfrm>
                <a:off x="4816275" y="4027525"/>
                <a:ext cx="245975" cy="268425"/>
              </a:xfrm>
              <a:custGeom>
                <a:avLst/>
                <a:gdLst/>
                <a:ahLst/>
                <a:cxnLst/>
                <a:rect l="l" t="t" r="r" b="b"/>
                <a:pathLst>
                  <a:path w="9839" h="10737" extrusionOk="0">
                    <a:moveTo>
                      <a:pt x="9839" y="1"/>
                    </a:moveTo>
                    <a:cubicBezTo>
                      <a:pt x="8168" y="1208"/>
                      <a:pt x="6466" y="2368"/>
                      <a:pt x="4749" y="3482"/>
                    </a:cubicBezTo>
                    <a:cubicBezTo>
                      <a:pt x="4749" y="2414"/>
                      <a:pt x="4842" y="1331"/>
                      <a:pt x="5043" y="264"/>
                    </a:cubicBezTo>
                    <a:lnTo>
                      <a:pt x="5043" y="264"/>
                    </a:lnTo>
                    <a:cubicBezTo>
                      <a:pt x="2955" y="3528"/>
                      <a:pt x="1253" y="7055"/>
                      <a:pt x="0" y="10737"/>
                    </a:cubicBezTo>
                    <a:cubicBezTo>
                      <a:pt x="201" y="10567"/>
                      <a:pt x="402" y="10396"/>
                      <a:pt x="604" y="10226"/>
                    </a:cubicBezTo>
                    <a:cubicBezTo>
                      <a:pt x="2615" y="7751"/>
                      <a:pt x="6528" y="3574"/>
                      <a:pt x="9839" y="1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0" name="Google Shape;810;p17"/>
              <p:cNvSpPr/>
              <p:nvPr/>
            </p:nvSpPr>
            <p:spPr>
              <a:xfrm>
                <a:off x="4818200" y="4126150"/>
                <a:ext cx="390625" cy="173275"/>
              </a:xfrm>
              <a:custGeom>
                <a:avLst/>
                <a:gdLst/>
                <a:ahLst/>
                <a:cxnLst/>
                <a:rect l="l" t="t" r="r" b="b"/>
                <a:pathLst>
                  <a:path w="15625" h="6931" extrusionOk="0">
                    <a:moveTo>
                      <a:pt x="10102" y="1"/>
                    </a:moveTo>
                    <a:cubicBezTo>
                      <a:pt x="6668" y="1702"/>
                      <a:pt x="3450" y="3822"/>
                      <a:pt x="527" y="6281"/>
                    </a:cubicBezTo>
                    <a:cubicBezTo>
                      <a:pt x="325" y="6513"/>
                      <a:pt x="155" y="6730"/>
                      <a:pt x="1" y="6931"/>
                    </a:cubicBezTo>
                    <a:cubicBezTo>
                      <a:pt x="3141" y="5647"/>
                      <a:pt x="10319" y="3574"/>
                      <a:pt x="15625" y="1919"/>
                    </a:cubicBezTo>
                    <a:lnTo>
                      <a:pt x="15625" y="1919"/>
                    </a:lnTo>
                    <a:cubicBezTo>
                      <a:pt x="13369" y="2120"/>
                      <a:pt x="11099" y="2214"/>
                      <a:pt x="8841" y="2214"/>
                    </a:cubicBezTo>
                    <a:cubicBezTo>
                      <a:pt x="8668" y="2214"/>
                      <a:pt x="8496" y="2214"/>
                      <a:pt x="8323" y="2213"/>
                    </a:cubicBezTo>
                    <a:cubicBezTo>
                      <a:pt x="8865" y="1439"/>
                      <a:pt x="9468" y="697"/>
                      <a:pt x="10102" y="1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11" name="Google Shape;811;p17"/>
            <p:cNvGrpSpPr/>
            <p:nvPr/>
          </p:nvGrpSpPr>
          <p:grpSpPr>
            <a:xfrm>
              <a:off x="2849267" y="4479486"/>
              <a:ext cx="403540" cy="749602"/>
              <a:chOff x="5583925" y="3793900"/>
              <a:chExt cx="271525" cy="504375"/>
            </a:xfrm>
          </p:grpSpPr>
          <p:sp>
            <p:nvSpPr>
              <p:cNvPr id="812" name="Google Shape;812;p17"/>
              <p:cNvSpPr/>
              <p:nvPr/>
            </p:nvSpPr>
            <p:spPr>
              <a:xfrm>
                <a:off x="5583925" y="4026950"/>
                <a:ext cx="228600" cy="263600"/>
              </a:xfrm>
              <a:custGeom>
                <a:avLst/>
                <a:gdLst/>
                <a:ahLst/>
                <a:cxnLst/>
                <a:rect l="l" t="t" r="r" b="b"/>
                <a:pathLst>
                  <a:path w="9144" h="10544" extrusionOk="0">
                    <a:moveTo>
                      <a:pt x="797" y="1"/>
                    </a:moveTo>
                    <a:cubicBezTo>
                      <a:pt x="590" y="1"/>
                      <a:pt x="384" y="45"/>
                      <a:pt x="187" y="148"/>
                    </a:cubicBezTo>
                    <a:cubicBezTo>
                      <a:pt x="1" y="1323"/>
                      <a:pt x="728" y="2453"/>
                      <a:pt x="1471" y="3396"/>
                    </a:cubicBezTo>
                    <a:cubicBezTo>
                      <a:pt x="3621" y="6165"/>
                      <a:pt x="6142" y="8702"/>
                      <a:pt x="9143" y="10543"/>
                    </a:cubicBezTo>
                    <a:cubicBezTo>
                      <a:pt x="7813" y="8362"/>
                      <a:pt x="7349" y="6506"/>
                      <a:pt x="5848" y="4433"/>
                    </a:cubicBezTo>
                    <a:cubicBezTo>
                      <a:pt x="4920" y="3164"/>
                      <a:pt x="3868" y="1989"/>
                      <a:pt x="2693" y="937"/>
                    </a:cubicBezTo>
                    <a:cubicBezTo>
                      <a:pt x="2161" y="464"/>
                      <a:pt x="1467" y="1"/>
                      <a:pt x="797" y="1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3" name="Google Shape;813;p17"/>
              <p:cNvSpPr/>
              <p:nvPr/>
            </p:nvSpPr>
            <p:spPr>
              <a:xfrm>
                <a:off x="5716575" y="3793900"/>
                <a:ext cx="138875" cy="504375"/>
              </a:xfrm>
              <a:custGeom>
                <a:avLst/>
                <a:gdLst/>
                <a:ahLst/>
                <a:cxnLst/>
                <a:rect l="l" t="t" r="r" b="b"/>
                <a:pathLst>
                  <a:path w="5555" h="20175" extrusionOk="0">
                    <a:moveTo>
                      <a:pt x="1699" y="0"/>
                    </a:moveTo>
                    <a:cubicBezTo>
                      <a:pt x="1685" y="0"/>
                      <a:pt x="1671" y="1"/>
                      <a:pt x="1656" y="2"/>
                    </a:cubicBezTo>
                    <a:cubicBezTo>
                      <a:pt x="1347" y="33"/>
                      <a:pt x="1177" y="374"/>
                      <a:pt x="1084" y="683"/>
                    </a:cubicBezTo>
                    <a:cubicBezTo>
                      <a:pt x="1" y="3947"/>
                      <a:pt x="279" y="7536"/>
                      <a:pt x="1254" y="10831"/>
                    </a:cubicBezTo>
                    <a:cubicBezTo>
                      <a:pt x="2229" y="14126"/>
                      <a:pt x="3868" y="17173"/>
                      <a:pt x="5554" y="20174"/>
                    </a:cubicBezTo>
                    <a:cubicBezTo>
                      <a:pt x="4905" y="17173"/>
                      <a:pt x="4023" y="13260"/>
                      <a:pt x="3977" y="10197"/>
                    </a:cubicBezTo>
                    <a:cubicBezTo>
                      <a:pt x="3946" y="6902"/>
                      <a:pt x="3868" y="3483"/>
                      <a:pt x="2352" y="575"/>
                    </a:cubicBezTo>
                    <a:cubicBezTo>
                      <a:pt x="2219" y="309"/>
                      <a:pt x="2002" y="0"/>
                      <a:pt x="1699" y="0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4" name="Google Shape;814;p17"/>
              <p:cNvSpPr/>
              <p:nvPr/>
            </p:nvSpPr>
            <p:spPr>
              <a:xfrm>
                <a:off x="5588575" y="4026950"/>
                <a:ext cx="223950" cy="263600"/>
              </a:xfrm>
              <a:custGeom>
                <a:avLst/>
                <a:gdLst/>
                <a:ahLst/>
                <a:cxnLst/>
                <a:rect l="l" t="t" r="r" b="b"/>
                <a:pathLst>
                  <a:path w="8958" h="10544" extrusionOk="0">
                    <a:moveTo>
                      <a:pt x="611" y="1"/>
                    </a:moveTo>
                    <a:cubicBezTo>
                      <a:pt x="404" y="1"/>
                      <a:pt x="198" y="45"/>
                      <a:pt x="1" y="148"/>
                    </a:cubicBezTo>
                    <a:cubicBezTo>
                      <a:pt x="1" y="179"/>
                      <a:pt x="1" y="194"/>
                      <a:pt x="1" y="225"/>
                    </a:cubicBezTo>
                    <a:cubicBezTo>
                      <a:pt x="2893" y="3303"/>
                      <a:pt x="5600" y="6552"/>
                      <a:pt x="8076" y="9971"/>
                    </a:cubicBezTo>
                    <a:cubicBezTo>
                      <a:pt x="8354" y="10172"/>
                      <a:pt x="8648" y="10357"/>
                      <a:pt x="8957" y="10543"/>
                    </a:cubicBezTo>
                    <a:cubicBezTo>
                      <a:pt x="7627" y="8362"/>
                      <a:pt x="7163" y="6506"/>
                      <a:pt x="5662" y="4433"/>
                    </a:cubicBezTo>
                    <a:cubicBezTo>
                      <a:pt x="4734" y="3164"/>
                      <a:pt x="3682" y="1989"/>
                      <a:pt x="2507" y="937"/>
                    </a:cubicBezTo>
                    <a:cubicBezTo>
                      <a:pt x="1975" y="464"/>
                      <a:pt x="1281" y="1"/>
                      <a:pt x="611" y="1"/>
                    </a:cubicBezTo>
                    <a:close/>
                  </a:path>
                </a:pathLst>
              </a:custGeom>
              <a:solidFill>
                <a:srgbClr val="0178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5" name="Google Shape;815;p17"/>
              <p:cNvSpPr/>
              <p:nvPr/>
            </p:nvSpPr>
            <p:spPr>
              <a:xfrm>
                <a:off x="5716575" y="3794325"/>
                <a:ext cx="138100" cy="502800"/>
              </a:xfrm>
              <a:custGeom>
                <a:avLst/>
                <a:gdLst/>
                <a:ahLst/>
                <a:cxnLst/>
                <a:rect l="l" t="t" r="r" b="b"/>
                <a:pathLst>
                  <a:path w="5524" h="20112" extrusionOk="0">
                    <a:moveTo>
                      <a:pt x="1563" y="1"/>
                    </a:moveTo>
                    <a:cubicBezTo>
                      <a:pt x="1316" y="94"/>
                      <a:pt x="1161" y="388"/>
                      <a:pt x="1084" y="666"/>
                    </a:cubicBezTo>
                    <a:cubicBezTo>
                      <a:pt x="1" y="3930"/>
                      <a:pt x="279" y="7519"/>
                      <a:pt x="1254" y="10814"/>
                    </a:cubicBezTo>
                    <a:cubicBezTo>
                      <a:pt x="2229" y="14094"/>
                      <a:pt x="3853" y="17126"/>
                      <a:pt x="5524" y="20111"/>
                    </a:cubicBezTo>
                    <a:cubicBezTo>
                      <a:pt x="3219" y="13660"/>
                      <a:pt x="1888" y="6854"/>
                      <a:pt x="1563" y="1"/>
                    </a:cubicBezTo>
                    <a:close/>
                  </a:path>
                </a:pathLst>
              </a:custGeom>
              <a:solidFill>
                <a:srgbClr val="0178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6" name="Google Shape;816;p17"/>
              <p:cNvSpPr/>
              <p:nvPr/>
            </p:nvSpPr>
            <p:spPr>
              <a:xfrm>
                <a:off x="5658975" y="4082075"/>
                <a:ext cx="153550" cy="208475"/>
              </a:xfrm>
              <a:custGeom>
                <a:avLst/>
                <a:gdLst/>
                <a:ahLst/>
                <a:cxnLst/>
                <a:rect l="l" t="t" r="r" b="b"/>
                <a:pathLst>
                  <a:path w="6142" h="8339" extrusionOk="0">
                    <a:moveTo>
                      <a:pt x="990" y="0"/>
                    </a:moveTo>
                    <a:lnTo>
                      <a:pt x="990" y="0"/>
                    </a:lnTo>
                    <a:cubicBezTo>
                      <a:pt x="1748" y="1485"/>
                      <a:pt x="2475" y="3001"/>
                      <a:pt x="3156" y="4517"/>
                    </a:cubicBezTo>
                    <a:cubicBezTo>
                      <a:pt x="2088" y="4084"/>
                      <a:pt x="1036" y="3574"/>
                      <a:pt x="0" y="3048"/>
                    </a:cubicBezTo>
                    <a:lnTo>
                      <a:pt x="0" y="3048"/>
                    </a:lnTo>
                    <a:cubicBezTo>
                      <a:pt x="1794" y="5090"/>
                      <a:pt x="3821" y="6915"/>
                      <a:pt x="6141" y="8338"/>
                    </a:cubicBezTo>
                    <a:cubicBezTo>
                      <a:pt x="4811" y="6157"/>
                      <a:pt x="4347" y="4301"/>
                      <a:pt x="2846" y="2228"/>
                    </a:cubicBezTo>
                    <a:cubicBezTo>
                      <a:pt x="2274" y="1439"/>
                      <a:pt x="1655" y="696"/>
                      <a:pt x="990" y="0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7" name="Google Shape;817;p17"/>
              <p:cNvSpPr/>
              <p:nvPr/>
            </p:nvSpPr>
            <p:spPr>
              <a:xfrm>
                <a:off x="5738250" y="3956000"/>
                <a:ext cx="117200" cy="342275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13691" extrusionOk="0">
                    <a:moveTo>
                      <a:pt x="2986" y="0"/>
                    </a:moveTo>
                    <a:cubicBezTo>
                      <a:pt x="2429" y="2305"/>
                      <a:pt x="2120" y="4672"/>
                      <a:pt x="2089" y="7054"/>
                    </a:cubicBezTo>
                    <a:cubicBezTo>
                      <a:pt x="1300" y="5708"/>
                      <a:pt x="604" y="4316"/>
                      <a:pt x="0" y="2877"/>
                    </a:cubicBezTo>
                    <a:lnTo>
                      <a:pt x="0" y="2877"/>
                    </a:lnTo>
                    <a:cubicBezTo>
                      <a:pt x="124" y="3372"/>
                      <a:pt x="248" y="3867"/>
                      <a:pt x="387" y="4347"/>
                    </a:cubicBezTo>
                    <a:cubicBezTo>
                      <a:pt x="1362" y="7642"/>
                      <a:pt x="3001" y="10689"/>
                      <a:pt x="4687" y="13690"/>
                    </a:cubicBezTo>
                    <a:cubicBezTo>
                      <a:pt x="4038" y="10689"/>
                      <a:pt x="3156" y="6776"/>
                      <a:pt x="3110" y="3713"/>
                    </a:cubicBezTo>
                    <a:cubicBezTo>
                      <a:pt x="3094" y="2475"/>
                      <a:pt x="3079" y="1238"/>
                      <a:pt x="2986" y="0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18" name="Google Shape;818;p17"/>
            <p:cNvGrpSpPr/>
            <p:nvPr/>
          </p:nvGrpSpPr>
          <p:grpSpPr>
            <a:xfrm>
              <a:off x="1120965" y="4562671"/>
              <a:ext cx="382251" cy="673063"/>
              <a:chOff x="4421025" y="3798600"/>
              <a:chExt cx="257200" cy="452875"/>
            </a:xfrm>
          </p:grpSpPr>
          <p:sp>
            <p:nvSpPr>
              <p:cNvPr id="819" name="Google Shape;819;p17"/>
              <p:cNvSpPr/>
              <p:nvPr/>
            </p:nvSpPr>
            <p:spPr>
              <a:xfrm>
                <a:off x="4421025" y="3857375"/>
                <a:ext cx="80475" cy="394100"/>
              </a:xfrm>
              <a:custGeom>
                <a:avLst/>
                <a:gdLst/>
                <a:ahLst/>
                <a:cxnLst/>
                <a:rect l="l" t="t" r="r" b="b"/>
                <a:pathLst>
                  <a:path w="3219" h="15764" fill="none" extrusionOk="0">
                    <a:moveTo>
                      <a:pt x="1" y="15764"/>
                    </a:moveTo>
                    <a:cubicBezTo>
                      <a:pt x="2120" y="10798"/>
                      <a:pt x="3218" y="5399"/>
                      <a:pt x="3187" y="0"/>
                    </a:cubicBezTo>
                  </a:path>
                </a:pathLst>
              </a:custGeom>
              <a:noFill/>
              <a:ln w="7350" cap="rnd" cmpd="sng">
                <a:solidFill>
                  <a:srgbClr val="005A2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0" name="Google Shape;820;p17"/>
              <p:cNvSpPr/>
              <p:nvPr/>
            </p:nvSpPr>
            <p:spPr>
              <a:xfrm>
                <a:off x="4485225" y="3953675"/>
                <a:ext cx="136150" cy="102900"/>
              </a:xfrm>
              <a:custGeom>
                <a:avLst/>
                <a:gdLst/>
                <a:ahLst/>
                <a:cxnLst/>
                <a:rect l="l" t="t" r="r" b="b"/>
                <a:pathLst>
                  <a:path w="5446" h="4116" fill="none" extrusionOk="0">
                    <a:moveTo>
                      <a:pt x="1" y="4115"/>
                    </a:moveTo>
                    <a:cubicBezTo>
                      <a:pt x="1903" y="2847"/>
                      <a:pt x="3729" y="1485"/>
                      <a:pt x="5446" y="0"/>
                    </a:cubicBezTo>
                  </a:path>
                </a:pathLst>
              </a:custGeom>
              <a:noFill/>
              <a:ln w="7350" cap="rnd" cmpd="sng">
                <a:solidFill>
                  <a:srgbClr val="005A2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1" name="Google Shape;821;p17"/>
              <p:cNvSpPr/>
              <p:nvPr/>
            </p:nvSpPr>
            <p:spPr>
              <a:xfrm>
                <a:off x="4611300" y="3903600"/>
                <a:ext cx="66925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2356" extrusionOk="0">
                    <a:moveTo>
                      <a:pt x="1346" y="1"/>
                    </a:moveTo>
                    <a:cubicBezTo>
                      <a:pt x="970" y="1"/>
                      <a:pt x="602" y="182"/>
                      <a:pt x="372" y="518"/>
                    </a:cubicBezTo>
                    <a:cubicBezTo>
                      <a:pt x="1" y="1060"/>
                      <a:pt x="140" y="1787"/>
                      <a:pt x="681" y="2158"/>
                    </a:cubicBezTo>
                    <a:cubicBezTo>
                      <a:pt x="884" y="2291"/>
                      <a:pt x="1113" y="2355"/>
                      <a:pt x="1340" y="2355"/>
                    </a:cubicBezTo>
                    <a:cubicBezTo>
                      <a:pt x="1718" y="2355"/>
                      <a:pt x="2089" y="2177"/>
                      <a:pt x="2321" y="1849"/>
                    </a:cubicBezTo>
                    <a:cubicBezTo>
                      <a:pt x="2677" y="1307"/>
                      <a:pt x="2537" y="580"/>
                      <a:pt x="2012" y="209"/>
                    </a:cubicBezTo>
                    <a:cubicBezTo>
                      <a:pt x="1806" y="68"/>
                      <a:pt x="1575" y="1"/>
                      <a:pt x="1346" y="1"/>
                    </a:cubicBezTo>
                    <a:close/>
                  </a:path>
                </a:pathLst>
              </a:custGeom>
              <a:solidFill>
                <a:srgbClr val="FFE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2" name="Google Shape;822;p17"/>
              <p:cNvSpPr/>
              <p:nvPr/>
            </p:nvSpPr>
            <p:spPr>
              <a:xfrm>
                <a:off x="4624075" y="3914500"/>
                <a:ext cx="417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480" extrusionOk="0">
                    <a:moveTo>
                      <a:pt x="839" y="1"/>
                    </a:moveTo>
                    <a:cubicBezTo>
                      <a:pt x="600" y="1"/>
                      <a:pt x="368" y="117"/>
                      <a:pt x="232" y="330"/>
                    </a:cubicBezTo>
                    <a:cubicBezTo>
                      <a:pt x="0" y="670"/>
                      <a:pt x="77" y="1119"/>
                      <a:pt x="418" y="1351"/>
                    </a:cubicBezTo>
                    <a:cubicBezTo>
                      <a:pt x="546" y="1438"/>
                      <a:pt x="690" y="1480"/>
                      <a:pt x="832" y="1480"/>
                    </a:cubicBezTo>
                    <a:cubicBezTo>
                      <a:pt x="1066" y="1480"/>
                      <a:pt x="1294" y="1367"/>
                      <a:pt x="1439" y="1165"/>
                    </a:cubicBezTo>
                    <a:cubicBezTo>
                      <a:pt x="1671" y="825"/>
                      <a:pt x="1593" y="361"/>
                      <a:pt x="1253" y="129"/>
                    </a:cubicBezTo>
                    <a:cubicBezTo>
                      <a:pt x="1126" y="42"/>
                      <a:pt x="981" y="1"/>
                      <a:pt x="839" y="1"/>
                    </a:cubicBezTo>
                    <a:close/>
                  </a:path>
                </a:pathLst>
              </a:custGeom>
              <a:solidFill>
                <a:srgbClr val="FEDB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3" name="Google Shape;823;p17"/>
              <p:cNvSpPr/>
              <p:nvPr/>
            </p:nvSpPr>
            <p:spPr>
              <a:xfrm>
                <a:off x="4620975" y="3934300"/>
                <a:ext cx="50675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2027" h="1134" extrusionOk="0">
                    <a:moveTo>
                      <a:pt x="1078" y="0"/>
                    </a:moveTo>
                    <a:cubicBezTo>
                      <a:pt x="1022" y="0"/>
                      <a:pt x="966" y="6"/>
                      <a:pt x="913" y="17"/>
                    </a:cubicBezTo>
                    <a:cubicBezTo>
                      <a:pt x="789" y="33"/>
                      <a:pt x="681" y="64"/>
                      <a:pt x="573" y="110"/>
                    </a:cubicBezTo>
                    <a:cubicBezTo>
                      <a:pt x="480" y="141"/>
                      <a:pt x="387" y="203"/>
                      <a:pt x="294" y="280"/>
                    </a:cubicBezTo>
                    <a:cubicBezTo>
                      <a:pt x="201" y="342"/>
                      <a:pt x="124" y="435"/>
                      <a:pt x="62" y="528"/>
                    </a:cubicBezTo>
                    <a:cubicBezTo>
                      <a:pt x="31" y="559"/>
                      <a:pt x="16" y="605"/>
                      <a:pt x="0" y="636"/>
                    </a:cubicBezTo>
                    <a:lnTo>
                      <a:pt x="62" y="713"/>
                    </a:lnTo>
                    <a:cubicBezTo>
                      <a:pt x="139" y="791"/>
                      <a:pt x="201" y="868"/>
                      <a:pt x="294" y="930"/>
                    </a:cubicBezTo>
                    <a:cubicBezTo>
                      <a:pt x="498" y="1068"/>
                      <a:pt x="727" y="1133"/>
                      <a:pt x="952" y="1133"/>
                    </a:cubicBezTo>
                    <a:cubicBezTo>
                      <a:pt x="1257" y="1133"/>
                      <a:pt x="1557" y="1013"/>
                      <a:pt x="1779" y="791"/>
                    </a:cubicBezTo>
                    <a:cubicBezTo>
                      <a:pt x="1841" y="729"/>
                      <a:pt x="1888" y="683"/>
                      <a:pt x="1934" y="621"/>
                    </a:cubicBezTo>
                    <a:cubicBezTo>
                      <a:pt x="1949" y="590"/>
                      <a:pt x="1965" y="559"/>
                      <a:pt x="1980" y="543"/>
                    </a:cubicBezTo>
                    <a:cubicBezTo>
                      <a:pt x="1980" y="543"/>
                      <a:pt x="1980" y="528"/>
                      <a:pt x="1980" y="528"/>
                    </a:cubicBezTo>
                    <a:cubicBezTo>
                      <a:pt x="1996" y="497"/>
                      <a:pt x="2011" y="466"/>
                      <a:pt x="2027" y="450"/>
                    </a:cubicBezTo>
                    <a:cubicBezTo>
                      <a:pt x="1949" y="358"/>
                      <a:pt x="1872" y="280"/>
                      <a:pt x="1779" y="218"/>
                    </a:cubicBezTo>
                    <a:cubicBezTo>
                      <a:pt x="1733" y="187"/>
                      <a:pt x="1702" y="172"/>
                      <a:pt x="1671" y="141"/>
                    </a:cubicBezTo>
                    <a:cubicBezTo>
                      <a:pt x="1578" y="95"/>
                      <a:pt x="1470" y="48"/>
                      <a:pt x="1362" y="33"/>
                    </a:cubicBezTo>
                    <a:cubicBezTo>
                      <a:pt x="1266" y="14"/>
                      <a:pt x="1170" y="0"/>
                      <a:pt x="1078" y="0"/>
                    </a:cubicBezTo>
                    <a:close/>
                  </a:path>
                </a:pathLst>
              </a:custGeom>
              <a:solidFill>
                <a:srgbClr val="F7E9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4" name="Google Shape;824;p17"/>
              <p:cNvSpPr/>
              <p:nvPr/>
            </p:nvSpPr>
            <p:spPr>
              <a:xfrm>
                <a:off x="4615175" y="3904950"/>
                <a:ext cx="30175" cy="47200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1888" extrusionOk="0">
                    <a:moveTo>
                      <a:pt x="836" y="0"/>
                    </a:moveTo>
                    <a:cubicBezTo>
                      <a:pt x="789" y="16"/>
                      <a:pt x="727" y="47"/>
                      <a:pt x="665" y="78"/>
                    </a:cubicBezTo>
                    <a:cubicBezTo>
                      <a:pt x="634" y="93"/>
                      <a:pt x="619" y="93"/>
                      <a:pt x="588" y="108"/>
                    </a:cubicBezTo>
                    <a:cubicBezTo>
                      <a:pt x="573" y="124"/>
                      <a:pt x="542" y="139"/>
                      <a:pt x="526" y="155"/>
                    </a:cubicBezTo>
                    <a:cubicBezTo>
                      <a:pt x="511" y="170"/>
                      <a:pt x="495" y="170"/>
                      <a:pt x="480" y="186"/>
                    </a:cubicBezTo>
                    <a:cubicBezTo>
                      <a:pt x="433" y="217"/>
                      <a:pt x="402" y="248"/>
                      <a:pt x="356" y="294"/>
                    </a:cubicBezTo>
                    <a:cubicBezTo>
                      <a:pt x="356" y="310"/>
                      <a:pt x="341" y="310"/>
                      <a:pt x="325" y="325"/>
                    </a:cubicBezTo>
                    <a:cubicBezTo>
                      <a:pt x="279" y="371"/>
                      <a:pt x="248" y="418"/>
                      <a:pt x="217" y="464"/>
                    </a:cubicBezTo>
                    <a:cubicBezTo>
                      <a:pt x="62" y="696"/>
                      <a:pt x="0" y="959"/>
                      <a:pt x="16" y="1222"/>
                    </a:cubicBezTo>
                    <a:cubicBezTo>
                      <a:pt x="16" y="1238"/>
                      <a:pt x="16" y="1269"/>
                      <a:pt x="31" y="1284"/>
                    </a:cubicBezTo>
                    <a:cubicBezTo>
                      <a:pt x="31" y="1300"/>
                      <a:pt x="31" y="1315"/>
                      <a:pt x="31" y="1331"/>
                    </a:cubicBezTo>
                    <a:cubicBezTo>
                      <a:pt x="47" y="1377"/>
                      <a:pt x="47" y="1423"/>
                      <a:pt x="62" y="1470"/>
                    </a:cubicBezTo>
                    <a:cubicBezTo>
                      <a:pt x="78" y="1501"/>
                      <a:pt x="78" y="1516"/>
                      <a:pt x="93" y="1532"/>
                    </a:cubicBezTo>
                    <a:cubicBezTo>
                      <a:pt x="93" y="1563"/>
                      <a:pt x="108" y="1578"/>
                      <a:pt x="108" y="1609"/>
                    </a:cubicBezTo>
                    <a:cubicBezTo>
                      <a:pt x="139" y="1671"/>
                      <a:pt x="186" y="1748"/>
                      <a:pt x="232" y="1810"/>
                    </a:cubicBezTo>
                    <a:lnTo>
                      <a:pt x="294" y="1887"/>
                    </a:lnTo>
                    <a:cubicBezTo>
                      <a:pt x="464" y="1872"/>
                      <a:pt x="604" y="1810"/>
                      <a:pt x="743" y="1717"/>
                    </a:cubicBezTo>
                    <a:cubicBezTo>
                      <a:pt x="836" y="1655"/>
                      <a:pt x="913" y="1578"/>
                      <a:pt x="975" y="1485"/>
                    </a:cubicBezTo>
                    <a:cubicBezTo>
                      <a:pt x="990" y="1470"/>
                      <a:pt x="1006" y="1454"/>
                      <a:pt x="1006" y="1439"/>
                    </a:cubicBezTo>
                    <a:cubicBezTo>
                      <a:pt x="1068" y="1361"/>
                      <a:pt x="1114" y="1269"/>
                      <a:pt x="1145" y="1191"/>
                    </a:cubicBezTo>
                    <a:cubicBezTo>
                      <a:pt x="1191" y="1037"/>
                      <a:pt x="1207" y="866"/>
                      <a:pt x="1191" y="712"/>
                    </a:cubicBezTo>
                    <a:cubicBezTo>
                      <a:pt x="1191" y="603"/>
                      <a:pt x="1160" y="495"/>
                      <a:pt x="1114" y="387"/>
                    </a:cubicBezTo>
                    <a:cubicBezTo>
                      <a:pt x="1052" y="248"/>
                      <a:pt x="959" y="108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5" name="Google Shape;825;p17"/>
              <p:cNvSpPr/>
              <p:nvPr/>
            </p:nvSpPr>
            <p:spPr>
              <a:xfrm>
                <a:off x="4478275" y="37986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176" y="0"/>
                    </a:moveTo>
                    <a:cubicBezTo>
                      <a:pt x="526" y="0"/>
                      <a:pt x="0" y="526"/>
                      <a:pt x="0" y="1176"/>
                    </a:cubicBezTo>
                    <a:cubicBezTo>
                      <a:pt x="0" y="1825"/>
                      <a:pt x="526" y="2351"/>
                      <a:pt x="1176" y="2351"/>
                    </a:cubicBezTo>
                    <a:cubicBezTo>
                      <a:pt x="1825" y="2351"/>
                      <a:pt x="2351" y="1825"/>
                      <a:pt x="2351" y="1176"/>
                    </a:cubicBezTo>
                    <a:cubicBezTo>
                      <a:pt x="2351" y="526"/>
                      <a:pt x="1825" y="0"/>
                      <a:pt x="1176" y="0"/>
                    </a:cubicBezTo>
                    <a:close/>
                  </a:path>
                </a:pathLst>
              </a:custGeom>
              <a:solidFill>
                <a:srgbClr val="FFE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6" name="Google Shape;826;p17"/>
              <p:cNvSpPr/>
              <p:nvPr/>
            </p:nvSpPr>
            <p:spPr>
              <a:xfrm>
                <a:off x="4489100" y="3809425"/>
                <a:ext cx="37150" cy="3715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1486" extrusionOk="0">
                    <a:moveTo>
                      <a:pt x="743" y="0"/>
                    </a:moveTo>
                    <a:cubicBezTo>
                      <a:pt x="341" y="0"/>
                      <a:pt x="0" y="341"/>
                      <a:pt x="0" y="743"/>
                    </a:cubicBezTo>
                    <a:cubicBezTo>
                      <a:pt x="0" y="1145"/>
                      <a:pt x="341" y="1485"/>
                      <a:pt x="743" y="1485"/>
                    </a:cubicBezTo>
                    <a:cubicBezTo>
                      <a:pt x="1145" y="1485"/>
                      <a:pt x="1485" y="1145"/>
                      <a:pt x="1485" y="743"/>
                    </a:cubicBezTo>
                    <a:cubicBezTo>
                      <a:pt x="1485" y="341"/>
                      <a:pt x="1145" y="0"/>
                      <a:pt x="743" y="0"/>
                    </a:cubicBezTo>
                    <a:close/>
                  </a:path>
                </a:pathLst>
              </a:custGeom>
              <a:solidFill>
                <a:srgbClr val="FEDB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7" name="Google Shape;827;p17"/>
              <p:cNvSpPr/>
              <p:nvPr/>
            </p:nvSpPr>
            <p:spPr>
              <a:xfrm>
                <a:off x="4497225" y="3821800"/>
                <a:ext cx="39850" cy="3560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424" extrusionOk="0">
                    <a:moveTo>
                      <a:pt x="1114" y="0"/>
                    </a:moveTo>
                    <a:cubicBezTo>
                      <a:pt x="1006" y="16"/>
                      <a:pt x="897" y="47"/>
                      <a:pt x="789" y="93"/>
                    </a:cubicBezTo>
                    <a:cubicBezTo>
                      <a:pt x="650" y="140"/>
                      <a:pt x="511" y="217"/>
                      <a:pt x="402" y="325"/>
                    </a:cubicBezTo>
                    <a:cubicBezTo>
                      <a:pt x="325" y="402"/>
                      <a:pt x="248" y="495"/>
                      <a:pt x="186" y="588"/>
                    </a:cubicBezTo>
                    <a:cubicBezTo>
                      <a:pt x="124" y="681"/>
                      <a:pt x="93" y="789"/>
                      <a:pt x="62" y="897"/>
                    </a:cubicBezTo>
                    <a:cubicBezTo>
                      <a:pt x="31" y="1006"/>
                      <a:pt x="0" y="1114"/>
                      <a:pt x="0" y="1238"/>
                    </a:cubicBezTo>
                    <a:cubicBezTo>
                      <a:pt x="0" y="1269"/>
                      <a:pt x="16" y="1315"/>
                      <a:pt x="16" y="1346"/>
                    </a:cubicBezTo>
                    <a:lnTo>
                      <a:pt x="124" y="1377"/>
                    </a:lnTo>
                    <a:cubicBezTo>
                      <a:pt x="186" y="1393"/>
                      <a:pt x="248" y="1408"/>
                      <a:pt x="309" y="1423"/>
                    </a:cubicBezTo>
                    <a:lnTo>
                      <a:pt x="418" y="1423"/>
                    </a:lnTo>
                    <a:cubicBezTo>
                      <a:pt x="619" y="1423"/>
                      <a:pt x="804" y="1377"/>
                      <a:pt x="975" y="1284"/>
                    </a:cubicBezTo>
                    <a:cubicBezTo>
                      <a:pt x="1083" y="1222"/>
                      <a:pt x="1176" y="1160"/>
                      <a:pt x="1253" y="1083"/>
                    </a:cubicBezTo>
                    <a:cubicBezTo>
                      <a:pt x="1470" y="867"/>
                      <a:pt x="1593" y="573"/>
                      <a:pt x="1593" y="248"/>
                    </a:cubicBezTo>
                    <a:cubicBezTo>
                      <a:pt x="1593" y="186"/>
                      <a:pt x="1593" y="109"/>
                      <a:pt x="1578" y="47"/>
                    </a:cubicBezTo>
                    <a:cubicBezTo>
                      <a:pt x="1470" y="16"/>
                      <a:pt x="1361" y="0"/>
                      <a:pt x="1238" y="0"/>
                    </a:cubicBezTo>
                    <a:close/>
                  </a:path>
                </a:pathLst>
              </a:custGeom>
              <a:solidFill>
                <a:srgbClr val="F7E9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8" name="Google Shape;828;p17"/>
              <p:cNvSpPr/>
              <p:nvPr/>
            </p:nvSpPr>
            <p:spPr>
              <a:xfrm>
                <a:off x="4478275" y="3809800"/>
                <a:ext cx="30175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1858" extrusionOk="0">
                    <a:moveTo>
                      <a:pt x="248" y="1"/>
                    </a:moveTo>
                    <a:cubicBezTo>
                      <a:pt x="232" y="32"/>
                      <a:pt x="217" y="47"/>
                      <a:pt x="201" y="78"/>
                    </a:cubicBezTo>
                    <a:cubicBezTo>
                      <a:pt x="186" y="109"/>
                      <a:pt x="170" y="124"/>
                      <a:pt x="155" y="155"/>
                    </a:cubicBezTo>
                    <a:cubicBezTo>
                      <a:pt x="139" y="186"/>
                      <a:pt x="124" y="217"/>
                      <a:pt x="108" y="248"/>
                    </a:cubicBezTo>
                    <a:cubicBezTo>
                      <a:pt x="93" y="279"/>
                      <a:pt x="77" y="310"/>
                      <a:pt x="62" y="341"/>
                    </a:cubicBezTo>
                    <a:cubicBezTo>
                      <a:pt x="62" y="372"/>
                      <a:pt x="46" y="403"/>
                      <a:pt x="46" y="434"/>
                    </a:cubicBezTo>
                    <a:cubicBezTo>
                      <a:pt x="31" y="465"/>
                      <a:pt x="31" y="496"/>
                      <a:pt x="16" y="527"/>
                    </a:cubicBezTo>
                    <a:cubicBezTo>
                      <a:pt x="0" y="589"/>
                      <a:pt x="0" y="650"/>
                      <a:pt x="0" y="728"/>
                    </a:cubicBezTo>
                    <a:cubicBezTo>
                      <a:pt x="0" y="790"/>
                      <a:pt x="0" y="867"/>
                      <a:pt x="16" y="929"/>
                    </a:cubicBezTo>
                    <a:cubicBezTo>
                      <a:pt x="16" y="944"/>
                      <a:pt x="31" y="975"/>
                      <a:pt x="31" y="991"/>
                    </a:cubicBezTo>
                    <a:cubicBezTo>
                      <a:pt x="31" y="1006"/>
                      <a:pt x="31" y="1022"/>
                      <a:pt x="46" y="1037"/>
                    </a:cubicBezTo>
                    <a:cubicBezTo>
                      <a:pt x="46" y="1053"/>
                      <a:pt x="46" y="1068"/>
                      <a:pt x="62" y="1099"/>
                    </a:cubicBezTo>
                    <a:cubicBezTo>
                      <a:pt x="62" y="1130"/>
                      <a:pt x="77" y="1161"/>
                      <a:pt x="93" y="1192"/>
                    </a:cubicBezTo>
                    <a:cubicBezTo>
                      <a:pt x="108" y="1223"/>
                      <a:pt x="124" y="1254"/>
                      <a:pt x="139" y="1269"/>
                    </a:cubicBezTo>
                    <a:cubicBezTo>
                      <a:pt x="232" y="1439"/>
                      <a:pt x="356" y="1594"/>
                      <a:pt x="526" y="1702"/>
                    </a:cubicBezTo>
                    <a:cubicBezTo>
                      <a:pt x="541" y="1718"/>
                      <a:pt x="557" y="1733"/>
                      <a:pt x="572" y="1733"/>
                    </a:cubicBezTo>
                    <a:cubicBezTo>
                      <a:pt x="588" y="1749"/>
                      <a:pt x="603" y="1749"/>
                      <a:pt x="619" y="1764"/>
                    </a:cubicBezTo>
                    <a:cubicBezTo>
                      <a:pt x="634" y="1764"/>
                      <a:pt x="650" y="1780"/>
                      <a:pt x="665" y="1780"/>
                    </a:cubicBezTo>
                    <a:cubicBezTo>
                      <a:pt x="696" y="1795"/>
                      <a:pt x="743" y="1811"/>
                      <a:pt x="774" y="1826"/>
                    </a:cubicBezTo>
                    <a:lnTo>
                      <a:pt x="882" y="1857"/>
                    </a:lnTo>
                    <a:cubicBezTo>
                      <a:pt x="990" y="1749"/>
                      <a:pt x="1083" y="1610"/>
                      <a:pt x="1129" y="1470"/>
                    </a:cubicBezTo>
                    <a:cubicBezTo>
                      <a:pt x="1176" y="1362"/>
                      <a:pt x="1191" y="1254"/>
                      <a:pt x="1207" y="1130"/>
                    </a:cubicBezTo>
                    <a:cubicBezTo>
                      <a:pt x="1207" y="1115"/>
                      <a:pt x="1207" y="1099"/>
                      <a:pt x="1207" y="1084"/>
                    </a:cubicBezTo>
                    <a:cubicBezTo>
                      <a:pt x="1207" y="991"/>
                      <a:pt x="1191" y="898"/>
                      <a:pt x="1160" y="805"/>
                    </a:cubicBezTo>
                    <a:cubicBezTo>
                      <a:pt x="1129" y="650"/>
                      <a:pt x="1052" y="511"/>
                      <a:pt x="944" y="387"/>
                    </a:cubicBezTo>
                    <a:cubicBezTo>
                      <a:pt x="882" y="295"/>
                      <a:pt x="789" y="217"/>
                      <a:pt x="696" y="155"/>
                    </a:cubicBezTo>
                    <a:cubicBezTo>
                      <a:pt x="572" y="78"/>
                      <a:pt x="418" y="16"/>
                      <a:pt x="2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829" name="Google Shape;829;p17"/>
          <p:cNvGrpSpPr/>
          <p:nvPr/>
        </p:nvGrpSpPr>
        <p:grpSpPr>
          <a:xfrm>
            <a:off x="112212" y="154002"/>
            <a:ext cx="8802794" cy="4803928"/>
            <a:chOff x="112212" y="154002"/>
            <a:chExt cx="8802794" cy="4803928"/>
          </a:xfrm>
        </p:grpSpPr>
        <p:sp>
          <p:nvSpPr>
            <p:cNvPr id="830" name="Google Shape;830;p17"/>
            <p:cNvSpPr/>
            <p:nvPr/>
          </p:nvSpPr>
          <p:spPr>
            <a:xfrm>
              <a:off x="8528206" y="4602717"/>
              <a:ext cx="132754" cy="164288"/>
            </a:xfrm>
            <a:custGeom>
              <a:avLst/>
              <a:gdLst/>
              <a:ahLst/>
              <a:cxnLst/>
              <a:rect l="l" t="t" r="r" b="b"/>
              <a:pathLst>
                <a:path w="3709" h="4590" extrusionOk="0">
                  <a:moveTo>
                    <a:pt x="1855" y="0"/>
                  </a:moveTo>
                  <a:cubicBezTo>
                    <a:pt x="1794" y="1247"/>
                    <a:pt x="1004" y="2250"/>
                    <a:pt x="1" y="2310"/>
                  </a:cubicBezTo>
                  <a:cubicBezTo>
                    <a:pt x="1004" y="2341"/>
                    <a:pt x="1794" y="3344"/>
                    <a:pt x="1855" y="4590"/>
                  </a:cubicBezTo>
                  <a:cubicBezTo>
                    <a:pt x="1916" y="3344"/>
                    <a:pt x="2706" y="2371"/>
                    <a:pt x="3709" y="2310"/>
                  </a:cubicBezTo>
                  <a:cubicBezTo>
                    <a:pt x="2706" y="2250"/>
                    <a:pt x="1916" y="1247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3939872" y="4597968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16"/>
                    <a:pt x="1004" y="2219"/>
                    <a:pt x="1" y="2280"/>
                  </a:cubicBezTo>
                  <a:cubicBezTo>
                    <a:pt x="1004" y="2311"/>
                    <a:pt x="1824" y="3314"/>
                    <a:pt x="1885" y="4560"/>
                  </a:cubicBezTo>
                  <a:cubicBezTo>
                    <a:pt x="1916" y="3314"/>
                    <a:pt x="2736" y="2341"/>
                    <a:pt x="3739" y="2280"/>
                  </a:cubicBezTo>
                  <a:cubicBezTo>
                    <a:pt x="2736" y="2219"/>
                    <a:pt x="1916" y="1216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8395433" y="294283"/>
              <a:ext cx="132754" cy="163214"/>
            </a:xfrm>
            <a:custGeom>
              <a:avLst/>
              <a:gdLst/>
              <a:ahLst/>
              <a:cxnLst/>
              <a:rect l="l" t="t" r="r" b="b"/>
              <a:pathLst>
                <a:path w="3709" h="4560" extrusionOk="0">
                  <a:moveTo>
                    <a:pt x="1854" y="0"/>
                  </a:moveTo>
                  <a:cubicBezTo>
                    <a:pt x="1793" y="1216"/>
                    <a:pt x="1003" y="2219"/>
                    <a:pt x="0" y="2280"/>
                  </a:cubicBezTo>
                  <a:cubicBezTo>
                    <a:pt x="1003" y="2310"/>
                    <a:pt x="1793" y="3314"/>
                    <a:pt x="1854" y="4560"/>
                  </a:cubicBezTo>
                  <a:cubicBezTo>
                    <a:pt x="1915" y="3314"/>
                    <a:pt x="2705" y="2341"/>
                    <a:pt x="3708" y="2280"/>
                  </a:cubicBezTo>
                  <a:cubicBezTo>
                    <a:pt x="2705" y="2219"/>
                    <a:pt x="1915" y="1216"/>
                    <a:pt x="1854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8660978" y="1839704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47"/>
                    <a:pt x="1003" y="2220"/>
                    <a:pt x="0" y="2280"/>
                  </a:cubicBezTo>
                  <a:cubicBezTo>
                    <a:pt x="1003" y="2341"/>
                    <a:pt x="1824" y="3344"/>
                    <a:pt x="1885" y="4560"/>
                  </a:cubicBezTo>
                  <a:cubicBezTo>
                    <a:pt x="1915" y="3344"/>
                    <a:pt x="2736" y="2341"/>
                    <a:pt x="3739" y="2280"/>
                  </a:cubicBezTo>
                  <a:cubicBezTo>
                    <a:pt x="2736" y="2220"/>
                    <a:pt x="1915" y="1247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368691" y="1591024"/>
              <a:ext cx="132754" cy="164323"/>
            </a:xfrm>
            <a:custGeom>
              <a:avLst/>
              <a:gdLst/>
              <a:ahLst/>
              <a:cxnLst/>
              <a:rect l="l" t="t" r="r" b="b"/>
              <a:pathLst>
                <a:path w="3709" h="4591" extrusionOk="0">
                  <a:moveTo>
                    <a:pt x="1854" y="1"/>
                  </a:moveTo>
                  <a:cubicBezTo>
                    <a:pt x="1824" y="1247"/>
                    <a:pt x="1003" y="2250"/>
                    <a:pt x="0" y="2280"/>
                  </a:cubicBezTo>
                  <a:lnTo>
                    <a:pt x="0" y="2311"/>
                  </a:lnTo>
                  <a:cubicBezTo>
                    <a:pt x="1003" y="2341"/>
                    <a:pt x="1824" y="3344"/>
                    <a:pt x="1854" y="4590"/>
                  </a:cubicBezTo>
                  <a:cubicBezTo>
                    <a:pt x="1915" y="3344"/>
                    <a:pt x="2706" y="2341"/>
                    <a:pt x="3709" y="2311"/>
                  </a:cubicBezTo>
                  <a:lnTo>
                    <a:pt x="3709" y="2280"/>
                  </a:lnTo>
                  <a:cubicBezTo>
                    <a:pt x="2706" y="2250"/>
                    <a:pt x="1915" y="124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434510" y="2263505"/>
              <a:ext cx="1110" cy="1145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0" y="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31" y="31"/>
                    <a:pt x="31" y="31"/>
                    <a:pt x="0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368132" y="457359"/>
              <a:ext cx="133864" cy="164288"/>
            </a:xfrm>
            <a:custGeom>
              <a:avLst/>
              <a:gdLst/>
              <a:ahLst/>
              <a:cxnLst/>
              <a:rect l="l" t="t" r="r" b="b"/>
              <a:pathLst>
                <a:path w="3740" h="4590" extrusionOk="0">
                  <a:moveTo>
                    <a:pt x="1885" y="0"/>
                  </a:moveTo>
                  <a:cubicBezTo>
                    <a:pt x="1824" y="1246"/>
                    <a:pt x="1004" y="2249"/>
                    <a:pt x="1" y="2280"/>
                  </a:cubicBezTo>
                  <a:lnTo>
                    <a:pt x="1" y="2310"/>
                  </a:lnTo>
                  <a:cubicBezTo>
                    <a:pt x="1004" y="2341"/>
                    <a:pt x="1824" y="3344"/>
                    <a:pt x="1885" y="4590"/>
                  </a:cubicBezTo>
                  <a:cubicBezTo>
                    <a:pt x="1916" y="3344"/>
                    <a:pt x="2736" y="2341"/>
                    <a:pt x="3739" y="2310"/>
                  </a:cubicBezTo>
                  <a:cubicBezTo>
                    <a:pt x="3739" y="2310"/>
                    <a:pt x="3739" y="2310"/>
                    <a:pt x="3739" y="2280"/>
                  </a:cubicBezTo>
                  <a:cubicBezTo>
                    <a:pt x="2736" y="2249"/>
                    <a:pt x="1916" y="1246"/>
                    <a:pt x="188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8884511" y="885100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69"/>
                    <a:pt x="214" y="852"/>
                    <a:pt x="426" y="852"/>
                  </a:cubicBezTo>
                  <a:cubicBezTo>
                    <a:pt x="669" y="852"/>
                    <a:pt x="852" y="669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6656018" y="4927436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375848" y="294278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38" y="851"/>
                    <a:pt x="851" y="669"/>
                    <a:pt x="851" y="426"/>
                  </a:cubicBezTo>
                  <a:cubicBezTo>
                    <a:pt x="851" y="183"/>
                    <a:pt x="638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844656" y="154002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112212" y="3826646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386519" y="3240667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69" y="851"/>
                    <a:pt x="851" y="669"/>
                    <a:pt x="851" y="426"/>
                  </a:cubicBezTo>
                  <a:cubicBezTo>
                    <a:pt x="851" y="183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"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4" name="Google Shape;844;p18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18"/>
          <p:cNvSpPr txBox="1"/>
          <p:nvPr>
            <p:ph type="title"/>
          </p:nvPr>
        </p:nvSpPr>
        <p:spPr>
          <a:xfrm>
            <a:off x="720000" y="539500"/>
            <a:ext cx="77040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46" name="Google Shape;846;p18"/>
          <p:cNvGrpSpPr/>
          <p:nvPr/>
        </p:nvGrpSpPr>
        <p:grpSpPr>
          <a:xfrm rot="10800000" flipH="1">
            <a:off x="8379839" y="-66039"/>
            <a:ext cx="258407" cy="1021683"/>
            <a:chOff x="5996975" y="3592950"/>
            <a:chExt cx="186025" cy="735500"/>
          </a:xfrm>
        </p:grpSpPr>
        <p:sp>
          <p:nvSpPr>
            <p:cNvPr id="847" name="Google Shape;847;p18"/>
            <p:cNvSpPr/>
            <p:nvPr/>
          </p:nvSpPr>
          <p:spPr>
            <a:xfrm>
              <a:off x="5996975" y="3593000"/>
              <a:ext cx="186025" cy="735450"/>
            </a:xfrm>
            <a:custGeom>
              <a:avLst/>
              <a:gdLst/>
              <a:ahLst/>
              <a:cxnLst/>
              <a:rect l="l" t="t" r="r" b="b"/>
              <a:pathLst>
                <a:path w="7441" h="29418" extrusionOk="0">
                  <a:moveTo>
                    <a:pt x="2933" y="1"/>
                  </a:moveTo>
                  <a:cubicBezTo>
                    <a:pt x="2900" y="1"/>
                    <a:pt x="2866" y="4"/>
                    <a:pt x="2831" y="10"/>
                  </a:cubicBezTo>
                  <a:cubicBezTo>
                    <a:pt x="2615" y="41"/>
                    <a:pt x="2444" y="211"/>
                    <a:pt x="2305" y="381"/>
                  </a:cubicBezTo>
                  <a:cubicBezTo>
                    <a:pt x="1269" y="1572"/>
                    <a:pt x="959" y="3212"/>
                    <a:pt x="805" y="4790"/>
                  </a:cubicBezTo>
                  <a:cubicBezTo>
                    <a:pt x="0" y="13391"/>
                    <a:pt x="3264" y="21868"/>
                    <a:pt x="7441" y="29417"/>
                  </a:cubicBezTo>
                  <a:cubicBezTo>
                    <a:pt x="6776" y="25689"/>
                    <a:pt x="5631" y="20971"/>
                    <a:pt x="5662" y="17181"/>
                  </a:cubicBezTo>
                  <a:cubicBezTo>
                    <a:pt x="5724" y="11751"/>
                    <a:pt x="5090" y="6321"/>
                    <a:pt x="3790" y="1062"/>
                  </a:cubicBezTo>
                  <a:cubicBezTo>
                    <a:pt x="3675" y="585"/>
                    <a:pt x="3397" y="1"/>
                    <a:pt x="2933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97750" y="3592950"/>
              <a:ext cx="171350" cy="709200"/>
            </a:xfrm>
            <a:custGeom>
              <a:avLst/>
              <a:gdLst/>
              <a:ahLst/>
              <a:cxnLst/>
              <a:rect l="l" t="t" r="r" b="b"/>
              <a:pathLst>
                <a:path w="6854" h="28368" extrusionOk="0">
                  <a:moveTo>
                    <a:pt x="2906" y="0"/>
                  </a:moveTo>
                  <a:cubicBezTo>
                    <a:pt x="2874" y="0"/>
                    <a:pt x="2839" y="4"/>
                    <a:pt x="2800" y="12"/>
                  </a:cubicBezTo>
                  <a:cubicBezTo>
                    <a:pt x="2584" y="43"/>
                    <a:pt x="2413" y="213"/>
                    <a:pt x="2274" y="383"/>
                  </a:cubicBezTo>
                  <a:cubicBezTo>
                    <a:pt x="1238" y="1574"/>
                    <a:pt x="928" y="3214"/>
                    <a:pt x="774" y="4792"/>
                  </a:cubicBezTo>
                  <a:cubicBezTo>
                    <a:pt x="0" y="12991"/>
                    <a:pt x="2939" y="21081"/>
                    <a:pt x="6853" y="28367"/>
                  </a:cubicBezTo>
                  <a:cubicBezTo>
                    <a:pt x="5043" y="24067"/>
                    <a:pt x="3945" y="19457"/>
                    <a:pt x="3372" y="14801"/>
                  </a:cubicBezTo>
                  <a:cubicBezTo>
                    <a:pt x="2769" y="9897"/>
                    <a:pt x="2754" y="4947"/>
                    <a:pt x="3001" y="12"/>
                  </a:cubicBezTo>
                  <a:cubicBezTo>
                    <a:pt x="2970" y="4"/>
                    <a:pt x="2939" y="0"/>
                    <a:pt x="2906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6025200" y="3810200"/>
              <a:ext cx="157800" cy="518250"/>
            </a:xfrm>
            <a:custGeom>
              <a:avLst/>
              <a:gdLst/>
              <a:ahLst/>
              <a:cxnLst/>
              <a:rect l="l" t="t" r="r" b="b"/>
              <a:pathLst>
                <a:path w="6312" h="20730" extrusionOk="0">
                  <a:moveTo>
                    <a:pt x="4053" y="0"/>
                  </a:moveTo>
                  <a:cubicBezTo>
                    <a:pt x="3636" y="3218"/>
                    <a:pt x="3326" y="6451"/>
                    <a:pt x="3156" y="9684"/>
                  </a:cubicBezTo>
                  <a:cubicBezTo>
                    <a:pt x="1965" y="7874"/>
                    <a:pt x="913" y="5971"/>
                    <a:pt x="0" y="3991"/>
                  </a:cubicBezTo>
                  <a:lnTo>
                    <a:pt x="0" y="3991"/>
                  </a:lnTo>
                  <a:cubicBezTo>
                    <a:pt x="975" y="9839"/>
                    <a:pt x="3419" y="15500"/>
                    <a:pt x="6312" y="20729"/>
                  </a:cubicBezTo>
                  <a:cubicBezTo>
                    <a:pt x="5647" y="17001"/>
                    <a:pt x="4502" y="12283"/>
                    <a:pt x="4533" y="8493"/>
                  </a:cubicBezTo>
                  <a:cubicBezTo>
                    <a:pt x="4564" y="5662"/>
                    <a:pt x="4394" y="2816"/>
                    <a:pt x="4053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0" name="Google Shape;850;p18"/>
          <p:cNvGrpSpPr/>
          <p:nvPr/>
        </p:nvGrpSpPr>
        <p:grpSpPr>
          <a:xfrm>
            <a:off x="215732" y="240740"/>
            <a:ext cx="8699274" cy="4662360"/>
            <a:chOff x="215732" y="240740"/>
            <a:chExt cx="8699274" cy="4662360"/>
          </a:xfrm>
        </p:grpSpPr>
        <p:sp>
          <p:nvSpPr>
            <p:cNvPr id="851" name="Google Shape;851;p18"/>
            <p:cNvSpPr/>
            <p:nvPr/>
          </p:nvSpPr>
          <p:spPr>
            <a:xfrm flipH="1">
              <a:off x="4884753" y="4738812"/>
              <a:ext cx="132754" cy="164288"/>
            </a:xfrm>
            <a:custGeom>
              <a:avLst/>
              <a:gdLst/>
              <a:ahLst/>
              <a:cxnLst/>
              <a:rect l="l" t="t" r="r" b="b"/>
              <a:pathLst>
                <a:path w="3709" h="4590" extrusionOk="0">
                  <a:moveTo>
                    <a:pt x="1855" y="0"/>
                  </a:moveTo>
                  <a:cubicBezTo>
                    <a:pt x="1794" y="1247"/>
                    <a:pt x="1004" y="2250"/>
                    <a:pt x="1" y="2310"/>
                  </a:cubicBezTo>
                  <a:cubicBezTo>
                    <a:pt x="1004" y="2341"/>
                    <a:pt x="1794" y="3344"/>
                    <a:pt x="1855" y="4590"/>
                  </a:cubicBezTo>
                  <a:cubicBezTo>
                    <a:pt x="1916" y="3344"/>
                    <a:pt x="2706" y="2371"/>
                    <a:pt x="3709" y="2310"/>
                  </a:cubicBezTo>
                  <a:cubicBezTo>
                    <a:pt x="2706" y="2250"/>
                    <a:pt x="1916" y="1247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18"/>
            <p:cNvSpPr/>
            <p:nvPr/>
          </p:nvSpPr>
          <p:spPr>
            <a:xfrm flipH="1">
              <a:off x="470076" y="240740"/>
              <a:ext cx="132754" cy="163214"/>
            </a:xfrm>
            <a:custGeom>
              <a:avLst/>
              <a:gdLst/>
              <a:ahLst/>
              <a:cxnLst/>
              <a:rect l="l" t="t" r="r" b="b"/>
              <a:pathLst>
                <a:path w="3709" h="4560" extrusionOk="0">
                  <a:moveTo>
                    <a:pt x="1854" y="0"/>
                  </a:moveTo>
                  <a:cubicBezTo>
                    <a:pt x="1793" y="1216"/>
                    <a:pt x="1003" y="2219"/>
                    <a:pt x="0" y="2280"/>
                  </a:cubicBezTo>
                  <a:cubicBezTo>
                    <a:pt x="1003" y="2310"/>
                    <a:pt x="1793" y="3314"/>
                    <a:pt x="1854" y="4560"/>
                  </a:cubicBezTo>
                  <a:cubicBezTo>
                    <a:pt x="1915" y="3314"/>
                    <a:pt x="2705" y="2341"/>
                    <a:pt x="3708" y="2280"/>
                  </a:cubicBezTo>
                  <a:cubicBezTo>
                    <a:pt x="2705" y="2219"/>
                    <a:pt x="1915" y="1216"/>
                    <a:pt x="1854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597" y="3345287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47"/>
                    <a:pt x="1003" y="2220"/>
                    <a:pt x="0" y="2280"/>
                  </a:cubicBezTo>
                  <a:cubicBezTo>
                    <a:pt x="1003" y="2341"/>
                    <a:pt x="1824" y="3344"/>
                    <a:pt x="1885" y="4560"/>
                  </a:cubicBezTo>
                  <a:cubicBezTo>
                    <a:pt x="1915" y="3344"/>
                    <a:pt x="2736" y="2341"/>
                    <a:pt x="3739" y="2280"/>
                  </a:cubicBezTo>
                  <a:cubicBezTo>
                    <a:pt x="2736" y="2220"/>
                    <a:pt x="1915" y="1247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8781692" y="2081113"/>
              <a:ext cx="132754" cy="163250"/>
            </a:xfrm>
            <a:custGeom>
              <a:avLst/>
              <a:gdLst/>
              <a:ahLst/>
              <a:cxnLst/>
              <a:rect l="l" t="t" r="r" b="b"/>
              <a:pathLst>
                <a:path w="3709" h="4561" extrusionOk="0">
                  <a:moveTo>
                    <a:pt x="1854" y="1"/>
                  </a:moveTo>
                  <a:cubicBezTo>
                    <a:pt x="1824" y="1217"/>
                    <a:pt x="1003" y="2220"/>
                    <a:pt x="0" y="2281"/>
                  </a:cubicBezTo>
                  <a:cubicBezTo>
                    <a:pt x="1003" y="2341"/>
                    <a:pt x="1824" y="3314"/>
                    <a:pt x="1854" y="4560"/>
                  </a:cubicBezTo>
                  <a:cubicBezTo>
                    <a:pt x="1915" y="3314"/>
                    <a:pt x="2705" y="2341"/>
                    <a:pt x="3708" y="2281"/>
                  </a:cubicBezTo>
                  <a:cubicBezTo>
                    <a:pt x="2705" y="2220"/>
                    <a:pt x="1915" y="121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8781142" y="602666"/>
              <a:ext cx="133864" cy="164288"/>
            </a:xfrm>
            <a:custGeom>
              <a:avLst/>
              <a:gdLst/>
              <a:ahLst/>
              <a:cxnLst/>
              <a:rect l="l" t="t" r="r" b="b"/>
              <a:pathLst>
                <a:path w="3740" h="4590" extrusionOk="0">
                  <a:moveTo>
                    <a:pt x="1885" y="0"/>
                  </a:moveTo>
                  <a:cubicBezTo>
                    <a:pt x="1824" y="1246"/>
                    <a:pt x="1004" y="2249"/>
                    <a:pt x="1" y="2280"/>
                  </a:cubicBezTo>
                  <a:lnTo>
                    <a:pt x="1" y="2310"/>
                  </a:lnTo>
                  <a:cubicBezTo>
                    <a:pt x="1004" y="2341"/>
                    <a:pt x="1824" y="3344"/>
                    <a:pt x="1885" y="4590"/>
                  </a:cubicBezTo>
                  <a:cubicBezTo>
                    <a:pt x="1916" y="3344"/>
                    <a:pt x="2736" y="2341"/>
                    <a:pt x="3739" y="2310"/>
                  </a:cubicBezTo>
                  <a:cubicBezTo>
                    <a:pt x="3739" y="2310"/>
                    <a:pt x="3739" y="2310"/>
                    <a:pt x="3739" y="2280"/>
                  </a:cubicBezTo>
                  <a:cubicBezTo>
                    <a:pt x="2736" y="2249"/>
                    <a:pt x="1916" y="1246"/>
                    <a:pt x="188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004435" y="4729490"/>
              <a:ext cx="30495" cy="30531"/>
            </a:xfrm>
            <a:custGeom>
              <a:avLst/>
              <a:gdLst/>
              <a:ahLst/>
              <a:cxnLst/>
              <a:rect l="l" t="t" r="r" b="b"/>
              <a:pathLst>
                <a:path w="852" h="853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70"/>
                    <a:pt x="183" y="852"/>
                    <a:pt x="426" y="852"/>
                  </a:cubicBezTo>
                  <a:cubicBezTo>
                    <a:pt x="669" y="852"/>
                    <a:pt x="851" y="670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215732" y="1278932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69"/>
                    <a:pt x="214" y="852"/>
                    <a:pt x="426" y="852"/>
                  </a:cubicBezTo>
                  <a:cubicBezTo>
                    <a:pt x="669" y="852"/>
                    <a:pt x="852" y="669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18"/>
            <p:cNvSpPr/>
            <p:nvPr/>
          </p:nvSpPr>
          <p:spPr>
            <a:xfrm flipH="1">
              <a:off x="920225" y="4864068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18"/>
            <p:cNvSpPr/>
            <p:nvPr/>
          </p:nvSpPr>
          <p:spPr>
            <a:xfrm flipH="1">
              <a:off x="3114795" y="307110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38" y="851"/>
                    <a:pt x="851" y="669"/>
                    <a:pt x="851" y="426"/>
                  </a:cubicBezTo>
                  <a:cubicBezTo>
                    <a:pt x="851" y="183"/>
                    <a:pt x="638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18"/>
            <p:cNvSpPr/>
            <p:nvPr/>
          </p:nvSpPr>
          <p:spPr>
            <a:xfrm flipH="1">
              <a:off x="7104536" y="422330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18"/>
            <p:cNvSpPr/>
            <p:nvPr/>
          </p:nvSpPr>
          <p:spPr>
            <a:xfrm flipH="1">
              <a:off x="8759431" y="4677678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18"/>
            <p:cNvSpPr/>
            <p:nvPr/>
          </p:nvSpPr>
          <p:spPr>
            <a:xfrm flipH="1">
              <a:off x="8713724" y="3253499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69" y="851"/>
                    <a:pt x="851" y="669"/>
                    <a:pt x="851" y="426"/>
                  </a:cubicBezTo>
                  <a:cubicBezTo>
                    <a:pt x="851" y="183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6"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4" name="Google Shape;864;p19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19"/>
          <p:cNvSpPr txBox="1"/>
          <p:nvPr>
            <p:ph type="title"/>
          </p:nvPr>
        </p:nvSpPr>
        <p:spPr>
          <a:xfrm>
            <a:off x="720000" y="539500"/>
            <a:ext cx="77040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66" name="Google Shape;866;p19"/>
          <p:cNvGrpSpPr/>
          <p:nvPr/>
        </p:nvGrpSpPr>
        <p:grpSpPr>
          <a:xfrm>
            <a:off x="219933" y="3807277"/>
            <a:ext cx="586131" cy="1402192"/>
            <a:chOff x="2331900" y="3286925"/>
            <a:chExt cx="421950" cy="1009425"/>
          </a:xfrm>
        </p:grpSpPr>
        <p:sp>
          <p:nvSpPr>
            <p:cNvPr id="867" name="Google Shape;867;p19"/>
            <p:cNvSpPr/>
            <p:nvPr/>
          </p:nvSpPr>
          <p:spPr>
            <a:xfrm>
              <a:off x="2483100" y="3478375"/>
              <a:ext cx="129200" cy="817975"/>
            </a:xfrm>
            <a:custGeom>
              <a:avLst/>
              <a:gdLst/>
              <a:ahLst/>
              <a:cxnLst/>
              <a:rect l="l" t="t" r="r" b="b"/>
              <a:pathLst>
                <a:path w="5168" h="32719" fill="none" extrusionOk="0">
                  <a:moveTo>
                    <a:pt x="2012" y="32718"/>
                  </a:moveTo>
                  <a:cubicBezTo>
                    <a:pt x="5167" y="22029"/>
                    <a:pt x="4440" y="10226"/>
                    <a:pt x="1" y="1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2416575" y="3286925"/>
              <a:ext cx="99050" cy="271525"/>
            </a:xfrm>
            <a:custGeom>
              <a:avLst/>
              <a:gdLst/>
              <a:ahLst/>
              <a:cxnLst/>
              <a:rect l="l" t="t" r="r" b="b"/>
              <a:pathLst>
                <a:path w="3962" h="10861" extrusionOk="0">
                  <a:moveTo>
                    <a:pt x="745" y="1"/>
                  </a:moveTo>
                  <a:cubicBezTo>
                    <a:pt x="688" y="1"/>
                    <a:pt x="631" y="11"/>
                    <a:pt x="573" y="32"/>
                  </a:cubicBezTo>
                  <a:cubicBezTo>
                    <a:pt x="233" y="140"/>
                    <a:pt x="125" y="543"/>
                    <a:pt x="94" y="883"/>
                  </a:cubicBezTo>
                  <a:cubicBezTo>
                    <a:pt x="1" y="1950"/>
                    <a:pt x="248" y="3002"/>
                    <a:pt x="511" y="4023"/>
                  </a:cubicBezTo>
                  <a:cubicBezTo>
                    <a:pt x="1177" y="6529"/>
                    <a:pt x="2074" y="9097"/>
                    <a:pt x="3961" y="10861"/>
                  </a:cubicBezTo>
                  <a:cubicBezTo>
                    <a:pt x="3791" y="9654"/>
                    <a:pt x="3791" y="8324"/>
                    <a:pt x="3652" y="7117"/>
                  </a:cubicBezTo>
                  <a:cubicBezTo>
                    <a:pt x="3373" y="4874"/>
                    <a:pt x="2677" y="2693"/>
                    <a:pt x="1594" y="728"/>
                  </a:cubicBezTo>
                  <a:cubicBezTo>
                    <a:pt x="1408" y="382"/>
                    <a:pt x="1095" y="1"/>
                    <a:pt x="74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2331900" y="3438300"/>
              <a:ext cx="216975" cy="217225"/>
            </a:xfrm>
            <a:custGeom>
              <a:avLst/>
              <a:gdLst/>
              <a:ahLst/>
              <a:cxnLst/>
              <a:rect l="l" t="t" r="r" b="b"/>
              <a:pathLst>
                <a:path w="8679" h="8689" extrusionOk="0">
                  <a:moveTo>
                    <a:pt x="515" y="0"/>
                  </a:moveTo>
                  <a:cubicBezTo>
                    <a:pt x="394" y="0"/>
                    <a:pt x="280" y="35"/>
                    <a:pt x="186" y="118"/>
                  </a:cubicBezTo>
                  <a:cubicBezTo>
                    <a:pt x="47" y="258"/>
                    <a:pt x="0" y="459"/>
                    <a:pt x="16" y="644"/>
                  </a:cubicBezTo>
                  <a:cubicBezTo>
                    <a:pt x="16" y="1155"/>
                    <a:pt x="279" y="1634"/>
                    <a:pt x="572" y="2068"/>
                  </a:cubicBezTo>
                  <a:cubicBezTo>
                    <a:pt x="2506" y="5038"/>
                    <a:pt x="5383" y="7389"/>
                    <a:pt x="8678" y="8688"/>
                  </a:cubicBezTo>
                  <a:cubicBezTo>
                    <a:pt x="7472" y="7389"/>
                    <a:pt x="5987" y="5935"/>
                    <a:pt x="4904" y="4527"/>
                  </a:cubicBezTo>
                  <a:cubicBezTo>
                    <a:pt x="4424" y="3908"/>
                    <a:pt x="3960" y="3305"/>
                    <a:pt x="3481" y="2686"/>
                  </a:cubicBezTo>
                  <a:cubicBezTo>
                    <a:pt x="2800" y="1805"/>
                    <a:pt x="2119" y="923"/>
                    <a:pt x="1207" y="273"/>
                  </a:cubicBezTo>
                  <a:cubicBezTo>
                    <a:pt x="1012" y="130"/>
                    <a:pt x="751" y="0"/>
                    <a:pt x="515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2337700" y="3636825"/>
              <a:ext cx="237850" cy="187325"/>
            </a:xfrm>
            <a:custGeom>
              <a:avLst/>
              <a:gdLst/>
              <a:ahLst/>
              <a:cxnLst/>
              <a:rect l="l" t="t" r="r" b="b"/>
              <a:pathLst>
                <a:path w="9514" h="7493" extrusionOk="0">
                  <a:moveTo>
                    <a:pt x="488" y="1"/>
                  </a:moveTo>
                  <a:cubicBezTo>
                    <a:pt x="304" y="1"/>
                    <a:pt x="145" y="64"/>
                    <a:pt x="78" y="237"/>
                  </a:cubicBezTo>
                  <a:cubicBezTo>
                    <a:pt x="0" y="438"/>
                    <a:pt x="93" y="639"/>
                    <a:pt x="186" y="825"/>
                  </a:cubicBezTo>
                  <a:cubicBezTo>
                    <a:pt x="1145" y="2526"/>
                    <a:pt x="2630" y="3872"/>
                    <a:pt x="4270" y="4924"/>
                  </a:cubicBezTo>
                  <a:cubicBezTo>
                    <a:pt x="5925" y="5961"/>
                    <a:pt x="7719" y="6734"/>
                    <a:pt x="9514" y="7492"/>
                  </a:cubicBezTo>
                  <a:cubicBezTo>
                    <a:pt x="8075" y="6208"/>
                    <a:pt x="6915" y="4847"/>
                    <a:pt x="5585" y="3455"/>
                  </a:cubicBezTo>
                  <a:cubicBezTo>
                    <a:pt x="4285" y="2109"/>
                    <a:pt x="2754" y="980"/>
                    <a:pt x="1083" y="160"/>
                  </a:cubicBezTo>
                  <a:cubicBezTo>
                    <a:pt x="908" y="72"/>
                    <a:pt x="684" y="1"/>
                    <a:pt x="488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2360500" y="3831350"/>
              <a:ext cx="225500" cy="181525"/>
            </a:xfrm>
            <a:custGeom>
              <a:avLst/>
              <a:gdLst/>
              <a:ahLst/>
              <a:cxnLst/>
              <a:rect l="l" t="t" r="r" b="b"/>
              <a:pathLst>
                <a:path w="9020" h="7261" extrusionOk="0">
                  <a:moveTo>
                    <a:pt x="418" y="1"/>
                  </a:moveTo>
                  <a:cubicBezTo>
                    <a:pt x="328" y="1"/>
                    <a:pt x="243" y="24"/>
                    <a:pt x="171" y="82"/>
                  </a:cubicBezTo>
                  <a:cubicBezTo>
                    <a:pt x="1" y="222"/>
                    <a:pt x="32" y="485"/>
                    <a:pt x="94" y="701"/>
                  </a:cubicBezTo>
                  <a:cubicBezTo>
                    <a:pt x="558" y="2341"/>
                    <a:pt x="2012" y="3517"/>
                    <a:pt x="3435" y="4460"/>
                  </a:cubicBezTo>
                  <a:cubicBezTo>
                    <a:pt x="4533" y="5203"/>
                    <a:pt x="5678" y="5883"/>
                    <a:pt x="6838" y="6502"/>
                  </a:cubicBezTo>
                  <a:cubicBezTo>
                    <a:pt x="7534" y="6858"/>
                    <a:pt x="8246" y="7214"/>
                    <a:pt x="9019" y="7260"/>
                  </a:cubicBezTo>
                  <a:cubicBezTo>
                    <a:pt x="7736" y="6193"/>
                    <a:pt x="6715" y="4909"/>
                    <a:pt x="5508" y="3733"/>
                  </a:cubicBezTo>
                  <a:cubicBezTo>
                    <a:pt x="4085" y="2325"/>
                    <a:pt x="2615" y="902"/>
                    <a:pt x="790" y="98"/>
                  </a:cubicBezTo>
                  <a:cubicBezTo>
                    <a:pt x="673" y="44"/>
                    <a:pt x="541" y="1"/>
                    <a:pt x="418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2553100" y="3442600"/>
              <a:ext cx="114875" cy="244250"/>
            </a:xfrm>
            <a:custGeom>
              <a:avLst/>
              <a:gdLst/>
              <a:ahLst/>
              <a:cxnLst/>
              <a:rect l="l" t="t" r="r" b="b"/>
              <a:pathLst>
                <a:path w="4595" h="9770" extrusionOk="0">
                  <a:moveTo>
                    <a:pt x="4050" y="1"/>
                  </a:moveTo>
                  <a:cubicBezTo>
                    <a:pt x="4025" y="1"/>
                    <a:pt x="4001" y="3"/>
                    <a:pt x="3976" y="8"/>
                  </a:cubicBezTo>
                  <a:cubicBezTo>
                    <a:pt x="3868" y="39"/>
                    <a:pt x="3775" y="117"/>
                    <a:pt x="3698" y="194"/>
                  </a:cubicBezTo>
                  <a:cubicBezTo>
                    <a:pt x="2429" y="1385"/>
                    <a:pt x="1702" y="3040"/>
                    <a:pt x="1223" y="4711"/>
                  </a:cubicBezTo>
                  <a:cubicBezTo>
                    <a:pt x="728" y="6366"/>
                    <a:pt x="480" y="8099"/>
                    <a:pt x="1" y="9769"/>
                  </a:cubicBezTo>
                  <a:cubicBezTo>
                    <a:pt x="728" y="8733"/>
                    <a:pt x="1470" y="7418"/>
                    <a:pt x="2135" y="6351"/>
                  </a:cubicBezTo>
                  <a:cubicBezTo>
                    <a:pt x="3156" y="4665"/>
                    <a:pt x="4208" y="2932"/>
                    <a:pt x="4533" y="998"/>
                  </a:cubicBezTo>
                  <a:cubicBezTo>
                    <a:pt x="4564" y="782"/>
                    <a:pt x="4595" y="550"/>
                    <a:pt x="4502" y="333"/>
                  </a:cubicBezTo>
                  <a:cubicBezTo>
                    <a:pt x="4434" y="155"/>
                    <a:pt x="4243" y="1"/>
                    <a:pt x="4050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2579025" y="3604250"/>
              <a:ext cx="139625" cy="257800"/>
            </a:xfrm>
            <a:custGeom>
              <a:avLst/>
              <a:gdLst/>
              <a:ahLst/>
              <a:cxnLst/>
              <a:rect l="l" t="t" r="r" b="b"/>
              <a:pathLst>
                <a:path w="5585" h="10312" extrusionOk="0">
                  <a:moveTo>
                    <a:pt x="5029" y="0"/>
                  </a:moveTo>
                  <a:cubicBezTo>
                    <a:pt x="4875" y="0"/>
                    <a:pt x="4713" y="100"/>
                    <a:pt x="4579" y="210"/>
                  </a:cubicBezTo>
                  <a:cubicBezTo>
                    <a:pt x="3573" y="1076"/>
                    <a:pt x="2970" y="2313"/>
                    <a:pt x="2429" y="3536"/>
                  </a:cubicBezTo>
                  <a:cubicBezTo>
                    <a:pt x="1470" y="5732"/>
                    <a:pt x="665" y="8006"/>
                    <a:pt x="0" y="10311"/>
                  </a:cubicBezTo>
                  <a:cubicBezTo>
                    <a:pt x="1222" y="8548"/>
                    <a:pt x="2522" y="6753"/>
                    <a:pt x="3682" y="4943"/>
                  </a:cubicBezTo>
                  <a:cubicBezTo>
                    <a:pt x="4316" y="3953"/>
                    <a:pt x="4842" y="2901"/>
                    <a:pt x="5244" y="1803"/>
                  </a:cubicBezTo>
                  <a:cubicBezTo>
                    <a:pt x="5430" y="1308"/>
                    <a:pt x="5584" y="751"/>
                    <a:pt x="5368" y="271"/>
                  </a:cubicBezTo>
                  <a:cubicBezTo>
                    <a:pt x="5321" y="179"/>
                    <a:pt x="5260" y="70"/>
                    <a:pt x="5151" y="24"/>
                  </a:cubicBezTo>
                  <a:cubicBezTo>
                    <a:pt x="5112" y="7"/>
                    <a:pt x="5071" y="0"/>
                    <a:pt x="502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2571675" y="3832050"/>
              <a:ext cx="161275" cy="233800"/>
            </a:xfrm>
            <a:custGeom>
              <a:avLst/>
              <a:gdLst/>
              <a:ahLst/>
              <a:cxnLst/>
              <a:rect l="l" t="t" r="r" b="b"/>
              <a:pathLst>
                <a:path w="6451" h="9352" extrusionOk="0">
                  <a:moveTo>
                    <a:pt x="6179" y="0"/>
                  </a:moveTo>
                  <a:cubicBezTo>
                    <a:pt x="6114" y="0"/>
                    <a:pt x="6047" y="24"/>
                    <a:pt x="5987" y="54"/>
                  </a:cubicBezTo>
                  <a:cubicBezTo>
                    <a:pt x="5554" y="209"/>
                    <a:pt x="5120" y="364"/>
                    <a:pt x="4749" y="658"/>
                  </a:cubicBezTo>
                  <a:cubicBezTo>
                    <a:pt x="4285" y="1029"/>
                    <a:pt x="4007" y="1570"/>
                    <a:pt x="3728" y="2112"/>
                  </a:cubicBezTo>
                  <a:cubicBezTo>
                    <a:pt x="2491" y="4525"/>
                    <a:pt x="1238" y="6938"/>
                    <a:pt x="0" y="9351"/>
                  </a:cubicBezTo>
                  <a:cubicBezTo>
                    <a:pt x="866" y="8717"/>
                    <a:pt x="1810" y="7789"/>
                    <a:pt x="2506" y="6969"/>
                  </a:cubicBezTo>
                  <a:cubicBezTo>
                    <a:pt x="4146" y="5035"/>
                    <a:pt x="5832" y="2994"/>
                    <a:pt x="6404" y="518"/>
                  </a:cubicBezTo>
                  <a:cubicBezTo>
                    <a:pt x="6451" y="333"/>
                    <a:pt x="6451" y="85"/>
                    <a:pt x="6281" y="23"/>
                  </a:cubicBezTo>
                  <a:cubicBezTo>
                    <a:pt x="6248" y="7"/>
                    <a:pt x="6214" y="0"/>
                    <a:pt x="617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2376375" y="3986775"/>
              <a:ext cx="194150" cy="157575"/>
            </a:xfrm>
            <a:custGeom>
              <a:avLst/>
              <a:gdLst/>
              <a:ahLst/>
              <a:cxnLst/>
              <a:rect l="l" t="t" r="r" b="b"/>
              <a:pathLst>
                <a:path w="7766" h="6303" extrusionOk="0">
                  <a:moveTo>
                    <a:pt x="420" y="1"/>
                  </a:moveTo>
                  <a:cubicBezTo>
                    <a:pt x="246" y="1"/>
                    <a:pt x="75" y="53"/>
                    <a:pt x="31" y="208"/>
                  </a:cubicBezTo>
                  <a:cubicBezTo>
                    <a:pt x="0" y="301"/>
                    <a:pt x="46" y="424"/>
                    <a:pt x="93" y="517"/>
                  </a:cubicBezTo>
                  <a:cubicBezTo>
                    <a:pt x="789" y="2002"/>
                    <a:pt x="2011" y="3193"/>
                    <a:pt x="3372" y="4106"/>
                  </a:cubicBezTo>
                  <a:cubicBezTo>
                    <a:pt x="4734" y="5019"/>
                    <a:pt x="6250" y="5668"/>
                    <a:pt x="7766" y="6303"/>
                  </a:cubicBezTo>
                  <a:cubicBezTo>
                    <a:pt x="6884" y="5545"/>
                    <a:pt x="6080" y="4384"/>
                    <a:pt x="5306" y="3503"/>
                  </a:cubicBezTo>
                  <a:cubicBezTo>
                    <a:pt x="4007" y="2018"/>
                    <a:pt x="2537" y="486"/>
                    <a:pt x="619" y="22"/>
                  </a:cubicBezTo>
                  <a:cubicBezTo>
                    <a:pt x="557" y="9"/>
                    <a:pt x="488" y="1"/>
                    <a:pt x="420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2563550" y="4007750"/>
              <a:ext cx="190300" cy="188825"/>
            </a:xfrm>
            <a:custGeom>
              <a:avLst/>
              <a:gdLst/>
              <a:ahLst/>
              <a:cxnLst/>
              <a:rect l="l" t="t" r="r" b="b"/>
              <a:pathLst>
                <a:path w="7612" h="7553" extrusionOk="0">
                  <a:moveTo>
                    <a:pt x="6974" y="0"/>
                  </a:moveTo>
                  <a:cubicBezTo>
                    <a:pt x="6195" y="0"/>
                    <a:pt x="5531" y="536"/>
                    <a:pt x="4966" y="1086"/>
                  </a:cubicBezTo>
                  <a:cubicBezTo>
                    <a:pt x="3017" y="2989"/>
                    <a:pt x="1501" y="5278"/>
                    <a:pt x="0" y="7552"/>
                  </a:cubicBezTo>
                  <a:cubicBezTo>
                    <a:pt x="1439" y="6763"/>
                    <a:pt x="2352" y="6268"/>
                    <a:pt x="3666" y="5324"/>
                  </a:cubicBezTo>
                  <a:cubicBezTo>
                    <a:pt x="4533" y="4721"/>
                    <a:pt x="5384" y="4102"/>
                    <a:pt x="6095" y="3344"/>
                  </a:cubicBezTo>
                  <a:cubicBezTo>
                    <a:pt x="6822" y="2586"/>
                    <a:pt x="7395" y="1658"/>
                    <a:pt x="7580" y="622"/>
                  </a:cubicBezTo>
                  <a:cubicBezTo>
                    <a:pt x="7596" y="498"/>
                    <a:pt x="7611" y="359"/>
                    <a:pt x="7549" y="235"/>
                  </a:cubicBezTo>
                  <a:cubicBezTo>
                    <a:pt x="7472" y="65"/>
                    <a:pt x="7255" y="3"/>
                    <a:pt x="7070" y="3"/>
                  </a:cubicBezTo>
                  <a:cubicBezTo>
                    <a:pt x="7038" y="1"/>
                    <a:pt x="7006" y="0"/>
                    <a:pt x="6974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2582875" y="3604250"/>
              <a:ext cx="126875" cy="244650"/>
            </a:xfrm>
            <a:custGeom>
              <a:avLst/>
              <a:gdLst/>
              <a:ahLst/>
              <a:cxnLst/>
              <a:rect l="l" t="t" r="r" b="b"/>
              <a:pathLst>
                <a:path w="5075" h="9786" extrusionOk="0">
                  <a:moveTo>
                    <a:pt x="4875" y="0"/>
                  </a:moveTo>
                  <a:cubicBezTo>
                    <a:pt x="4721" y="0"/>
                    <a:pt x="4559" y="100"/>
                    <a:pt x="4425" y="210"/>
                  </a:cubicBezTo>
                  <a:cubicBezTo>
                    <a:pt x="3419" y="1076"/>
                    <a:pt x="2816" y="2313"/>
                    <a:pt x="2275" y="3536"/>
                  </a:cubicBezTo>
                  <a:cubicBezTo>
                    <a:pt x="1393" y="5577"/>
                    <a:pt x="635" y="7666"/>
                    <a:pt x="1" y="9785"/>
                  </a:cubicBezTo>
                  <a:cubicBezTo>
                    <a:pt x="1826" y="6629"/>
                    <a:pt x="3512" y="3381"/>
                    <a:pt x="5075" y="86"/>
                  </a:cubicBezTo>
                  <a:cubicBezTo>
                    <a:pt x="5059" y="55"/>
                    <a:pt x="5028" y="39"/>
                    <a:pt x="4997" y="24"/>
                  </a:cubicBezTo>
                  <a:cubicBezTo>
                    <a:pt x="4958" y="7"/>
                    <a:pt x="4917" y="0"/>
                    <a:pt x="487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2416575" y="3287325"/>
              <a:ext cx="93250" cy="265725"/>
            </a:xfrm>
            <a:custGeom>
              <a:avLst/>
              <a:gdLst/>
              <a:ahLst/>
              <a:cxnLst/>
              <a:rect l="l" t="t" r="r" b="b"/>
              <a:pathLst>
                <a:path w="3730" h="10629" extrusionOk="0">
                  <a:moveTo>
                    <a:pt x="635" y="1"/>
                  </a:moveTo>
                  <a:cubicBezTo>
                    <a:pt x="620" y="1"/>
                    <a:pt x="589" y="1"/>
                    <a:pt x="573" y="16"/>
                  </a:cubicBezTo>
                  <a:cubicBezTo>
                    <a:pt x="233" y="124"/>
                    <a:pt x="125" y="527"/>
                    <a:pt x="94" y="867"/>
                  </a:cubicBezTo>
                  <a:cubicBezTo>
                    <a:pt x="1" y="1934"/>
                    <a:pt x="248" y="2986"/>
                    <a:pt x="511" y="4007"/>
                  </a:cubicBezTo>
                  <a:cubicBezTo>
                    <a:pt x="1146" y="6405"/>
                    <a:pt x="1996" y="8865"/>
                    <a:pt x="3729" y="10628"/>
                  </a:cubicBezTo>
                  <a:lnTo>
                    <a:pt x="635" y="1"/>
                  </a:ln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2337300" y="3438350"/>
              <a:ext cx="208875" cy="214075"/>
            </a:xfrm>
            <a:custGeom>
              <a:avLst/>
              <a:gdLst/>
              <a:ahLst/>
              <a:cxnLst/>
              <a:rect l="l" t="t" r="r" b="b"/>
              <a:pathLst>
                <a:path w="8355" h="8563" extrusionOk="0">
                  <a:moveTo>
                    <a:pt x="313" y="1"/>
                  </a:moveTo>
                  <a:cubicBezTo>
                    <a:pt x="199" y="1"/>
                    <a:pt x="92" y="30"/>
                    <a:pt x="1" y="101"/>
                  </a:cubicBezTo>
                  <a:cubicBezTo>
                    <a:pt x="1594" y="2746"/>
                    <a:pt x="3930" y="4943"/>
                    <a:pt x="6219" y="7047"/>
                  </a:cubicBezTo>
                  <a:cubicBezTo>
                    <a:pt x="6869" y="7650"/>
                    <a:pt x="7550" y="8253"/>
                    <a:pt x="8354" y="8563"/>
                  </a:cubicBezTo>
                  <a:cubicBezTo>
                    <a:pt x="7163" y="7294"/>
                    <a:pt x="5740" y="5902"/>
                    <a:pt x="4688" y="4525"/>
                  </a:cubicBezTo>
                  <a:cubicBezTo>
                    <a:pt x="4208" y="3906"/>
                    <a:pt x="3744" y="3303"/>
                    <a:pt x="3265" y="2684"/>
                  </a:cubicBezTo>
                  <a:cubicBezTo>
                    <a:pt x="2584" y="1803"/>
                    <a:pt x="1903" y="921"/>
                    <a:pt x="991" y="271"/>
                  </a:cubicBezTo>
                  <a:cubicBezTo>
                    <a:pt x="803" y="125"/>
                    <a:pt x="546" y="1"/>
                    <a:pt x="313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2346200" y="3636775"/>
              <a:ext cx="229350" cy="187375"/>
            </a:xfrm>
            <a:custGeom>
              <a:avLst/>
              <a:gdLst/>
              <a:ahLst/>
              <a:cxnLst/>
              <a:rect l="l" t="t" r="r" b="b"/>
              <a:pathLst>
                <a:path w="9174" h="7495" extrusionOk="0">
                  <a:moveTo>
                    <a:pt x="178" y="1"/>
                  </a:moveTo>
                  <a:cubicBezTo>
                    <a:pt x="116" y="1"/>
                    <a:pt x="57" y="7"/>
                    <a:pt x="0" y="22"/>
                  </a:cubicBezTo>
                  <a:cubicBezTo>
                    <a:pt x="2244" y="2173"/>
                    <a:pt x="4641" y="4168"/>
                    <a:pt x="7178" y="5963"/>
                  </a:cubicBezTo>
                  <a:cubicBezTo>
                    <a:pt x="7843" y="6442"/>
                    <a:pt x="8524" y="6922"/>
                    <a:pt x="9127" y="7479"/>
                  </a:cubicBezTo>
                  <a:cubicBezTo>
                    <a:pt x="9143" y="7479"/>
                    <a:pt x="9158" y="7494"/>
                    <a:pt x="9174" y="7494"/>
                  </a:cubicBezTo>
                  <a:cubicBezTo>
                    <a:pt x="7735" y="6210"/>
                    <a:pt x="6575" y="4849"/>
                    <a:pt x="5245" y="3457"/>
                  </a:cubicBezTo>
                  <a:cubicBezTo>
                    <a:pt x="3945" y="2111"/>
                    <a:pt x="2414" y="982"/>
                    <a:pt x="743" y="162"/>
                  </a:cubicBezTo>
                  <a:cubicBezTo>
                    <a:pt x="579" y="68"/>
                    <a:pt x="370" y="1"/>
                    <a:pt x="178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2362050" y="3831350"/>
              <a:ext cx="223950" cy="181525"/>
            </a:xfrm>
            <a:custGeom>
              <a:avLst/>
              <a:gdLst/>
              <a:ahLst/>
              <a:cxnLst/>
              <a:rect l="l" t="t" r="r" b="b"/>
              <a:pathLst>
                <a:path w="8958" h="7261" extrusionOk="0">
                  <a:moveTo>
                    <a:pt x="356" y="1"/>
                  </a:moveTo>
                  <a:cubicBezTo>
                    <a:pt x="266" y="1"/>
                    <a:pt x="181" y="24"/>
                    <a:pt x="109" y="82"/>
                  </a:cubicBezTo>
                  <a:cubicBezTo>
                    <a:pt x="47" y="129"/>
                    <a:pt x="16" y="206"/>
                    <a:pt x="1" y="283"/>
                  </a:cubicBezTo>
                  <a:lnTo>
                    <a:pt x="8602" y="7183"/>
                  </a:lnTo>
                  <a:cubicBezTo>
                    <a:pt x="8633" y="7198"/>
                    <a:pt x="8648" y="7214"/>
                    <a:pt x="8664" y="7229"/>
                  </a:cubicBezTo>
                  <a:cubicBezTo>
                    <a:pt x="8756" y="7245"/>
                    <a:pt x="8865" y="7260"/>
                    <a:pt x="8957" y="7260"/>
                  </a:cubicBezTo>
                  <a:cubicBezTo>
                    <a:pt x="7674" y="6193"/>
                    <a:pt x="6653" y="4909"/>
                    <a:pt x="5446" y="3733"/>
                  </a:cubicBezTo>
                  <a:cubicBezTo>
                    <a:pt x="4023" y="2325"/>
                    <a:pt x="2553" y="902"/>
                    <a:pt x="728" y="98"/>
                  </a:cubicBezTo>
                  <a:cubicBezTo>
                    <a:pt x="611" y="44"/>
                    <a:pt x="479" y="1"/>
                    <a:pt x="356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2554650" y="3442625"/>
              <a:ext cx="103675" cy="237650"/>
            </a:xfrm>
            <a:custGeom>
              <a:avLst/>
              <a:gdLst/>
              <a:ahLst/>
              <a:cxnLst/>
              <a:rect l="l" t="t" r="r" b="b"/>
              <a:pathLst>
                <a:path w="4147" h="9506" extrusionOk="0">
                  <a:moveTo>
                    <a:pt x="3982" y="1"/>
                  </a:moveTo>
                  <a:cubicBezTo>
                    <a:pt x="3960" y="1"/>
                    <a:pt x="3937" y="3"/>
                    <a:pt x="3914" y="7"/>
                  </a:cubicBezTo>
                  <a:cubicBezTo>
                    <a:pt x="3806" y="38"/>
                    <a:pt x="3713" y="116"/>
                    <a:pt x="3636" y="193"/>
                  </a:cubicBezTo>
                  <a:cubicBezTo>
                    <a:pt x="2367" y="1384"/>
                    <a:pt x="1640" y="3039"/>
                    <a:pt x="1161" y="4710"/>
                  </a:cubicBezTo>
                  <a:cubicBezTo>
                    <a:pt x="697" y="6288"/>
                    <a:pt x="434" y="7928"/>
                    <a:pt x="0" y="9506"/>
                  </a:cubicBezTo>
                  <a:cubicBezTo>
                    <a:pt x="1377" y="6350"/>
                    <a:pt x="2754" y="3194"/>
                    <a:pt x="4146" y="23"/>
                  </a:cubicBezTo>
                  <a:cubicBezTo>
                    <a:pt x="4092" y="12"/>
                    <a:pt x="4037" y="1"/>
                    <a:pt x="3982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2572450" y="3833000"/>
              <a:ext cx="149300" cy="232075"/>
            </a:xfrm>
            <a:custGeom>
              <a:avLst/>
              <a:gdLst/>
              <a:ahLst/>
              <a:cxnLst/>
              <a:rect l="l" t="t" r="r" b="b"/>
              <a:pathLst>
                <a:path w="5972" h="9283" extrusionOk="0">
                  <a:moveTo>
                    <a:pt x="5971" y="1"/>
                  </a:moveTo>
                  <a:lnTo>
                    <a:pt x="5971" y="1"/>
                  </a:lnTo>
                  <a:cubicBezTo>
                    <a:pt x="5969" y="5"/>
                    <a:pt x="5966" y="10"/>
                    <a:pt x="5963" y="14"/>
                  </a:cubicBezTo>
                  <a:lnTo>
                    <a:pt x="5963" y="14"/>
                  </a:lnTo>
                  <a:cubicBezTo>
                    <a:pt x="5967" y="13"/>
                    <a:pt x="5971" y="9"/>
                    <a:pt x="5971" y="1"/>
                  </a:cubicBezTo>
                  <a:close/>
                  <a:moveTo>
                    <a:pt x="5963" y="14"/>
                  </a:moveTo>
                  <a:cubicBezTo>
                    <a:pt x="5960" y="16"/>
                    <a:pt x="5956" y="16"/>
                    <a:pt x="5956" y="16"/>
                  </a:cubicBezTo>
                  <a:cubicBezTo>
                    <a:pt x="5523" y="171"/>
                    <a:pt x="5089" y="326"/>
                    <a:pt x="4718" y="620"/>
                  </a:cubicBezTo>
                  <a:cubicBezTo>
                    <a:pt x="4254" y="991"/>
                    <a:pt x="3976" y="1532"/>
                    <a:pt x="3697" y="2074"/>
                  </a:cubicBezTo>
                  <a:cubicBezTo>
                    <a:pt x="2460" y="4472"/>
                    <a:pt x="1222" y="6869"/>
                    <a:pt x="0" y="9282"/>
                  </a:cubicBezTo>
                  <a:cubicBezTo>
                    <a:pt x="2132" y="6301"/>
                    <a:pt x="4125" y="3196"/>
                    <a:pt x="5963" y="14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2377150" y="3986900"/>
              <a:ext cx="193375" cy="157450"/>
            </a:xfrm>
            <a:custGeom>
              <a:avLst/>
              <a:gdLst/>
              <a:ahLst/>
              <a:cxnLst/>
              <a:rect l="l" t="t" r="r" b="b"/>
              <a:pathLst>
                <a:path w="7735" h="6298" extrusionOk="0">
                  <a:moveTo>
                    <a:pt x="362" y="1"/>
                  </a:moveTo>
                  <a:cubicBezTo>
                    <a:pt x="203" y="1"/>
                    <a:pt x="52" y="52"/>
                    <a:pt x="0" y="187"/>
                  </a:cubicBezTo>
                  <a:cubicBezTo>
                    <a:pt x="1748" y="1982"/>
                    <a:pt x="3728" y="3544"/>
                    <a:pt x="5693" y="5091"/>
                  </a:cubicBezTo>
                  <a:cubicBezTo>
                    <a:pt x="6064" y="5385"/>
                    <a:pt x="6466" y="5679"/>
                    <a:pt x="6868" y="5926"/>
                  </a:cubicBezTo>
                  <a:cubicBezTo>
                    <a:pt x="7162" y="6066"/>
                    <a:pt x="7441" y="6189"/>
                    <a:pt x="7735" y="6298"/>
                  </a:cubicBezTo>
                  <a:cubicBezTo>
                    <a:pt x="6853" y="5540"/>
                    <a:pt x="6049" y="4379"/>
                    <a:pt x="5275" y="3498"/>
                  </a:cubicBezTo>
                  <a:cubicBezTo>
                    <a:pt x="3976" y="2013"/>
                    <a:pt x="2506" y="481"/>
                    <a:pt x="588" y="33"/>
                  </a:cubicBezTo>
                  <a:cubicBezTo>
                    <a:pt x="517" y="12"/>
                    <a:pt x="439" y="1"/>
                    <a:pt x="362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2563550" y="4007750"/>
              <a:ext cx="188750" cy="188825"/>
            </a:xfrm>
            <a:custGeom>
              <a:avLst/>
              <a:gdLst/>
              <a:ahLst/>
              <a:cxnLst/>
              <a:rect l="l" t="t" r="r" b="b"/>
              <a:pathLst>
                <a:path w="7550" h="7553" extrusionOk="0">
                  <a:moveTo>
                    <a:pt x="6974" y="0"/>
                  </a:moveTo>
                  <a:cubicBezTo>
                    <a:pt x="6195" y="0"/>
                    <a:pt x="5531" y="536"/>
                    <a:pt x="4966" y="1086"/>
                  </a:cubicBezTo>
                  <a:cubicBezTo>
                    <a:pt x="3017" y="2989"/>
                    <a:pt x="1501" y="5278"/>
                    <a:pt x="0" y="7552"/>
                  </a:cubicBezTo>
                  <a:cubicBezTo>
                    <a:pt x="155" y="7475"/>
                    <a:pt x="294" y="7397"/>
                    <a:pt x="433" y="7320"/>
                  </a:cubicBezTo>
                  <a:cubicBezTo>
                    <a:pt x="2878" y="5031"/>
                    <a:pt x="5260" y="2664"/>
                    <a:pt x="7549" y="235"/>
                  </a:cubicBezTo>
                  <a:cubicBezTo>
                    <a:pt x="7456" y="65"/>
                    <a:pt x="7255" y="3"/>
                    <a:pt x="7070" y="3"/>
                  </a:cubicBezTo>
                  <a:cubicBezTo>
                    <a:pt x="7038" y="1"/>
                    <a:pt x="7006" y="0"/>
                    <a:pt x="6974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439400" y="3364675"/>
              <a:ext cx="76225" cy="193775"/>
            </a:xfrm>
            <a:custGeom>
              <a:avLst/>
              <a:gdLst/>
              <a:ahLst/>
              <a:cxnLst/>
              <a:rect l="l" t="t" r="r" b="b"/>
              <a:pathLst>
                <a:path w="3049" h="7751" extrusionOk="0">
                  <a:moveTo>
                    <a:pt x="1764" y="1"/>
                  </a:moveTo>
                  <a:lnTo>
                    <a:pt x="1826" y="3698"/>
                  </a:lnTo>
                  <a:cubicBezTo>
                    <a:pt x="1841" y="3760"/>
                    <a:pt x="1826" y="3837"/>
                    <a:pt x="1780" y="3883"/>
                  </a:cubicBezTo>
                  <a:cubicBezTo>
                    <a:pt x="1757" y="3906"/>
                    <a:pt x="1729" y="3915"/>
                    <a:pt x="1698" y="3915"/>
                  </a:cubicBezTo>
                  <a:cubicBezTo>
                    <a:pt x="1625" y="3915"/>
                    <a:pt x="1536" y="3861"/>
                    <a:pt x="1470" y="3806"/>
                  </a:cubicBezTo>
                  <a:cubicBezTo>
                    <a:pt x="944" y="3342"/>
                    <a:pt x="465" y="2847"/>
                    <a:pt x="1" y="2321"/>
                  </a:cubicBezTo>
                  <a:lnTo>
                    <a:pt x="1" y="2321"/>
                  </a:lnTo>
                  <a:cubicBezTo>
                    <a:pt x="635" y="4347"/>
                    <a:pt x="1517" y="6312"/>
                    <a:pt x="3048" y="7751"/>
                  </a:cubicBezTo>
                  <a:cubicBezTo>
                    <a:pt x="2878" y="6544"/>
                    <a:pt x="2878" y="5214"/>
                    <a:pt x="2739" y="4007"/>
                  </a:cubicBezTo>
                  <a:cubicBezTo>
                    <a:pt x="2569" y="2630"/>
                    <a:pt x="2244" y="1284"/>
                    <a:pt x="176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399575" y="3540250"/>
              <a:ext cx="149300" cy="115275"/>
            </a:xfrm>
            <a:custGeom>
              <a:avLst/>
              <a:gdLst/>
              <a:ahLst/>
              <a:cxnLst/>
              <a:rect l="l" t="t" r="r" b="b"/>
              <a:pathLst>
                <a:path w="5972" h="4611" extrusionOk="0">
                  <a:moveTo>
                    <a:pt x="1857" y="1"/>
                  </a:moveTo>
                  <a:lnTo>
                    <a:pt x="1857" y="1"/>
                  </a:lnTo>
                  <a:cubicBezTo>
                    <a:pt x="2011" y="418"/>
                    <a:pt x="2166" y="836"/>
                    <a:pt x="2321" y="1238"/>
                  </a:cubicBezTo>
                  <a:cubicBezTo>
                    <a:pt x="2279" y="1240"/>
                    <a:pt x="2237" y="1241"/>
                    <a:pt x="2196" y="1241"/>
                  </a:cubicBezTo>
                  <a:cubicBezTo>
                    <a:pt x="1423" y="1241"/>
                    <a:pt x="705" y="973"/>
                    <a:pt x="0" y="650"/>
                  </a:cubicBezTo>
                  <a:lnTo>
                    <a:pt x="0" y="650"/>
                  </a:lnTo>
                  <a:cubicBezTo>
                    <a:pt x="1686" y="2367"/>
                    <a:pt x="3728" y="3729"/>
                    <a:pt x="5971" y="4610"/>
                  </a:cubicBezTo>
                  <a:cubicBezTo>
                    <a:pt x="4765" y="3311"/>
                    <a:pt x="3280" y="1857"/>
                    <a:pt x="2197" y="449"/>
                  </a:cubicBezTo>
                  <a:cubicBezTo>
                    <a:pt x="2089" y="310"/>
                    <a:pt x="1965" y="155"/>
                    <a:pt x="1857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2378675" y="3698825"/>
              <a:ext cx="196875" cy="125325"/>
            </a:xfrm>
            <a:custGeom>
              <a:avLst/>
              <a:gdLst/>
              <a:ahLst/>
              <a:cxnLst/>
              <a:rect l="l" t="t" r="r" b="b"/>
              <a:pathLst>
                <a:path w="7875" h="5013" extrusionOk="0">
                  <a:moveTo>
                    <a:pt x="2925" y="0"/>
                  </a:moveTo>
                  <a:cubicBezTo>
                    <a:pt x="3017" y="201"/>
                    <a:pt x="3110" y="387"/>
                    <a:pt x="3219" y="588"/>
                  </a:cubicBezTo>
                  <a:cubicBezTo>
                    <a:pt x="3389" y="959"/>
                    <a:pt x="3559" y="1330"/>
                    <a:pt x="3574" y="1733"/>
                  </a:cubicBezTo>
                  <a:cubicBezTo>
                    <a:pt x="2352" y="1330"/>
                    <a:pt x="1161" y="851"/>
                    <a:pt x="1" y="278"/>
                  </a:cubicBezTo>
                  <a:lnTo>
                    <a:pt x="1" y="278"/>
                  </a:lnTo>
                  <a:cubicBezTo>
                    <a:pt x="774" y="1114"/>
                    <a:pt x="1672" y="1825"/>
                    <a:pt x="2631" y="2444"/>
                  </a:cubicBezTo>
                  <a:cubicBezTo>
                    <a:pt x="4286" y="3481"/>
                    <a:pt x="6080" y="4254"/>
                    <a:pt x="7875" y="5012"/>
                  </a:cubicBezTo>
                  <a:cubicBezTo>
                    <a:pt x="6436" y="3728"/>
                    <a:pt x="5276" y="2367"/>
                    <a:pt x="3946" y="975"/>
                  </a:cubicBezTo>
                  <a:cubicBezTo>
                    <a:pt x="3621" y="634"/>
                    <a:pt x="3280" y="309"/>
                    <a:pt x="2925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2410400" y="3893350"/>
              <a:ext cx="175600" cy="119525"/>
            </a:xfrm>
            <a:custGeom>
              <a:avLst/>
              <a:gdLst/>
              <a:ahLst/>
              <a:cxnLst/>
              <a:rect l="l" t="t" r="r" b="b"/>
              <a:pathLst>
                <a:path w="7024" h="4781" extrusionOk="0">
                  <a:moveTo>
                    <a:pt x="2197" y="0"/>
                  </a:moveTo>
                  <a:cubicBezTo>
                    <a:pt x="2584" y="712"/>
                    <a:pt x="2955" y="1439"/>
                    <a:pt x="3280" y="2181"/>
                  </a:cubicBezTo>
                  <a:cubicBezTo>
                    <a:pt x="3253" y="2263"/>
                    <a:pt x="3172" y="2292"/>
                    <a:pt x="3085" y="2292"/>
                  </a:cubicBezTo>
                  <a:cubicBezTo>
                    <a:pt x="3024" y="2292"/>
                    <a:pt x="2960" y="2278"/>
                    <a:pt x="2909" y="2259"/>
                  </a:cubicBezTo>
                  <a:cubicBezTo>
                    <a:pt x="1903" y="1887"/>
                    <a:pt x="929" y="1423"/>
                    <a:pt x="0" y="913"/>
                  </a:cubicBezTo>
                  <a:lnTo>
                    <a:pt x="0" y="913"/>
                  </a:lnTo>
                  <a:cubicBezTo>
                    <a:pt x="449" y="1300"/>
                    <a:pt x="944" y="1655"/>
                    <a:pt x="1439" y="1980"/>
                  </a:cubicBezTo>
                  <a:cubicBezTo>
                    <a:pt x="2537" y="2723"/>
                    <a:pt x="3682" y="3403"/>
                    <a:pt x="4842" y="4022"/>
                  </a:cubicBezTo>
                  <a:cubicBezTo>
                    <a:pt x="5538" y="4378"/>
                    <a:pt x="6250" y="4734"/>
                    <a:pt x="7023" y="4780"/>
                  </a:cubicBezTo>
                  <a:cubicBezTo>
                    <a:pt x="5740" y="3713"/>
                    <a:pt x="4719" y="2429"/>
                    <a:pt x="3512" y="1253"/>
                  </a:cubicBezTo>
                  <a:cubicBezTo>
                    <a:pt x="3079" y="835"/>
                    <a:pt x="2646" y="402"/>
                    <a:pt x="2197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2553100" y="3529025"/>
              <a:ext cx="92450" cy="157825"/>
            </a:xfrm>
            <a:custGeom>
              <a:avLst/>
              <a:gdLst/>
              <a:ahLst/>
              <a:cxnLst/>
              <a:rect l="l" t="t" r="r" b="b"/>
              <a:pathLst>
                <a:path w="3698" h="6313" extrusionOk="0">
                  <a:moveTo>
                    <a:pt x="1625" y="1"/>
                  </a:moveTo>
                  <a:lnTo>
                    <a:pt x="1625" y="1"/>
                  </a:lnTo>
                  <a:cubicBezTo>
                    <a:pt x="1470" y="419"/>
                    <a:pt x="1331" y="836"/>
                    <a:pt x="1223" y="1254"/>
                  </a:cubicBezTo>
                  <a:cubicBezTo>
                    <a:pt x="728" y="2909"/>
                    <a:pt x="480" y="4642"/>
                    <a:pt x="1" y="6312"/>
                  </a:cubicBezTo>
                  <a:cubicBezTo>
                    <a:pt x="728" y="5276"/>
                    <a:pt x="1470" y="3961"/>
                    <a:pt x="2135" y="2894"/>
                  </a:cubicBezTo>
                  <a:cubicBezTo>
                    <a:pt x="2692" y="1981"/>
                    <a:pt x="3249" y="1053"/>
                    <a:pt x="3698" y="94"/>
                  </a:cubicBezTo>
                  <a:lnTo>
                    <a:pt x="3698" y="94"/>
                  </a:lnTo>
                  <a:cubicBezTo>
                    <a:pt x="3033" y="883"/>
                    <a:pt x="2352" y="1656"/>
                    <a:pt x="1640" y="2399"/>
                  </a:cubicBezTo>
                  <a:cubicBezTo>
                    <a:pt x="1408" y="1641"/>
                    <a:pt x="1517" y="805"/>
                    <a:pt x="162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2579025" y="3706150"/>
              <a:ext cx="103650" cy="155900"/>
            </a:xfrm>
            <a:custGeom>
              <a:avLst/>
              <a:gdLst/>
              <a:ahLst/>
              <a:cxnLst/>
              <a:rect l="l" t="t" r="r" b="b"/>
              <a:pathLst>
                <a:path w="4146" h="6236" extrusionOk="0">
                  <a:moveTo>
                    <a:pt x="2212" y="1"/>
                  </a:moveTo>
                  <a:cubicBezTo>
                    <a:pt x="1346" y="2043"/>
                    <a:pt x="603" y="4116"/>
                    <a:pt x="0" y="6235"/>
                  </a:cubicBezTo>
                  <a:cubicBezTo>
                    <a:pt x="1222" y="4472"/>
                    <a:pt x="2522" y="2677"/>
                    <a:pt x="3682" y="867"/>
                  </a:cubicBezTo>
                  <a:cubicBezTo>
                    <a:pt x="3836" y="620"/>
                    <a:pt x="4007" y="357"/>
                    <a:pt x="4146" y="94"/>
                  </a:cubicBezTo>
                  <a:lnTo>
                    <a:pt x="4146" y="94"/>
                  </a:lnTo>
                  <a:cubicBezTo>
                    <a:pt x="3481" y="743"/>
                    <a:pt x="2800" y="1378"/>
                    <a:pt x="2243" y="2120"/>
                  </a:cubicBezTo>
                  <a:cubicBezTo>
                    <a:pt x="2233" y="2124"/>
                    <a:pt x="2224" y="2125"/>
                    <a:pt x="2215" y="2125"/>
                  </a:cubicBezTo>
                  <a:cubicBezTo>
                    <a:pt x="2141" y="2125"/>
                    <a:pt x="2104" y="2018"/>
                    <a:pt x="2104" y="1935"/>
                  </a:cubicBezTo>
                  <a:cubicBezTo>
                    <a:pt x="2104" y="1285"/>
                    <a:pt x="2135" y="651"/>
                    <a:pt x="221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2571675" y="3934325"/>
              <a:ext cx="114100" cy="131525"/>
            </a:xfrm>
            <a:custGeom>
              <a:avLst/>
              <a:gdLst/>
              <a:ahLst/>
              <a:cxnLst/>
              <a:rect l="l" t="t" r="r" b="b"/>
              <a:pathLst>
                <a:path w="4564" h="5261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1810" y="1764"/>
                    <a:pt x="897" y="3512"/>
                    <a:pt x="0" y="5260"/>
                  </a:cubicBezTo>
                  <a:cubicBezTo>
                    <a:pt x="866" y="4626"/>
                    <a:pt x="1810" y="3698"/>
                    <a:pt x="2506" y="2878"/>
                  </a:cubicBezTo>
                  <a:cubicBezTo>
                    <a:pt x="3218" y="2043"/>
                    <a:pt x="3929" y="1192"/>
                    <a:pt x="4564" y="295"/>
                  </a:cubicBezTo>
                  <a:lnTo>
                    <a:pt x="4564" y="295"/>
                  </a:lnTo>
                  <a:cubicBezTo>
                    <a:pt x="4038" y="682"/>
                    <a:pt x="3512" y="1053"/>
                    <a:pt x="2986" y="1439"/>
                  </a:cubicBezTo>
                  <a:cubicBezTo>
                    <a:pt x="2932" y="1480"/>
                    <a:pt x="2867" y="1520"/>
                    <a:pt x="2800" y="1520"/>
                  </a:cubicBezTo>
                  <a:cubicBezTo>
                    <a:pt x="2790" y="1520"/>
                    <a:pt x="2779" y="1519"/>
                    <a:pt x="2769" y="1517"/>
                  </a:cubicBezTo>
                  <a:cubicBezTo>
                    <a:pt x="2583" y="1517"/>
                    <a:pt x="2537" y="1254"/>
                    <a:pt x="2553" y="1068"/>
                  </a:cubicBezTo>
                  <a:cubicBezTo>
                    <a:pt x="2599" y="712"/>
                    <a:pt x="2645" y="357"/>
                    <a:pt x="2707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2431675" y="4039150"/>
              <a:ext cx="138850" cy="105200"/>
            </a:xfrm>
            <a:custGeom>
              <a:avLst/>
              <a:gdLst/>
              <a:ahLst/>
              <a:cxnLst/>
              <a:rect l="l" t="t" r="r" b="b"/>
              <a:pathLst>
                <a:path w="5554" h="4208" extrusionOk="0">
                  <a:moveTo>
                    <a:pt x="1779" y="0"/>
                  </a:moveTo>
                  <a:cubicBezTo>
                    <a:pt x="1903" y="217"/>
                    <a:pt x="2042" y="449"/>
                    <a:pt x="2181" y="665"/>
                  </a:cubicBezTo>
                  <a:cubicBezTo>
                    <a:pt x="2321" y="897"/>
                    <a:pt x="2460" y="1238"/>
                    <a:pt x="2259" y="1439"/>
                  </a:cubicBezTo>
                  <a:cubicBezTo>
                    <a:pt x="2178" y="1519"/>
                    <a:pt x="2073" y="1545"/>
                    <a:pt x="1960" y="1545"/>
                  </a:cubicBezTo>
                  <a:cubicBezTo>
                    <a:pt x="1855" y="1545"/>
                    <a:pt x="1744" y="1523"/>
                    <a:pt x="1640" y="1501"/>
                  </a:cubicBezTo>
                  <a:cubicBezTo>
                    <a:pt x="1099" y="1377"/>
                    <a:pt x="557" y="1253"/>
                    <a:pt x="0" y="1129"/>
                  </a:cubicBezTo>
                  <a:lnTo>
                    <a:pt x="0" y="1129"/>
                  </a:lnTo>
                  <a:cubicBezTo>
                    <a:pt x="371" y="1454"/>
                    <a:pt x="758" y="1748"/>
                    <a:pt x="1160" y="2011"/>
                  </a:cubicBezTo>
                  <a:cubicBezTo>
                    <a:pt x="2522" y="2924"/>
                    <a:pt x="4038" y="3573"/>
                    <a:pt x="5554" y="4208"/>
                  </a:cubicBezTo>
                  <a:cubicBezTo>
                    <a:pt x="4672" y="3450"/>
                    <a:pt x="3852" y="2289"/>
                    <a:pt x="3094" y="1408"/>
                  </a:cubicBezTo>
                  <a:cubicBezTo>
                    <a:pt x="2676" y="928"/>
                    <a:pt x="2228" y="449"/>
                    <a:pt x="177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2563550" y="4083625"/>
              <a:ext cx="130725" cy="112950"/>
            </a:xfrm>
            <a:custGeom>
              <a:avLst/>
              <a:gdLst/>
              <a:ahLst/>
              <a:cxnLst/>
              <a:rect l="l" t="t" r="r" b="b"/>
              <a:pathLst>
                <a:path w="5229" h="4518" extrusionOk="0">
                  <a:moveTo>
                    <a:pt x="3218" y="0"/>
                  </a:moveTo>
                  <a:cubicBezTo>
                    <a:pt x="2058" y="1439"/>
                    <a:pt x="1021" y="2970"/>
                    <a:pt x="0" y="4517"/>
                  </a:cubicBezTo>
                  <a:cubicBezTo>
                    <a:pt x="1439" y="3728"/>
                    <a:pt x="2352" y="3233"/>
                    <a:pt x="3666" y="2289"/>
                  </a:cubicBezTo>
                  <a:cubicBezTo>
                    <a:pt x="4208" y="1918"/>
                    <a:pt x="4734" y="1531"/>
                    <a:pt x="5229" y="1114"/>
                  </a:cubicBezTo>
                  <a:lnTo>
                    <a:pt x="5229" y="1114"/>
                  </a:lnTo>
                  <a:cubicBezTo>
                    <a:pt x="4378" y="1439"/>
                    <a:pt x="3496" y="1733"/>
                    <a:pt x="2615" y="1980"/>
                  </a:cubicBezTo>
                  <a:cubicBezTo>
                    <a:pt x="2738" y="1299"/>
                    <a:pt x="2939" y="634"/>
                    <a:pt x="3218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5" name="Google Shape;895;p19"/>
          <p:cNvGrpSpPr/>
          <p:nvPr/>
        </p:nvGrpSpPr>
        <p:grpSpPr>
          <a:xfrm rot="10800000">
            <a:off x="8497664" y="-41715"/>
            <a:ext cx="375252" cy="481074"/>
            <a:chOff x="3905125" y="2252100"/>
            <a:chExt cx="254875" cy="326750"/>
          </a:xfrm>
        </p:grpSpPr>
        <p:sp>
          <p:nvSpPr>
            <p:cNvPr id="896" name="Google Shape;896;p19"/>
            <p:cNvSpPr/>
            <p:nvPr/>
          </p:nvSpPr>
          <p:spPr>
            <a:xfrm>
              <a:off x="4017675" y="2311600"/>
              <a:ext cx="116425" cy="267250"/>
            </a:xfrm>
            <a:custGeom>
              <a:avLst/>
              <a:gdLst/>
              <a:ahLst/>
              <a:cxnLst/>
              <a:rect l="l" t="t" r="r" b="b"/>
              <a:pathLst>
                <a:path w="4657" h="10690" fill="none" extrusionOk="0">
                  <a:moveTo>
                    <a:pt x="4656" y="10690"/>
                  </a:moveTo>
                  <a:cubicBezTo>
                    <a:pt x="2290" y="7565"/>
                    <a:pt x="681" y="3868"/>
                    <a:pt x="0" y="1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078000" y="2407900"/>
              <a:ext cx="30575" cy="80475"/>
            </a:xfrm>
            <a:custGeom>
              <a:avLst/>
              <a:gdLst/>
              <a:ahLst/>
              <a:cxnLst/>
              <a:rect l="l" t="t" r="r" b="b"/>
              <a:pathLst>
                <a:path w="1223" h="3219" fill="none" extrusionOk="0">
                  <a:moveTo>
                    <a:pt x="0" y="3218"/>
                  </a:moveTo>
                  <a:cubicBezTo>
                    <a:pt x="248" y="2089"/>
                    <a:pt x="665" y="1006"/>
                    <a:pt x="1222" y="0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3963125" y="2398625"/>
              <a:ext cx="81625" cy="16650"/>
            </a:xfrm>
            <a:custGeom>
              <a:avLst/>
              <a:gdLst/>
              <a:ahLst/>
              <a:cxnLst/>
              <a:rect l="l" t="t" r="r" b="b"/>
              <a:pathLst>
                <a:path w="3265" h="666" fill="none" extrusionOk="0">
                  <a:moveTo>
                    <a:pt x="3265" y="665"/>
                  </a:moveTo>
                  <a:cubicBezTo>
                    <a:pt x="2244" y="217"/>
                    <a:pt x="1115" y="0"/>
                    <a:pt x="1" y="31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905125" y="2374625"/>
              <a:ext cx="63450" cy="55725"/>
            </a:xfrm>
            <a:custGeom>
              <a:avLst/>
              <a:gdLst/>
              <a:ahLst/>
              <a:cxnLst/>
              <a:rect l="l" t="t" r="r" b="b"/>
              <a:pathLst>
                <a:path w="2538" h="2229" extrusionOk="0">
                  <a:moveTo>
                    <a:pt x="1281" y="1"/>
                  </a:moveTo>
                  <a:cubicBezTo>
                    <a:pt x="1133" y="1"/>
                    <a:pt x="982" y="31"/>
                    <a:pt x="836" y="94"/>
                  </a:cubicBezTo>
                  <a:cubicBezTo>
                    <a:pt x="279" y="326"/>
                    <a:pt x="0" y="976"/>
                    <a:pt x="248" y="1548"/>
                  </a:cubicBezTo>
                  <a:cubicBezTo>
                    <a:pt x="421" y="1974"/>
                    <a:pt x="834" y="2229"/>
                    <a:pt x="1263" y="2229"/>
                  </a:cubicBezTo>
                  <a:cubicBezTo>
                    <a:pt x="1411" y="2229"/>
                    <a:pt x="1560" y="2199"/>
                    <a:pt x="1702" y="2136"/>
                  </a:cubicBezTo>
                  <a:cubicBezTo>
                    <a:pt x="2274" y="1904"/>
                    <a:pt x="2537" y="1254"/>
                    <a:pt x="2305" y="682"/>
                  </a:cubicBezTo>
                  <a:cubicBezTo>
                    <a:pt x="2121" y="255"/>
                    <a:pt x="1714" y="1"/>
                    <a:pt x="1281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3917125" y="2384975"/>
              <a:ext cx="39850" cy="35050"/>
            </a:xfrm>
            <a:custGeom>
              <a:avLst/>
              <a:gdLst/>
              <a:ahLst/>
              <a:cxnLst/>
              <a:rect l="l" t="t" r="r" b="b"/>
              <a:pathLst>
                <a:path w="1594" h="1402" extrusionOk="0">
                  <a:moveTo>
                    <a:pt x="793" y="0"/>
                  </a:moveTo>
                  <a:cubicBezTo>
                    <a:pt x="704" y="0"/>
                    <a:pt x="614" y="17"/>
                    <a:pt x="526" y="51"/>
                  </a:cubicBezTo>
                  <a:cubicBezTo>
                    <a:pt x="170" y="206"/>
                    <a:pt x="0" y="623"/>
                    <a:pt x="155" y="979"/>
                  </a:cubicBezTo>
                  <a:cubicBezTo>
                    <a:pt x="260" y="1247"/>
                    <a:pt x="523" y="1401"/>
                    <a:pt x="798" y="1401"/>
                  </a:cubicBezTo>
                  <a:cubicBezTo>
                    <a:pt x="888" y="1401"/>
                    <a:pt x="980" y="1385"/>
                    <a:pt x="1067" y="1351"/>
                  </a:cubicBezTo>
                  <a:cubicBezTo>
                    <a:pt x="1423" y="1196"/>
                    <a:pt x="1593" y="778"/>
                    <a:pt x="1439" y="422"/>
                  </a:cubicBezTo>
                  <a:cubicBezTo>
                    <a:pt x="1322" y="154"/>
                    <a:pt x="1065" y="0"/>
                    <a:pt x="793" y="0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3922150" y="2374700"/>
              <a:ext cx="42950" cy="30025"/>
            </a:xfrm>
            <a:custGeom>
              <a:avLst/>
              <a:gdLst/>
              <a:ahLst/>
              <a:cxnLst/>
              <a:rect l="l" t="t" r="r" b="b"/>
              <a:pathLst>
                <a:path w="1718" h="1201" extrusionOk="0">
                  <a:moveTo>
                    <a:pt x="595" y="0"/>
                  </a:moveTo>
                  <a:cubicBezTo>
                    <a:pt x="448" y="0"/>
                    <a:pt x="298" y="30"/>
                    <a:pt x="155" y="91"/>
                  </a:cubicBezTo>
                  <a:cubicBezTo>
                    <a:pt x="124" y="106"/>
                    <a:pt x="77" y="122"/>
                    <a:pt x="47" y="137"/>
                  </a:cubicBezTo>
                  <a:cubicBezTo>
                    <a:pt x="31" y="153"/>
                    <a:pt x="16" y="168"/>
                    <a:pt x="0" y="168"/>
                  </a:cubicBezTo>
                  <a:cubicBezTo>
                    <a:pt x="0" y="276"/>
                    <a:pt x="31" y="385"/>
                    <a:pt x="77" y="478"/>
                  </a:cubicBezTo>
                  <a:cubicBezTo>
                    <a:pt x="93" y="524"/>
                    <a:pt x="108" y="555"/>
                    <a:pt x="124" y="586"/>
                  </a:cubicBezTo>
                  <a:cubicBezTo>
                    <a:pt x="186" y="679"/>
                    <a:pt x="248" y="772"/>
                    <a:pt x="310" y="849"/>
                  </a:cubicBezTo>
                  <a:cubicBezTo>
                    <a:pt x="418" y="942"/>
                    <a:pt x="526" y="1034"/>
                    <a:pt x="665" y="1096"/>
                  </a:cubicBezTo>
                  <a:cubicBezTo>
                    <a:pt x="758" y="1143"/>
                    <a:pt x="866" y="1174"/>
                    <a:pt x="975" y="1189"/>
                  </a:cubicBezTo>
                  <a:cubicBezTo>
                    <a:pt x="1029" y="1197"/>
                    <a:pt x="1083" y="1201"/>
                    <a:pt x="1135" y="1201"/>
                  </a:cubicBezTo>
                  <a:cubicBezTo>
                    <a:pt x="1187" y="1201"/>
                    <a:pt x="1238" y="1197"/>
                    <a:pt x="1284" y="1189"/>
                  </a:cubicBezTo>
                  <a:cubicBezTo>
                    <a:pt x="1392" y="1174"/>
                    <a:pt x="1501" y="1158"/>
                    <a:pt x="1609" y="1112"/>
                  </a:cubicBezTo>
                  <a:cubicBezTo>
                    <a:pt x="1640" y="1096"/>
                    <a:pt x="1671" y="1081"/>
                    <a:pt x="1702" y="1065"/>
                  </a:cubicBezTo>
                  <a:lnTo>
                    <a:pt x="1717" y="1065"/>
                  </a:lnTo>
                  <a:lnTo>
                    <a:pt x="1702" y="957"/>
                  </a:lnTo>
                  <a:cubicBezTo>
                    <a:pt x="1686" y="911"/>
                    <a:pt x="1686" y="864"/>
                    <a:pt x="1671" y="818"/>
                  </a:cubicBezTo>
                  <a:cubicBezTo>
                    <a:pt x="1671" y="802"/>
                    <a:pt x="1655" y="772"/>
                    <a:pt x="1655" y="756"/>
                  </a:cubicBezTo>
                  <a:cubicBezTo>
                    <a:pt x="1655" y="741"/>
                    <a:pt x="1640" y="741"/>
                    <a:pt x="1640" y="725"/>
                  </a:cubicBezTo>
                  <a:cubicBezTo>
                    <a:pt x="1640" y="710"/>
                    <a:pt x="1624" y="694"/>
                    <a:pt x="1624" y="679"/>
                  </a:cubicBezTo>
                  <a:cubicBezTo>
                    <a:pt x="1578" y="570"/>
                    <a:pt x="1516" y="478"/>
                    <a:pt x="1454" y="385"/>
                  </a:cubicBezTo>
                  <a:cubicBezTo>
                    <a:pt x="1423" y="369"/>
                    <a:pt x="1408" y="354"/>
                    <a:pt x="1392" y="338"/>
                  </a:cubicBezTo>
                  <a:cubicBezTo>
                    <a:pt x="1185" y="121"/>
                    <a:pt x="895" y="0"/>
                    <a:pt x="595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3928325" y="2396575"/>
              <a:ext cx="36775" cy="33925"/>
            </a:xfrm>
            <a:custGeom>
              <a:avLst/>
              <a:gdLst/>
              <a:ahLst/>
              <a:cxnLst/>
              <a:rect l="l" t="t" r="r" b="b"/>
              <a:pathLst>
                <a:path w="1471" h="1357" extrusionOk="0">
                  <a:moveTo>
                    <a:pt x="1086" y="1"/>
                  </a:moveTo>
                  <a:cubicBezTo>
                    <a:pt x="1059" y="1"/>
                    <a:pt x="1033" y="2"/>
                    <a:pt x="1006" y="5"/>
                  </a:cubicBezTo>
                  <a:cubicBezTo>
                    <a:pt x="898" y="5"/>
                    <a:pt x="805" y="20"/>
                    <a:pt x="697" y="67"/>
                  </a:cubicBezTo>
                  <a:cubicBezTo>
                    <a:pt x="681" y="67"/>
                    <a:pt x="666" y="67"/>
                    <a:pt x="650" y="82"/>
                  </a:cubicBezTo>
                  <a:cubicBezTo>
                    <a:pt x="558" y="113"/>
                    <a:pt x="480" y="159"/>
                    <a:pt x="418" y="221"/>
                  </a:cubicBezTo>
                  <a:cubicBezTo>
                    <a:pt x="295" y="314"/>
                    <a:pt x="202" y="422"/>
                    <a:pt x="124" y="562"/>
                  </a:cubicBezTo>
                  <a:cubicBezTo>
                    <a:pt x="78" y="655"/>
                    <a:pt x="47" y="747"/>
                    <a:pt x="32" y="856"/>
                  </a:cubicBezTo>
                  <a:cubicBezTo>
                    <a:pt x="1" y="1010"/>
                    <a:pt x="1" y="1165"/>
                    <a:pt x="47" y="1304"/>
                  </a:cubicBezTo>
                  <a:cubicBezTo>
                    <a:pt x="78" y="1320"/>
                    <a:pt x="93" y="1320"/>
                    <a:pt x="124" y="1335"/>
                  </a:cubicBezTo>
                  <a:cubicBezTo>
                    <a:pt x="171" y="1335"/>
                    <a:pt x="217" y="1351"/>
                    <a:pt x="264" y="1351"/>
                  </a:cubicBezTo>
                  <a:lnTo>
                    <a:pt x="279" y="1351"/>
                  </a:lnTo>
                  <a:cubicBezTo>
                    <a:pt x="310" y="1354"/>
                    <a:pt x="342" y="1356"/>
                    <a:pt x="375" y="1356"/>
                  </a:cubicBezTo>
                  <a:cubicBezTo>
                    <a:pt x="472" y="1356"/>
                    <a:pt x="577" y="1339"/>
                    <a:pt x="681" y="1304"/>
                  </a:cubicBezTo>
                  <a:cubicBezTo>
                    <a:pt x="712" y="1289"/>
                    <a:pt x="743" y="1273"/>
                    <a:pt x="774" y="1258"/>
                  </a:cubicBezTo>
                  <a:cubicBezTo>
                    <a:pt x="882" y="1211"/>
                    <a:pt x="991" y="1165"/>
                    <a:pt x="1068" y="1088"/>
                  </a:cubicBezTo>
                  <a:cubicBezTo>
                    <a:pt x="1083" y="1072"/>
                    <a:pt x="1114" y="1057"/>
                    <a:pt x="1130" y="1041"/>
                  </a:cubicBezTo>
                  <a:cubicBezTo>
                    <a:pt x="1223" y="933"/>
                    <a:pt x="1300" y="825"/>
                    <a:pt x="1362" y="701"/>
                  </a:cubicBezTo>
                  <a:cubicBezTo>
                    <a:pt x="1377" y="655"/>
                    <a:pt x="1408" y="608"/>
                    <a:pt x="1424" y="562"/>
                  </a:cubicBezTo>
                  <a:cubicBezTo>
                    <a:pt x="1455" y="438"/>
                    <a:pt x="1470" y="314"/>
                    <a:pt x="1455" y="190"/>
                  </a:cubicBezTo>
                  <a:lnTo>
                    <a:pt x="1470" y="190"/>
                  </a:lnTo>
                  <a:lnTo>
                    <a:pt x="1455" y="82"/>
                  </a:lnTo>
                  <a:cubicBezTo>
                    <a:pt x="1339" y="31"/>
                    <a:pt x="1213" y="1"/>
                    <a:pt x="1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3980925" y="2252100"/>
              <a:ext cx="63825" cy="55900"/>
            </a:xfrm>
            <a:custGeom>
              <a:avLst/>
              <a:gdLst/>
              <a:ahLst/>
              <a:cxnLst/>
              <a:rect l="l" t="t" r="r" b="b"/>
              <a:pathLst>
                <a:path w="2553" h="2236" extrusionOk="0">
                  <a:moveTo>
                    <a:pt x="1282" y="1"/>
                  </a:moveTo>
                  <a:cubicBezTo>
                    <a:pt x="1112" y="1"/>
                    <a:pt x="938" y="40"/>
                    <a:pt x="774" y="122"/>
                  </a:cubicBezTo>
                  <a:cubicBezTo>
                    <a:pt x="233" y="385"/>
                    <a:pt x="0" y="1066"/>
                    <a:pt x="279" y="1607"/>
                  </a:cubicBezTo>
                  <a:cubicBezTo>
                    <a:pt x="477" y="2004"/>
                    <a:pt x="872" y="2236"/>
                    <a:pt x="1284" y="2236"/>
                  </a:cubicBezTo>
                  <a:cubicBezTo>
                    <a:pt x="1450" y="2236"/>
                    <a:pt x="1619" y="2198"/>
                    <a:pt x="1779" y="2118"/>
                  </a:cubicBezTo>
                  <a:cubicBezTo>
                    <a:pt x="2321" y="1839"/>
                    <a:pt x="2553" y="1174"/>
                    <a:pt x="2274" y="617"/>
                  </a:cubicBezTo>
                  <a:cubicBezTo>
                    <a:pt x="2078" y="224"/>
                    <a:pt x="1689" y="1"/>
                    <a:pt x="1282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3992925" y="2262425"/>
              <a:ext cx="39850" cy="35150"/>
            </a:xfrm>
            <a:custGeom>
              <a:avLst/>
              <a:gdLst/>
              <a:ahLst/>
              <a:cxnLst/>
              <a:rect l="l" t="t" r="r" b="b"/>
              <a:pathLst>
                <a:path w="1594" h="1406" extrusionOk="0">
                  <a:moveTo>
                    <a:pt x="799" y="1"/>
                  </a:moveTo>
                  <a:cubicBezTo>
                    <a:pt x="693" y="1"/>
                    <a:pt x="584" y="26"/>
                    <a:pt x="480" y="80"/>
                  </a:cubicBezTo>
                  <a:cubicBezTo>
                    <a:pt x="139" y="250"/>
                    <a:pt x="0" y="668"/>
                    <a:pt x="170" y="1008"/>
                  </a:cubicBezTo>
                  <a:cubicBezTo>
                    <a:pt x="291" y="1262"/>
                    <a:pt x="538" y="1406"/>
                    <a:pt x="799" y="1406"/>
                  </a:cubicBezTo>
                  <a:cubicBezTo>
                    <a:pt x="904" y="1406"/>
                    <a:pt x="1012" y="1382"/>
                    <a:pt x="1114" y="1333"/>
                  </a:cubicBezTo>
                  <a:cubicBezTo>
                    <a:pt x="1454" y="1163"/>
                    <a:pt x="1593" y="730"/>
                    <a:pt x="1423" y="390"/>
                  </a:cubicBezTo>
                  <a:cubicBezTo>
                    <a:pt x="1303" y="149"/>
                    <a:pt x="1058" y="1"/>
                    <a:pt x="799" y="1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011475" y="2263650"/>
              <a:ext cx="29800" cy="44100"/>
            </a:xfrm>
            <a:custGeom>
              <a:avLst/>
              <a:gdLst/>
              <a:ahLst/>
              <a:cxnLst/>
              <a:rect l="l" t="t" r="r" b="b"/>
              <a:pathLst>
                <a:path w="1192" h="1764" extrusionOk="0">
                  <a:moveTo>
                    <a:pt x="960" y="0"/>
                  </a:moveTo>
                  <a:cubicBezTo>
                    <a:pt x="851" y="16"/>
                    <a:pt x="743" y="47"/>
                    <a:pt x="650" y="93"/>
                  </a:cubicBezTo>
                  <a:cubicBezTo>
                    <a:pt x="619" y="109"/>
                    <a:pt x="573" y="140"/>
                    <a:pt x="542" y="155"/>
                  </a:cubicBezTo>
                  <a:cubicBezTo>
                    <a:pt x="449" y="217"/>
                    <a:pt x="372" y="279"/>
                    <a:pt x="310" y="356"/>
                  </a:cubicBezTo>
                  <a:cubicBezTo>
                    <a:pt x="202" y="464"/>
                    <a:pt x="124" y="588"/>
                    <a:pt x="78" y="727"/>
                  </a:cubicBezTo>
                  <a:cubicBezTo>
                    <a:pt x="47" y="820"/>
                    <a:pt x="16" y="929"/>
                    <a:pt x="1" y="1037"/>
                  </a:cubicBezTo>
                  <a:cubicBezTo>
                    <a:pt x="1" y="1145"/>
                    <a:pt x="1" y="1253"/>
                    <a:pt x="16" y="1346"/>
                  </a:cubicBezTo>
                  <a:cubicBezTo>
                    <a:pt x="31" y="1454"/>
                    <a:pt x="78" y="1563"/>
                    <a:pt x="124" y="1656"/>
                  </a:cubicBezTo>
                  <a:cubicBezTo>
                    <a:pt x="140" y="1702"/>
                    <a:pt x="155" y="1733"/>
                    <a:pt x="171" y="1764"/>
                  </a:cubicBezTo>
                  <a:lnTo>
                    <a:pt x="279" y="1748"/>
                  </a:lnTo>
                  <a:cubicBezTo>
                    <a:pt x="294" y="1733"/>
                    <a:pt x="310" y="1733"/>
                    <a:pt x="341" y="1733"/>
                  </a:cubicBezTo>
                  <a:cubicBezTo>
                    <a:pt x="372" y="1717"/>
                    <a:pt x="418" y="1702"/>
                    <a:pt x="449" y="1702"/>
                  </a:cubicBezTo>
                  <a:cubicBezTo>
                    <a:pt x="480" y="1687"/>
                    <a:pt x="527" y="1671"/>
                    <a:pt x="557" y="1656"/>
                  </a:cubicBezTo>
                  <a:cubicBezTo>
                    <a:pt x="805" y="1532"/>
                    <a:pt x="975" y="1331"/>
                    <a:pt x="1083" y="1099"/>
                  </a:cubicBezTo>
                  <a:cubicBezTo>
                    <a:pt x="1114" y="1021"/>
                    <a:pt x="1130" y="959"/>
                    <a:pt x="1145" y="882"/>
                  </a:cubicBezTo>
                  <a:cubicBezTo>
                    <a:pt x="1192" y="650"/>
                    <a:pt x="1176" y="387"/>
                    <a:pt x="1052" y="155"/>
                  </a:cubicBezTo>
                  <a:cubicBezTo>
                    <a:pt x="1037" y="124"/>
                    <a:pt x="1022" y="93"/>
                    <a:pt x="1006" y="78"/>
                  </a:cubicBezTo>
                  <a:cubicBezTo>
                    <a:pt x="991" y="47"/>
                    <a:pt x="975" y="16"/>
                    <a:pt x="960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3984800" y="2272775"/>
              <a:ext cx="35200" cy="34975"/>
            </a:xfrm>
            <a:custGeom>
              <a:avLst/>
              <a:gdLst/>
              <a:ahLst/>
              <a:cxnLst/>
              <a:rect l="l" t="t" r="r" b="b"/>
              <a:pathLst>
                <a:path w="1408" h="1399" extrusionOk="0">
                  <a:moveTo>
                    <a:pt x="366" y="1"/>
                  </a:moveTo>
                  <a:cubicBezTo>
                    <a:pt x="254" y="1"/>
                    <a:pt x="147" y="18"/>
                    <a:pt x="31" y="53"/>
                  </a:cubicBezTo>
                  <a:cubicBezTo>
                    <a:pt x="16" y="99"/>
                    <a:pt x="16" y="130"/>
                    <a:pt x="16" y="177"/>
                  </a:cubicBezTo>
                  <a:cubicBezTo>
                    <a:pt x="0" y="208"/>
                    <a:pt x="0" y="254"/>
                    <a:pt x="0" y="285"/>
                  </a:cubicBezTo>
                  <a:cubicBezTo>
                    <a:pt x="0" y="331"/>
                    <a:pt x="0" y="378"/>
                    <a:pt x="16" y="409"/>
                  </a:cubicBezTo>
                  <a:cubicBezTo>
                    <a:pt x="16" y="455"/>
                    <a:pt x="16" y="502"/>
                    <a:pt x="31" y="533"/>
                  </a:cubicBezTo>
                  <a:cubicBezTo>
                    <a:pt x="47" y="564"/>
                    <a:pt x="47" y="594"/>
                    <a:pt x="62" y="625"/>
                  </a:cubicBezTo>
                  <a:cubicBezTo>
                    <a:pt x="62" y="656"/>
                    <a:pt x="78" y="672"/>
                    <a:pt x="78" y="703"/>
                  </a:cubicBezTo>
                  <a:cubicBezTo>
                    <a:pt x="93" y="718"/>
                    <a:pt x="93" y="734"/>
                    <a:pt x="108" y="749"/>
                  </a:cubicBezTo>
                  <a:lnTo>
                    <a:pt x="124" y="780"/>
                  </a:lnTo>
                  <a:cubicBezTo>
                    <a:pt x="155" y="826"/>
                    <a:pt x="170" y="873"/>
                    <a:pt x="201" y="919"/>
                  </a:cubicBezTo>
                  <a:cubicBezTo>
                    <a:pt x="418" y="1229"/>
                    <a:pt x="758" y="1399"/>
                    <a:pt x="1129" y="1399"/>
                  </a:cubicBezTo>
                  <a:lnTo>
                    <a:pt x="1238" y="1399"/>
                  </a:lnTo>
                  <a:lnTo>
                    <a:pt x="1346" y="1383"/>
                  </a:lnTo>
                  <a:cubicBezTo>
                    <a:pt x="1392" y="1244"/>
                    <a:pt x="1408" y="1089"/>
                    <a:pt x="1392" y="935"/>
                  </a:cubicBezTo>
                  <a:cubicBezTo>
                    <a:pt x="1392" y="826"/>
                    <a:pt x="1361" y="718"/>
                    <a:pt x="1315" y="625"/>
                  </a:cubicBezTo>
                  <a:cubicBezTo>
                    <a:pt x="1315" y="610"/>
                    <a:pt x="1300" y="594"/>
                    <a:pt x="1300" y="579"/>
                  </a:cubicBezTo>
                  <a:cubicBezTo>
                    <a:pt x="1253" y="502"/>
                    <a:pt x="1207" y="424"/>
                    <a:pt x="1145" y="362"/>
                  </a:cubicBezTo>
                  <a:cubicBezTo>
                    <a:pt x="1052" y="239"/>
                    <a:pt x="928" y="146"/>
                    <a:pt x="789" y="84"/>
                  </a:cubicBezTo>
                  <a:cubicBezTo>
                    <a:pt x="696" y="53"/>
                    <a:pt x="588" y="22"/>
                    <a:pt x="480" y="7"/>
                  </a:cubicBezTo>
                  <a:cubicBezTo>
                    <a:pt x="441" y="3"/>
                    <a:pt x="403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4096550" y="2362500"/>
              <a:ext cx="63450" cy="55775"/>
            </a:xfrm>
            <a:custGeom>
              <a:avLst/>
              <a:gdLst/>
              <a:ahLst/>
              <a:cxnLst/>
              <a:rect l="l" t="t" r="r" b="b"/>
              <a:pathLst>
                <a:path w="2538" h="2231" extrusionOk="0">
                  <a:moveTo>
                    <a:pt x="1272" y="1"/>
                  </a:moveTo>
                  <a:cubicBezTo>
                    <a:pt x="915" y="1"/>
                    <a:pt x="562" y="169"/>
                    <a:pt x="341" y="486"/>
                  </a:cubicBezTo>
                  <a:cubicBezTo>
                    <a:pt x="1" y="997"/>
                    <a:pt x="125" y="1693"/>
                    <a:pt x="635" y="2033"/>
                  </a:cubicBezTo>
                  <a:cubicBezTo>
                    <a:pt x="828" y="2167"/>
                    <a:pt x="1047" y="2231"/>
                    <a:pt x="1264" y="2231"/>
                  </a:cubicBezTo>
                  <a:cubicBezTo>
                    <a:pt x="1622" y="2231"/>
                    <a:pt x="1976" y="2057"/>
                    <a:pt x="2197" y="1739"/>
                  </a:cubicBezTo>
                  <a:cubicBezTo>
                    <a:pt x="2538" y="1229"/>
                    <a:pt x="2414" y="548"/>
                    <a:pt x="1904" y="192"/>
                  </a:cubicBezTo>
                  <a:cubicBezTo>
                    <a:pt x="1710" y="63"/>
                    <a:pt x="1490" y="1"/>
                    <a:pt x="1272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4108150" y="2372750"/>
              <a:ext cx="40250" cy="35125"/>
            </a:xfrm>
            <a:custGeom>
              <a:avLst/>
              <a:gdLst/>
              <a:ahLst/>
              <a:cxnLst/>
              <a:rect l="l" t="t" r="r" b="b"/>
              <a:pathLst>
                <a:path w="1610" h="1405" extrusionOk="0">
                  <a:moveTo>
                    <a:pt x="808" y="0"/>
                  </a:moveTo>
                  <a:cubicBezTo>
                    <a:pt x="585" y="0"/>
                    <a:pt x="367" y="107"/>
                    <a:pt x="233" y="308"/>
                  </a:cubicBezTo>
                  <a:cubicBezTo>
                    <a:pt x="1" y="633"/>
                    <a:pt x="94" y="1066"/>
                    <a:pt x="403" y="1283"/>
                  </a:cubicBezTo>
                  <a:cubicBezTo>
                    <a:pt x="526" y="1365"/>
                    <a:pt x="665" y="1405"/>
                    <a:pt x="802" y="1405"/>
                  </a:cubicBezTo>
                  <a:cubicBezTo>
                    <a:pt x="1026" y="1405"/>
                    <a:pt x="1243" y="1298"/>
                    <a:pt x="1378" y="1097"/>
                  </a:cubicBezTo>
                  <a:cubicBezTo>
                    <a:pt x="1610" y="788"/>
                    <a:pt x="1517" y="339"/>
                    <a:pt x="1207" y="122"/>
                  </a:cubicBezTo>
                  <a:cubicBezTo>
                    <a:pt x="1084" y="40"/>
                    <a:pt x="945" y="0"/>
                    <a:pt x="808" y="0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4105450" y="2391400"/>
              <a:ext cx="48375" cy="26875"/>
            </a:xfrm>
            <a:custGeom>
              <a:avLst/>
              <a:gdLst/>
              <a:ahLst/>
              <a:cxnLst/>
              <a:rect l="l" t="t" r="r" b="b"/>
              <a:pathLst>
                <a:path w="1935" h="1075" extrusionOk="0">
                  <a:moveTo>
                    <a:pt x="1046" y="1"/>
                  </a:moveTo>
                  <a:cubicBezTo>
                    <a:pt x="985" y="1"/>
                    <a:pt x="925" y="4"/>
                    <a:pt x="867" y="11"/>
                  </a:cubicBezTo>
                  <a:cubicBezTo>
                    <a:pt x="759" y="26"/>
                    <a:pt x="650" y="57"/>
                    <a:pt x="557" y="104"/>
                  </a:cubicBezTo>
                  <a:cubicBezTo>
                    <a:pt x="465" y="150"/>
                    <a:pt x="372" y="196"/>
                    <a:pt x="279" y="274"/>
                  </a:cubicBezTo>
                  <a:cubicBezTo>
                    <a:pt x="202" y="336"/>
                    <a:pt x="124" y="413"/>
                    <a:pt x="62" y="506"/>
                  </a:cubicBezTo>
                  <a:cubicBezTo>
                    <a:pt x="47" y="537"/>
                    <a:pt x="16" y="568"/>
                    <a:pt x="1" y="599"/>
                  </a:cubicBezTo>
                  <a:lnTo>
                    <a:pt x="78" y="691"/>
                  </a:lnTo>
                  <a:cubicBezTo>
                    <a:pt x="124" y="753"/>
                    <a:pt x="202" y="831"/>
                    <a:pt x="279" y="877"/>
                  </a:cubicBezTo>
                  <a:cubicBezTo>
                    <a:pt x="472" y="1011"/>
                    <a:pt x="691" y="1075"/>
                    <a:pt x="908" y="1075"/>
                  </a:cubicBezTo>
                  <a:cubicBezTo>
                    <a:pt x="1266" y="1075"/>
                    <a:pt x="1620" y="901"/>
                    <a:pt x="1841" y="583"/>
                  </a:cubicBezTo>
                  <a:cubicBezTo>
                    <a:pt x="1872" y="537"/>
                    <a:pt x="1903" y="490"/>
                    <a:pt x="1919" y="444"/>
                  </a:cubicBezTo>
                  <a:cubicBezTo>
                    <a:pt x="1919" y="428"/>
                    <a:pt x="1919" y="428"/>
                    <a:pt x="1934" y="428"/>
                  </a:cubicBezTo>
                  <a:lnTo>
                    <a:pt x="1919" y="428"/>
                  </a:lnTo>
                  <a:cubicBezTo>
                    <a:pt x="1857" y="336"/>
                    <a:pt x="1780" y="274"/>
                    <a:pt x="1687" y="212"/>
                  </a:cubicBezTo>
                  <a:cubicBezTo>
                    <a:pt x="1656" y="181"/>
                    <a:pt x="1625" y="165"/>
                    <a:pt x="1594" y="150"/>
                  </a:cubicBezTo>
                  <a:cubicBezTo>
                    <a:pt x="1501" y="88"/>
                    <a:pt x="1393" y="57"/>
                    <a:pt x="1300" y="26"/>
                  </a:cubicBezTo>
                  <a:cubicBezTo>
                    <a:pt x="1218" y="8"/>
                    <a:pt x="1132" y="1"/>
                    <a:pt x="1046" y="1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4100425" y="2363800"/>
              <a:ext cx="28250" cy="44900"/>
            </a:xfrm>
            <a:custGeom>
              <a:avLst/>
              <a:gdLst/>
              <a:ahLst/>
              <a:cxnLst/>
              <a:rect l="l" t="t" r="r" b="b"/>
              <a:pathLst>
                <a:path w="1130" h="1796" extrusionOk="0">
                  <a:moveTo>
                    <a:pt x="789" y="1"/>
                  </a:moveTo>
                  <a:cubicBezTo>
                    <a:pt x="728" y="16"/>
                    <a:pt x="666" y="32"/>
                    <a:pt x="619" y="63"/>
                  </a:cubicBezTo>
                  <a:cubicBezTo>
                    <a:pt x="588" y="78"/>
                    <a:pt x="557" y="94"/>
                    <a:pt x="526" y="109"/>
                  </a:cubicBezTo>
                  <a:cubicBezTo>
                    <a:pt x="511" y="125"/>
                    <a:pt x="480" y="140"/>
                    <a:pt x="465" y="156"/>
                  </a:cubicBezTo>
                  <a:cubicBezTo>
                    <a:pt x="434" y="187"/>
                    <a:pt x="403" y="202"/>
                    <a:pt x="387" y="217"/>
                  </a:cubicBezTo>
                  <a:lnTo>
                    <a:pt x="372" y="217"/>
                  </a:lnTo>
                  <a:cubicBezTo>
                    <a:pt x="356" y="248"/>
                    <a:pt x="341" y="264"/>
                    <a:pt x="310" y="279"/>
                  </a:cubicBezTo>
                  <a:cubicBezTo>
                    <a:pt x="294" y="310"/>
                    <a:pt x="263" y="326"/>
                    <a:pt x="248" y="357"/>
                  </a:cubicBezTo>
                  <a:cubicBezTo>
                    <a:pt x="233" y="388"/>
                    <a:pt x="217" y="403"/>
                    <a:pt x="186" y="434"/>
                  </a:cubicBezTo>
                  <a:cubicBezTo>
                    <a:pt x="109" y="558"/>
                    <a:pt x="62" y="682"/>
                    <a:pt x="31" y="821"/>
                  </a:cubicBezTo>
                  <a:cubicBezTo>
                    <a:pt x="0" y="929"/>
                    <a:pt x="0" y="1037"/>
                    <a:pt x="0" y="1146"/>
                  </a:cubicBezTo>
                  <a:cubicBezTo>
                    <a:pt x="0" y="1177"/>
                    <a:pt x="0" y="1208"/>
                    <a:pt x="16" y="1238"/>
                  </a:cubicBezTo>
                  <a:cubicBezTo>
                    <a:pt x="31" y="1409"/>
                    <a:pt x="93" y="1563"/>
                    <a:pt x="202" y="1703"/>
                  </a:cubicBezTo>
                  <a:lnTo>
                    <a:pt x="279" y="1795"/>
                  </a:lnTo>
                  <a:cubicBezTo>
                    <a:pt x="418" y="1764"/>
                    <a:pt x="557" y="1703"/>
                    <a:pt x="697" y="1625"/>
                  </a:cubicBezTo>
                  <a:cubicBezTo>
                    <a:pt x="774" y="1563"/>
                    <a:pt x="851" y="1486"/>
                    <a:pt x="913" y="1393"/>
                  </a:cubicBezTo>
                  <a:cubicBezTo>
                    <a:pt x="929" y="1378"/>
                    <a:pt x="944" y="1378"/>
                    <a:pt x="944" y="1362"/>
                  </a:cubicBezTo>
                  <a:cubicBezTo>
                    <a:pt x="991" y="1285"/>
                    <a:pt x="1037" y="1208"/>
                    <a:pt x="1068" y="1115"/>
                  </a:cubicBezTo>
                  <a:cubicBezTo>
                    <a:pt x="1114" y="975"/>
                    <a:pt x="1130" y="821"/>
                    <a:pt x="1114" y="666"/>
                  </a:cubicBezTo>
                  <a:cubicBezTo>
                    <a:pt x="1114" y="573"/>
                    <a:pt x="1083" y="465"/>
                    <a:pt x="1052" y="372"/>
                  </a:cubicBezTo>
                  <a:lnTo>
                    <a:pt x="1037" y="372"/>
                  </a:lnTo>
                  <a:cubicBezTo>
                    <a:pt x="991" y="233"/>
                    <a:pt x="898" y="109"/>
                    <a:pt x="7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11" name="Google Shape;911;p19"/>
          <p:cNvGrpSpPr/>
          <p:nvPr/>
        </p:nvGrpSpPr>
        <p:grpSpPr>
          <a:xfrm>
            <a:off x="216292" y="307110"/>
            <a:ext cx="8698715" cy="4595990"/>
            <a:chOff x="216292" y="307110"/>
            <a:chExt cx="8698715" cy="4595990"/>
          </a:xfrm>
        </p:grpSpPr>
        <p:sp>
          <p:nvSpPr>
            <p:cNvPr id="912" name="Google Shape;912;p19"/>
            <p:cNvSpPr/>
            <p:nvPr/>
          </p:nvSpPr>
          <p:spPr>
            <a:xfrm>
              <a:off x="3503631" y="4738812"/>
              <a:ext cx="132754" cy="164288"/>
            </a:xfrm>
            <a:custGeom>
              <a:avLst/>
              <a:gdLst/>
              <a:ahLst/>
              <a:cxnLst/>
              <a:rect l="l" t="t" r="r" b="b"/>
              <a:pathLst>
                <a:path w="3709" h="4590" extrusionOk="0">
                  <a:moveTo>
                    <a:pt x="1855" y="0"/>
                  </a:moveTo>
                  <a:cubicBezTo>
                    <a:pt x="1794" y="1247"/>
                    <a:pt x="1004" y="2250"/>
                    <a:pt x="1" y="2310"/>
                  </a:cubicBezTo>
                  <a:cubicBezTo>
                    <a:pt x="1004" y="2341"/>
                    <a:pt x="1794" y="3344"/>
                    <a:pt x="1855" y="4590"/>
                  </a:cubicBezTo>
                  <a:cubicBezTo>
                    <a:pt x="1916" y="3344"/>
                    <a:pt x="2706" y="2371"/>
                    <a:pt x="3709" y="2310"/>
                  </a:cubicBezTo>
                  <a:cubicBezTo>
                    <a:pt x="2706" y="2250"/>
                    <a:pt x="1916" y="1247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1602572" y="4739338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16"/>
                    <a:pt x="1004" y="2219"/>
                    <a:pt x="1" y="2280"/>
                  </a:cubicBezTo>
                  <a:cubicBezTo>
                    <a:pt x="1004" y="2311"/>
                    <a:pt x="1824" y="3314"/>
                    <a:pt x="1885" y="4560"/>
                  </a:cubicBezTo>
                  <a:cubicBezTo>
                    <a:pt x="1916" y="3314"/>
                    <a:pt x="2736" y="2341"/>
                    <a:pt x="3739" y="2280"/>
                  </a:cubicBezTo>
                  <a:cubicBezTo>
                    <a:pt x="2736" y="2219"/>
                    <a:pt x="1916" y="1216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8604108" y="1078940"/>
              <a:ext cx="132754" cy="163214"/>
            </a:xfrm>
            <a:custGeom>
              <a:avLst/>
              <a:gdLst/>
              <a:ahLst/>
              <a:cxnLst/>
              <a:rect l="l" t="t" r="r" b="b"/>
              <a:pathLst>
                <a:path w="3709" h="4560" extrusionOk="0">
                  <a:moveTo>
                    <a:pt x="1854" y="0"/>
                  </a:moveTo>
                  <a:cubicBezTo>
                    <a:pt x="1793" y="1216"/>
                    <a:pt x="1003" y="2219"/>
                    <a:pt x="0" y="2280"/>
                  </a:cubicBezTo>
                  <a:cubicBezTo>
                    <a:pt x="1003" y="2310"/>
                    <a:pt x="1793" y="3314"/>
                    <a:pt x="1854" y="4560"/>
                  </a:cubicBezTo>
                  <a:cubicBezTo>
                    <a:pt x="1915" y="3314"/>
                    <a:pt x="2705" y="2341"/>
                    <a:pt x="3708" y="2280"/>
                  </a:cubicBezTo>
                  <a:cubicBezTo>
                    <a:pt x="2705" y="2219"/>
                    <a:pt x="1915" y="1216"/>
                    <a:pt x="1854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8680278" y="3650087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47"/>
                    <a:pt x="1003" y="2220"/>
                    <a:pt x="0" y="2280"/>
                  </a:cubicBezTo>
                  <a:cubicBezTo>
                    <a:pt x="1003" y="2341"/>
                    <a:pt x="1824" y="3344"/>
                    <a:pt x="1885" y="4560"/>
                  </a:cubicBezTo>
                  <a:cubicBezTo>
                    <a:pt x="1915" y="3344"/>
                    <a:pt x="2736" y="2341"/>
                    <a:pt x="3739" y="2280"/>
                  </a:cubicBezTo>
                  <a:cubicBezTo>
                    <a:pt x="2736" y="2220"/>
                    <a:pt x="1915" y="1247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216292" y="2919313"/>
              <a:ext cx="132754" cy="163250"/>
            </a:xfrm>
            <a:custGeom>
              <a:avLst/>
              <a:gdLst/>
              <a:ahLst/>
              <a:cxnLst/>
              <a:rect l="l" t="t" r="r" b="b"/>
              <a:pathLst>
                <a:path w="3709" h="4561" extrusionOk="0">
                  <a:moveTo>
                    <a:pt x="1854" y="1"/>
                  </a:moveTo>
                  <a:cubicBezTo>
                    <a:pt x="1824" y="1217"/>
                    <a:pt x="1003" y="2220"/>
                    <a:pt x="0" y="2281"/>
                  </a:cubicBezTo>
                  <a:cubicBezTo>
                    <a:pt x="1003" y="2341"/>
                    <a:pt x="1824" y="3314"/>
                    <a:pt x="1854" y="4560"/>
                  </a:cubicBezTo>
                  <a:cubicBezTo>
                    <a:pt x="1915" y="3314"/>
                    <a:pt x="2705" y="2341"/>
                    <a:pt x="3708" y="2281"/>
                  </a:cubicBezTo>
                  <a:cubicBezTo>
                    <a:pt x="2705" y="2220"/>
                    <a:pt x="1915" y="121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291932" y="374066"/>
              <a:ext cx="133864" cy="164288"/>
            </a:xfrm>
            <a:custGeom>
              <a:avLst/>
              <a:gdLst/>
              <a:ahLst/>
              <a:cxnLst/>
              <a:rect l="l" t="t" r="r" b="b"/>
              <a:pathLst>
                <a:path w="3740" h="4590" extrusionOk="0">
                  <a:moveTo>
                    <a:pt x="1885" y="0"/>
                  </a:moveTo>
                  <a:cubicBezTo>
                    <a:pt x="1824" y="1246"/>
                    <a:pt x="1004" y="2249"/>
                    <a:pt x="1" y="2280"/>
                  </a:cubicBezTo>
                  <a:lnTo>
                    <a:pt x="1" y="2310"/>
                  </a:lnTo>
                  <a:cubicBezTo>
                    <a:pt x="1004" y="2341"/>
                    <a:pt x="1824" y="3344"/>
                    <a:pt x="1885" y="4590"/>
                  </a:cubicBezTo>
                  <a:cubicBezTo>
                    <a:pt x="1916" y="3344"/>
                    <a:pt x="2736" y="2341"/>
                    <a:pt x="3739" y="2310"/>
                  </a:cubicBezTo>
                  <a:cubicBezTo>
                    <a:pt x="3739" y="2310"/>
                    <a:pt x="3739" y="2310"/>
                    <a:pt x="3739" y="2280"/>
                  </a:cubicBezTo>
                  <a:cubicBezTo>
                    <a:pt x="2736" y="2249"/>
                    <a:pt x="1916" y="1246"/>
                    <a:pt x="188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6095808" y="4729490"/>
              <a:ext cx="30495" cy="30531"/>
            </a:xfrm>
            <a:custGeom>
              <a:avLst/>
              <a:gdLst/>
              <a:ahLst/>
              <a:cxnLst/>
              <a:rect l="l" t="t" r="r" b="b"/>
              <a:pathLst>
                <a:path w="852" h="853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70"/>
                    <a:pt x="183" y="852"/>
                    <a:pt x="426" y="852"/>
                  </a:cubicBezTo>
                  <a:cubicBezTo>
                    <a:pt x="669" y="852"/>
                    <a:pt x="851" y="670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8884511" y="2574332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69"/>
                    <a:pt x="214" y="852"/>
                    <a:pt x="426" y="852"/>
                  </a:cubicBezTo>
                  <a:cubicBezTo>
                    <a:pt x="669" y="852"/>
                    <a:pt x="852" y="669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8180018" y="4864068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99648" y="307110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38" y="851"/>
                    <a:pt x="851" y="669"/>
                    <a:pt x="851" y="426"/>
                  </a:cubicBezTo>
                  <a:cubicBezTo>
                    <a:pt x="851" y="183"/>
                    <a:pt x="638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1995707" y="422330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7"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" name="Google Shape;924;p20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20"/>
          <p:cNvSpPr txBox="1"/>
          <p:nvPr>
            <p:ph type="title"/>
          </p:nvPr>
        </p:nvSpPr>
        <p:spPr>
          <a:xfrm>
            <a:off x="720000" y="539500"/>
            <a:ext cx="77040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26" name="Google Shape;926;p20"/>
          <p:cNvGrpSpPr/>
          <p:nvPr/>
        </p:nvGrpSpPr>
        <p:grpSpPr>
          <a:xfrm rot="-10476937">
            <a:off x="8182042" y="-99962"/>
            <a:ext cx="868272" cy="2037665"/>
            <a:chOff x="3286350" y="1615775"/>
            <a:chExt cx="577025" cy="1354075"/>
          </a:xfrm>
        </p:grpSpPr>
        <p:sp>
          <p:nvSpPr>
            <p:cNvPr id="927" name="Google Shape;927;p20"/>
            <p:cNvSpPr/>
            <p:nvPr/>
          </p:nvSpPr>
          <p:spPr>
            <a:xfrm>
              <a:off x="3501375" y="1872275"/>
              <a:ext cx="152400" cy="1097575"/>
            </a:xfrm>
            <a:custGeom>
              <a:avLst/>
              <a:gdLst/>
              <a:ahLst/>
              <a:cxnLst/>
              <a:rect l="l" t="t" r="r" b="b"/>
              <a:pathLst>
                <a:path w="6096" h="43903" fill="none" extrusionOk="0">
                  <a:moveTo>
                    <a:pt x="6095" y="43902"/>
                  </a:moveTo>
                  <a:cubicBezTo>
                    <a:pt x="4347" y="41783"/>
                    <a:pt x="2584" y="39586"/>
                    <a:pt x="1563" y="37034"/>
                  </a:cubicBezTo>
                  <a:cubicBezTo>
                    <a:pt x="0" y="33120"/>
                    <a:pt x="310" y="28696"/>
                    <a:pt x="1253" y="24566"/>
                  </a:cubicBezTo>
                  <a:cubicBezTo>
                    <a:pt x="2197" y="20451"/>
                    <a:pt x="3729" y="16491"/>
                    <a:pt x="4595" y="12360"/>
                  </a:cubicBezTo>
                  <a:cubicBezTo>
                    <a:pt x="5446" y="8307"/>
                    <a:pt x="5616" y="4115"/>
                    <a:pt x="5121" y="0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3598825" y="1615775"/>
              <a:ext cx="72725" cy="369450"/>
            </a:xfrm>
            <a:custGeom>
              <a:avLst/>
              <a:gdLst/>
              <a:ahLst/>
              <a:cxnLst/>
              <a:rect l="l" t="t" r="r" b="b"/>
              <a:pathLst>
                <a:path w="2909" h="14778" extrusionOk="0">
                  <a:moveTo>
                    <a:pt x="1897" y="0"/>
                  </a:moveTo>
                  <a:cubicBezTo>
                    <a:pt x="1804" y="0"/>
                    <a:pt x="1712" y="21"/>
                    <a:pt x="1625" y="66"/>
                  </a:cubicBezTo>
                  <a:cubicBezTo>
                    <a:pt x="1347" y="205"/>
                    <a:pt x="1238" y="546"/>
                    <a:pt x="1161" y="855"/>
                  </a:cubicBezTo>
                  <a:cubicBezTo>
                    <a:pt x="1" y="5388"/>
                    <a:pt x="310" y="10199"/>
                    <a:pt x="1362" y="14777"/>
                  </a:cubicBezTo>
                  <a:cubicBezTo>
                    <a:pt x="1873" y="11854"/>
                    <a:pt x="2909" y="9131"/>
                    <a:pt x="2878" y="6176"/>
                  </a:cubicBezTo>
                  <a:cubicBezTo>
                    <a:pt x="2863" y="4645"/>
                    <a:pt x="2847" y="3114"/>
                    <a:pt x="2816" y="1582"/>
                  </a:cubicBezTo>
                  <a:cubicBezTo>
                    <a:pt x="2816" y="1195"/>
                    <a:pt x="2816" y="793"/>
                    <a:pt x="2615" y="453"/>
                  </a:cubicBezTo>
                  <a:cubicBezTo>
                    <a:pt x="2475" y="196"/>
                    <a:pt x="2184" y="0"/>
                    <a:pt x="1897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3487450" y="1804650"/>
              <a:ext cx="136150" cy="343775"/>
            </a:xfrm>
            <a:custGeom>
              <a:avLst/>
              <a:gdLst/>
              <a:ahLst/>
              <a:cxnLst/>
              <a:rect l="l" t="t" r="r" b="b"/>
              <a:pathLst>
                <a:path w="5446" h="13751" extrusionOk="0">
                  <a:moveTo>
                    <a:pt x="509" y="0"/>
                  </a:moveTo>
                  <a:cubicBezTo>
                    <a:pt x="378" y="0"/>
                    <a:pt x="250" y="42"/>
                    <a:pt x="155" y="137"/>
                  </a:cubicBezTo>
                  <a:cubicBezTo>
                    <a:pt x="32" y="277"/>
                    <a:pt x="16" y="478"/>
                    <a:pt x="16" y="679"/>
                  </a:cubicBezTo>
                  <a:cubicBezTo>
                    <a:pt x="1" y="1963"/>
                    <a:pt x="325" y="3247"/>
                    <a:pt x="728" y="4484"/>
                  </a:cubicBezTo>
                  <a:cubicBezTo>
                    <a:pt x="1780" y="7795"/>
                    <a:pt x="3373" y="10951"/>
                    <a:pt x="5446" y="13750"/>
                  </a:cubicBezTo>
                  <a:cubicBezTo>
                    <a:pt x="4750" y="11693"/>
                    <a:pt x="3744" y="8847"/>
                    <a:pt x="3373" y="6696"/>
                  </a:cubicBezTo>
                  <a:cubicBezTo>
                    <a:pt x="3017" y="4608"/>
                    <a:pt x="2321" y="2566"/>
                    <a:pt x="1331" y="694"/>
                  </a:cubicBezTo>
                  <a:cubicBezTo>
                    <a:pt x="1207" y="478"/>
                    <a:pt x="1068" y="246"/>
                    <a:pt x="867" y="107"/>
                  </a:cubicBezTo>
                  <a:cubicBezTo>
                    <a:pt x="761" y="39"/>
                    <a:pt x="633" y="0"/>
                    <a:pt x="50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3330825" y="1990725"/>
              <a:ext cx="250625" cy="322450"/>
            </a:xfrm>
            <a:custGeom>
              <a:avLst/>
              <a:gdLst/>
              <a:ahLst/>
              <a:cxnLst/>
              <a:rect l="l" t="t" r="r" b="b"/>
              <a:pathLst>
                <a:path w="10025" h="12898" extrusionOk="0">
                  <a:moveTo>
                    <a:pt x="511" y="1"/>
                  </a:moveTo>
                  <a:cubicBezTo>
                    <a:pt x="447" y="1"/>
                    <a:pt x="384" y="13"/>
                    <a:pt x="325" y="42"/>
                  </a:cubicBezTo>
                  <a:cubicBezTo>
                    <a:pt x="0" y="197"/>
                    <a:pt x="16" y="646"/>
                    <a:pt x="93" y="986"/>
                  </a:cubicBezTo>
                  <a:cubicBezTo>
                    <a:pt x="480" y="2579"/>
                    <a:pt x="1408" y="3987"/>
                    <a:pt x="2383" y="5302"/>
                  </a:cubicBezTo>
                  <a:cubicBezTo>
                    <a:pt x="4564" y="8179"/>
                    <a:pt x="7132" y="10747"/>
                    <a:pt x="10025" y="12897"/>
                  </a:cubicBezTo>
                  <a:cubicBezTo>
                    <a:pt x="8493" y="10639"/>
                    <a:pt x="7828" y="8319"/>
                    <a:pt x="6343" y="6029"/>
                  </a:cubicBezTo>
                  <a:cubicBezTo>
                    <a:pt x="4889" y="3801"/>
                    <a:pt x="3342" y="1481"/>
                    <a:pt x="1006" y="166"/>
                  </a:cubicBezTo>
                  <a:cubicBezTo>
                    <a:pt x="860" y="87"/>
                    <a:pt x="681" y="1"/>
                    <a:pt x="511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3286350" y="2253025"/>
              <a:ext cx="237100" cy="251575"/>
            </a:xfrm>
            <a:custGeom>
              <a:avLst/>
              <a:gdLst/>
              <a:ahLst/>
              <a:cxnLst/>
              <a:rect l="l" t="t" r="r" b="b"/>
              <a:pathLst>
                <a:path w="9484" h="10063" extrusionOk="0">
                  <a:moveTo>
                    <a:pt x="1014" y="1"/>
                  </a:moveTo>
                  <a:cubicBezTo>
                    <a:pt x="886" y="1"/>
                    <a:pt x="759" y="26"/>
                    <a:pt x="635" y="85"/>
                  </a:cubicBezTo>
                  <a:cubicBezTo>
                    <a:pt x="263" y="240"/>
                    <a:pt x="47" y="657"/>
                    <a:pt x="31" y="1060"/>
                  </a:cubicBezTo>
                  <a:cubicBezTo>
                    <a:pt x="0" y="1462"/>
                    <a:pt x="140" y="1864"/>
                    <a:pt x="325" y="2235"/>
                  </a:cubicBezTo>
                  <a:cubicBezTo>
                    <a:pt x="805" y="3225"/>
                    <a:pt x="1547" y="4076"/>
                    <a:pt x="2305" y="4881"/>
                  </a:cubicBezTo>
                  <a:cubicBezTo>
                    <a:pt x="4347" y="7046"/>
                    <a:pt x="6668" y="9119"/>
                    <a:pt x="9483" y="10063"/>
                  </a:cubicBezTo>
                  <a:cubicBezTo>
                    <a:pt x="8168" y="8609"/>
                    <a:pt x="7859" y="7139"/>
                    <a:pt x="6714" y="5561"/>
                  </a:cubicBezTo>
                  <a:cubicBezTo>
                    <a:pt x="5430" y="3798"/>
                    <a:pt x="3976" y="2173"/>
                    <a:pt x="2367" y="704"/>
                  </a:cubicBezTo>
                  <a:cubicBezTo>
                    <a:pt x="1989" y="362"/>
                    <a:pt x="1495" y="1"/>
                    <a:pt x="101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3335475" y="2566650"/>
              <a:ext cx="192600" cy="202875"/>
            </a:xfrm>
            <a:custGeom>
              <a:avLst/>
              <a:gdLst/>
              <a:ahLst/>
              <a:cxnLst/>
              <a:rect l="l" t="t" r="r" b="b"/>
              <a:pathLst>
                <a:path w="7704" h="8115" extrusionOk="0">
                  <a:moveTo>
                    <a:pt x="496" y="0"/>
                  </a:moveTo>
                  <a:cubicBezTo>
                    <a:pt x="464" y="0"/>
                    <a:pt x="433" y="3"/>
                    <a:pt x="402" y="8"/>
                  </a:cubicBezTo>
                  <a:cubicBezTo>
                    <a:pt x="77" y="101"/>
                    <a:pt x="0" y="550"/>
                    <a:pt x="31" y="890"/>
                  </a:cubicBezTo>
                  <a:cubicBezTo>
                    <a:pt x="248" y="2746"/>
                    <a:pt x="1655" y="4231"/>
                    <a:pt x="3140" y="5376"/>
                  </a:cubicBezTo>
                  <a:cubicBezTo>
                    <a:pt x="4548" y="6474"/>
                    <a:pt x="6080" y="7387"/>
                    <a:pt x="7704" y="8114"/>
                  </a:cubicBezTo>
                  <a:cubicBezTo>
                    <a:pt x="6667" y="6892"/>
                    <a:pt x="5708" y="4634"/>
                    <a:pt x="4656" y="3427"/>
                  </a:cubicBezTo>
                  <a:cubicBezTo>
                    <a:pt x="3558" y="2159"/>
                    <a:pt x="2413" y="859"/>
                    <a:pt x="913" y="117"/>
                  </a:cubicBezTo>
                  <a:cubicBezTo>
                    <a:pt x="786" y="53"/>
                    <a:pt x="638" y="0"/>
                    <a:pt x="496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3622800" y="1907150"/>
              <a:ext cx="194175" cy="235775"/>
            </a:xfrm>
            <a:custGeom>
              <a:avLst/>
              <a:gdLst/>
              <a:ahLst/>
              <a:cxnLst/>
              <a:rect l="l" t="t" r="r" b="b"/>
              <a:pathLst>
                <a:path w="7767" h="9431" extrusionOk="0">
                  <a:moveTo>
                    <a:pt x="6892" y="1"/>
                  </a:moveTo>
                  <a:cubicBezTo>
                    <a:pt x="6463" y="1"/>
                    <a:pt x="6028" y="332"/>
                    <a:pt x="5709" y="663"/>
                  </a:cubicBezTo>
                  <a:cubicBezTo>
                    <a:pt x="3296" y="3122"/>
                    <a:pt x="1625" y="6201"/>
                    <a:pt x="1" y="9233"/>
                  </a:cubicBezTo>
                  <a:cubicBezTo>
                    <a:pt x="41" y="9273"/>
                    <a:pt x="198" y="9430"/>
                    <a:pt x="229" y="9430"/>
                  </a:cubicBezTo>
                  <a:cubicBezTo>
                    <a:pt x="233" y="9430"/>
                    <a:pt x="235" y="9427"/>
                    <a:pt x="233" y="9418"/>
                  </a:cubicBezTo>
                  <a:cubicBezTo>
                    <a:pt x="202" y="9372"/>
                    <a:pt x="264" y="9326"/>
                    <a:pt x="310" y="9279"/>
                  </a:cubicBezTo>
                  <a:cubicBezTo>
                    <a:pt x="1068" y="8660"/>
                    <a:pt x="1904" y="8227"/>
                    <a:pt x="2569" y="7500"/>
                  </a:cubicBezTo>
                  <a:cubicBezTo>
                    <a:pt x="4116" y="5814"/>
                    <a:pt x="5678" y="4128"/>
                    <a:pt x="7070" y="2318"/>
                  </a:cubicBezTo>
                  <a:cubicBezTo>
                    <a:pt x="7333" y="1978"/>
                    <a:pt x="7612" y="1606"/>
                    <a:pt x="7689" y="1189"/>
                  </a:cubicBezTo>
                  <a:cubicBezTo>
                    <a:pt x="7766" y="756"/>
                    <a:pt x="7612" y="245"/>
                    <a:pt x="7225" y="75"/>
                  </a:cubicBezTo>
                  <a:cubicBezTo>
                    <a:pt x="7116" y="24"/>
                    <a:pt x="7004" y="1"/>
                    <a:pt x="689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3557825" y="2089300"/>
              <a:ext cx="305550" cy="292700"/>
            </a:xfrm>
            <a:custGeom>
              <a:avLst/>
              <a:gdLst/>
              <a:ahLst/>
              <a:cxnLst/>
              <a:rect l="l" t="t" r="r" b="b"/>
              <a:pathLst>
                <a:path w="12222" h="11708" extrusionOk="0">
                  <a:moveTo>
                    <a:pt x="11199" y="1"/>
                  </a:moveTo>
                  <a:cubicBezTo>
                    <a:pt x="10121" y="1"/>
                    <a:pt x="9179" y="778"/>
                    <a:pt x="8385" y="1529"/>
                  </a:cubicBezTo>
                  <a:cubicBezTo>
                    <a:pt x="5199" y="4577"/>
                    <a:pt x="2383" y="7995"/>
                    <a:pt x="1" y="11708"/>
                  </a:cubicBezTo>
                  <a:cubicBezTo>
                    <a:pt x="2321" y="10269"/>
                    <a:pt x="4441" y="8413"/>
                    <a:pt x="6606" y="6758"/>
                  </a:cubicBezTo>
                  <a:cubicBezTo>
                    <a:pt x="8138" y="5567"/>
                    <a:pt x="9592" y="4298"/>
                    <a:pt x="10969" y="2937"/>
                  </a:cubicBezTo>
                  <a:cubicBezTo>
                    <a:pt x="11572" y="2349"/>
                    <a:pt x="12222" y="1622"/>
                    <a:pt x="12175" y="771"/>
                  </a:cubicBezTo>
                  <a:cubicBezTo>
                    <a:pt x="12160" y="555"/>
                    <a:pt x="12098" y="338"/>
                    <a:pt x="11928" y="199"/>
                  </a:cubicBezTo>
                  <a:cubicBezTo>
                    <a:pt x="11789" y="75"/>
                    <a:pt x="11603" y="29"/>
                    <a:pt x="11433" y="13"/>
                  </a:cubicBezTo>
                  <a:cubicBezTo>
                    <a:pt x="11354" y="5"/>
                    <a:pt x="11276" y="1"/>
                    <a:pt x="11199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3519175" y="2301150"/>
              <a:ext cx="328350" cy="297825"/>
            </a:xfrm>
            <a:custGeom>
              <a:avLst/>
              <a:gdLst/>
              <a:ahLst/>
              <a:cxnLst/>
              <a:rect l="l" t="t" r="r" b="b"/>
              <a:pathLst>
                <a:path w="13134" h="11913" extrusionOk="0">
                  <a:moveTo>
                    <a:pt x="12298" y="1"/>
                  </a:moveTo>
                  <a:cubicBezTo>
                    <a:pt x="10844" y="109"/>
                    <a:pt x="9653" y="1130"/>
                    <a:pt x="8586" y="2120"/>
                  </a:cubicBezTo>
                  <a:cubicBezTo>
                    <a:pt x="5445" y="5121"/>
                    <a:pt x="2568" y="8401"/>
                    <a:pt x="0" y="11912"/>
                  </a:cubicBezTo>
                  <a:cubicBezTo>
                    <a:pt x="2212" y="10365"/>
                    <a:pt x="5043" y="9205"/>
                    <a:pt x="7131" y="7488"/>
                  </a:cubicBezTo>
                  <a:cubicBezTo>
                    <a:pt x="8802" y="6096"/>
                    <a:pt x="10395" y="4595"/>
                    <a:pt x="11865" y="2986"/>
                  </a:cubicBezTo>
                  <a:cubicBezTo>
                    <a:pt x="12437" y="2383"/>
                    <a:pt x="13010" y="1703"/>
                    <a:pt x="13103" y="883"/>
                  </a:cubicBezTo>
                  <a:cubicBezTo>
                    <a:pt x="13134" y="604"/>
                    <a:pt x="13072" y="264"/>
                    <a:pt x="12840" y="109"/>
                  </a:cubicBezTo>
                  <a:cubicBezTo>
                    <a:pt x="12685" y="1"/>
                    <a:pt x="12484" y="1"/>
                    <a:pt x="12298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3557825" y="2565775"/>
              <a:ext cx="181425" cy="290375"/>
            </a:xfrm>
            <a:custGeom>
              <a:avLst/>
              <a:gdLst/>
              <a:ahLst/>
              <a:cxnLst/>
              <a:rect l="l" t="t" r="r" b="b"/>
              <a:pathLst>
                <a:path w="7257" h="11615" extrusionOk="0">
                  <a:moveTo>
                    <a:pt x="6628" y="1"/>
                  </a:moveTo>
                  <a:cubicBezTo>
                    <a:pt x="6367" y="1"/>
                    <a:pt x="6084" y="161"/>
                    <a:pt x="5864" y="337"/>
                  </a:cubicBezTo>
                  <a:cubicBezTo>
                    <a:pt x="4595" y="1405"/>
                    <a:pt x="3729" y="2890"/>
                    <a:pt x="2971" y="4375"/>
                  </a:cubicBezTo>
                  <a:cubicBezTo>
                    <a:pt x="1795" y="6695"/>
                    <a:pt x="790" y="9124"/>
                    <a:pt x="1" y="11614"/>
                  </a:cubicBezTo>
                  <a:cubicBezTo>
                    <a:pt x="1966" y="10315"/>
                    <a:pt x="2987" y="8335"/>
                    <a:pt x="4332" y="6401"/>
                  </a:cubicBezTo>
                  <a:cubicBezTo>
                    <a:pt x="5462" y="4808"/>
                    <a:pt x="6359" y="3060"/>
                    <a:pt x="7024" y="1219"/>
                  </a:cubicBezTo>
                  <a:cubicBezTo>
                    <a:pt x="7163" y="832"/>
                    <a:pt x="7256" y="322"/>
                    <a:pt x="6931" y="90"/>
                  </a:cubicBezTo>
                  <a:cubicBezTo>
                    <a:pt x="6837" y="27"/>
                    <a:pt x="6735" y="1"/>
                    <a:pt x="6628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3622800" y="1907150"/>
              <a:ext cx="182950" cy="232000"/>
            </a:xfrm>
            <a:custGeom>
              <a:avLst/>
              <a:gdLst/>
              <a:ahLst/>
              <a:cxnLst/>
              <a:rect l="l" t="t" r="r" b="b"/>
              <a:pathLst>
                <a:path w="7318" h="9280" extrusionOk="0">
                  <a:moveTo>
                    <a:pt x="6892" y="1"/>
                  </a:moveTo>
                  <a:cubicBezTo>
                    <a:pt x="6463" y="1"/>
                    <a:pt x="6028" y="332"/>
                    <a:pt x="5709" y="663"/>
                  </a:cubicBezTo>
                  <a:cubicBezTo>
                    <a:pt x="3296" y="3122"/>
                    <a:pt x="1625" y="6201"/>
                    <a:pt x="1" y="9233"/>
                  </a:cubicBezTo>
                  <a:cubicBezTo>
                    <a:pt x="16" y="9248"/>
                    <a:pt x="32" y="9264"/>
                    <a:pt x="47" y="9279"/>
                  </a:cubicBezTo>
                  <a:cubicBezTo>
                    <a:pt x="2584" y="6325"/>
                    <a:pt x="5013" y="3277"/>
                    <a:pt x="7318" y="137"/>
                  </a:cubicBezTo>
                  <a:cubicBezTo>
                    <a:pt x="7287" y="106"/>
                    <a:pt x="7256" y="90"/>
                    <a:pt x="7225" y="75"/>
                  </a:cubicBezTo>
                  <a:cubicBezTo>
                    <a:pt x="7116" y="24"/>
                    <a:pt x="7004" y="1"/>
                    <a:pt x="6892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3599600" y="1615775"/>
              <a:ext cx="53400" cy="360175"/>
            </a:xfrm>
            <a:custGeom>
              <a:avLst/>
              <a:gdLst/>
              <a:ahLst/>
              <a:cxnLst/>
              <a:rect l="l" t="t" r="r" b="b"/>
              <a:pathLst>
                <a:path w="2136" h="14407" extrusionOk="0">
                  <a:moveTo>
                    <a:pt x="1865" y="0"/>
                  </a:moveTo>
                  <a:cubicBezTo>
                    <a:pt x="1772" y="0"/>
                    <a:pt x="1679" y="20"/>
                    <a:pt x="1594" y="66"/>
                  </a:cubicBezTo>
                  <a:cubicBezTo>
                    <a:pt x="1316" y="205"/>
                    <a:pt x="1207" y="546"/>
                    <a:pt x="1130" y="855"/>
                  </a:cubicBezTo>
                  <a:cubicBezTo>
                    <a:pt x="1" y="5264"/>
                    <a:pt x="279" y="9951"/>
                    <a:pt x="1238" y="14406"/>
                  </a:cubicBezTo>
                  <a:cubicBezTo>
                    <a:pt x="1130" y="9611"/>
                    <a:pt x="1579" y="4831"/>
                    <a:pt x="2135" y="51"/>
                  </a:cubicBezTo>
                  <a:cubicBezTo>
                    <a:pt x="2050" y="20"/>
                    <a:pt x="1958" y="0"/>
                    <a:pt x="186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3497500" y="1804500"/>
              <a:ext cx="122625" cy="333875"/>
            </a:xfrm>
            <a:custGeom>
              <a:avLst/>
              <a:gdLst/>
              <a:ahLst/>
              <a:cxnLst/>
              <a:rect l="l" t="t" r="r" b="b"/>
              <a:pathLst>
                <a:path w="4905" h="13355" extrusionOk="0">
                  <a:moveTo>
                    <a:pt x="77" y="0"/>
                  </a:moveTo>
                  <a:cubicBezTo>
                    <a:pt x="51" y="0"/>
                    <a:pt x="26" y="2"/>
                    <a:pt x="1" y="4"/>
                  </a:cubicBezTo>
                  <a:cubicBezTo>
                    <a:pt x="1331" y="4568"/>
                    <a:pt x="2739" y="9147"/>
                    <a:pt x="4905" y="13354"/>
                  </a:cubicBezTo>
                  <a:cubicBezTo>
                    <a:pt x="4224" y="11328"/>
                    <a:pt x="3311" y="8713"/>
                    <a:pt x="2971" y="6702"/>
                  </a:cubicBezTo>
                  <a:cubicBezTo>
                    <a:pt x="2615" y="4614"/>
                    <a:pt x="1919" y="2572"/>
                    <a:pt x="929" y="700"/>
                  </a:cubicBezTo>
                  <a:cubicBezTo>
                    <a:pt x="805" y="484"/>
                    <a:pt x="666" y="252"/>
                    <a:pt x="465" y="113"/>
                  </a:cubicBezTo>
                  <a:cubicBezTo>
                    <a:pt x="348" y="35"/>
                    <a:pt x="210" y="0"/>
                    <a:pt x="77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3333925" y="1990725"/>
              <a:ext cx="247525" cy="322450"/>
            </a:xfrm>
            <a:custGeom>
              <a:avLst/>
              <a:gdLst/>
              <a:ahLst/>
              <a:cxnLst/>
              <a:rect l="l" t="t" r="r" b="b"/>
              <a:pathLst>
                <a:path w="9901" h="12898" extrusionOk="0">
                  <a:moveTo>
                    <a:pt x="387" y="1"/>
                  </a:moveTo>
                  <a:cubicBezTo>
                    <a:pt x="323" y="1"/>
                    <a:pt x="260" y="13"/>
                    <a:pt x="201" y="42"/>
                  </a:cubicBezTo>
                  <a:cubicBezTo>
                    <a:pt x="109" y="89"/>
                    <a:pt x="47" y="151"/>
                    <a:pt x="0" y="244"/>
                  </a:cubicBezTo>
                  <a:cubicBezTo>
                    <a:pt x="3032" y="4250"/>
                    <a:pt x="6064" y="8257"/>
                    <a:pt x="9096" y="12263"/>
                  </a:cubicBezTo>
                  <a:cubicBezTo>
                    <a:pt x="9359" y="12480"/>
                    <a:pt x="9622" y="12696"/>
                    <a:pt x="9901" y="12897"/>
                  </a:cubicBezTo>
                  <a:cubicBezTo>
                    <a:pt x="8369" y="10639"/>
                    <a:pt x="7704" y="8319"/>
                    <a:pt x="6219" y="6029"/>
                  </a:cubicBezTo>
                  <a:cubicBezTo>
                    <a:pt x="4765" y="3801"/>
                    <a:pt x="3218" y="1481"/>
                    <a:pt x="882" y="166"/>
                  </a:cubicBezTo>
                  <a:cubicBezTo>
                    <a:pt x="736" y="87"/>
                    <a:pt x="557" y="1"/>
                    <a:pt x="387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3294850" y="2253025"/>
              <a:ext cx="228600" cy="251575"/>
            </a:xfrm>
            <a:custGeom>
              <a:avLst/>
              <a:gdLst/>
              <a:ahLst/>
              <a:cxnLst/>
              <a:rect l="l" t="t" r="r" b="b"/>
              <a:pathLst>
                <a:path w="9144" h="10063" extrusionOk="0">
                  <a:moveTo>
                    <a:pt x="674" y="1"/>
                  </a:moveTo>
                  <a:cubicBezTo>
                    <a:pt x="546" y="1"/>
                    <a:pt x="419" y="26"/>
                    <a:pt x="295" y="85"/>
                  </a:cubicBezTo>
                  <a:cubicBezTo>
                    <a:pt x="186" y="131"/>
                    <a:pt x="94" y="193"/>
                    <a:pt x="1" y="286"/>
                  </a:cubicBezTo>
                  <a:cubicBezTo>
                    <a:pt x="2383" y="3921"/>
                    <a:pt x="5338" y="7185"/>
                    <a:pt x="8726" y="9908"/>
                  </a:cubicBezTo>
                  <a:cubicBezTo>
                    <a:pt x="8865" y="9970"/>
                    <a:pt x="9004" y="10016"/>
                    <a:pt x="9143" y="10063"/>
                  </a:cubicBezTo>
                  <a:cubicBezTo>
                    <a:pt x="7828" y="8609"/>
                    <a:pt x="7519" y="7139"/>
                    <a:pt x="6374" y="5561"/>
                  </a:cubicBezTo>
                  <a:cubicBezTo>
                    <a:pt x="5090" y="3798"/>
                    <a:pt x="3636" y="2173"/>
                    <a:pt x="2027" y="704"/>
                  </a:cubicBezTo>
                  <a:cubicBezTo>
                    <a:pt x="1649" y="362"/>
                    <a:pt x="1155" y="1"/>
                    <a:pt x="674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3339725" y="2566650"/>
              <a:ext cx="188350" cy="202875"/>
            </a:xfrm>
            <a:custGeom>
              <a:avLst/>
              <a:gdLst/>
              <a:ahLst/>
              <a:cxnLst/>
              <a:rect l="l" t="t" r="r" b="b"/>
              <a:pathLst>
                <a:path w="7534" h="8115" extrusionOk="0">
                  <a:moveTo>
                    <a:pt x="326" y="0"/>
                  </a:moveTo>
                  <a:cubicBezTo>
                    <a:pt x="294" y="0"/>
                    <a:pt x="263" y="3"/>
                    <a:pt x="232" y="8"/>
                  </a:cubicBezTo>
                  <a:cubicBezTo>
                    <a:pt x="139" y="39"/>
                    <a:pt x="62" y="101"/>
                    <a:pt x="0" y="178"/>
                  </a:cubicBezTo>
                  <a:cubicBezTo>
                    <a:pt x="1903" y="3164"/>
                    <a:pt x="4332" y="5809"/>
                    <a:pt x="7147" y="7944"/>
                  </a:cubicBezTo>
                  <a:cubicBezTo>
                    <a:pt x="7286" y="7990"/>
                    <a:pt x="7410" y="8052"/>
                    <a:pt x="7534" y="8114"/>
                  </a:cubicBezTo>
                  <a:cubicBezTo>
                    <a:pt x="6497" y="6892"/>
                    <a:pt x="5538" y="4634"/>
                    <a:pt x="4486" y="3427"/>
                  </a:cubicBezTo>
                  <a:cubicBezTo>
                    <a:pt x="3388" y="2159"/>
                    <a:pt x="2243" y="859"/>
                    <a:pt x="743" y="117"/>
                  </a:cubicBezTo>
                  <a:cubicBezTo>
                    <a:pt x="616" y="53"/>
                    <a:pt x="468" y="0"/>
                    <a:pt x="326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3562475" y="2089300"/>
              <a:ext cx="291250" cy="285750"/>
            </a:xfrm>
            <a:custGeom>
              <a:avLst/>
              <a:gdLst/>
              <a:ahLst/>
              <a:cxnLst/>
              <a:rect l="l" t="t" r="r" b="b"/>
              <a:pathLst>
                <a:path w="11650" h="11430" extrusionOk="0">
                  <a:moveTo>
                    <a:pt x="11013" y="1"/>
                  </a:moveTo>
                  <a:cubicBezTo>
                    <a:pt x="9935" y="1"/>
                    <a:pt x="8993" y="778"/>
                    <a:pt x="8199" y="1529"/>
                  </a:cubicBezTo>
                  <a:cubicBezTo>
                    <a:pt x="5090" y="4499"/>
                    <a:pt x="2336" y="7825"/>
                    <a:pt x="1" y="11430"/>
                  </a:cubicBezTo>
                  <a:cubicBezTo>
                    <a:pt x="635" y="11012"/>
                    <a:pt x="1161" y="10455"/>
                    <a:pt x="1687" y="9914"/>
                  </a:cubicBezTo>
                  <a:cubicBezTo>
                    <a:pt x="4935" y="6572"/>
                    <a:pt x="8261" y="3324"/>
                    <a:pt x="11649" y="137"/>
                  </a:cubicBezTo>
                  <a:cubicBezTo>
                    <a:pt x="11525" y="60"/>
                    <a:pt x="11386" y="29"/>
                    <a:pt x="11247" y="13"/>
                  </a:cubicBezTo>
                  <a:cubicBezTo>
                    <a:pt x="11168" y="5"/>
                    <a:pt x="11090" y="1"/>
                    <a:pt x="11013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3528825" y="2301150"/>
              <a:ext cx="316775" cy="284675"/>
            </a:xfrm>
            <a:custGeom>
              <a:avLst/>
              <a:gdLst/>
              <a:ahLst/>
              <a:cxnLst/>
              <a:rect l="l" t="t" r="r" b="b"/>
              <a:pathLst>
                <a:path w="12671" h="11387" extrusionOk="0">
                  <a:moveTo>
                    <a:pt x="11912" y="1"/>
                  </a:moveTo>
                  <a:cubicBezTo>
                    <a:pt x="10458" y="109"/>
                    <a:pt x="9267" y="1130"/>
                    <a:pt x="8200" y="2120"/>
                  </a:cubicBezTo>
                  <a:cubicBezTo>
                    <a:pt x="5214" y="4967"/>
                    <a:pt x="2476" y="8076"/>
                    <a:pt x="1" y="11386"/>
                  </a:cubicBezTo>
                  <a:cubicBezTo>
                    <a:pt x="4394" y="7921"/>
                    <a:pt x="8261" y="3806"/>
                    <a:pt x="12670" y="388"/>
                  </a:cubicBezTo>
                  <a:cubicBezTo>
                    <a:pt x="12624" y="279"/>
                    <a:pt x="12562" y="171"/>
                    <a:pt x="12454" y="109"/>
                  </a:cubicBezTo>
                  <a:cubicBezTo>
                    <a:pt x="12299" y="1"/>
                    <a:pt x="12098" y="1"/>
                    <a:pt x="11912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3562875" y="2565775"/>
              <a:ext cx="170175" cy="275675"/>
            </a:xfrm>
            <a:custGeom>
              <a:avLst/>
              <a:gdLst/>
              <a:ahLst/>
              <a:cxnLst/>
              <a:rect l="l" t="t" r="r" b="b"/>
              <a:pathLst>
                <a:path w="6807" h="11027" extrusionOk="0">
                  <a:moveTo>
                    <a:pt x="6426" y="1"/>
                  </a:moveTo>
                  <a:cubicBezTo>
                    <a:pt x="6165" y="1"/>
                    <a:pt x="5882" y="161"/>
                    <a:pt x="5662" y="337"/>
                  </a:cubicBezTo>
                  <a:cubicBezTo>
                    <a:pt x="4393" y="1405"/>
                    <a:pt x="3527" y="2890"/>
                    <a:pt x="2769" y="4375"/>
                  </a:cubicBezTo>
                  <a:cubicBezTo>
                    <a:pt x="1686" y="6509"/>
                    <a:pt x="758" y="8737"/>
                    <a:pt x="0" y="11027"/>
                  </a:cubicBezTo>
                  <a:cubicBezTo>
                    <a:pt x="2135" y="7329"/>
                    <a:pt x="4409" y="3710"/>
                    <a:pt x="6807" y="167"/>
                  </a:cubicBezTo>
                  <a:cubicBezTo>
                    <a:pt x="6776" y="136"/>
                    <a:pt x="6760" y="105"/>
                    <a:pt x="6729" y="90"/>
                  </a:cubicBezTo>
                  <a:cubicBezTo>
                    <a:pt x="6635" y="27"/>
                    <a:pt x="6533" y="1"/>
                    <a:pt x="6426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3606950" y="1762825"/>
              <a:ext cx="64600" cy="222400"/>
            </a:xfrm>
            <a:custGeom>
              <a:avLst/>
              <a:gdLst/>
              <a:ahLst/>
              <a:cxnLst/>
              <a:rect l="l" t="t" r="r" b="b"/>
              <a:pathLst>
                <a:path w="2584" h="8896" extrusionOk="0">
                  <a:moveTo>
                    <a:pt x="124" y="1"/>
                  </a:moveTo>
                  <a:lnTo>
                    <a:pt x="124" y="1"/>
                  </a:lnTo>
                  <a:cubicBezTo>
                    <a:pt x="1" y="2971"/>
                    <a:pt x="372" y="5987"/>
                    <a:pt x="1037" y="8895"/>
                  </a:cubicBezTo>
                  <a:cubicBezTo>
                    <a:pt x="1548" y="5972"/>
                    <a:pt x="2584" y="3249"/>
                    <a:pt x="2553" y="294"/>
                  </a:cubicBezTo>
                  <a:cubicBezTo>
                    <a:pt x="2553" y="217"/>
                    <a:pt x="2553" y="140"/>
                    <a:pt x="2553" y="62"/>
                  </a:cubicBezTo>
                  <a:cubicBezTo>
                    <a:pt x="2197" y="1114"/>
                    <a:pt x="1857" y="2151"/>
                    <a:pt x="1532" y="3203"/>
                  </a:cubicBezTo>
                  <a:cubicBezTo>
                    <a:pt x="1501" y="3214"/>
                    <a:pt x="1470" y="3219"/>
                    <a:pt x="1441" y="3219"/>
                  </a:cubicBezTo>
                  <a:cubicBezTo>
                    <a:pt x="1223" y="3219"/>
                    <a:pt x="1057" y="2939"/>
                    <a:pt x="975" y="2708"/>
                  </a:cubicBezTo>
                  <a:cubicBezTo>
                    <a:pt x="635" y="1826"/>
                    <a:pt x="356" y="913"/>
                    <a:pt x="12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3526125" y="1947675"/>
              <a:ext cx="97475" cy="200750"/>
            </a:xfrm>
            <a:custGeom>
              <a:avLst/>
              <a:gdLst/>
              <a:ahLst/>
              <a:cxnLst/>
              <a:rect l="l" t="t" r="r" b="b"/>
              <a:pathLst>
                <a:path w="3899" h="8030" extrusionOk="0">
                  <a:moveTo>
                    <a:pt x="1640" y="1"/>
                  </a:moveTo>
                  <a:cubicBezTo>
                    <a:pt x="1640" y="697"/>
                    <a:pt x="1640" y="1378"/>
                    <a:pt x="1625" y="2074"/>
                  </a:cubicBezTo>
                  <a:cubicBezTo>
                    <a:pt x="1625" y="2259"/>
                    <a:pt x="1594" y="2491"/>
                    <a:pt x="1408" y="2584"/>
                  </a:cubicBezTo>
                  <a:cubicBezTo>
                    <a:pt x="913" y="2089"/>
                    <a:pt x="449" y="1563"/>
                    <a:pt x="0" y="1022"/>
                  </a:cubicBezTo>
                  <a:lnTo>
                    <a:pt x="0" y="1022"/>
                  </a:lnTo>
                  <a:cubicBezTo>
                    <a:pt x="991" y="3512"/>
                    <a:pt x="2305" y="5879"/>
                    <a:pt x="3899" y="8029"/>
                  </a:cubicBezTo>
                  <a:cubicBezTo>
                    <a:pt x="3203" y="5972"/>
                    <a:pt x="2197" y="3126"/>
                    <a:pt x="1826" y="975"/>
                  </a:cubicBezTo>
                  <a:cubicBezTo>
                    <a:pt x="1779" y="651"/>
                    <a:pt x="1702" y="326"/>
                    <a:pt x="1640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3391550" y="2076475"/>
              <a:ext cx="189900" cy="236700"/>
            </a:xfrm>
            <a:custGeom>
              <a:avLst/>
              <a:gdLst/>
              <a:ahLst/>
              <a:cxnLst/>
              <a:rect l="l" t="t" r="r" b="b"/>
              <a:pathLst>
                <a:path w="7596" h="9468" extrusionOk="0">
                  <a:moveTo>
                    <a:pt x="2119" y="0"/>
                  </a:moveTo>
                  <a:lnTo>
                    <a:pt x="2119" y="0"/>
                  </a:lnTo>
                  <a:cubicBezTo>
                    <a:pt x="2553" y="1145"/>
                    <a:pt x="2986" y="2290"/>
                    <a:pt x="3419" y="3434"/>
                  </a:cubicBezTo>
                  <a:cubicBezTo>
                    <a:pt x="3512" y="3682"/>
                    <a:pt x="3558" y="4053"/>
                    <a:pt x="3311" y="4146"/>
                  </a:cubicBezTo>
                  <a:cubicBezTo>
                    <a:pt x="3276" y="4159"/>
                    <a:pt x="3240" y="4165"/>
                    <a:pt x="3206" y="4165"/>
                  </a:cubicBezTo>
                  <a:cubicBezTo>
                    <a:pt x="3118" y="4165"/>
                    <a:pt x="3032" y="4128"/>
                    <a:pt x="2955" y="4084"/>
                  </a:cubicBezTo>
                  <a:cubicBezTo>
                    <a:pt x="2274" y="3790"/>
                    <a:pt x="1686" y="3342"/>
                    <a:pt x="1098" y="2862"/>
                  </a:cubicBezTo>
                  <a:cubicBezTo>
                    <a:pt x="727" y="2568"/>
                    <a:pt x="371" y="2243"/>
                    <a:pt x="0" y="1934"/>
                  </a:cubicBezTo>
                  <a:lnTo>
                    <a:pt x="0" y="1934"/>
                  </a:lnTo>
                  <a:cubicBezTo>
                    <a:pt x="2166" y="4780"/>
                    <a:pt x="4718" y="7317"/>
                    <a:pt x="7596" y="9467"/>
                  </a:cubicBezTo>
                  <a:cubicBezTo>
                    <a:pt x="6064" y="7209"/>
                    <a:pt x="5399" y="4889"/>
                    <a:pt x="3914" y="2599"/>
                  </a:cubicBezTo>
                  <a:cubicBezTo>
                    <a:pt x="3342" y="1717"/>
                    <a:pt x="2754" y="836"/>
                    <a:pt x="211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3330050" y="2333250"/>
              <a:ext cx="193400" cy="171350"/>
            </a:xfrm>
            <a:custGeom>
              <a:avLst/>
              <a:gdLst/>
              <a:ahLst/>
              <a:cxnLst/>
              <a:rect l="l" t="t" r="r" b="b"/>
              <a:pathLst>
                <a:path w="7736" h="6854" extrusionOk="0">
                  <a:moveTo>
                    <a:pt x="3079" y="1"/>
                  </a:moveTo>
                  <a:lnTo>
                    <a:pt x="3079" y="1"/>
                  </a:lnTo>
                  <a:cubicBezTo>
                    <a:pt x="3589" y="1006"/>
                    <a:pt x="4069" y="2027"/>
                    <a:pt x="4533" y="3048"/>
                  </a:cubicBezTo>
                  <a:cubicBezTo>
                    <a:pt x="4422" y="3117"/>
                    <a:pt x="4301" y="3144"/>
                    <a:pt x="4176" y="3144"/>
                  </a:cubicBezTo>
                  <a:cubicBezTo>
                    <a:pt x="3933" y="3144"/>
                    <a:pt x="3675" y="3042"/>
                    <a:pt x="3450" y="2940"/>
                  </a:cubicBezTo>
                  <a:cubicBezTo>
                    <a:pt x="2259" y="2383"/>
                    <a:pt x="1114" y="1749"/>
                    <a:pt x="1" y="1053"/>
                  </a:cubicBezTo>
                  <a:lnTo>
                    <a:pt x="1" y="1053"/>
                  </a:lnTo>
                  <a:cubicBezTo>
                    <a:pt x="186" y="1269"/>
                    <a:pt x="372" y="1470"/>
                    <a:pt x="557" y="1672"/>
                  </a:cubicBezTo>
                  <a:cubicBezTo>
                    <a:pt x="2615" y="3837"/>
                    <a:pt x="4920" y="5910"/>
                    <a:pt x="7735" y="6854"/>
                  </a:cubicBezTo>
                  <a:cubicBezTo>
                    <a:pt x="6420" y="5400"/>
                    <a:pt x="6111" y="3930"/>
                    <a:pt x="4966" y="2352"/>
                  </a:cubicBezTo>
                  <a:cubicBezTo>
                    <a:pt x="4363" y="1532"/>
                    <a:pt x="3744" y="759"/>
                    <a:pt x="3079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3378775" y="2598550"/>
              <a:ext cx="149300" cy="170975"/>
            </a:xfrm>
            <a:custGeom>
              <a:avLst/>
              <a:gdLst/>
              <a:ahLst/>
              <a:cxnLst/>
              <a:rect l="l" t="t" r="r" b="b"/>
              <a:pathLst>
                <a:path w="5972" h="6839" extrusionOk="0">
                  <a:moveTo>
                    <a:pt x="867" y="1"/>
                  </a:moveTo>
                  <a:lnTo>
                    <a:pt x="867" y="1"/>
                  </a:lnTo>
                  <a:cubicBezTo>
                    <a:pt x="1517" y="1006"/>
                    <a:pt x="2182" y="2012"/>
                    <a:pt x="2832" y="3017"/>
                  </a:cubicBezTo>
                  <a:cubicBezTo>
                    <a:pt x="3079" y="3389"/>
                    <a:pt x="3327" y="3775"/>
                    <a:pt x="3388" y="4208"/>
                  </a:cubicBezTo>
                  <a:cubicBezTo>
                    <a:pt x="2213" y="3884"/>
                    <a:pt x="1084" y="3420"/>
                    <a:pt x="1" y="2847"/>
                  </a:cubicBezTo>
                  <a:lnTo>
                    <a:pt x="1" y="2847"/>
                  </a:lnTo>
                  <a:cubicBezTo>
                    <a:pt x="434" y="3311"/>
                    <a:pt x="913" y="3729"/>
                    <a:pt x="1408" y="4100"/>
                  </a:cubicBezTo>
                  <a:cubicBezTo>
                    <a:pt x="2816" y="5198"/>
                    <a:pt x="4348" y="6111"/>
                    <a:pt x="5972" y="6838"/>
                  </a:cubicBezTo>
                  <a:cubicBezTo>
                    <a:pt x="4935" y="5616"/>
                    <a:pt x="3976" y="3358"/>
                    <a:pt x="2924" y="2151"/>
                  </a:cubicBezTo>
                  <a:cubicBezTo>
                    <a:pt x="2275" y="1408"/>
                    <a:pt x="1609" y="651"/>
                    <a:pt x="867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3622800" y="1994475"/>
              <a:ext cx="153175" cy="148450"/>
            </a:xfrm>
            <a:custGeom>
              <a:avLst/>
              <a:gdLst/>
              <a:ahLst/>
              <a:cxnLst/>
              <a:rect l="l" t="t" r="r" b="b"/>
              <a:pathLst>
                <a:path w="6127" h="5938" extrusionOk="0">
                  <a:moveTo>
                    <a:pt x="6127" y="1"/>
                  </a:moveTo>
                  <a:lnTo>
                    <a:pt x="6127" y="1"/>
                  </a:lnTo>
                  <a:cubicBezTo>
                    <a:pt x="4858" y="1114"/>
                    <a:pt x="3559" y="2228"/>
                    <a:pt x="2244" y="3280"/>
                  </a:cubicBezTo>
                  <a:cubicBezTo>
                    <a:pt x="2105" y="3218"/>
                    <a:pt x="2105" y="3017"/>
                    <a:pt x="2120" y="2863"/>
                  </a:cubicBezTo>
                  <a:cubicBezTo>
                    <a:pt x="2167" y="2445"/>
                    <a:pt x="2244" y="2043"/>
                    <a:pt x="2306" y="1640"/>
                  </a:cubicBezTo>
                  <a:lnTo>
                    <a:pt x="2306" y="1640"/>
                  </a:lnTo>
                  <a:cubicBezTo>
                    <a:pt x="1486" y="2971"/>
                    <a:pt x="743" y="4363"/>
                    <a:pt x="1" y="5740"/>
                  </a:cubicBezTo>
                  <a:cubicBezTo>
                    <a:pt x="41" y="5780"/>
                    <a:pt x="198" y="5937"/>
                    <a:pt x="229" y="5937"/>
                  </a:cubicBezTo>
                  <a:cubicBezTo>
                    <a:pt x="233" y="5937"/>
                    <a:pt x="235" y="5934"/>
                    <a:pt x="233" y="5925"/>
                  </a:cubicBezTo>
                  <a:cubicBezTo>
                    <a:pt x="202" y="5879"/>
                    <a:pt x="264" y="5833"/>
                    <a:pt x="310" y="5786"/>
                  </a:cubicBezTo>
                  <a:cubicBezTo>
                    <a:pt x="1068" y="5167"/>
                    <a:pt x="1904" y="4734"/>
                    <a:pt x="2569" y="4007"/>
                  </a:cubicBezTo>
                  <a:cubicBezTo>
                    <a:pt x="3791" y="2692"/>
                    <a:pt x="4997" y="1377"/>
                    <a:pt x="6127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3557825" y="2218400"/>
              <a:ext cx="195325" cy="163600"/>
            </a:xfrm>
            <a:custGeom>
              <a:avLst/>
              <a:gdLst/>
              <a:ahLst/>
              <a:cxnLst/>
              <a:rect l="l" t="t" r="r" b="b"/>
              <a:pathLst>
                <a:path w="7813" h="6544" extrusionOk="0">
                  <a:moveTo>
                    <a:pt x="4905" y="0"/>
                  </a:moveTo>
                  <a:cubicBezTo>
                    <a:pt x="3110" y="2058"/>
                    <a:pt x="1471" y="4255"/>
                    <a:pt x="1" y="6544"/>
                  </a:cubicBezTo>
                  <a:cubicBezTo>
                    <a:pt x="2321" y="5105"/>
                    <a:pt x="4441" y="3249"/>
                    <a:pt x="6606" y="1594"/>
                  </a:cubicBezTo>
                  <a:cubicBezTo>
                    <a:pt x="7009" y="1269"/>
                    <a:pt x="7411" y="944"/>
                    <a:pt x="7813" y="619"/>
                  </a:cubicBezTo>
                  <a:lnTo>
                    <a:pt x="7813" y="619"/>
                  </a:lnTo>
                  <a:cubicBezTo>
                    <a:pt x="6483" y="1408"/>
                    <a:pt x="5106" y="2104"/>
                    <a:pt x="3683" y="2708"/>
                  </a:cubicBezTo>
                  <a:cubicBezTo>
                    <a:pt x="4038" y="1779"/>
                    <a:pt x="4456" y="882"/>
                    <a:pt x="4905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3519175" y="2455075"/>
              <a:ext cx="203425" cy="143900"/>
            </a:xfrm>
            <a:custGeom>
              <a:avLst/>
              <a:gdLst/>
              <a:ahLst/>
              <a:cxnLst/>
              <a:rect l="l" t="t" r="r" b="b"/>
              <a:pathLst>
                <a:path w="8137" h="5756" extrusionOk="0">
                  <a:moveTo>
                    <a:pt x="4672" y="1"/>
                  </a:moveTo>
                  <a:cubicBezTo>
                    <a:pt x="3017" y="1842"/>
                    <a:pt x="1454" y="3760"/>
                    <a:pt x="0" y="5755"/>
                  </a:cubicBezTo>
                  <a:cubicBezTo>
                    <a:pt x="2212" y="4208"/>
                    <a:pt x="5043" y="3048"/>
                    <a:pt x="7131" y="1331"/>
                  </a:cubicBezTo>
                  <a:cubicBezTo>
                    <a:pt x="7472" y="1037"/>
                    <a:pt x="7797" y="759"/>
                    <a:pt x="8137" y="465"/>
                  </a:cubicBezTo>
                  <a:lnTo>
                    <a:pt x="8137" y="465"/>
                  </a:lnTo>
                  <a:cubicBezTo>
                    <a:pt x="7023" y="929"/>
                    <a:pt x="5878" y="1377"/>
                    <a:pt x="4734" y="1780"/>
                  </a:cubicBezTo>
                  <a:cubicBezTo>
                    <a:pt x="4639" y="1814"/>
                    <a:pt x="4526" y="1848"/>
                    <a:pt x="4422" y="1848"/>
                  </a:cubicBezTo>
                  <a:cubicBezTo>
                    <a:pt x="4339" y="1848"/>
                    <a:pt x="4263" y="1826"/>
                    <a:pt x="4208" y="1764"/>
                  </a:cubicBezTo>
                  <a:cubicBezTo>
                    <a:pt x="4099" y="1640"/>
                    <a:pt x="4146" y="1439"/>
                    <a:pt x="4192" y="1285"/>
                  </a:cubicBezTo>
                  <a:cubicBezTo>
                    <a:pt x="4331" y="851"/>
                    <a:pt x="4502" y="418"/>
                    <a:pt x="467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3557825" y="2687125"/>
              <a:ext cx="107150" cy="169025"/>
            </a:xfrm>
            <a:custGeom>
              <a:avLst/>
              <a:gdLst/>
              <a:ahLst/>
              <a:cxnLst/>
              <a:rect l="l" t="t" r="r" b="b"/>
              <a:pathLst>
                <a:path w="4286" h="6761" extrusionOk="0">
                  <a:moveTo>
                    <a:pt x="2739" y="0"/>
                  </a:moveTo>
                  <a:lnTo>
                    <a:pt x="2739" y="0"/>
                  </a:lnTo>
                  <a:cubicBezTo>
                    <a:pt x="1656" y="2181"/>
                    <a:pt x="744" y="4440"/>
                    <a:pt x="1" y="6760"/>
                  </a:cubicBezTo>
                  <a:cubicBezTo>
                    <a:pt x="1950" y="5492"/>
                    <a:pt x="2956" y="3543"/>
                    <a:pt x="4286" y="1625"/>
                  </a:cubicBezTo>
                  <a:lnTo>
                    <a:pt x="4286" y="1625"/>
                  </a:lnTo>
                  <a:cubicBezTo>
                    <a:pt x="3590" y="2197"/>
                    <a:pt x="2894" y="2754"/>
                    <a:pt x="2167" y="3280"/>
                  </a:cubicBezTo>
                  <a:cubicBezTo>
                    <a:pt x="1904" y="3156"/>
                    <a:pt x="1950" y="2769"/>
                    <a:pt x="2027" y="2491"/>
                  </a:cubicBezTo>
                  <a:cubicBezTo>
                    <a:pt x="2260" y="1671"/>
                    <a:pt x="2492" y="836"/>
                    <a:pt x="273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55" name="Google Shape;955;p20"/>
          <p:cNvGrpSpPr/>
          <p:nvPr/>
        </p:nvGrpSpPr>
        <p:grpSpPr>
          <a:xfrm>
            <a:off x="264029" y="231458"/>
            <a:ext cx="8623074" cy="4738558"/>
            <a:chOff x="264029" y="231458"/>
            <a:chExt cx="8623074" cy="4738558"/>
          </a:xfrm>
        </p:grpSpPr>
        <p:sp>
          <p:nvSpPr>
            <p:cNvPr id="956" name="Google Shape;956;p20"/>
            <p:cNvSpPr/>
            <p:nvPr/>
          </p:nvSpPr>
          <p:spPr>
            <a:xfrm rot="10800000" flipH="1">
              <a:off x="4237727" y="307110"/>
              <a:ext cx="132754" cy="164288"/>
            </a:xfrm>
            <a:custGeom>
              <a:avLst/>
              <a:gdLst/>
              <a:ahLst/>
              <a:cxnLst/>
              <a:rect l="l" t="t" r="r" b="b"/>
              <a:pathLst>
                <a:path w="3709" h="4590" extrusionOk="0">
                  <a:moveTo>
                    <a:pt x="1855" y="0"/>
                  </a:moveTo>
                  <a:cubicBezTo>
                    <a:pt x="1794" y="1247"/>
                    <a:pt x="1004" y="2250"/>
                    <a:pt x="1" y="2310"/>
                  </a:cubicBezTo>
                  <a:cubicBezTo>
                    <a:pt x="1004" y="2341"/>
                    <a:pt x="1794" y="3344"/>
                    <a:pt x="1855" y="4590"/>
                  </a:cubicBezTo>
                  <a:cubicBezTo>
                    <a:pt x="1916" y="3344"/>
                    <a:pt x="2706" y="2371"/>
                    <a:pt x="3709" y="2310"/>
                  </a:cubicBezTo>
                  <a:cubicBezTo>
                    <a:pt x="2706" y="2250"/>
                    <a:pt x="1916" y="1247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20"/>
            <p:cNvSpPr/>
            <p:nvPr/>
          </p:nvSpPr>
          <p:spPr>
            <a:xfrm rot="10800000" flipH="1">
              <a:off x="1574669" y="231458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16"/>
                    <a:pt x="1004" y="2219"/>
                    <a:pt x="1" y="2280"/>
                  </a:cubicBezTo>
                  <a:cubicBezTo>
                    <a:pt x="1004" y="2311"/>
                    <a:pt x="1824" y="3314"/>
                    <a:pt x="1885" y="4560"/>
                  </a:cubicBezTo>
                  <a:cubicBezTo>
                    <a:pt x="1916" y="3314"/>
                    <a:pt x="2736" y="2341"/>
                    <a:pt x="3739" y="2280"/>
                  </a:cubicBezTo>
                  <a:cubicBezTo>
                    <a:pt x="2736" y="2219"/>
                    <a:pt x="1916" y="1216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20"/>
            <p:cNvSpPr/>
            <p:nvPr/>
          </p:nvSpPr>
          <p:spPr>
            <a:xfrm rot="10800000" flipH="1">
              <a:off x="8271404" y="3968056"/>
              <a:ext cx="132754" cy="163214"/>
            </a:xfrm>
            <a:custGeom>
              <a:avLst/>
              <a:gdLst/>
              <a:ahLst/>
              <a:cxnLst/>
              <a:rect l="l" t="t" r="r" b="b"/>
              <a:pathLst>
                <a:path w="3709" h="4560" extrusionOk="0">
                  <a:moveTo>
                    <a:pt x="1854" y="0"/>
                  </a:moveTo>
                  <a:cubicBezTo>
                    <a:pt x="1793" y="1216"/>
                    <a:pt x="1003" y="2219"/>
                    <a:pt x="0" y="2280"/>
                  </a:cubicBezTo>
                  <a:cubicBezTo>
                    <a:pt x="1003" y="2310"/>
                    <a:pt x="1793" y="3314"/>
                    <a:pt x="1854" y="4560"/>
                  </a:cubicBezTo>
                  <a:cubicBezTo>
                    <a:pt x="1915" y="3314"/>
                    <a:pt x="2705" y="2341"/>
                    <a:pt x="3708" y="2280"/>
                  </a:cubicBezTo>
                  <a:cubicBezTo>
                    <a:pt x="2705" y="2219"/>
                    <a:pt x="1915" y="1216"/>
                    <a:pt x="1854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20"/>
            <p:cNvSpPr/>
            <p:nvPr/>
          </p:nvSpPr>
          <p:spPr>
            <a:xfrm rot="10800000" flipH="1">
              <a:off x="8728574" y="2387509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47"/>
                    <a:pt x="1003" y="2220"/>
                    <a:pt x="0" y="2280"/>
                  </a:cubicBezTo>
                  <a:cubicBezTo>
                    <a:pt x="1003" y="2341"/>
                    <a:pt x="1824" y="3344"/>
                    <a:pt x="1885" y="4560"/>
                  </a:cubicBezTo>
                  <a:cubicBezTo>
                    <a:pt x="1915" y="3344"/>
                    <a:pt x="2736" y="2341"/>
                    <a:pt x="3739" y="2280"/>
                  </a:cubicBezTo>
                  <a:cubicBezTo>
                    <a:pt x="2736" y="2220"/>
                    <a:pt x="1915" y="1247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20"/>
            <p:cNvSpPr/>
            <p:nvPr/>
          </p:nvSpPr>
          <p:spPr>
            <a:xfrm rot="10800000" flipH="1">
              <a:off x="618938" y="1706347"/>
              <a:ext cx="132754" cy="163250"/>
            </a:xfrm>
            <a:custGeom>
              <a:avLst/>
              <a:gdLst/>
              <a:ahLst/>
              <a:cxnLst/>
              <a:rect l="l" t="t" r="r" b="b"/>
              <a:pathLst>
                <a:path w="3709" h="4561" extrusionOk="0">
                  <a:moveTo>
                    <a:pt x="1854" y="1"/>
                  </a:moveTo>
                  <a:cubicBezTo>
                    <a:pt x="1824" y="1217"/>
                    <a:pt x="1003" y="2220"/>
                    <a:pt x="0" y="2281"/>
                  </a:cubicBezTo>
                  <a:cubicBezTo>
                    <a:pt x="1003" y="2341"/>
                    <a:pt x="1824" y="3314"/>
                    <a:pt x="1854" y="4560"/>
                  </a:cubicBezTo>
                  <a:cubicBezTo>
                    <a:pt x="1915" y="3314"/>
                    <a:pt x="2705" y="2341"/>
                    <a:pt x="3708" y="2281"/>
                  </a:cubicBezTo>
                  <a:cubicBezTo>
                    <a:pt x="2705" y="2220"/>
                    <a:pt x="1915" y="121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20"/>
            <p:cNvSpPr/>
            <p:nvPr/>
          </p:nvSpPr>
          <p:spPr>
            <a:xfrm rot="10800000" flipH="1">
              <a:off x="3725051" y="4805692"/>
              <a:ext cx="132754" cy="164323"/>
            </a:xfrm>
            <a:custGeom>
              <a:avLst/>
              <a:gdLst/>
              <a:ahLst/>
              <a:cxnLst/>
              <a:rect l="l" t="t" r="r" b="b"/>
              <a:pathLst>
                <a:path w="3709" h="4591" extrusionOk="0">
                  <a:moveTo>
                    <a:pt x="1854" y="1"/>
                  </a:moveTo>
                  <a:cubicBezTo>
                    <a:pt x="1824" y="1247"/>
                    <a:pt x="1003" y="2250"/>
                    <a:pt x="0" y="2280"/>
                  </a:cubicBezTo>
                  <a:lnTo>
                    <a:pt x="0" y="2311"/>
                  </a:lnTo>
                  <a:cubicBezTo>
                    <a:pt x="1003" y="2341"/>
                    <a:pt x="1824" y="3344"/>
                    <a:pt x="1854" y="4590"/>
                  </a:cubicBezTo>
                  <a:cubicBezTo>
                    <a:pt x="1915" y="3344"/>
                    <a:pt x="2706" y="2341"/>
                    <a:pt x="3709" y="2311"/>
                  </a:cubicBezTo>
                  <a:lnTo>
                    <a:pt x="3709" y="2280"/>
                  </a:lnTo>
                  <a:cubicBezTo>
                    <a:pt x="2706" y="2250"/>
                    <a:pt x="1915" y="124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20"/>
            <p:cNvSpPr/>
            <p:nvPr/>
          </p:nvSpPr>
          <p:spPr>
            <a:xfrm rot="10800000" flipH="1">
              <a:off x="264029" y="4671856"/>
              <a:ext cx="133864" cy="164288"/>
            </a:xfrm>
            <a:custGeom>
              <a:avLst/>
              <a:gdLst/>
              <a:ahLst/>
              <a:cxnLst/>
              <a:rect l="l" t="t" r="r" b="b"/>
              <a:pathLst>
                <a:path w="3740" h="4590" extrusionOk="0">
                  <a:moveTo>
                    <a:pt x="1885" y="0"/>
                  </a:moveTo>
                  <a:cubicBezTo>
                    <a:pt x="1824" y="1246"/>
                    <a:pt x="1004" y="2249"/>
                    <a:pt x="1" y="2280"/>
                  </a:cubicBezTo>
                  <a:lnTo>
                    <a:pt x="1" y="2310"/>
                  </a:lnTo>
                  <a:cubicBezTo>
                    <a:pt x="1004" y="2341"/>
                    <a:pt x="1824" y="3344"/>
                    <a:pt x="1885" y="4590"/>
                  </a:cubicBezTo>
                  <a:cubicBezTo>
                    <a:pt x="1916" y="3344"/>
                    <a:pt x="2736" y="2341"/>
                    <a:pt x="3739" y="2310"/>
                  </a:cubicBezTo>
                  <a:cubicBezTo>
                    <a:pt x="3739" y="2310"/>
                    <a:pt x="3739" y="2310"/>
                    <a:pt x="3739" y="2280"/>
                  </a:cubicBezTo>
                  <a:cubicBezTo>
                    <a:pt x="2736" y="2249"/>
                    <a:pt x="1916" y="1246"/>
                    <a:pt x="188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20"/>
            <p:cNvSpPr/>
            <p:nvPr/>
          </p:nvSpPr>
          <p:spPr>
            <a:xfrm rot="10800000" flipH="1">
              <a:off x="8856608" y="3367382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69"/>
                    <a:pt x="214" y="852"/>
                    <a:pt x="426" y="852"/>
                  </a:cubicBezTo>
                  <a:cubicBezTo>
                    <a:pt x="669" y="852"/>
                    <a:pt x="852" y="669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20"/>
            <p:cNvSpPr/>
            <p:nvPr/>
          </p:nvSpPr>
          <p:spPr>
            <a:xfrm rot="10800000" flipH="1">
              <a:off x="6490945" y="4872604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38" y="851"/>
                    <a:pt x="851" y="669"/>
                    <a:pt x="851" y="426"/>
                  </a:cubicBezTo>
                  <a:cubicBezTo>
                    <a:pt x="851" y="183"/>
                    <a:pt x="638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20"/>
            <p:cNvSpPr/>
            <p:nvPr/>
          </p:nvSpPr>
          <p:spPr>
            <a:xfrm rot="10800000" flipH="1">
              <a:off x="1967804" y="4757384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20"/>
            <p:cNvSpPr/>
            <p:nvPr/>
          </p:nvSpPr>
          <p:spPr>
            <a:xfrm rot="10800000" flipH="1">
              <a:off x="740553" y="3641279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20"/>
            <p:cNvSpPr/>
            <p:nvPr/>
          </p:nvSpPr>
          <p:spPr>
            <a:xfrm rot="10800000" flipH="1">
              <a:off x="312909" y="502036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>
            <p:ph type="title"/>
          </p:nvPr>
        </p:nvSpPr>
        <p:spPr>
          <a:xfrm>
            <a:off x="713225" y="2285200"/>
            <a:ext cx="3276000" cy="15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type="title" idx="2" hasCustomPrompt="1"/>
          </p:nvPr>
        </p:nvSpPr>
        <p:spPr>
          <a:xfrm>
            <a:off x="713225" y="1122838"/>
            <a:ext cx="1201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3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/>
          <p:nvPr>
            <p:ph type="subTitle" idx="1"/>
          </p:nvPr>
        </p:nvSpPr>
        <p:spPr>
          <a:xfrm>
            <a:off x="713225" y="4022225"/>
            <a:ext cx="3276000" cy="50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" name="Google Shape;35;p3"/>
          <p:cNvGrpSpPr/>
          <p:nvPr/>
        </p:nvGrpSpPr>
        <p:grpSpPr>
          <a:xfrm rot="10800000" flipH="1">
            <a:off x="111719" y="-26687"/>
            <a:ext cx="691980" cy="936635"/>
            <a:chOff x="3051600" y="3618575"/>
            <a:chExt cx="498150" cy="674275"/>
          </a:xfrm>
        </p:grpSpPr>
        <p:sp>
          <p:nvSpPr>
            <p:cNvPr id="36" name="Google Shape;36;p3"/>
            <p:cNvSpPr/>
            <p:nvPr/>
          </p:nvSpPr>
          <p:spPr>
            <a:xfrm>
              <a:off x="3051600" y="3854600"/>
              <a:ext cx="191850" cy="418525"/>
            </a:xfrm>
            <a:custGeom>
              <a:avLst/>
              <a:gdLst/>
              <a:ahLst/>
              <a:cxnLst/>
              <a:rect l="l" t="t" r="r" b="b"/>
              <a:pathLst>
                <a:path w="7674" h="16741" extrusionOk="0">
                  <a:moveTo>
                    <a:pt x="763" y="0"/>
                  </a:moveTo>
                  <a:cubicBezTo>
                    <a:pt x="720" y="0"/>
                    <a:pt x="677" y="6"/>
                    <a:pt x="635" y="19"/>
                  </a:cubicBezTo>
                  <a:cubicBezTo>
                    <a:pt x="372" y="111"/>
                    <a:pt x="264" y="421"/>
                    <a:pt x="233" y="699"/>
                  </a:cubicBezTo>
                  <a:cubicBezTo>
                    <a:pt x="1" y="2324"/>
                    <a:pt x="465" y="3948"/>
                    <a:pt x="1022" y="5495"/>
                  </a:cubicBezTo>
                  <a:cubicBezTo>
                    <a:pt x="2507" y="9610"/>
                    <a:pt x="4781" y="13446"/>
                    <a:pt x="7673" y="16741"/>
                  </a:cubicBezTo>
                  <a:cubicBezTo>
                    <a:pt x="6482" y="14591"/>
                    <a:pt x="6003" y="11837"/>
                    <a:pt x="5245" y="9501"/>
                  </a:cubicBezTo>
                  <a:cubicBezTo>
                    <a:pt x="4440" y="7042"/>
                    <a:pt x="3574" y="4613"/>
                    <a:pt x="2646" y="2215"/>
                  </a:cubicBezTo>
                  <a:cubicBezTo>
                    <a:pt x="2321" y="1380"/>
                    <a:pt x="1903" y="467"/>
                    <a:pt x="1099" y="96"/>
                  </a:cubicBezTo>
                  <a:cubicBezTo>
                    <a:pt x="987" y="40"/>
                    <a:pt x="875" y="0"/>
                    <a:pt x="763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/>
                <a:t> </a:t>
              </a:r>
              <a:endParaRPr lang="pt-PT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03200" y="3618575"/>
              <a:ext cx="141175" cy="674275"/>
            </a:xfrm>
            <a:custGeom>
              <a:avLst/>
              <a:gdLst/>
              <a:ahLst/>
              <a:cxnLst/>
              <a:rect l="l" t="t" r="r" b="b"/>
              <a:pathLst>
                <a:path w="5647" h="26971" extrusionOk="0">
                  <a:moveTo>
                    <a:pt x="4291" y="0"/>
                  </a:moveTo>
                  <a:cubicBezTo>
                    <a:pt x="4259" y="0"/>
                    <a:pt x="4226" y="3"/>
                    <a:pt x="4193" y="8"/>
                  </a:cubicBezTo>
                  <a:cubicBezTo>
                    <a:pt x="3976" y="54"/>
                    <a:pt x="3791" y="194"/>
                    <a:pt x="3651" y="364"/>
                  </a:cubicBezTo>
                  <a:cubicBezTo>
                    <a:pt x="2909" y="1122"/>
                    <a:pt x="2538" y="2174"/>
                    <a:pt x="2228" y="3195"/>
                  </a:cubicBezTo>
                  <a:cubicBezTo>
                    <a:pt x="1" y="10867"/>
                    <a:pt x="790" y="19051"/>
                    <a:pt x="1810" y="26971"/>
                  </a:cubicBezTo>
                  <a:cubicBezTo>
                    <a:pt x="2630" y="22315"/>
                    <a:pt x="2909" y="16405"/>
                    <a:pt x="4007" y="11826"/>
                  </a:cubicBezTo>
                  <a:cubicBezTo>
                    <a:pt x="4827" y="8361"/>
                    <a:pt x="5647" y="4819"/>
                    <a:pt x="5214" y="1307"/>
                  </a:cubicBezTo>
                  <a:cubicBezTo>
                    <a:pt x="5141" y="723"/>
                    <a:pt x="4833" y="0"/>
                    <a:pt x="4291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3256575" y="4093025"/>
              <a:ext cx="293175" cy="195575"/>
            </a:xfrm>
            <a:custGeom>
              <a:avLst/>
              <a:gdLst/>
              <a:ahLst/>
              <a:cxnLst/>
              <a:rect l="l" t="t" r="r" b="b"/>
              <a:pathLst>
                <a:path w="11727" h="7823" extrusionOk="0">
                  <a:moveTo>
                    <a:pt x="10977" y="0"/>
                  </a:moveTo>
                  <a:cubicBezTo>
                    <a:pt x="10714" y="0"/>
                    <a:pt x="10421" y="78"/>
                    <a:pt x="10179" y="181"/>
                  </a:cubicBezTo>
                  <a:cubicBezTo>
                    <a:pt x="6235" y="1836"/>
                    <a:pt x="2707" y="4497"/>
                    <a:pt x="0" y="7823"/>
                  </a:cubicBezTo>
                  <a:cubicBezTo>
                    <a:pt x="1393" y="7142"/>
                    <a:pt x="1315" y="7127"/>
                    <a:pt x="2754" y="6570"/>
                  </a:cubicBezTo>
                  <a:cubicBezTo>
                    <a:pt x="5260" y="5611"/>
                    <a:pt x="7627" y="4327"/>
                    <a:pt x="9792" y="2749"/>
                  </a:cubicBezTo>
                  <a:cubicBezTo>
                    <a:pt x="10427" y="2300"/>
                    <a:pt x="11061" y="1805"/>
                    <a:pt x="11463" y="1155"/>
                  </a:cubicBezTo>
                  <a:cubicBezTo>
                    <a:pt x="11602" y="923"/>
                    <a:pt x="11726" y="630"/>
                    <a:pt x="11633" y="367"/>
                  </a:cubicBezTo>
                  <a:cubicBezTo>
                    <a:pt x="11527" y="97"/>
                    <a:pt x="11271" y="0"/>
                    <a:pt x="10977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3254250" y="3903600"/>
              <a:ext cx="274600" cy="383075"/>
            </a:xfrm>
            <a:custGeom>
              <a:avLst/>
              <a:gdLst/>
              <a:ahLst/>
              <a:cxnLst/>
              <a:rect l="l" t="t" r="r" b="b"/>
              <a:pathLst>
                <a:path w="10984" h="15323" extrusionOk="0">
                  <a:moveTo>
                    <a:pt x="10264" y="0"/>
                  </a:moveTo>
                  <a:cubicBezTo>
                    <a:pt x="10154" y="0"/>
                    <a:pt x="10043" y="24"/>
                    <a:pt x="9932" y="54"/>
                  </a:cubicBezTo>
                  <a:cubicBezTo>
                    <a:pt x="8632" y="410"/>
                    <a:pt x="7673" y="1508"/>
                    <a:pt x="6853" y="2576"/>
                  </a:cubicBezTo>
                  <a:cubicBezTo>
                    <a:pt x="3899" y="6412"/>
                    <a:pt x="1578" y="10728"/>
                    <a:pt x="1" y="15322"/>
                  </a:cubicBezTo>
                  <a:cubicBezTo>
                    <a:pt x="944" y="14270"/>
                    <a:pt x="1578" y="12755"/>
                    <a:pt x="2522" y="11703"/>
                  </a:cubicBezTo>
                  <a:cubicBezTo>
                    <a:pt x="5724" y="8779"/>
                    <a:pt x="8447" y="5345"/>
                    <a:pt x="10551" y="1539"/>
                  </a:cubicBezTo>
                  <a:cubicBezTo>
                    <a:pt x="10829" y="1029"/>
                    <a:pt x="10984" y="209"/>
                    <a:pt x="10442" y="23"/>
                  </a:cubicBezTo>
                  <a:cubicBezTo>
                    <a:pt x="10383" y="7"/>
                    <a:pt x="10324" y="0"/>
                    <a:pt x="10264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051600" y="3867425"/>
              <a:ext cx="182175" cy="394500"/>
            </a:xfrm>
            <a:custGeom>
              <a:avLst/>
              <a:gdLst/>
              <a:ahLst/>
              <a:cxnLst/>
              <a:rect l="l" t="t" r="r" b="b"/>
              <a:pathLst>
                <a:path w="7287" h="15780" extrusionOk="0">
                  <a:moveTo>
                    <a:pt x="264" y="1"/>
                  </a:moveTo>
                  <a:cubicBezTo>
                    <a:pt x="248" y="63"/>
                    <a:pt x="233" y="124"/>
                    <a:pt x="233" y="186"/>
                  </a:cubicBezTo>
                  <a:cubicBezTo>
                    <a:pt x="1" y="1811"/>
                    <a:pt x="465" y="3435"/>
                    <a:pt x="1022" y="4982"/>
                  </a:cubicBezTo>
                  <a:cubicBezTo>
                    <a:pt x="2445" y="8911"/>
                    <a:pt x="4580" y="12593"/>
                    <a:pt x="7287" y="15779"/>
                  </a:cubicBezTo>
                  <a:cubicBezTo>
                    <a:pt x="7271" y="15671"/>
                    <a:pt x="7240" y="15563"/>
                    <a:pt x="7209" y="15455"/>
                  </a:cubicBezTo>
                  <a:cubicBezTo>
                    <a:pt x="6823" y="14202"/>
                    <a:pt x="6173" y="13072"/>
                    <a:pt x="5539" y="11928"/>
                  </a:cubicBezTo>
                  <a:cubicBezTo>
                    <a:pt x="3419" y="8138"/>
                    <a:pt x="1470" y="4162"/>
                    <a:pt x="264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203200" y="3618750"/>
              <a:ext cx="107925" cy="674100"/>
            </a:xfrm>
            <a:custGeom>
              <a:avLst/>
              <a:gdLst/>
              <a:ahLst/>
              <a:cxnLst/>
              <a:rect l="l" t="t" r="r" b="b"/>
              <a:pathLst>
                <a:path w="4317" h="26964" extrusionOk="0">
                  <a:moveTo>
                    <a:pt x="4193" y="1"/>
                  </a:moveTo>
                  <a:cubicBezTo>
                    <a:pt x="3976" y="47"/>
                    <a:pt x="3791" y="187"/>
                    <a:pt x="3651" y="357"/>
                  </a:cubicBezTo>
                  <a:cubicBezTo>
                    <a:pt x="2909" y="1115"/>
                    <a:pt x="2538" y="2167"/>
                    <a:pt x="2228" y="3188"/>
                  </a:cubicBezTo>
                  <a:cubicBezTo>
                    <a:pt x="1" y="10860"/>
                    <a:pt x="790" y="19044"/>
                    <a:pt x="1810" y="26964"/>
                  </a:cubicBezTo>
                  <a:cubicBezTo>
                    <a:pt x="1857" y="26747"/>
                    <a:pt x="1888" y="26515"/>
                    <a:pt x="1919" y="26299"/>
                  </a:cubicBezTo>
                  <a:cubicBezTo>
                    <a:pt x="1625" y="21441"/>
                    <a:pt x="1424" y="16584"/>
                    <a:pt x="1826" y="11742"/>
                  </a:cubicBezTo>
                  <a:cubicBezTo>
                    <a:pt x="2151" y="7736"/>
                    <a:pt x="2909" y="3744"/>
                    <a:pt x="4317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277850" y="3903600"/>
              <a:ext cx="243650" cy="320025"/>
            </a:xfrm>
            <a:custGeom>
              <a:avLst/>
              <a:gdLst/>
              <a:ahLst/>
              <a:cxnLst/>
              <a:rect l="l" t="t" r="r" b="b"/>
              <a:pathLst>
                <a:path w="9746" h="12801" extrusionOk="0">
                  <a:moveTo>
                    <a:pt x="9320" y="0"/>
                  </a:moveTo>
                  <a:cubicBezTo>
                    <a:pt x="9210" y="0"/>
                    <a:pt x="9099" y="24"/>
                    <a:pt x="8988" y="54"/>
                  </a:cubicBezTo>
                  <a:cubicBezTo>
                    <a:pt x="7688" y="410"/>
                    <a:pt x="6729" y="1508"/>
                    <a:pt x="5909" y="2576"/>
                  </a:cubicBezTo>
                  <a:cubicBezTo>
                    <a:pt x="3496" y="5700"/>
                    <a:pt x="1516" y="9150"/>
                    <a:pt x="0" y="12801"/>
                  </a:cubicBezTo>
                  <a:cubicBezTo>
                    <a:pt x="634" y="11610"/>
                    <a:pt x="1423" y="10465"/>
                    <a:pt x="2212" y="9367"/>
                  </a:cubicBezTo>
                  <a:cubicBezTo>
                    <a:pt x="4486" y="6134"/>
                    <a:pt x="6822" y="2839"/>
                    <a:pt x="9746" y="209"/>
                  </a:cubicBezTo>
                  <a:cubicBezTo>
                    <a:pt x="9684" y="132"/>
                    <a:pt x="9607" y="70"/>
                    <a:pt x="9498" y="23"/>
                  </a:cubicBezTo>
                  <a:cubicBezTo>
                    <a:pt x="9439" y="7"/>
                    <a:pt x="9380" y="0"/>
                    <a:pt x="9320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260450" y="4093025"/>
              <a:ext cx="286975" cy="190950"/>
            </a:xfrm>
            <a:custGeom>
              <a:avLst/>
              <a:gdLst/>
              <a:ahLst/>
              <a:cxnLst/>
              <a:rect l="l" t="t" r="r" b="b"/>
              <a:pathLst>
                <a:path w="11479" h="7638" extrusionOk="0">
                  <a:moveTo>
                    <a:pt x="10822" y="0"/>
                  </a:moveTo>
                  <a:cubicBezTo>
                    <a:pt x="10559" y="0"/>
                    <a:pt x="10266" y="78"/>
                    <a:pt x="10024" y="181"/>
                  </a:cubicBezTo>
                  <a:cubicBezTo>
                    <a:pt x="6157" y="1805"/>
                    <a:pt x="2676" y="4389"/>
                    <a:pt x="0" y="7637"/>
                  </a:cubicBezTo>
                  <a:cubicBezTo>
                    <a:pt x="3403" y="4636"/>
                    <a:pt x="7302" y="2176"/>
                    <a:pt x="11478" y="382"/>
                  </a:cubicBezTo>
                  <a:cubicBezTo>
                    <a:pt x="11478" y="382"/>
                    <a:pt x="11478" y="382"/>
                    <a:pt x="11478" y="367"/>
                  </a:cubicBezTo>
                  <a:cubicBezTo>
                    <a:pt x="11372" y="97"/>
                    <a:pt x="11116" y="0"/>
                    <a:pt x="10822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114250" y="4014775"/>
              <a:ext cx="129200" cy="258350"/>
            </a:xfrm>
            <a:custGeom>
              <a:avLst/>
              <a:gdLst/>
              <a:ahLst/>
              <a:cxnLst/>
              <a:rect l="l" t="t" r="r" b="b"/>
              <a:pathLst>
                <a:path w="5168" h="10334" extrusionOk="0">
                  <a:moveTo>
                    <a:pt x="1687" y="0"/>
                  </a:moveTo>
                  <a:lnTo>
                    <a:pt x="1687" y="0"/>
                  </a:lnTo>
                  <a:cubicBezTo>
                    <a:pt x="1780" y="1377"/>
                    <a:pt x="1857" y="2754"/>
                    <a:pt x="1903" y="4131"/>
                  </a:cubicBezTo>
                  <a:cubicBezTo>
                    <a:pt x="1903" y="4239"/>
                    <a:pt x="1872" y="4378"/>
                    <a:pt x="1764" y="4394"/>
                  </a:cubicBezTo>
                  <a:cubicBezTo>
                    <a:pt x="1702" y="4394"/>
                    <a:pt x="1656" y="4347"/>
                    <a:pt x="1625" y="4301"/>
                  </a:cubicBezTo>
                  <a:cubicBezTo>
                    <a:pt x="1068" y="3729"/>
                    <a:pt x="527" y="3156"/>
                    <a:pt x="1" y="2568"/>
                  </a:cubicBezTo>
                  <a:lnTo>
                    <a:pt x="1" y="2568"/>
                  </a:lnTo>
                  <a:cubicBezTo>
                    <a:pt x="1362" y="5368"/>
                    <a:pt x="3110" y="7983"/>
                    <a:pt x="5167" y="10334"/>
                  </a:cubicBezTo>
                  <a:cubicBezTo>
                    <a:pt x="3976" y="8184"/>
                    <a:pt x="3497" y="5430"/>
                    <a:pt x="2739" y="3094"/>
                  </a:cubicBezTo>
                  <a:cubicBezTo>
                    <a:pt x="2398" y="2058"/>
                    <a:pt x="2043" y="1021"/>
                    <a:pt x="1687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256575" y="4131950"/>
              <a:ext cx="185275" cy="156650"/>
            </a:xfrm>
            <a:custGeom>
              <a:avLst/>
              <a:gdLst/>
              <a:ahLst/>
              <a:cxnLst/>
              <a:rect l="l" t="t" r="r" b="b"/>
              <a:pathLst>
                <a:path w="7411" h="6266" extrusionOk="0">
                  <a:moveTo>
                    <a:pt x="7410" y="1"/>
                  </a:moveTo>
                  <a:lnTo>
                    <a:pt x="7410" y="1"/>
                  </a:lnTo>
                  <a:cubicBezTo>
                    <a:pt x="4579" y="1609"/>
                    <a:pt x="2042" y="3729"/>
                    <a:pt x="0" y="6266"/>
                  </a:cubicBezTo>
                  <a:cubicBezTo>
                    <a:pt x="1393" y="5585"/>
                    <a:pt x="1315" y="5570"/>
                    <a:pt x="2754" y="5013"/>
                  </a:cubicBezTo>
                  <a:cubicBezTo>
                    <a:pt x="4007" y="4533"/>
                    <a:pt x="5229" y="3976"/>
                    <a:pt x="6389" y="3342"/>
                  </a:cubicBezTo>
                  <a:lnTo>
                    <a:pt x="6389" y="3342"/>
                  </a:lnTo>
                  <a:cubicBezTo>
                    <a:pt x="5806" y="3422"/>
                    <a:pt x="5215" y="3468"/>
                    <a:pt x="4628" y="3468"/>
                  </a:cubicBezTo>
                  <a:cubicBezTo>
                    <a:pt x="4420" y="3468"/>
                    <a:pt x="4213" y="3462"/>
                    <a:pt x="4007" y="3450"/>
                  </a:cubicBezTo>
                  <a:cubicBezTo>
                    <a:pt x="5090" y="2244"/>
                    <a:pt x="6219" y="1099"/>
                    <a:pt x="7410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254250" y="4047250"/>
              <a:ext cx="159350" cy="239425"/>
            </a:xfrm>
            <a:custGeom>
              <a:avLst/>
              <a:gdLst/>
              <a:ahLst/>
              <a:cxnLst/>
              <a:rect l="l" t="t" r="r" b="b"/>
              <a:pathLst>
                <a:path w="6374" h="9577" extrusionOk="0">
                  <a:moveTo>
                    <a:pt x="4626" y="1"/>
                  </a:moveTo>
                  <a:cubicBezTo>
                    <a:pt x="2708" y="3002"/>
                    <a:pt x="1161" y="6220"/>
                    <a:pt x="1" y="9576"/>
                  </a:cubicBezTo>
                  <a:cubicBezTo>
                    <a:pt x="944" y="8524"/>
                    <a:pt x="1578" y="7009"/>
                    <a:pt x="2522" y="5957"/>
                  </a:cubicBezTo>
                  <a:cubicBezTo>
                    <a:pt x="3899" y="4704"/>
                    <a:pt x="5183" y="3342"/>
                    <a:pt x="6374" y="1904"/>
                  </a:cubicBezTo>
                  <a:lnTo>
                    <a:pt x="6374" y="1904"/>
                  </a:lnTo>
                  <a:cubicBezTo>
                    <a:pt x="5817" y="2337"/>
                    <a:pt x="5245" y="2785"/>
                    <a:pt x="4564" y="2956"/>
                  </a:cubicBezTo>
                  <a:cubicBezTo>
                    <a:pt x="4502" y="2971"/>
                    <a:pt x="4433" y="2986"/>
                    <a:pt x="4369" y="2986"/>
                  </a:cubicBezTo>
                  <a:cubicBezTo>
                    <a:pt x="4305" y="2986"/>
                    <a:pt x="4247" y="2971"/>
                    <a:pt x="4208" y="2925"/>
                  </a:cubicBezTo>
                  <a:cubicBezTo>
                    <a:pt x="4115" y="2832"/>
                    <a:pt x="4131" y="2693"/>
                    <a:pt x="4146" y="2569"/>
                  </a:cubicBezTo>
                  <a:cubicBezTo>
                    <a:pt x="4270" y="1718"/>
                    <a:pt x="4440" y="852"/>
                    <a:pt x="4626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7" name="Google Shape;47;p3"/>
          <p:cNvGrpSpPr/>
          <p:nvPr/>
        </p:nvGrpSpPr>
        <p:grpSpPr>
          <a:xfrm rot="10800000" flipH="1">
            <a:off x="1302733" y="-65303"/>
            <a:ext cx="434094" cy="536679"/>
            <a:chOff x="3909000" y="3894125"/>
            <a:chExt cx="312500" cy="386350"/>
          </a:xfrm>
        </p:grpSpPr>
        <p:sp>
          <p:nvSpPr>
            <p:cNvPr id="48" name="Google Shape;48;p3"/>
            <p:cNvSpPr/>
            <p:nvPr/>
          </p:nvSpPr>
          <p:spPr>
            <a:xfrm>
              <a:off x="3909000" y="3894125"/>
              <a:ext cx="86250" cy="344200"/>
            </a:xfrm>
            <a:custGeom>
              <a:avLst/>
              <a:gdLst/>
              <a:ahLst/>
              <a:cxnLst/>
              <a:rect l="l" t="t" r="r" b="b"/>
              <a:pathLst>
                <a:path w="3450" h="13768" extrusionOk="0">
                  <a:moveTo>
                    <a:pt x="851" y="0"/>
                  </a:moveTo>
                  <a:cubicBezTo>
                    <a:pt x="0" y="511"/>
                    <a:pt x="0" y="1794"/>
                    <a:pt x="93" y="2986"/>
                  </a:cubicBezTo>
                  <a:cubicBezTo>
                    <a:pt x="387" y="6451"/>
                    <a:pt x="1145" y="10102"/>
                    <a:pt x="2707" y="13768"/>
                  </a:cubicBezTo>
                  <a:cubicBezTo>
                    <a:pt x="2800" y="11370"/>
                    <a:pt x="3450" y="9885"/>
                    <a:pt x="3326" y="7394"/>
                  </a:cubicBezTo>
                  <a:cubicBezTo>
                    <a:pt x="3249" y="5863"/>
                    <a:pt x="3001" y="4270"/>
                    <a:pt x="2584" y="2645"/>
                  </a:cubicBezTo>
                  <a:cubicBezTo>
                    <a:pt x="2336" y="1686"/>
                    <a:pt x="1826" y="480"/>
                    <a:pt x="851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009550" y="3900750"/>
              <a:ext cx="211950" cy="379725"/>
            </a:xfrm>
            <a:custGeom>
              <a:avLst/>
              <a:gdLst/>
              <a:ahLst/>
              <a:cxnLst/>
              <a:rect l="l" t="t" r="r" b="b"/>
              <a:pathLst>
                <a:path w="8478" h="15189" extrusionOk="0">
                  <a:moveTo>
                    <a:pt x="7664" y="1"/>
                  </a:moveTo>
                  <a:cubicBezTo>
                    <a:pt x="7525" y="1"/>
                    <a:pt x="7390" y="33"/>
                    <a:pt x="7271" y="75"/>
                  </a:cubicBezTo>
                  <a:cubicBezTo>
                    <a:pt x="4471" y="1019"/>
                    <a:pt x="2645" y="3324"/>
                    <a:pt x="1609" y="6062"/>
                  </a:cubicBezTo>
                  <a:cubicBezTo>
                    <a:pt x="573" y="8816"/>
                    <a:pt x="263" y="12002"/>
                    <a:pt x="0" y="15189"/>
                  </a:cubicBezTo>
                  <a:cubicBezTo>
                    <a:pt x="1160" y="12884"/>
                    <a:pt x="2630" y="9867"/>
                    <a:pt x="4363" y="8073"/>
                  </a:cubicBezTo>
                  <a:cubicBezTo>
                    <a:pt x="6203" y="6139"/>
                    <a:pt x="8106" y="4113"/>
                    <a:pt x="8446" y="1112"/>
                  </a:cubicBezTo>
                  <a:cubicBezTo>
                    <a:pt x="8477" y="833"/>
                    <a:pt x="8462" y="447"/>
                    <a:pt x="8168" y="184"/>
                  </a:cubicBezTo>
                  <a:cubicBezTo>
                    <a:pt x="8007" y="48"/>
                    <a:pt x="7833" y="1"/>
                    <a:pt x="766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3926400" y="3894125"/>
              <a:ext cx="68850" cy="344200"/>
            </a:xfrm>
            <a:custGeom>
              <a:avLst/>
              <a:gdLst/>
              <a:ahLst/>
              <a:cxnLst/>
              <a:rect l="l" t="t" r="r" b="b"/>
              <a:pathLst>
                <a:path w="2754" h="13768" extrusionOk="0">
                  <a:moveTo>
                    <a:pt x="155" y="0"/>
                  </a:moveTo>
                  <a:cubicBezTo>
                    <a:pt x="93" y="46"/>
                    <a:pt x="47" y="77"/>
                    <a:pt x="0" y="124"/>
                  </a:cubicBezTo>
                  <a:cubicBezTo>
                    <a:pt x="1284" y="4594"/>
                    <a:pt x="2305" y="9189"/>
                    <a:pt x="1996" y="13752"/>
                  </a:cubicBezTo>
                  <a:cubicBezTo>
                    <a:pt x="1996" y="13768"/>
                    <a:pt x="2011" y="13768"/>
                    <a:pt x="2011" y="13768"/>
                  </a:cubicBezTo>
                  <a:cubicBezTo>
                    <a:pt x="2104" y="11370"/>
                    <a:pt x="2754" y="9885"/>
                    <a:pt x="2630" y="7394"/>
                  </a:cubicBezTo>
                  <a:cubicBezTo>
                    <a:pt x="2553" y="5863"/>
                    <a:pt x="2305" y="4270"/>
                    <a:pt x="1888" y="2645"/>
                  </a:cubicBezTo>
                  <a:cubicBezTo>
                    <a:pt x="1640" y="1686"/>
                    <a:pt x="1130" y="480"/>
                    <a:pt x="15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009550" y="3900725"/>
              <a:ext cx="196875" cy="379750"/>
            </a:xfrm>
            <a:custGeom>
              <a:avLst/>
              <a:gdLst/>
              <a:ahLst/>
              <a:cxnLst/>
              <a:rect l="l" t="t" r="r" b="b"/>
              <a:pathLst>
                <a:path w="7875" h="15190" extrusionOk="0">
                  <a:moveTo>
                    <a:pt x="7663" y="1"/>
                  </a:moveTo>
                  <a:cubicBezTo>
                    <a:pt x="7525" y="1"/>
                    <a:pt x="7395" y="35"/>
                    <a:pt x="7271" y="76"/>
                  </a:cubicBezTo>
                  <a:cubicBezTo>
                    <a:pt x="4471" y="1020"/>
                    <a:pt x="2645" y="3325"/>
                    <a:pt x="1609" y="6063"/>
                  </a:cubicBezTo>
                  <a:cubicBezTo>
                    <a:pt x="573" y="8817"/>
                    <a:pt x="263" y="12003"/>
                    <a:pt x="0" y="15190"/>
                  </a:cubicBezTo>
                  <a:cubicBezTo>
                    <a:pt x="47" y="15097"/>
                    <a:pt x="93" y="15020"/>
                    <a:pt x="139" y="14927"/>
                  </a:cubicBezTo>
                  <a:cubicBezTo>
                    <a:pt x="1145" y="9342"/>
                    <a:pt x="3898" y="4083"/>
                    <a:pt x="7874" y="30"/>
                  </a:cubicBezTo>
                  <a:cubicBezTo>
                    <a:pt x="7802" y="9"/>
                    <a:pt x="7731" y="1"/>
                    <a:pt x="7663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3921750" y="3978025"/>
              <a:ext cx="73500" cy="260300"/>
            </a:xfrm>
            <a:custGeom>
              <a:avLst/>
              <a:gdLst/>
              <a:ahLst/>
              <a:cxnLst/>
              <a:rect l="l" t="t" r="r" b="b"/>
              <a:pathLst>
                <a:path w="2940" h="10412" extrusionOk="0">
                  <a:moveTo>
                    <a:pt x="2244" y="1"/>
                  </a:moveTo>
                  <a:cubicBezTo>
                    <a:pt x="2135" y="1548"/>
                    <a:pt x="2027" y="3095"/>
                    <a:pt x="1903" y="4642"/>
                  </a:cubicBezTo>
                  <a:cubicBezTo>
                    <a:pt x="1889" y="4904"/>
                    <a:pt x="1778" y="5249"/>
                    <a:pt x="1532" y="5249"/>
                  </a:cubicBezTo>
                  <a:cubicBezTo>
                    <a:pt x="1517" y="5249"/>
                    <a:pt x="1502" y="5248"/>
                    <a:pt x="1486" y="5245"/>
                  </a:cubicBezTo>
                  <a:cubicBezTo>
                    <a:pt x="1331" y="5230"/>
                    <a:pt x="1238" y="5075"/>
                    <a:pt x="1161" y="4951"/>
                  </a:cubicBezTo>
                  <a:cubicBezTo>
                    <a:pt x="774" y="4270"/>
                    <a:pt x="387" y="3590"/>
                    <a:pt x="1" y="2925"/>
                  </a:cubicBezTo>
                  <a:lnTo>
                    <a:pt x="1" y="2925"/>
                  </a:lnTo>
                  <a:cubicBezTo>
                    <a:pt x="434" y="5384"/>
                    <a:pt x="1114" y="7890"/>
                    <a:pt x="2197" y="10412"/>
                  </a:cubicBezTo>
                  <a:cubicBezTo>
                    <a:pt x="2290" y="8014"/>
                    <a:pt x="2940" y="6529"/>
                    <a:pt x="2816" y="4038"/>
                  </a:cubicBezTo>
                  <a:cubicBezTo>
                    <a:pt x="2754" y="2723"/>
                    <a:pt x="2553" y="1378"/>
                    <a:pt x="224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009550" y="4002000"/>
              <a:ext cx="161275" cy="278475"/>
            </a:xfrm>
            <a:custGeom>
              <a:avLst/>
              <a:gdLst/>
              <a:ahLst/>
              <a:cxnLst/>
              <a:rect l="l" t="t" r="r" b="b"/>
              <a:pathLst>
                <a:path w="6451" h="11139" extrusionOk="0">
                  <a:moveTo>
                    <a:pt x="2568" y="1"/>
                  </a:moveTo>
                  <a:lnTo>
                    <a:pt x="2568" y="1"/>
                  </a:lnTo>
                  <a:cubicBezTo>
                    <a:pt x="2197" y="635"/>
                    <a:pt x="1872" y="1300"/>
                    <a:pt x="1609" y="2012"/>
                  </a:cubicBezTo>
                  <a:cubicBezTo>
                    <a:pt x="573" y="4766"/>
                    <a:pt x="263" y="7952"/>
                    <a:pt x="0" y="11139"/>
                  </a:cubicBezTo>
                  <a:cubicBezTo>
                    <a:pt x="1160" y="8834"/>
                    <a:pt x="2630" y="5817"/>
                    <a:pt x="4363" y="4023"/>
                  </a:cubicBezTo>
                  <a:cubicBezTo>
                    <a:pt x="5074" y="3265"/>
                    <a:pt x="5801" y="2507"/>
                    <a:pt x="6451" y="1672"/>
                  </a:cubicBezTo>
                  <a:lnTo>
                    <a:pt x="6451" y="1672"/>
                  </a:lnTo>
                  <a:cubicBezTo>
                    <a:pt x="5182" y="2646"/>
                    <a:pt x="3898" y="3590"/>
                    <a:pt x="2599" y="4518"/>
                  </a:cubicBezTo>
                  <a:cubicBezTo>
                    <a:pt x="2482" y="4603"/>
                    <a:pt x="2336" y="4681"/>
                    <a:pt x="2205" y="4681"/>
                  </a:cubicBezTo>
                  <a:cubicBezTo>
                    <a:pt x="2146" y="4681"/>
                    <a:pt x="2090" y="4665"/>
                    <a:pt x="2042" y="4626"/>
                  </a:cubicBezTo>
                  <a:cubicBezTo>
                    <a:pt x="1903" y="4533"/>
                    <a:pt x="1918" y="4332"/>
                    <a:pt x="1934" y="4162"/>
                  </a:cubicBezTo>
                  <a:cubicBezTo>
                    <a:pt x="2135" y="2770"/>
                    <a:pt x="2336" y="1378"/>
                    <a:pt x="2568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" name="Google Shape;54;p3"/>
          <p:cNvGrpSpPr/>
          <p:nvPr/>
        </p:nvGrpSpPr>
        <p:grpSpPr>
          <a:xfrm rot="10800000" flipH="1">
            <a:off x="2701989" y="-47106"/>
            <a:ext cx="817138" cy="697710"/>
            <a:chOff x="4806600" y="3805275"/>
            <a:chExt cx="588250" cy="502275"/>
          </a:xfrm>
        </p:grpSpPr>
        <p:sp>
          <p:nvSpPr>
            <p:cNvPr id="55" name="Google Shape;55;p3"/>
            <p:cNvSpPr/>
            <p:nvPr/>
          </p:nvSpPr>
          <p:spPr>
            <a:xfrm>
              <a:off x="4812400" y="3805275"/>
              <a:ext cx="398750" cy="502275"/>
            </a:xfrm>
            <a:custGeom>
              <a:avLst/>
              <a:gdLst/>
              <a:ahLst/>
              <a:cxnLst/>
              <a:rect l="l" t="t" r="r" b="b"/>
              <a:pathLst>
                <a:path w="15950" h="20091" extrusionOk="0">
                  <a:moveTo>
                    <a:pt x="14844" y="0"/>
                  </a:moveTo>
                  <a:cubicBezTo>
                    <a:pt x="14496" y="0"/>
                    <a:pt x="14139" y="149"/>
                    <a:pt x="13815" y="305"/>
                  </a:cubicBezTo>
                  <a:cubicBezTo>
                    <a:pt x="11061" y="1651"/>
                    <a:pt x="8911" y="4003"/>
                    <a:pt x="7070" y="6462"/>
                  </a:cubicBezTo>
                  <a:cubicBezTo>
                    <a:pt x="3992" y="10577"/>
                    <a:pt x="1594" y="15202"/>
                    <a:pt x="1" y="20091"/>
                  </a:cubicBezTo>
                  <a:cubicBezTo>
                    <a:pt x="2692" y="16363"/>
                    <a:pt x="13598" y="5395"/>
                    <a:pt x="15331" y="2765"/>
                  </a:cubicBezTo>
                  <a:cubicBezTo>
                    <a:pt x="15609" y="2332"/>
                    <a:pt x="15872" y="1868"/>
                    <a:pt x="15919" y="1357"/>
                  </a:cubicBezTo>
                  <a:cubicBezTo>
                    <a:pt x="15949" y="831"/>
                    <a:pt x="15702" y="275"/>
                    <a:pt x="15238" y="73"/>
                  </a:cubicBezTo>
                  <a:cubicBezTo>
                    <a:pt x="15109" y="22"/>
                    <a:pt x="14977" y="0"/>
                    <a:pt x="14844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806600" y="4049575"/>
              <a:ext cx="588250" cy="255275"/>
            </a:xfrm>
            <a:custGeom>
              <a:avLst/>
              <a:gdLst/>
              <a:ahLst/>
              <a:cxnLst/>
              <a:rect l="l" t="t" r="r" b="b"/>
              <a:pathLst>
                <a:path w="23530" h="10211" extrusionOk="0">
                  <a:moveTo>
                    <a:pt x="20984" y="1"/>
                  </a:moveTo>
                  <a:cubicBezTo>
                    <a:pt x="18225" y="1"/>
                    <a:pt x="15505" y="876"/>
                    <a:pt x="12948" y="1965"/>
                  </a:cubicBezTo>
                  <a:cubicBezTo>
                    <a:pt x="8215" y="3992"/>
                    <a:pt x="3821" y="6776"/>
                    <a:pt x="1" y="10210"/>
                  </a:cubicBezTo>
                  <a:cubicBezTo>
                    <a:pt x="4177" y="8339"/>
                    <a:pt x="19121" y="4332"/>
                    <a:pt x="21952" y="2924"/>
                  </a:cubicBezTo>
                  <a:cubicBezTo>
                    <a:pt x="22416" y="2692"/>
                    <a:pt x="22864" y="2429"/>
                    <a:pt x="23158" y="1996"/>
                  </a:cubicBezTo>
                  <a:cubicBezTo>
                    <a:pt x="23452" y="1579"/>
                    <a:pt x="23529" y="960"/>
                    <a:pt x="23205" y="558"/>
                  </a:cubicBezTo>
                  <a:cubicBezTo>
                    <a:pt x="22911" y="171"/>
                    <a:pt x="22369" y="78"/>
                    <a:pt x="21874" y="32"/>
                  </a:cubicBezTo>
                  <a:cubicBezTo>
                    <a:pt x="21577" y="11"/>
                    <a:pt x="21280" y="1"/>
                    <a:pt x="2098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812400" y="3805275"/>
              <a:ext cx="389850" cy="502275"/>
            </a:xfrm>
            <a:custGeom>
              <a:avLst/>
              <a:gdLst/>
              <a:ahLst/>
              <a:cxnLst/>
              <a:rect l="l" t="t" r="r" b="b"/>
              <a:pathLst>
                <a:path w="15594" h="20091" extrusionOk="0">
                  <a:moveTo>
                    <a:pt x="14844" y="0"/>
                  </a:moveTo>
                  <a:cubicBezTo>
                    <a:pt x="14496" y="0"/>
                    <a:pt x="14139" y="149"/>
                    <a:pt x="13815" y="305"/>
                  </a:cubicBezTo>
                  <a:cubicBezTo>
                    <a:pt x="11061" y="1651"/>
                    <a:pt x="8911" y="4003"/>
                    <a:pt x="7070" y="6462"/>
                  </a:cubicBezTo>
                  <a:cubicBezTo>
                    <a:pt x="3992" y="10577"/>
                    <a:pt x="1594" y="15202"/>
                    <a:pt x="1" y="20091"/>
                  </a:cubicBezTo>
                  <a:cubicBezTo>
                    <a:pt x="109" y="19952"/>
                    <a:pt x="217" y="19797"/>
                    <a:pt x="341" y="19642"/>
                  </a:cubicBezTo>
                  <a:cubicBezTo>
                    <a:pt x="4084" y="12294"/>
                    <a:pt x="9313" y="5704"/>
                    <a:pt x="15594" y="352"/>
                  </a:cubicBezTo>
                  <a:cubicBezTo>
                    <a:pt x="15501" y="244"/>
                    <a:pt x="15377" y="135"/>
                    <a:pt x="15238" y="73"/>
                  </a:cubicBezTo>
                  <a:cubicBezTo>
                    <a:pt x="15109" y="22"/>
                    <a:pt x="14977" y="0"/>
                    <a:pt x="14844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806600" y="4049575"/>
              <a:ext cx="582825" cy="255275"/>
            </a:xfrm>
            <a:custGeom>
              <a:avLst/>
              <a:gdLst/>
              <a:ahLst/>
              <a:cxnLst/>
              <a:rect l="l" t="t" r="r" b="b"/>
              <a:pathLst>
                <a:path w="23313" h="10211" extrusionOk="0">
                  <a:moveTo>
                    <a:pt x="20984" y="1"/>
                  </a:moveTo>
                  <a:cubicBezTo>
                    <a:pt x="18225" y="1"/>
                    <a:pt x="15505" y="876"/>
                    <a:pt x="12948" y="1965"/>
                  </a:cubicBezTo>
                  <a:cubicBezTo>
                    <a:pt x="8215" y="3992"/>
                    <a:pt x="3821" y="6776"/>
                    <a:pt x="1" y="10210"/>
                  </a:cubicBezTo>
                  <a:cubicBezTo>
                    <a:pt x="47" y="10180"/>
                    <a:pt x="109" y="10149"/>
                    <a:pt x="171" y="10118"/>
                  </a:cubicBezTo>
                  <a:cubicBezTo>
                    <a:pt x="434" y="9947"/>
                    <a:pt x="681" y="9793"/>
                    <a:pt x="944" y="9623"/>
                  </a:cubicBezTo>
                  <a:cubicBezTo>
                    <a:pt x="7735" y="5245"/>
                    <a:pt x="15377" y="2228"/>
                    <a:pt x="23313" y="712"/>
                  </a:cubicBezTo>
                  <a:cubicBezTo>
                    <a:pt x="23282" y="650"/>
                    <a:pt x="23251" y="604"/>
                    <a:pt x="23205" y="558"/>
                  </a:cubicBezTo>
                  <a:cubicBezTo>
                    <a:pt x="22911" y="171"/>
                    <a:pt x="22369" y="78"/>
                    <a:pt x="21874" y="32"/>
                  </a:cubicBezTo>
                  <a:cubicBezTo>
                    <a:pt x="21577" y="11"/>
                    <a:pt x="21280" y="1"/>
                    <a:pt x="20984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816275" y="4027525"/>
              <a:ext cx="245975" cy="268425"/>
            </a:xfrm>
            <a:custGeom>
              <a:avLst/>
              <a:gdLst/>
              <a:ahLst/>
              <a:cxnLst/>
              <a:rect l="l" t="t" r="r" b="b"/>
              <a:pathLst>
                <a:path w="9839" h="10737" extrusionOk="0">
                  <a:moveTo>
                    <a:pt x="9839" y="1"/>
                  </a:moveTo>
                  <a:cubicBezTo>
                    <a:pt x="8168" y="1208"/>
                    <a:pt x="6466" y="2368"/>
                    <a:pt x="4749" y="3482"/>
                  </a:cubicBezTo>
                  <a:cubicBezTo>
                    <a:pt x="4749" y="2414"/>
                    <a:pt x="4842" y="1331"/>
                    <a:pt x="5043" y="264"/>
                  </a:cubicBezTo>
                  <a:lnTo>
                    <a:pt x="5043" y="264"/>
                  </a:lnTo>
                  <a:cubicBezTo>
                    <a:pt x="2955" y="3528"/>
                    <a:pt x="1253" y="7055"/>
                    <a:pt x="0" y="10737"/>
                  </a:cubicBezTo>
                  <a:cubicBezTo>
                    <a:pt x="201" y="10567"/>
                    <a:pt x="402" y="10396"/>
                    <a:pt x="604" y="10226"/>
                  </a:cubicBezTo>
                  <a:cubicBezTo>
                    <a:pt x="2615" y="7751"/>
                    <a:pt x="6528" y="3574"/>
                    <a:pt x="9839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818200" y="4126150"/>
              <a:ext cx="390625" cy="173275"/>
            </a:xfrm>
            <a:custGeom>
              <a:avLst/>
              <a:gdLst/>
              <a:ahLst/>
              <a:cxnLst/>
              <a:rect l="l" t="t" r="r" b="b"/>
              <a:pathLst>
                <a:path w="15625" h="6931" extrusionOk="0">
                  <a:moveTo>
                    <a:pt x="10102" y="1"/>
                  </a:moveTo>
                  <a:cubicBezTo>
                    <a:pt x="6668" y="1702"/>
                    <a:pt x="3450" y="3822"/>
                    <a:pt x="527" y="6281"/>
                  </a:cubicBezTo>
                  <a:cubicBezTo>
                    <a:pt x="325" y="6513"/>
                    <a:pt x="155" y="6730"/>
                    <a:pt x="1" y="6931"/>
                  </a:cubicBezTo>
                  <a:cubicBezTo>
                    <a:pt x="3141" y="5647"/>
                    <a:pt x="10319" y="3574"/>
                    <a:pt x="15625" y="1919"/>
                  </a:cubicBezTo>
                  <a:lnTo>
                    <a:pt x="15625" y="1919"/>
                  </a:lnTo>
                  <a:cubicBezTo>
                    <a:pt x="13369" y="2120"/>
                    <a:pt x="11099" y="2214"/>
                    <a:pt x="8841" y="2214"/>
                  </a:cubicBezTo>
                  <a:cubicBezTo>
                    <a:pt x="8668" y="2214"/>
                    <a:pt x="8496" y="2214"/>
                    <a:pt x="8323" y="2213"/>
                  </a:cubicBezTo>
                  <a:cubicBezTo>
                    <a:pt x="8865" y="1439"/>
                    <a:pt x="9468" y="697"/>
                    <a:pt x="1010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" name="Google Shape;61;p3"/>
          <p:cNvGrpSpPr/>
          <p:nvPr/>
        </p:nvGrpSpPr>
        <p:grpSpPr>
          <a:xfrm rot="10800000" flipH="1">
            <a:off x="3934171" y="-34223"/>
            <a:ext cx="377175" cy="700627"/>
            <a:chOff x="5583925" y="3793900"/>
            <a:chExt cx="271525" cy="504375"/>
          </a:xfrm>
        </p:grpSpPr>
        <p:sp>
          <p:nvSpPr>
            <p:cNvPr id="62" name="Google Shape;62;p3"/>
            <p:cNvSpPr/>
            <p:nvPr/>
          </p:nvSpPr>
          <p:spPr>
            <a:xfrm>
              <a:off x="5583925" y="4026950"/>
              <a:ext cx="228600" cy="263600"/>
            </a:xfrm>
            <a:custGeom>
              <a:avLst/>
              <a:gdLst/>
              <a:ahLst/>
              <a:cxnLst/>
              <a:rect l="l" t="t" r="r" b="b"/>
              <a:pathLst>
                <a:path w="9144" h="10544" extrusionOk="0">
                  <a:moveTo>
                    <a:pt x="797" y="1"/>
                  </a:moveTo>
                  <a:cubicBezTo>
                    <a:pt x="590" y="1"/>
                    <a:pt x="384" y="45"/>
                    <a:pt x="187" y="148"/>
                  </a:cubicBezTo>
                  <a:cubicBezTo>
                    <a:pt x="1" y="1323"/>
                    <a:pt x="728" y="2453"/>
                    <a:pt x="1471" y="3396"/>
                  </a:cubicBezTo>
                  <a:cubicBezTo>
                    <a:pt x="3621" y="6165"/>
                    <a:pt x="6142" y="8702"/>
                    <a:pt x="9143" y="10543"/>
                  </a:cubicBezTo>
                  <a:cubicBezTo>
                    <a:pt x="7813" y="8362"/>
                    <a:pt x="7349" y="6506"/>
                    <a:pt x="5848" y="4433"/>
                  </a:cubicBezTo>
                  <a:cubicBezTo>
                    <a:pt x="4920" y="3164"/>
                    <a:pt x="3868" y="1989"/>
                    <a:pt x="2693" y="937"/>
                  </a:cubicBezTo>
                  <a:cubicBezTo>
                    <a:pt x="2161" y="464"/>
                    <a:pt x="1467" y="1"/>
                    <a:pt x="797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5716575" y="3793900"/>
              <a:ext cx="138875" cy="504375"/>
            </a:xfrm>
            <a:custGeom>
              <a:avLst/>
              <a:gdLst/>
              <a:ahLst/>
              <a:cxnLst/>
              <a:rect l="l" t="t" r="r" b="b"/>
              <a:pathLst>
                <a:path w="5555" h="20175" extrusionOk="0">
                  <a:moveTo>
                    <a:pt x="1699" y="0"/>
                  </a:moveTo>
                  <a:cubicBezTo>
                    <a:pt x="1685" y="0"/>
                    <a:pt x="1671" y="1"/>
                    <a:pt x="1656" y="2"/>
                  </a:cubicBezTo>
                  <a:cubicBezTo>
                    <a:pt x="1347" y="33"/>
                    <a:pt x="1177" y="374"/>
                    <a:pt x="1084" y="683"/>
                  </a:cubicBezTo>
                  <a:cubicBezTo>
                    <a:pt x="1" y="3947"/>
                    <a:pt x="279" y="7536"/>
                    <a:pt x="1254" y="10831"/>
                  </a:cubicBezTo>
                  <a:cubicBezTo>
                    <a:pt x="2229" y="14126"/>
                    <a:pt x="3868" y="17173"/>
                    <a:pt x="5554" y="20174"/>
                  </a:cubicBezTo>
                  <a:cubicBezTo>
                    <a:pt x="4905" y="17173"/>
                    <a:pt x="4023" y="13260"/>
                    <a:pt x="3977" y="10197"/>
                  </a:cubicBezTo>
                  <a:cubicBezTo>
                    <a:pt x="3946" y="6902"/>
                    <a:pt x="3868" y="3483"/>
                    <a:pt x="2352" y="575"/>
                  </a:cubicBezTo>
                  <a:cubicBezTo>
                    <a:pt x="2219" y="309"/>
                    <a:pt x="2002" y="0"/>
                    <a:pt x="169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5588575" y="4026950"/>
              <a:ext cx="223950" cy="263600"/>
            </a:xfrm>
            <a:custGeom>
              <a:avLst/>
              <a:gdLst/>
              <a:ahLst/>
              <a:cxnLst/>
              <a:rect l="l" t="t" r="r" b="b"/>
              <a:pathLst>
                <a:path w="8958" h="10544" extrusionOk="0">
                  <a:moveTo>
                    <a:pt x="611" y="1"/>
                  </a:moveTo>
                  <a:cubicBezTo>
                    <a:pt x="404" y="1"/>
                    <a:pt x="198" y="45"/>
                    <a:pt x="1" y="148"/>
                  </a:cubicBezTo>
                  <a:cubicBezTo>
                    <a:pt x="1" y="179"/>
                    <a:pt x="1" y="194"/>
                    <a:pt x="1" y="225"/>
                  </a:cubicBezTo>
                  <a:cubicBezTo>
                    <a:pt x="2893" y="3303"/>
                    <a:pt x="5600" y="6552"/>
                    <a:pt x="8076" y="9971"/>
                  </a:cubicBezTo>
                  <a:cubicBezTo>
                    <a:pt x="8354" y="10172"/>
                    <a:pt x="8648" y="10357"/>
                    <a:pt x="8957" y="10543"/>
                  </a:cubicBezTo>
                  <a:cubicBezTo>
                    <a:pt x="7627" y="8362"/>
                    <a:pt x="7163" y="6506"/>
                    <a:pt x="5662" y="4433"/>
                  </a:cubicBezTo>
                  <a:cubicBezTo>
                    <a:pt x="4734" y="3164"/>
                    <a:pt x="3682" y="1989"/>
                    <a:pt x="2507" y="937"/>
                  </a:cubicBezTo>
                  <a:cubicBezTo>
                    <a:pt x="1975" y="464"/>
                    <a:pt x="1281" y="1"/>
                    <a:pt x="611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716575" y="3794325"/>
              <a:ext cx="138100" cy="502800"/>
            </a:xfrm>
            <a:custGeom>
              <a:avLst/>
              <a:gdLst/>
              <a:ahLst/>
              <a:cxnLst/>
              <a:rect l="l" t="t" r="r" b="b"/>
              <a:pathLst>
                <a:path w="5524" h="20112" extrusionOk="0">
                  <a:moveTo>
                    <a:pt x="1563" y="1"/>
                  </a:moveTo>
                  <a:cubicBezTo>
                    <a:pt x="1316" y="94"/>
                    <a:pt x="1161" y="388"/>
                    <a:pt x="1084" y="666"/>
                  </a:cubicBezTo>
                  <a:cubicBezTo>
                    <a:pt x="1" y="3930"/>
                    <a:pt x="279" y="7519"/>
                    <a:pt x="1254" y="10814"/>
                  </a:cubicBezTo>
                  <a:cubicBezTo>
                    <a:pt x="2229" y="14094"/>
                    <a:pt x="3853" y="17126"/>
                    <a:pt x="5524" y="20111"/>
                  </a:cubicBezTo>
                  <a:cubicBezTo>
                    <a:pt x="3219" y="13660"/>
                    <a:pt x="1888" y="6854"/>
                    <a:pt x="1563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658975" y="4082075"/>
              <a:ext cx="153550" cy="208475"/>
            </a:xfrm>
            <a:custGeom>
              <a:avLst/>
              <a:gdLst/>
              <a:ahLst/>
              <a:cxnLst/>
              <a:rect l="l" t="t" r="r" b="b"/>
              <a:pathLst>
                <a:path w="6142" h="8339" extrusionOk="0">
                  <a:moveTo>
                    <a:pt x="990" y="0"/>
                  </a:moveTo>
                  <a:lnTo>
                    <a:pt x="990" y="0"/>
                  </a:lnTo>
                  <a:cubicBezTo>
                    <a:pt x="1748" y="1485"/>
                    <a:pt x="2475" y="3001"/>
                    <a:pt x="3156" y="4517"/>
                  </a:cubicBezTo>
                  <a:cubicBezTo>
                    <a:pt x="2088" y="4084"/>
                    <a:pt x="1036" y="3574"/>
                    <a:pt x="0" y="3048"/>
                  </a:cubicBezTo>
                  <a:lnTo>
                    <a:pt x="0" y="3048"/>
                  </a:lnTo>
                  <a:cubicBezTo>
                    <a:pt x="1794" y="5090"/>
                    <a:pt x="3821" y="6915"/>
                    <a:pt x="6141" y="8338"/>
                  </a:cubicBezTo>
                  <a:cubicBezTo>
                    <a:pt x="4811" y="6157"/>
                    <a:pt x="4347" y="4301"/>
                    <a:pt x="2846" y="2228"/>
                  </a:cubicBezTo>
                  <a:cubicBezTo>
                    <a:pt x="2274" y="1439"/>
                    <a:pt x="1655" y="696"/>
                    <a:pt x="990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738250" y="3956000"/>
              <a:ext cx="117200" cy="342275"/>
            </a:xfrm>
            <a:custGeom>
              <a:avLst/>
              <a:gdLst/>
              <a:ahLst/>
              <a:cxnLst/>
              <a:rect l="l" t="t" r="r" b="b"/>
              <a:pathLst>
                <a:path w="4688" h="13691" extrusionOk="0">
                  <a:moveTo>
                    <a:pt x="2986" y="0"/>
                  </a:moveTo>
                  <a:cubicBezTo>
                    <a:pt x="2429" y="2305"/>
                    <a:pt x="2120" y="4672"/>
                    <a:pt x="2089" y="7054"/>
                  </a:cubicBezTo>
                  <a:cubicBezTo>
                    <a:pt x="1300" y="5708"/>
                    <a:pt x="604" y="4316"/>
                    <a:pt x="0" y="2877"/>
                  </a:cubicBezTo>
                  <a:lnTo>
                    <a:pt x="0" y="2877"/>
                  </a:lnTo>
                  <a:cubicBezTo>
                    <a:pt x="124" y="3372"/>
                    <a:pt x="248" y="3867"/>
                    <a:pt x="387" y="4347"/>
                  </a:cubicBezTo>
                  <a:cubicBezTo>
                    <a:pt x="1362" y="7642"/>
                    <a:pt x="3001" y="10689"/>
                    <a:pt x="4687" y="13690"/>
                  </a:cubicBezTo>
                  <a:cubicBezTo>
                    <a:pt x="4038" y="10689"/>
                    <a:pt x="3156" y="6776"/>
                    <a:pt x="3110" y="3713"/>
                  </a:cubicBezTo>
                  <a:cubicBezTo>
                    <a:pt x="3094" y="2475"/>
                    <a:pt x="3079" y="1238"/>
                    <a:pt x="2986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8" name="Google Shape;68;p3"/>
          <p:cNvGrpSpPr/>
          <p:nvPr/>
        </p:nvGrpSpPr>
        <p:grpSpPr>
          <a:xfrm rot="10800000" flipH="1">
            <a:off x="4812739" y="-76139"/>
            <a:ext cx="258407" cy="1021683"/>
            <a:chOff x="5996975" y="3592950"/>
            <a:chExt cx="186025" cy="735500"/>
          </a:xfrm>
        </p:grpSpPr>
        <p:sp>
          <p:nvSpPr>
            <p:cNvPr id="69" name="Google Shape;69;p3"/>
            <p:cNvSpPr/>
            <p:nvPr/>
          </p:nvSpPr>
          <p:spPr>
            <a:xfrm>
              <a:off x="5996975" y="3593000"/>
              <a:ext cx="186025" cy="735450"/>
            </a:xfrm>
            <a:custGeom>
              <a:avLst/>
              <a:gdLst/>
              <a:ahLst/>
              <a:cxnLst/>
              <a:rect l="l" t="t" r="r" b="b"/>
              <a:pathLst>
                <a:path w="7441" h="29418" extrusionOk="0">
                  <a:moveTo>
                    <a:pt x="2933" y="1"/>
                  </a:moveTo>
                  <a:cubicBezTo>
                    <a:pt x="2900" y="1"/>
                    <a:pt x="2866" y="4"/>
                    <a:pt x="2831" y="10"/>
                  </a:cubicBezTo>
                  <a:cubicBezTo>
                    <a:pt x="2615" y="41"/>
                    <a:pt x="2444" y="211"/>
                    <a:pt x="2305" y="381"/>
                  </a:cubicBezTo>
                  <a:cubicBezTo>
                    <a:pt x="1269" y="1572"/>
                    <a:pt x="959" y="3212"/>
                    <a:pt x="805" y="4790"/>
                  </a:cubicBezTo>
                  <a:cubicBezTo>
                    <a:pt x="0" y="13391"/>
                    <a:pt x="3264" y="21868"/>
                    <a:pt x="7441" y="29417"/>
                  </a:cubicBezTo>
                  <a:cubicBezTo>
                    <a:pt x="6776" y="25689"/>
                    <a:pt x="5631" y="20971"/>
                    <a:pt x="5662" y="17181"/>
                  </a:cubicBezTo>
                  <a:cubicBezTo>
                    <a:pt x="5724" y="11751"/>
                    <a:pt x="5090" y="6321"/>
                    <a:pt x="3790" y="1062"/>
                  </a:cubicBezTo>
                  <a:cubicBezTo>
                    <a:pt x="3675" y="585"/>
                    <a:pt x="3397" y="1"/>
                    <a:pt x="2933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997750" y="3592950"/>
              <a:ext cx="171350" cy="709200"/>
            </a:xfrm>
            <a:custGeom>
              <a:avLst/>
              <a:gdLst/>
              <a:ahLst/>
              <a:cxnLst/>
              <a:rect l="l" t="t" r="r" b="b"/>
              <a:pathLst>
                <a:path w="6854" h="28368" extrusionOk="0">
                  <a:moveTo>
                    <a:pt x="2906" y="0"/>
                  </a:moveTo>
                  <a:cubicBezTo>
                    <a:pt x="2874" y="0"/>
                    <a:pt x="2839" y="4"/>
                    <a:pt x="2800" y="12"/>
                  </a:cubicBezTo>
                  <a:cubicBezTo>
                    <a:pt x="2584" y="43"/>
                    <a:pt x="2413" y="213"/>
                    <a:pt x="2274" y="383"/>
                  </a:cubicBezTo>
                  <a:cubicBezTo>
                    <a:pt x="1238" y="1574"/>
                    <a:pt x="928" y="3214"/>
                    <a:pt x="774" y="4792"/>
                  </a:cubicBezTo>
                  <a:cubicBezTo>
                    <a:pt x="0" y="12991"/>
                    <a:pt x="2939" y="21081"/>
                    <a:pt x="6853" y="28367"/>
                  </a:cubicBezTo>
                  <a:cubicBezTo>
                    <a:pt x="5043" y="24067"/>
                    <a:pt x="3945" y="19457"/>
                    <a:pt x="3372" y="14801"/>
                  </a:cubicBezTo>
                  <a:cubicBezTo>
                    <a:pt x="2769" y="9897"/>
                    <a:pt x="2754" y="4947"/>
                    <a:pt x="3001" y="12"/>
                  </a:cubicBezTo>
                  <a:cubicBezTo>
                    <a:pt x="2970" y="4"/>
                    <a:pt x="2939" y="0"/>
                    <a:pt x="2906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025200" y="3810200"/>
              <a:ext cx="157800" cy="518250"/>
            </a:xfrm>
            <a:custGeom>
              <a:avLst/>
              <a:gdLst/>
              <a:ahLst/>
              <a:cxnLst/>
              <a:rect l="l" t="t" r="r" b="b"/>
              <a:pathLst>
                <a:path w="6312" h="20730" extrusionOk="0">
                  <a:moveTo>
                    <a:pt x="4053" y="0"/>
                  </a:moveTo>
                  <a:cubicBezTo>
                    <a:pt x="3636" y="3218"/>
                    <a:pt x="3326" y="6451"/>
                    <a:pt x="3156" y="9684"/>
                  </a:cubicBezTo>
                  <a:cubicBezTo>
                    <a:pt x="1965" y="7874"/>
                    <a:pt x="913" y="5971"/>
                    <a:pt x="0" y="3991"/>
                  </a:cubicBezTo>
                  <a:lnTo>
                    <a:pt x="0" y="3991"/>
                  </a:lnTo>
                  <a:cubicBezTo>
                    <a:pt x="975" y="9839"/>
                    <a:pt x="3419" y="15500"/>
                    <a:pt x="6312" y="20729"/>
                  </a:cubicBezTo>
                  <a:cubicBezTo>
                    <a:pt x="5647" y="17001"/>
                    <a:pt x="4502" y="12283"/>
                    <a:pt x="4533" y="8493"/>
                  </a:cubicBezTo>
                  <a:cubicBezTo>
                    <a:pt x="4564" y="5662"/>
                    <a:pt x="4394" y="2816"/>
                    <a:pt x="4053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2" name="Google Shape;72;p3"/>
          <p:cNvGrpSpPr/>
          <p:nvPr/>
        </p:nvGrpSpPr>
        <p:grpSpPr>
          <a:xfrm rot="10800000" flipH="1">
            <a:off x="2090187" y="-62224"/>
            <a:ext cx="357277" cy="629089"/>
            <a:chOff x="4421025" y="3798600"/>
            <a:chExt cx="257200" cy="452875"/>
          </a:xfrm>
        </p:grpSpPr>
        <p:sp>
          <p:nvSpPr>
            <p:cNvPr id="73" name="Google Shape;73;p3"/>
            <p:cNvSpPr/>
            <p:nvPr/>
          </p:nvSpPr>
          <p:spPr>
            <a:xfrm>
              <a:off x="4421025" y="3857375"/>
              <a:ext cx="80475" cy="394100"/>
            </a:xfrm>
            <a:custGeom>
              <a:avLst/>
              <a:gdLst/>
              <a:ahLst/>
              <a:cxnLst/>
              <a:rect l="l" t="t" r="r" b="b"/>
              <a:pathLst>
                <a:path w="3219" h="15764" fill="none" extrusionOk="0">
                  <a:moveTo>
                    <a:pt x="1" y="15764"/>
                  </a:moveTo>
                  <a:cubicBezTo>
                    <a:pt x="2120" y="10798"/>
                    <a:pt x="3218" y="5399"/>
                    <a:pt x="3187" y="0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485225" y="3953675"/>
              <a:ext cx="136150" cy="102900"/>
            </a:xfrm>
            <a:custGeom>
              <a:avLst/>
              <a:gdLst/>
              <a:ahLst/>
              <a:cxnLst/>
              <a:rect l="l" t="t" r="r" b="b"/>
              <a:pathLst>
                <a:path w="5446" h="4116" fill="none" extrusionOk="0">
                  <a:moveTo>
                    <a:pt x="1" y="4115"/>
                  </a:moveTo>
                  <a:cubicBezTo>
                    <a:pt x="1903" y="2847"/>
                    <a:pt x="3729" y="1485"/>
                    <a:pt x="5446" y="0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611300" y="3903600"/>
              <a:ext cx="66925" cy="58900"/>
            </a:xfrm>
            <a:custGeom>
              <a:avLst/>
              <a:gdLst/>
              <a:ahLst/>
              <a:cxnLst/>
              <a:rect l="l" t="t" r="r" b="b"/>
              <a:pathLst>
                <a:path w="2677" h="2356" extrusionOk="0">
                  <a:moveTo>
                    <a:pt x="1346" y="1"/>
                  </a:moveTo>
                  <a:cubicBezTo>
                    <a:pt x="970" y="1"/>
                    <a:pt x="602" y="182"/>
                    <a:pt x="372" y="518"/>
                  </a:cubicBezTo>
                  <a:cubicBezTo>
                    <a:pt x="1" y="1060"/>
                    <a:pt x="140" y="1787"/>
                    <a:pt x="681" y="2158"/>
                  </a:cubicBezTo>
                  <a:cubicBezTo>
                    <a:pt x="884" y="2291"/>
                    <a:pt x="1113" y="2355"/>
                    <a:pt x="1340" y="2355"/>
                  </a:cubicBezTo>
                  <a:cubicBezTo>
                    <a:pt x="1718" y="2355"/>
                    <a:pt x="2089" y="2177"/>
                    <a:pt x="2321" y="1849"/>
                  </a:cubicBezTo>
                  <a:cubicBezTo>
                    <a:pt x="2677" y="1307"/>
                    <a:pt x="2537" y="580"/>
                    <a:pt x="2012" y="209"/>
                  </a:cubicBezTo>
                  <a:cubicBezTo>
                    <a:pt x="1806" y="68"/>
                    <a:pt x="1575" y="1"/>
                    <a:pt x="1346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624075" y="3914500"/>
              <a:ext cx="41775" cy="37000"/>
            </a:xfrm>
            <a:custGeom>
              <a:avLst/>
              <a:gdLst/>
              <a:ahLst/>
              <a:cxnLst/>
              <a:rect l="l" t="t" r="r" b="b"/>
              <a:pathLst>
                <a:path w="1671" h="1480" extrusionOk="0">
                  <a:moveTo>
                    <a:pt x="839" y="1"/>
                  </a:moveTo>
                  <a:cubicBezTo>
                    <a:pt x="600" y="1"/>
                    <a:pt x="368" y="117"/>
                    <a:pt x="232" y="330"/>
                  </a:cubicBezTo>
                  <a:cubicBezTo>
                    <a:pt x="0" y="670"/>
                    <a:pt x="77" y="1119"/>
                    <a:pt x="418" y="1351"/>
                  </a:cubicBezTo>
                  <a:cubicBezTo>
                    <a:pt x="546" y="1438"/>
                    <a:pt x="690" y="1480"/>
                    <a:pt x="832" y="1480"/>
                  </a:cubicBezTo>
                  <a:cubicBezTo>
                    <a:pt x="1066" y="1480"/>
                    <a:pt x="1294" y="1367"/>
                    <a:pt x="1439" y="1165"/>
                  </a:cubicBezTo>
                  <a:cubicBezTo>
                    <a:pt x="1671" y="825"/>
                    <a:pt x="1593" y="361"/>
                    <a:pt x="1253" y="129"/>
                  </a:cubicBezTo>
                  <a:cubicBezTo>
                    <a:pt x="1126" y="42"/>
                    <a:pt x="981" y="1"/>
                    <a:pt x="839" y="1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620975" y="3934300"/>
              <a:ext cx="50675" cy="28350"/>
            </a:xfrm>
            <a:custGeom>
              <a:avLst/>
              <a:gdLst/>
              <a:ahLst/>
              <a:cxnLst/>
              <a:rect l="l" t="t" r="r" b="b"/>
              <a:pathLst>
                <a:path w="2027" h="1134" extrusionOk="0">
                  <a:moveTo>
                    <a:pt x="1078" y="0"/>
                  </a:moveTo>
                  <a:cubicBezTo>
                    <a:pt x="1022" y="0"/>
                    <a:pt x="966" y="6"/>
                    <a:pt x="913" y="17"/>
                  </a:cubicBezTo>
                  <a:cubicBezTo>
                    <a:pt x="789" y="33"/>
                    <a:pt x="681" y="64"/>
                    <a:pt x="573" y="110"/>
                  </a:cubicBezTo>
                  <a:cubicBezTo>
                    <a:pt x="480" y="141"/>
                    <a:pt x="387" y="203"/>
                    <a:pt x="294" y="280"/>
                  </a:cubicBezTo>
                  <a:cubicBezTo>
                    <a:pt x="201" y="342"/>
                    <a:pt x="124" y="435"/>
                    <a:pt x="62" y="528"/>
                  </a:cubicBezTo>
                  <a:cubicBezTo>
                    <a:pt x="31" y="559"/>
                    <a:pt x="16" y="605"/>
                    <a:pt x="0" y="636"/>
                  </a:cubicBezTo>
                  <a:lnTo>
                    <a:pt x="62" y="713"/>
                  </a:lnTo>
                  <a:cubicBezTo>
                    <a:pt x="139" y="791"/>
                    <a:pt x="201" y="868"/>
                    <a:pt x="294" y="930"/>
                  </a:cubicBezTo>
                  <a:cubicBezTo>
                    <a:pt x="498" y="1068"/>
                    <a:pt x="727" y="1133"/>
                    <a:pt x="952" y="1133"/>
                  </a:cubicBezTo>
                  <a:cubicBezTo>
                    <a:pt x="1257" y="1133"/>
                    <a:pt x="1557" y="1013"/>
                    <a:pt x="1779" y="791"/>
                  </a:cubicBezTo>
                  <a:cubicBezTo>
                    <a:pt x="1841" y="729"/>
                    <a:pt x="1888" y="683"/>
                    <a:pt x="1934" y="621"/>
                  </a:cubicBezTo>
                  <a:cubicBezTo>
                    <a:pt x="1949" y="590"/>
                    <a:pt x="1965" y="559"/>
                    <a:pt x="1980" y="543"/>
                  </a:cubicBezTo>
                  <a:cubicBezTo>
                    <a:pt x="1980" y="543"/>
                    <a:pt x="1980" y="528"/>
                    <a:pt x="1980" y="528"/>
                  </a:cubicBezTo>
                  <a:cubicBezTo>
                    <a:pt x="1996" y="497"/>
                    <a:pt x="2011" y="466"/>
                    <a:pt x="2027" y="450"/>
                  </a:cubicBezTo>
                  <a:cubicBezTo>
                    <a:pt x="1949" y="358"/>
                    <a:pt x="1872" y="280"/>
                    <a:pt x="1779" y="218"/>
                  </a:cubicBezTo>
                  <a:cubicBezTo>
                    <a:pt x="1733" y="187"/>
                    <a:pt x="1702" y="172"/>
                    <a:pt x="1671" y="141"/>
                  </a:cubicBezTo>
                  <a:cubicBezTo>
                    <a:pt x="1578" y="95"/>
                    <a:pt x="1470" y="48"/>
                    <a:pt x="1362" y="33"/>
                  </a:cubicBezTo>
                  <a:cubicBezTo>
                    <a:pt x="1266" y="14"/>
                    <a:pt x="1170" y="0"/>
                    <a:pt x="1078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615175" y="3904950"/>
              <a:ext cx="30175" cy="47200"/>
            </a:xfrm>
            <a:custGeom>
              <a:avLst/>
              <a:gdLst/>
              <a:ahLst/>
              <a:cxnLst/>
              <a:rect l="l" t="t" r="r" b="b"/>
              <a:pathLst>
                <a:path w="1207" h="1888" extrusionOk="0">
                  <a:moveTo>
                    <a:pt x="836" y="0"/>
                  </a:moveTo>
                  <a:cubicBezTo>
                    <a:pt x="789" y="16"/>
                    <a:pt x="727" y="47"/>
                    <a:pt x="665" y="78"/>
                  </a:cubicBezTo>
                  <a:cubicBezTo>
                    <a:pt x="634" y="93"/>
                    <a:pt x="619" y="93"/>
                    <a:pt x="588" y="108"/>
                  </a:cubicBezTo>
                  <a:cubicBezTo>
                    <a:pt x="573" y="124"/>
                    <a:pt x="542" y="139"/>
                    <a:pt x="526" y="155"/>
                  </a:cubicBezTo>
                  <a:cubicBezTo>
                    <a:pt x="511" y="170"/>
                    <a:pt x="495" y="170"/>
                    <a:pt x="480" y="186"/>
                  </a:cubicBezTo>
                  <a:cubicBezTo>
                    <a:pt x="433" y="217"/>
                    <a:pt x="402" y="248"/>
                    <a:pt x="356" y="294"/>
                  </a:cubicBezTo>
                  <a:cubicBezTo>
                    <a:pt x="356" y="310"/>
                    <a:pt x="341" y="310"/>
                    <a:pt x="325" y="325"/>
                  </a:cubicBezTo>
                  <a:cubicBezTo>
                    <a:pt x="279" y="371"/>
                    <a:pt x="248" y="418"/>
                    <a:pt x="217" y="464"/>
                  </a:cubicBezTo>
                  <a:cubicBezTo>
                    <a:pt x="62" y="696"/>
                    <a:pt x="0" y="959"/>
                    <a:pt x="16" y="1222"/>
                  </a:cubicBezTo>
                  <a:cubicBezTo>
                    <a:pt x="16" y="1238"/>
                    <a:pt x="16" y="1269"/>
                    <a:pt x="31" y="1284"/>
                  </a:cubicBezTo>
                  <a:cubicBezTo>
                    <a:pt x="31" y="1300"/>
                    <a:pt x="31" y="1315"/>
                    <a:pt x="31" y="1331"/>
                  </a:cubicBezTo>
                  <a:cubicBezTo>
                    <a:pt x="47" y="1377"/>
                    <a:pt x="47" y="1423"/>
                    <a:pt x="62" y="1470"/>
                  </a:cubicBezTo>
                  <a:cubicBezTo>
                    <a:pt x="78" y="1501"/>
                    <a:pt x="78" y="1516"/>
                    <a:pt x="93" y="1532"/>
                  </a:cubicBezTo>
                  <a:cubicBezTo>
                    <a:pt x="93" y="1563"/>
                    <a:pt x="108" y="1578"/>
                    <a:pt x="108" y="1609"/>
                  </a:cubicBezTo>
                  <a:cubicBezTo>
                    <a:pt x="139" y="1671"/>
                    <a:pt x="186" y="1748"/>
                    <a:pt x="232" y="1810"/>
                  </a:cubicBezTo>
                  <a:lnTo>
                    <a:pt x="294" y="1887"/>
                  </a:lnTo>
                  <a:cubicBezTo>
                    <a:pt x="464" y="1872"/>
                    <a:pt x="604" y="1810"/>
                    <a:pt x="743" y="1717"/>
                  </a:cubicBezTo>
                  <a:cubicBezTo>
                    <a:pt x="836" y="1655"/>
                    <a:pt x="913" y="1578"/>
                    <a:pt x="975" y="1485"/>
                  </a:cubicBezTo>
                  <a:cubicBezTo>
                    <a:pt x="990" y="1470"/>
                    <a:pt x="1006" y="1454"/>
                    <a:pt x="1006" y="1439"/>
                  </a:cubicBezTo>
                  <a:cubicBezTo>
                    <a:pt x="1068" y="1361"/>
                    <a:pt x="1114" y="1269"/>
                    <a:pt x="1145" y="1191"/>
                  </a:cubicBezTo>
                  <a:cubicBezTo>
                    <a:pt x="1191" y="1037"/>
                    <a:pt x="1207" y="866"/>
                    <a:pt x="1191" y="712"/>
                  </a:cubicBezTo>
                  <a:cubicBezTo>
                    <a:pt x="1191" y="603"/>
                    <a:pt x="1160" y="495"/>
                    <a:pt x="1114" y="387"/>
                  </a:cubicBezTo>
                  <a:cubicBezTo>
                    <a:pt x="1052" y="248"/>
                    <a:pt x="959" y="108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478275" y="37986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176" y="0"/>
                  </a:moveTo>
                  <a:cubicBezTo>
                    <a:pt x="526" y="0"/>
                    <a:pt x="0" y="526"/>
                    <a:pt x="0" y="1176"/>
                  </a:cubicBezTo>
                  <a:cubicBezTo>
                    <a:pt x="0" y="1825"/>
                    <a:pt x="526" y="2351"/>
                    <a:pt x="1176" y="2351"/>
                  </a:cubicBezTo>
                  <a:cubicBezTo>
                    <a:pt x="1825" y="2351"/>
                    <a:pt x="2351" y="1825"/>
                    <a:pt x="2351" y="1176"/>
                  </a:cubicBezTo>
                  <a:cubicBezTo>
                    <a:pt x="2351" y="526"/>
                    <a:pt x="1825" y="0"/>
                    <a:pt x="1176" y="0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4489100" y="3809425"/>
              <a:ext cx="37150" cy="37150"/>
            </a:xfrm>
            <a:custGeom>
              <a:avLst/>
              <a:gdLst/>
              <a:ahLst/>
              <a:cxnLst/>
              <a:rect l="l" t="t" r="r" b="b"/>
              <a:pathLst>
                <a:path w="1486" h="1486" extrusionOk="0">
                  <a:moveTo>
                    <a:pt x="743" y="0"/>
                  </a:moveTo>
                  <a:cubicBezTo>
                    <a:pt x="341" y="0"/>
                    <a:pt x="0" y="341"/>
                    <a:pt x="0" y="743"/>
                  </a:cubicBezTo>
                  <a:cubicBezTo>
                    <a:pt x="0" y="1145"/>
                    <a:pt x="341" y="1485"/>
                    <a:pt x="743" y="1485"/>
                  </a:cubicBezTo>
                  <a:cubicBezTo>
                    <a:pt x="1145" y="1485"/>
                    <a:pt x="1485" y="1145"/>
                    <a:pt x="1485" y="743"/>
                  </a:cubicBezTo>
                  <a:cubicBezTo>
                    <a:pt x="1485" y="341"/>
                    <a:pt x="1145" y="0"/>
                    <a:pt x="743" y="0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4497225" y="3821800"/>
              <a:ext cx="39850" cy="35600"/>
            </a:xfrm>
            <a:custGeom>
              <a:avLst/>
              <a:gdLst/>
              <a:ahLst/>
              <a:cxnLst/>
              <a:rect l="l" t="t" r="r" b="b"/>
              <a:pathLst>
                <a:path w="1594" h="1424" extrusionOk="0">
                  <a:moveTo>
                    <a:pt x="1114" y="0"/>
                  </a:moveTo>
                  <a:cubicBezTo>
                    <a:pt x="1006" y="16"/>
                    <a:pt x="897" y="47"/>
                    <a:pt x="789" y="93"/>
                  </a:cubicBezTo>
                  <a:cubicBezTo>
                    <a:pt x="650" y="140"/>
                    <a:pt x="511" y="217"/>
                    <a:pt x="402" y="325"/>
                  </a:cubicBezTo>
                  <a:cubicBezTo>
                    <a:pt x="325" y="402"/>
                    <a:pt x="248" y="495"/>
                    <a:pt x="186" y="588"/>
                  </a:cubicBezTo>
                  <a:cubicBezTo>
                    <a:pt x="124" y="681"/>
                    <a:pt x="93" y="789"/>
                    <a:pt x="62" y="897"/>
                  </a:cubicBezTo>
                  <a:cubicBezTo>
                    <a:pt x="31" y="1006"/>
                    <a:pt x="0" y="1114"/>
                    <a:pt x="0" y="1238"/>
                  </a:cubicBezTo>
                  <a:cubicBezTo>
                    <a:pt x="0" y="1269"/>
                    <a:pt x="16" y="1315"/>
                    <a:pt x="16" y="1346"/>
                  </a:cubicBezTo>
                  <a:lnTo>
                    <a:pt x="124" y="1377"/>
                  </a:lnTo>
                  <a:cubicBezTo>
                    <a:pt x="186" y="1393"/>
                    <a:pt x="248" y="1408"/>
                    <a:pt x="309" y="1423"/>
                  </a:cubicBezTo>
                  <a:lnTo>
                    <a:pt x="418" y="1423"/>
                  </a:lnTo>
                  <a:cubicBezTo>
                    <a:pt x="619" y="1423"/>
                    <a:pt x="804" y="1377"/>
                    <a:pt x="975" y="1284"/>
                  </a:cubicBezTo>
                  <a:cubicBezTo>
                    <a:pt x="1083" y="1222"/>
                    <a:pt x="1176" y="1160"/>
                    <a:pt x="1253" y="1083"/>
                  </a:cubicBezTo>
                  <a:cubicBezTo>
                    <a:pt x="1470" y="867"/>
                    <a:pt x="1593" y="573"/>
                    <a:pt x="1593" y="248"/>
                  </a:cubicBezTo>
                  <a:cubicBezTo>
                    <a:pt x="1593" y="186"/>
                    <a:pt x="1593" y="109"/>
                    <a:pt x="1578" y="47"/>
                  </a:cubicBezTo>
                  <a:cubicBezTo>
                    <a:pt x="1470" y="16"/>
                    <a:pt x="1361" y="0"/>
                    <a:pt x="1238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478275" y="3809800"/>
              <a:ext cx="30175" cy="46450"/>
            </a:xfrm>
            <a:custGeom>
              <a:avLst/>
              <a:gdLst/>
              <a:ahLst/>
              <a:cxnLst/>
              <a:rect l="l" t="t" r="r" b="b"/>
              <a:pathLst>
                <a:path w="1207" h="1858" extrusionOk="0">
                  <a:moveTo>
                    <a:pt x="248" y="1"/>
                  </a:moveTo>
                  <a:cubicBezTo>
                    <a:pt x="232" y="32"/>
                    <a:pt x="217" y="47"/>
                    <a:pt x="201" y="78"/>
                  </a:cubicBezTo>
                  <a:cubicBezTo>
                    <a:pt x="186" y="109"/>
                    <a:pt x="170" y="124"/>
                    <a:pt x="155" y="155"/>
                  </a:cubicBezTo>
                  <a:cubicBezTo>
                    <a:pt x="139" y="186"/>
                    <a:pt x="124" y="217"/>
                    <a:pt x="108" y="248"/>
                  </a:cubicBezTo>
                  <a:cubicBezTo>
                    <a:pt x="93" y="279"/>
                    <a:pt x="77" y="310"/>
                    <a:pt x="62" y="341"/>
                  </a:cubicBezTo>
                  <a:cubicBezTo>
                    <a:pt x="62" y="372"/>
                    <a:pt x="46" y="403"/>
                    <a:pt x="46" y="434"/>
                  </a:cubicBezTo>
                  <a:cubicBezTo>
                    <a:pt x="31" y="465"/>
                    <a:pt x="31" y="496"/>
                    <a:pt x="16" y="527"/>
                  </a:cubicBezTo>
                  <a:cubicBezTo>
                    <a:pt x="0" y="589"/>
                    <a:pt x="0" y="650"/>
                    <a:pt x="0" y="728"/>
                  </a:cubicBezTo>
                  <a:cubicBezTo>
                    <a:pt x="0" y="790"/>
                    <a:pt x="0" y="867"/>
                    <a:pt x="16" y="929"/>
                  </a:cubicBezTo>
                  <a:cubicBezTo>
                    <a:pt x="16" y="944"/>
                    <a:pt x="31" y="975"/>
                    <a:pt x="31" y="991"/>
                  </a:cubicBezTo>
                  <a:cubicBezTo>
                    <a:pt x="31" y="1006"/>
                    <a:pt x="31" y="1022"/>
                    <a:pt x="46" y="1037"/>
                  </a:cubicBezTo>
                  <a:cubicBezTo>
                    <a:pt x="46" y="1053"/>
                    <a:pt x="46" y="1068"/>
                    <a:pt x="62" y="1099"/>
                  </a:cubicBezTo>
                  <a:cubicBezTo>
                    <a:pt x="62" y="1130"/>
                    <a:pt x="77" y="1161"/>
                    <a:pt x="93" y="1192"/>
                  </a:cubicBezTo>
                  <a:cubicBezTo>
                    <a:pt x="108" y="1223"/>
                    <a:pt x="124" y="1254"/>
                    <a:pt x="139" y="1269"/>
                  </a:cubicBezTo>
                  <a:cubicBezTo>
                    <a:pt x="232" y="1439"/>
                    <a:pt x="356" y="1594"/>
                    <a:pt x="526" y="1702"/>
                  </a:cubicBezTo>
                  <a:cubicBezTo>
                    <a:pt x="541" y="1718"/>
                    <a:pt x="557" y="1733"/>
                    <a:pt x="572" y="1733"/>
                  </a:cubicBezTo>
                  <a:cubicBezTo>
                    <a:pt x="588" y="1749"/>
                    <a:pt x="603" y="1749"/>
                    <a:pt x="619" y="1764"/>
                  </a:cubicBezTo>
                  <a:cubicBezTo>
                    <a:pt x="634" y="1764"/>
                    <a:pt x="650" y="1780"/>
                    <a:pt x="665" y="1780"/>
                  </a:cubicBezTo>
                  <a:cubicBezTo>
                    <a:pt x="696" y="1795"/>
                    <a:pt x="743" y="1811"/>
                    <a:pt x="774" y="1826"/>
                  </a:cubicBezTo>
                  <a:lnTo>
                    <a:pt x="882" y="1857"/>
                  </a:lnTo>
                  <a:cubicBezTo>
                    <a:pt x="990" y="1749"/>
                    <a:pt x="1083" y="1610"/>
                    <a:pt x="1129" y="1470"/>
                  </a:cubicBezTo>
                  <a:cubicBezTo>
                    <a:pt x="1176" y="1362"/>
                    <a:pt x="1191" y="1254"/>
                    <a:pt x="1207" y="1130"/>
                  </a:cubicBezTo>
                  <a:cubicBezTo>
                    <a:pt x="1207" y="1115"/>
                    <a:pt x="1207" y="1099"/>
                    <a:pt x="1207" y="1084"/>
                  </a:cubicBezTo>
                  <a:cubicBezTo>
                    <a:pt x="1207" y="991"/>
                    <a:pt x="1191" y="898"/>
                    <a:pt x="1160" y="805"/>
                  </a:cubicBezTo>
                  <a:cubicBezTo>
                    <a:pt x="1129" y="650"/>
                    <a:pt x="1052" y="511"/>
                    <a:pt x="944" y="387"/>
                  </a:cubicBezTo>
                  <a:cubicBezTo>
                    <a:pt x="882" y="295"/>
                    <a:pt x="789" y="217"/>
                    <a:pt x="696" y="155"/>
                  </a:cubicBezTo>
                  <a:cubicBezTo>
                    <a:pt x="572" y="78"/>
                    <a:pt x="418" y="16"/>
                    <a:pt x="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3" name="Google Shape;83;p3"/>
          <p:cNvGrpSpPr/>
          <p:nvPr/>
        </p:nvGrpSpPr>
        <p:grpSpPr>
          <a:xfrm rot="9900248" flipH="1">
            <a:off x="5481244" y="-30641"/>
            <a:ext cx="446611" cy="572564"/>
            <a:chOff x="3905125" y="2252100"/>
            <a:chExt cx="254875" cy="326750"/>
          </a:xfrm>
        </p:grpSpPr>
        <p:sp>
          <p:nvSpPr>
            <p:cNvPr id="84" name="Google Shape;84;p3"/>
            <p:cNvSpPr/>
            <p:nvPr/>
          </p:nvSpPr>
          <p:spPr>
            <a:xfrm>
              <a:off x="4017675" y="2311600"/>
              <a:ext cx="116425" cy="267250"/>
            </a:xfrm>
            <a:custGeom>
              <a:avLst/>
              <a:gdLst/>
              <a:ahLst/>
              <a:cxnLst/>
              <a:rect l="l" t="t" r="r" b="b"/>
              <a:pathLst>
                <a:path w="4657" h="10690" fill="none" extrusionOk="0">
                  <a:moveTo>
                    <a:pt x="4656" y="10690"/>
                  </a:moveTo>
                  <a:cubicBezTo>
                    <a:pt x="2290" y="7565"/>
                    <a:pt x="681" y="3868"/>
                    <a:pt x="0" y="1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078000" y="2407900"/>
              <a:ext cx="30575" cy="80475"/>
            </a:xfrm>
            <a:custGeom>
              <a:avLst/>
              <a:gdLst/>
              <a:ahLst/>
              <a:cxnLst/>
              <a:rect l="l" t="t" r="r" b="b"/>
              <a:pathLst>
                <a:path w="1223" h="3219" fill="none" extrusionOk="0">
                  <a:moveTo>
                    <a:pt x="0" y="3218"/>
                  </a:moveTo>
                  <a:cubicBezTo>
                    <a:pt x="248" y="2089"/>
                    <a:pt x="665" y="1006"/>
                    <a:pt x="1222" y="0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963125" y="2398625"/>
              <a:ext cx="81625" cy="16650"/>
            </a:xfrm>
            <a:custGeom>
              <a:avLst/>
              <a:gdLst/>
              <a:ahLst/>
              <a:cxnLst/>
              <a:rect l="l" t="t" r="r" b="b"/>
              <a:pathLst>
                <a:path w="3265" h="666" fill="none" extrusionOk="0">
                  <a:moveTo>
                    <a:pt x="3265" y="665"/>
                  </a:moveTo>
                  <a:cubicBezTo>
                    <a:pt x="2244" y="217"/>
                    <a:pt x="1115" y="0"/>
                    <a:pt x="1" y="31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905125" y="2374625"/>
              <a:ext cx="63450" cy="55725"/>
            </a:xfrm>
            <a:custGeom>
              <a:avLst/>
              <a:gdLst/>
              <a:ahLst/>
              <a:cxnLst/>
              <a:rect l="l" t="t" r="r" b="b"/>
              <a:pathLst>
                <a:path w="2538" h="2229" extrusionOk="0">
                  <a:moveTo>
                    <a:pt x="1281" y="1"/>
                  </a:moveTo>
                  <a:cubicBezTo>
                    <a:pt x="1133" y="1"/>
                    <a:pt x="982" y="31"/>
                    <a:pt x="836" y="94"/>
                  </a:cubicBezTo>
                  <a:cubicBezTo>
                    <a:pt x="279" y="326"/>
                    <a:pt x="0" y="976"/>
                    <a:pt x="248" y="1548"/>
                  </a:cubicBezTo>
                  <a:cubicBezTo>
                    <a:pt x="421" y="1974"/>
                    <a:pt x="834" y="2229"/>
                    <a:pt x="1263" y="2229"/>
                  </a:cubicBezTo>
                  <a:cubicBezTo>
                    <a:pt x="1411" y="2229"/>
                    <a:pt x="1560" y="2199"/>
                    <a:pt x="1702" y="2136"/>
                  </a:cubicBezTo>
                  <a:cubicBezTo>
                    <a:pt x="2274" y="1904"/>
                    <a:pt x="2537" y="1254"/>
                    <a:pt x="2305" y="682"/>
                  </a:cubicBezTo>
                  <a:cubicBezTo>
                    <a:pt x="2121" y="255"/>
                    <a:pt x="1714" y="1"/>
                    <a:pt x="1281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917125" y="2384975"/>
              <a:ext cx="39850" cy="35050"/>
            </a:xfrm>
            <a:custGeom>
              <a:avLst/>
              <a:gdLst/>
              <a:ahLst/>
              <a:cxnLst/>
              <a:rect l="l" t="t" r="r" b="b"/>
              <a:pathLst>
                <a:path w="1594" h="1402" extrusionOk="0">
                  <a:moveTo>
                    <a:pt x="793" y="0"/>
                  </a:moveTo>
                  <a:cubicBezTo>
                    <a:pt x="704" y="0"/>
                    <a:pt x="614" y="17"/>
                    <a:pt x="526" y="51"/>
                  </a:cubicBezTo>
                  <a:cubicBezTo>
                    <a:pt x="170" y="206"/>
                    <a:pt x="0" y="623"/>
                    <a:pt x="155" y="979"/>
                  </a:cubicBezTo>
                  <a:cubicBezTo>
                    <a:pt x="260" y="1247"/>
                    <a:pt x="523" y="1401"/>
                    <a:pt x="798" y="1401"/>
                  </a:cubicBezTo>
                  <a:cubicBezTo>
                    <a:pt x="888" y="1401"/>
                    <a:pt x="980" y="1385"/>
                    <a:pt x="1067" y="1351"/>
                  </a:cubicBezTo>
                  <a:cubicBezTo>
                    <a:pt x="1423" y="1196"/>
                    <a:pt x="1593" y="778"/>
                    <a:pt x="1439" y="422"/>
                  </a:cubicBezTo>
                  <a:cubicBezTo>
                    <a:pt x="1322" y="154"/>
                    <a:pt x="1065" y="0"/>
                    <a:pt x="793" y="0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3922150" y="2374700"/>
              <a:ext cx="42950" cy="30025"/>
            </a:xfrm>
            <a:custGeom>
              <a:avLst/>
              <a:gdLst/>
              <a:ahLst/>
              <a:cxnLst/>
              <a:rect l="l" t="t" r="r" b="b"/>
              <a:pathLst>
                <a:path w="1718" h="1201" extrusionOk="0">
                  <a:moveTo>
                    <a:pt x="595" y="0"/>
                  </a:moveTo>
                  <a:cubicBezTo>
                    <a:pt x="448" y="0"/>
                    <a:pt x="298" y="30"/>
                    <a:pt x="155" y="91"/>
                  </a:cubicBezTo>
                  <a:cubicBezTo>
                    <a:pt x="124" y="106"/>
                    <a:pt x="77" y="122"/>
                    <a:pt x="47" y="137"/>
                  </a:cubicBezTo>
                  <a:cubicBezTo>
                    <a:pt x="31" y="153"/>
                    <a:pt x="16" y="168"/>
                    <a:pt x="0" y="168"/>
                  </a:cubicBezTo>
                  <a:cubicBezTo>
                    <a:pt x="0" y="276"/>
                    <a:pt x="31" y="385"/>
                    <a:pt x="77" y="478"/>
                  </a:cubicBezTo>
                  <a:cubicBezTo>
                    <a:pt x="93" y="524"/>
                    <a:pt x="108" y="555"/>
                    <a:pt x="124" y="586"/>
                  </a:cubicBezTo>
                  <a:cubicBezTo>
                    <a:pt x="186" y="679"/>
                    <a:pt x="248" y="772"/>
                    <a:pt x="310" y="849"/>
                  </a:cubicBezTo>
                  <a:cubicBezTo>
                    <a:pt x="418" y="942"/>
                    <a:pt x="526" y="1034"/>
                    <a:pt x="665" y="1096"/>
                  </a:cubicBezTo>
                  <a:cubicBezTo>
                    <a:pt x="758" y="1143"/>
                    <a:pt x="866" y="1174"/>
                    <a:pt x="975" y="1189"/>
                  </a:cubicBezTo>
                  <a:cubicBezTo>
                    <a:pt x="1029" y="1197"/>
                    <a:pt x="1083" y="1201"/>
                    <a:pt x="1135" y="1201"/>
                  </a:cubicBezTo>
                  <a:cubicBezTo>
                    <a:pt x="1187" y="1201"/>
                    <a:pt x="1238" y="1197"/>
                    <a:pt x="1284" y="1189"/>
                  </a:cubicBezTo>
                  <a:cubicBezTo>
                    <a:pt x="1392" y="1174"/>
                    <a:pt x="1501" y="1158"/>
                    <a:pt x="1609" y="1112"/>
                  </a:cubicBezTo>
                  <a:cubicBezTo>
                    <a:pt x="1640" y="1096"/>
                    <a:pt x="1671" y="1081"/>
                    <a:pt x="1702" y="1065"/>
                  </a:cubicBezTo>
                  <a:lnTo>
                    <a:pt x="1717" y="1065"/>
                  </a:lnTo>
                  <a:lnTo>
                    <a:pt x="1702" y="957"/>
                  </a:lnTo>
                  <a:cubicBezTo>
                    <a:pt x="1686" y="911"/>
                    <a:pt x="1686" y="864"/>
                    <a:pt x="1671" y="818"/>
                  </a:cubicBezTo>
                  <a:cubicBezTo>
                    <a:pt x="1671" y="802"/>
                    <a:pt x="1655" y="772"/>
                    <a:pt x="1655" y="756"/>
                  </a:cubicBezTo>
                  <a:cubicBezTo>
                    <a:pt x="1655" y="741"/>
                    <a:pt x="1640" y="741"/>
                    <a:pt x="1640" y="725"/>
                  </a:cubicBezTo>
                  <a:cubicBezTo>
                    <a:pt x="1640" y="710"/>
                    <a:pt x="1624" y="694"/>
                    <a:pt x="1624" y="679"/>
                  </a:cubicBezTo>
                  <a:cubicBezTo>
                    <a:pt x="1578" y="570"/>
                    <a:pt x="1516" y="478"/>
                    <a:pt x="1454" y="385"/>
                  </a:cubicBezTo>
                  <a:cubicBezTo>
                    <a:pt x="1423" y="369"/>
                    <a:pt x="1408" y="354"/>
                    <a:pt x="1392" y="338"/>
                  </a:cubicBezTo>
                  <a:cubicBezTo>
                    <a:pt x="1185" y="121"/>
                    <a:pt x="895" y="0"/>
                    <a:pt x="595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928325" y="2396575"/>
              <a:ext cx="36775" cy="33925"/>
            </a:xfrm>
            <a:custGeom>
              <a:avLst/>
              <a:gdLst/>
              <a:ahLst/>
              <a:cxnLst/>
              <a:rect l="l" t="t" r="r" b="b"/>
              <a:pathLst>
                <a:path w="1471" h="1357" extrusionOk="0">
                  <a:moveTo>
                    <a:pt x="1086" y="1"/>
                  </a:moveTo>
                  <a:cubicBezTo>
                    <a:pt x="1059" y="1"/>
                    <a:pt x="1033" y="2"/>
                    <a:pt x="1006" y="5"/>
                  </a:cubicBezTo>
                  <a:cubicBezTo>
                    <a:pt x="898" y="5"/>
                    <a:pt x="805" y="20"/>
                    <a:pt x="697" y="67"/>
                  </a:cubicBezTo>
                  <a:cubicBezTo>
                    <a:pt x="681" y="67"/>
                    <a:pt x="666" y="67"/>
                    <a:pt x="650" y="82"/>
                  </a:cubicBezTo>
                  <a:cubicBezTo>
                    <a:pt x="558" y="113"/>
                    <a:pt x="480" y="159"/>
                    <a:pt x="418" y="221"/>
                  </a:cubicBezTo>
                  <a:cubicBezTo>
                    <a:pt x="295" y="314"/>
                    <a:pt x="202" y="422"/>
                    <a:pt x="124" y="562"/>
                  </a:cubicBezTo>
                  <a:cubicBezTo>
                    <a:pt x="78" y="655"/>
                    <a:pt x="47" y="747"/>
                    <a:pt x="32" y="856"/>
                  </a:cubicBezTo>
                  <a:cubicBezTo>
                    <a:pt x="1" y="1010"/>
                    <a:pt x="1" y="1165"/>
                    <a:pt x="47" y="1304"/>
                  </a:cubicBezTo>
                  <a:cubicBezTo>
                    <a:pt x="78" y="1320"/>
                    <a:pt x="93" y="1320"/>
                    <a:pt x="124" y="1335"/>
                  </a:cubicBezTo>
                  <a:cubicBezTo>
                    <a:pt x="171" y="1335"/>
                    <a:pt x="217" y="1351"/>
                    <a:pt x="264" y="1351"/>
                  </a:cubicBezTo>
                  <a:lnTo>
                    <a:pt x="279" y="1351"/>
                  </a:lnTo>
                  <a:cubicBezTo>
                    <a:pt x="310" y="1354"/>
                    <a:pt x="342" y="1356"/>
                    <a:pt x="375" y="1356"/>
                  </a:cubicBezTo>
                  <a:cubicBezTo>
                    <a:pt x="472" y="1356"/>
                    <a:pt x="577" y="1339"/>
                    <a:pt x="681" y="1304"/>
                  </a:cubicBezTo>
                  <a:cubicBezTo>
                    <a:pt x="712" y="1289"/>
                    <a:pt x="743" y="1273"/>
                    <a:pt x="774" y="1258"/>
                  </a:cubicBezTo>
                  <a:cubicBezTo>
                    <a:pt x="882" y="1211"/>
                    <a:pt x="991" y="1165"/>
                    <a:pt x="1068" y="1088"/>
                  </a:cubicBezTo>
                  <a:cubicBezTo>
                    <a:pt x="1083" y="1072"/>
                    <a:pt x="1114" y="1057"/>
                    <a:pt x="1130" y="1041"/>
                  </a:cubicBezTo>
                  <a:cubicBezTo>
                    <a:pt x="1223" y="933"/>
                    <a:pt x="1300" y="825"/>
                    <a:pt x="1362" y="701"/>
                  </a:cubicBezTo>
                  <a:cubicBezTo>
                    <a:pt x="1377" y="655"/>
                    <a:pt x="1408" y="608"/>
                    <a:pt x="1424" y="562"/>
                  </a:cubicBezTo>
                  <a:cubicBezTo>
                    <a:pt x="1455" y="438"/>
                    <a:pt x="1470" y="314"/>
                    <a:pt x="1455" y="190"/>
                  </a:cubicBezTo>
                  <a:lnTo>
                    <a:pt x="1470" y="190"/>
                  </a:lnTo>
                  <a:lnTo>
                    <a:pt x="1455" y="82"/>
                  </a:lnTo>
                  <a:cubicBezTo>
                    <a:pt x="1339" y="31"/>
                    <a:pt x="1213" y="1"/>
                    <a:pt x="1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3980925" y="2252100"/>
              <a:ext cx="63825" cy="55900"/>
            </a:xfrm>
            <a:custGeom>
              <a:avLst/>
              <a:gdLst/>
              <a:ahLst/>
              <a:cxnLst/>
              <a:rect l="l" t="t" r="r" b="b"/>
              <a:pathLst>
                <a:path w="2553" h="2236" extrusionOk="0">
                  <a:moveTo>
                    <a:pt x="1282" y="1"/>
                  </a:moveTo>
                  <a:cubicBezTo>
                    <a:pt x="1112" y="1"/>
                    <a:pt x="938" y="40"/>
                    <a:pt x="774" y="122"/>
                  </a:cubicBezTo>
                  <a:cubicBezTo>
                    <a:pt x="233" y="385"/>
                    <a:pt x="0" y="1066"/>
                    <a:pt x="279" y="1607"/>
                  </a:cubicBezTo>
                  <a:cubicBezTo>
                    <a:pt x="477" y="2004"/>
                    <a:pt x="872" y="2236"/>
                    <a:pt x="1284" y="2236"/>
                  </a:cubicBezTo>
                  <a:cubicBezTo>
                    <a:pt x="1450" y="2236"/>
                    <a:pt x="1619" y="2198"/>
                    <a:pt x="1779" y="2118"/>
                  </a:cubicBezTo>
                  <a:cubicBezTo>
                    <a:pt x="2321" y="1839"/>
                    <a:pt x="2553" y="1174"/>
                    <a:pt x="2274" y="617"/>
                  </a:cubicBezTo>
                  <a:cubicBezTo>
                    <a:pt x="2078" y="224"/>
                    <a:pt x="1689" y="1"/>
                    <a:pt x="1282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3992925" y="2262425"/>
              <a:ext cx="39850" cy="35150"/>
            </a:xfrm>
            <a:custGeom>
              <a:avLst/>
              <a:gdLst/>
              <a:ahLst/>
              <a:cxnLst/>
              <a:rect l="l" t="t" r="r" b="b"/>
              <a:pathLst>
                <a:path w="1594" h="1406" extrusionOk="0">
                  <a:moveTo>
                    <a:pt x="799" y="1"/>
                  </a:moveTo>
                  <a:cubicBezTo>
                    <a:pt x="693" y="1"/>
                    <a:pt x="584" y="26"/>
                    <a:pt x="480" y="80"/>
                  </a:cubicBezTo>
                  <a:cubicBezTo>
                    <a:pt x="139" y="250"/>
                    <a:pt x="0" y="668"/>
                    <a:pt x="170" y="1008"/>
                  </a:cubicBezTo>
                  <a:cubicBezTo>
                    <a:pt x="291" y="1262"/>
                    <a:pt x="538" y="1406"/>
                    <a:pt x="799" y="1406"/>
                  </a:cubicBezTo>
                  <a:cubicBezTo>
                    <a:pt x="904" y="1406"/>
                    <a:pt x="1012" y="1382"/>
                    <a:pt x="1114" y="1333"/>
                  </a:cubicBezTo>
                  <a:cubicBezTo>
                    <a:pt x="1454" y="1163"/>
                    <a:pt x="1593" y="730"/>
                    <a:pt x="1423" y="390"/>
                  </a:cubicBezTo>
                  <a:cubicBezTo>
                    <a:pt x="1303" y="149"/>
                    <a:pt x="1058" y="1"/>
                    <a:pt x="799" y="1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4011475" y="2263650"/>
              <a:ext cx="29800" cy="44100"/>
            </a:xfrm>
            <a:custGeom>
              <a:avLst/>
              <a:gdLst/>
              <a:ahLst/>
              <a:cxnLst/>
              <a:rect l="l" t="t" r="r" b="b"/>
              <a:pathLst>
                <a:path w="1192" h="1764" extrusionOk="0">
                  <a:moveTo>
                    <a:pt x="960" y="0"/>
                  </a:moveTo>
                  <a:cubicBezTo>
                    <a:pt x="851" y="16"/>
                    <a:pt x="743" y="47"/>
                    <a:pt x="650" y="93"/>
                  </a:cubicBezTo>
                  <a:cubicBezTo>
                    <a:pt x="619" y="109"/>
                    <a:pt x="573" y="140"/>
                    <a:pt x="542" y="155"/>
                  </a:cubicBezTo>
                  <a:cubicBezTo>
                    <a:pt x="449" y="217"/>
                    <a:pt x="372" y="279"/>
                    <a:pt x="310" y="356"/>
                  </a:cubicBezTo>
                  <a:cubicBezTo>
                    <a:pt x="202" y="464"/>
                    <a:pt x="124" y="588"/>
                    <a:pt x="78" y="727"/>
                  </a:cubicBezTo>
                  <a:cubicBezTo>
                    <a:pt x="47" y="820"/>
                    <a:pt x="16" y="929"/>
                    <a:pt x="1" y="1037"/>
                  </a:cubicBezTo>
                  <a:cubicBezTo>
                    <a:pt x="1" y="1145"/>
                    <a:pt x="1" y="1253"/>
                    <a:pt x="16" y="1346"/>
                  </a:cubicBezTo>
                  <a:cubicBezTo>
                    <a:pt x="31" y="1454"/>
                    <a:pt x="78" y="1563"/>
                    <a:pt x="124" y="1656"/>
                  </a:cubicBezTo>
                  <a:cubicBezTo>
                    <a:pt x="140" y="1702"/>
                    <a:pt x="155" y="1733"/>
                    <a:pt x="171" y="1764"/>
                  </a:cubicBezTo>
                  <a:lnTo>
                    <a:pt x="279" y="1748"/>
                  </a:lnTo>
                  <a:cubicBezTo>
                    <a:pt x="294" y="1733"/>
                    <a:pt x="310" y="1733"/>
                    <a:pt x="341" y="1733"/>
                  </a:cubicBezTo>
                  <a:cubicBezTo>
                    <a:pt x="372" y="1717"/>
                    <a:pt x="418" y="1702"/>
                    <a:pt x="449" y="1702"/>
                  </a:cubicBezTo>
                  <a:cubicBezTo>
                    <a:pt x="480" y="1687"/>
                    <a:pt x="527" y="1671"/>
                    <a:pt x="557" y="1656"/>
                  </a:cubicBezTo>
                  <a:cubicBezTo>
                    <a:pt x="805" y="1532"/>
                    <a:pt x="975" y="1331"/>
                    <a:pt x="1083" y="1099"/>
                  </a:cubicBezTo>
                  <a:cubicBezTo>
                    <a:pt x="1114" y="1021"/>
                    <a:pt x="1130" y="959"/>
                    <a:pt x="1145" y="882"/>
                  </a:cubicBezTo>
                  <a:cubicBezTo>
                    <a:pt x="1192" y="650"/>
                    <a:pt x="1176" y="387"/>
                    <a:pt x="1052" y="155"/>
                  </a:cubicBezTo>
                  <a:cubicBezTo>
                    <a:pt x="1037" y="124"/>
                    <a:pt x="1022" y="93"/>
                    <a:pt x="1006" y="78"/>
                  </a:cubicBezTo>
                  <a:cubicBezTo>
                    <a:pt x="991" y="47"/>
                    <a:pt x="975" y="16"/>
                    <a:pt x="960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984800" y="2272775"/>
              <a:ext cx="35200" cy="34975"/>
            </a:xfrm>
            <a:custGeom>
              <a:avLst/>
              <a:gdLst/>
              <a:ahLst/>
              <a:cxnLst/>
              <a:rect l="l" t="t" r="r" b="b"/>
              <a:pathLst>
                <a:path w="1408" h="1399" extrusionOk="0">
                  <a:moveTo>
                    <a:pt x="366" y="1"/>
                  </a:moveTo>
                  <a:cubicBezTo>
                    <a:pt x="254" y="1"/>
                    <a:pt x="147" y="18"/>
                    <a:pt x="31" y="53"/>
                  </a:cubicBezTo>
                  <a:cubicBezTo>
                    <a:pt x="16" y="99"/>
                    <a:pt x="16" y="130"/>
                    <a:pt x="16" y="177"/>
                  </a:cubicBezTo>
                  <a:cubicBezTo>
                    <a:pt x="0" y="208"/>
                    <a:pt x="0" y="254"/>
                    <a:pt x="0" y="285"/>
                  </a:cubicBezTo>
                  <a:cubicBezTo>
                    <a:pt x="0" y="331"/>
                    <a:pt x="0" y="378"/>
                    <a:pt x="16" y="409"/>
                  </a:cubicBezTo>
                  <a:cubicBezTo>
                    <a:pt x="16" y="455"/>
                    <a:pt x="16" y="502"/>
                    <a:pt x="31" y="533"/>
                  </a:cubicBezTo>
                  <a:cubicBezTo>
                    <a:pt x="47" y="564"/>
                    <a:pt x="47" y="594"/>
                    <a:pt x="62" y="625"/>
                  </a:cubicBezTo>
                  <a:cubicBezTo>
                    <a:pt x="62" y="656"/>
                    <a:pt x="78" y="672"/>
                    <a:pt x="78" y="703"/>
                  </a:cubicBezTo>
                  <a:cubicBezTo>
                    <a:pt x="93" y="718"/>
                    <a:pt x="93" y="734"/>
                    <a:pt x="108" y="749"/>
                  </a:cubicBezTo>
                  <a:lnTo>
                    <a:pt x="124" y="780"/>
                  </a:lnTo>
                  <a:cubicBezTo>
                    <a:pt x="155" y="826"/>
                    <a:pt x="170" y="873"/>
                    <a:pt x="201" y="919"/>
                  </a:cubicBezTo>
                  <a:cubicBezTo>
                    <a:pt x="418" y="1229"/>
                    <a:pt x="758" y="1399"/>
                    <a:pt x="1129" y="1399"/>
                  </a:cubicBezTo>
                  <a:lnTo>
                    <a:pt x="1238" y="1399"/>
                  </a:lnTo>
                  <a:lnTo>
                    <a:pt x="1346" y="1383"/>
                  </a:lnTo>
                  <a:cubicBezTo>
                    <a:pt x="1392" y="1244"/>
                    <a:pt x="1408" y="1089"/>
                    <a:pt x="1392" y="935"/>
                  </a:cubicBezTo>
                  <a:cubicBezTo>
                    <a:pt x="1392" y="826"/>
                    <a:pt x="1361" y="718"/>
                    <a:pt x="1315" y="625"/>
                  </a:cubicBezTo>
                  <a:cubicBezTo>
                    <a:pt x="1315" y="610"/>
                    <a:pt x="1300" y="594"/>
                    <a:pt x="1300" y="579"/>
                  </a:cubicBezTo>
                  <a:cubicBezTo>
                    <a:pt x="1253" y="502"/>
                    <a:pt x="1207" y="424"/>
                    <a:pt x="1145" y="362"/>
                  </a:cubicBezTo>
                  <a:cubicBezTo>
                    <a:pt x="1052" y="239"/>
                    <a:pt x="928" y="146"/>
                    <a:pt x="789" y="84"/>
                  </a:cubicBezTo>
                  <a:cubicBezTo>
                    <a:pt x="696" y="53"/>
                    <a:pt x="588" y="22"/>
                    <a:pt x="480" y="7"/>
                  </a:cubicBezTo>
                  <a:cubicBezTo>
                    <a:pt x="441" y="3"/>
                    <a:pt x="403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4096550" y="2362500"/>
              <a:ext cx="63450" cy="55775"/>
            </a:xfrm>
            <a:custGeom>
              <a:avLst/>
              <a:gdLst/>
              <a:ahLst/>
              <a:cxnLst/>
              <a:rect l="l" t="t" r="r" b="b"/>
              <a:pathLst>
                <a:path w="2538" h="2231" extrusionOk="0">
                  <a:moveTo>
                    <a:pt x="1272" y="1"/>
                  </a:moveTo>
                  <a:cubicBezTo>
                    <a:pt x="915" y="1"/>
                    <a:pt x="562" y="169"/>
                    <a:pt x="341" y="486"/>
                  </a:cubicBezTo>
                  <a:cubicBezTo>
                    <a:pt x="1" y="997"/>
                    <a:pt x="125" y="1693"/>
                    <a:pt x="635" y="2033"/>
                  </a:cubicBezTo>
                  <a:cubicBezTo>
                    <a:pt x="828" y="2167"/>
                    <a:pt x="1047" y="2231"/>
                    <a:pt x="1264" y="2231"/>
                  </a:cubicBezTo>
                  <a:cubicBezTo>
                    <a:pt x="1622" y="2231"/>
                    <a:pt x="1976" y="2057"/>
                    <a:pt x="2197" y="1739"/>
                  </a:cubicBezTo>
                  <a:cubicBezTo>
                    <a:pt x="2538" y="1229"/>
                    <a:pt x="2414" y="548"/>
                    <a:pt x="1904" y="192"/>
                  </a:cubicBezTo>
                  <a:cubicBezTo>
                    <a:pt x="1710" y="63"/>
                    <a:pt x="1490" y="1"/>
                    <a:pt x="1272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08150" y="2372750"/>
              <a:ext cx="40250" cy="35125"/>
            </a:xfrm>
            <a:custGeom>
              <a:avLst/>
              <a:gdLst/>
              <a:ahLst/>
              <a:cxnLst/>
              <a:rect l="l" t="t" r="r" b="b"/>
              <a:pathLst>
                <a:path w="1610" h="1405" extrusionOk="0">
                  <a:moveTo>
                    <a:pt x="808" y="0"/>
                  </a:moveTo>
                  <a:cubicBezTo>
                    <a:pt x="585" y="0"/>
                    <a:pt x="367" y="107"/>
                    <a:pt x="233" y="308"/>
                  </a:cubicBezTo>
                  <a:cubicBezTo>
                    <a:pt x="1" y="633"/>
                    <a:pt x="94" y="1066"/>
                    <a:pt x="403" y="1283"/>
                  </a:cubicBezTo>
                  <a:cubicBezTo>
                    <a:pt x="526" y="1365"/>
                    <a:pt x="665" y="1405"/>
                    <a:pt x="802" y="1405"/>
                  </a:cubicBezTo>
                  <a:cubicBezTo>
                    <a:pt x="1026" y="1405"/>
                    <a:pt x="1243" y="1298"/>
                    <a:pt x="1378" y="1097"/>
                  </a:cubicBezTo>
                  <a:cubicBezTo>
                    <a:pt x="1610" y="788"/>
                    <a:pt x="1517" y="339"/>
                    <a:pt x="1207" y="122"/>
                  </a:cubicBezTo>
                  <a:cubicBezTo>
                    <a:pt x="1084" y="40"/>
                    <a:pt x="945" y="0"/>
                    <a:pt x="808" y="0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105450" y="2391400"/>
              <a:ext cx="48375" cy="26875"/>
            </a:xfrm>
            <a:custGeom>
              <a:avLst/>
              <a:gdLst/>
              <a:ahLst/>
              <a:cxnLst/>
              <a:rect l="l" t="t" r="r" b="b"/>
              <a:pathLst>
                <a:path w="1935" h="1075" extrusionOk="0">
                  <a:moveTo>
                    <a:pt x="1046" y="1"/>
                  </a:moveTo>
                  <a:cubicBezTo>
                    <a:pt x="985" y="1"/>
                    <a:pt x="925" y="4"/>
                    <a:pt x="867" y="11"/>
                  </a:cubicBezTo>
                  <a:cubicBezTo>
                    <a:pt x="759" y="26"/>
                    <a:pt x="650" y="57"/>
                    <a:pt x="557" y="104"/>
                  </a:cubicBezTo>
                  <a:cubicBezTo>
                    <a:pt x="465" y="150"/>
                    <a:pt x="372" y="196"/>
                    <a:pt x="279" y="274"/>
                  </a:cubicBezTo>
                  <a:cubicBezTo>
                    <a:pt x="202" y="336"/>
                    <a:pt x="124" y="413"/>
                    <a:pt x="62" y="506"/>
                  </a:cubicBezTo>
                  <a:cubicBezTo>
                    <a:pt x="47" y="537"/>
                    <a:pt x="16" y="568"/>
                    <a:pt x="1" y="599"/>
                  </a:cubicBezTo>
                  <a:lnTo>
                    <a:pt x="78" y="691"/>
                  </a:lnTo>
                  <a:cubicBezTo>
                    <a:pt x="124" y="753"/>
                    <a:pt x="202" y="831"/>
                    <a:pt x="279" y="877"/>
                  </a:cubicBezTo>
                  <a:cubicBezTo>
                    <a:pt x="472" y="1011"/>
                    <a:pt x="691" y="1075"/>
                    <a:pt x="908" y="1075"/>
                  </a:cubicBezTo>
                  <a:cubicBezTo>
                    <a:pt x="1266" y="1075"/>
                    <a:pt x="1620" y="901"/>
                    <a:pt x="1841" y="583"/>
                  </a:cubicBezTo>
                  <a:cubicBezTo>
                    <a:pt x="1872" y="537"/>
                    <a:pt x="1903" y="490"/>
                    <a:pt x="1919" y="444"/>
                  </a:cubicBezTo>
                  <a:cubicBezTo>
                    <a:pt x="1919" y="428"/>
                    <a:pt x="1919" y="428"/>
                    <a:pt x="1934" y="428"/>
                  </a:cubicBezTo>
                  <a:lnTo>
                    <a:pt x="1919" y="428"/>
                  </a:lnTo>
                  <a:cubicBezTo>
                    <a:pt x="1857" y="336"/>
                    <a:pt x="1780" y="274"/>
                    <a:pt x="1687" y="212"/>
                  </a:cubicBezTo>
                  <a:cubicBezTo>
                    <a:pt x="1656" y="181"/>
                    <a:pt x="1625" y="165"/>
                    <a:pt x="1594" y="150"/>
                  </a:cubicBezTo>
                  <a:cubicBezTo>
                    <a:pt x="1501" y="88"/>
                    <a:pt x="1393" y="57"/>
                    <a:pt x="1300" y="26"/>
                  </a:cubicBezTo>
                  <a:cubicBezTo>
                    <a:pt x="1218" y="8"/>
                    <a:pt x="1132" y="1"/>
                    <a:pt x="1046" y="1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100425" y="2363800"/>
              <a:ext cx="28250" cy="44900"/>
            </a:xfrm>
            <a:custGeom>
              <a:avLst/>
              <a:gdLst/>
              <a:ahLst/>
              <a:cxnLst/>
              <a:rect l="l" t="t" r="r" b="b"/>
              <a:pathLst>
                <a:path w="1130" h="1796" extrusionOk="0">
                  <a:moveTo>
                    <a:pt x="789" y="1"/>
                  </a:moveTo>
                  <a:cubicBezTo>
                    <a:pt x="728" y="16"/>
                    <a:pt x="666" y="32"/>
                    <a:pt x="619" y="63"/>
                  </a:cubicBezTo>
                  <a:cubicBezTo>
                    <a:pt x="588" y="78"/>
                    <a:pt x="557" y="94"/>
                    <a:pt x="526" y="109"/>
                  </a:cubicBezTo>
                  <a:cubicBezTo>
                    <a:pt x="511" y="125"/>
                    <a:pt x="480" y="140"/>
                    <a:pt x="465" y="156"/>
                  </a:cubicBezTo>
                  <a:cubicBezTo>
                    <a:pt x="434" y="187"/>
                    <a:pt x="403" y="202"/>
                    <a:pt x="387" y="217"/>
                  </a:cubicBezTo>
                  <a:lnTo>
                    <a:pt x="372" y="217"/>
                  </a:lnTo>
                  <a:cubicBezTo>
                    <a:pt x="356" y="248"/>
                    <a:pt x="341" y="264"/>
                    <a:pt x="310" y="279"/>
                  </a:cubicBezTo>
                  <a:cubicBezTo>
                    <a:pt x="294" y="310"/>
                    <a:pt x="263" y="326"/>
                    <a:pt x="248" y="357"/>
                  </a:cubicBezTo>
                  <a:cubicBezTo>
                    <a:pt x="233" y="388"/>
                    <a:pt x="217" y="403"/>
                    <a:pt x="186" y="434"/>
                  </a:cubicBezTo>
                  <a:cubicBezTo>
                    <a:pt x="109" y="558"/>
                    <a:pt x="62" y="682"/>
                    <a:pt x="31" y="821"/>
                  </a:cubicBezTo>
                  <a:cubicBezTo>
                    <a:pt x="0" y="929"/>
                    <a:pt x="0" y="1037"/>
                    <a:pt x="0" y="1146"/>
                  </a:cubicBezTo>
                  <a:cubicBezTo>
                    <a:pt x="0" y="1177"/>
                    <a:pt x="0" y="1208"/>
                    <a:pt x="16" y="1238"/>
                  </a:cubicBezTo>
                  <a:cubicBezTo>
                    <a:pt x="31" y="1409"/>
                    <a:pt x="93" y="1563"/>
                    <a:pt x="202" y="1703"/>
                  </a:cubicBezTo>
                  <a:lnTo>
                    <a:pt x="279" y="1795"/>
                  </a:lnTo>
                  <a:cubicBezTo>
                    <a:pt x="418" y="1764"/>
                    <a:pt x="557" y="1703"/>
                    <a:pt x="697" y="1625"/>
                  </a:cubicBezTo>
                  <a:cubicBezTo>
                    <a:pt x="774" y="1563"/>
                    <a:pt x="851" y="1486"/>
                    <a:pt x="913" y="1393"/>
                  </a:cubicBezTo>
                  <a:cubicBezTo>
                    <a:pt x="929" y="1378"/>
                    <a:pt x="944" y="1378"/>
                    <a:pt x="944" y="1362"/>
                  </a:cubicBezTo>
                  <a:cubicBezTo>
                    <a:pt x="991" y="1285"/>
                    <a:pt x="1037" y="1208"/>
                    <a:pt x="1068" y="1115"/>
                  </a:cubicBezTo>
                  <a:cubicBezTo>
                    <a:pt x="1114" y="975"/>
                    <a:pt x="1130" y="821"/>
                    <a:pt x="1114" y="666"/>
                  </a:cubicBezTo>
                  <a:cubicBezTo>
                    <a:pt x="1114" y="573"/>
                    <a:pt x="1083" y="465"/>
                    <a:pt x="1052" y="372"/>
                  </a:cubicBezTo>
                  <a:lnTo>
                    <a:pt x="1037" y="372"/>
                  </a:lnTo>
                  <a:cubicBezTo>
                    <a:pt x="991" y="233"/>
                    <a:pt x="898" y="109"/>
                    <a:pt x="7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>
            <a:off x="6337944" y="-33624"/>
            <a:ext cx="691980" cy="936635"/>
            <a:chOff x="3051600" y="3618575"/>
            <a:chExt cx="498150" cy="674275"/>
          </a:xfrm>
        </p:grpSpPr>
        <p:sp>
          <p:nvSpPr>
            <p:cNvPr id="100" name="Google Shape;100;p3"/>
            <p:cNvSpPr/>
            <p:nvPr/>
          </p:nvSpPr>
          <p:spPr>
            <a:xfrm>
              <a:off x="3051600" y="3854600"/>
              <a:ext cx="191850" cy="418525"/>
            </a:xfrm>
            <a:custGeom>
              <a:avLst/>
              <a:gdLst/>
              <a:ahLst/>
              <a:cxnLst/>
              <a:rect l="l" t="t" r="r" b="b"/>
              <a:pathLst>
                <a:path w="7674" h="16741" extrusionOk="0">
                  <a:moveTo>
                    <a:pt x="763" y="0"/>
                  </a:moveTo>
                  <a:cubicBezTo>
                    <a:pt x="720" y="0"/>
                    <a:pt x="677" y="6"/>
                    <a:pt x="635" y="19"/>
                  </a:cubicBezTo>
                  <a:cubicBezTo>
                    <a:pt x="372" y="111"/>
                    <a:pt x="264" y="421"/>
                    <a:pt x="233" y="699"/>
                  </a:cubicBezTo>
                  <a:cubicBezTo>
                    <a:pt x="1" y="2324"/>
                    <a:pt x="465" y="3948"/>
                    <a:pt x="1022" y="5495"/>
                  </a:cubicBezTo>
                  <a:cubicBezTo>
                    <a:pt x="2507" y="9610"/>
                    <a:pt x="4781" y="13446"/>
                    <a:pt x="7673" y="16741"/>
                  </a:cubicBezTo>
                  <a:cubicBezTo>
                    <a:pt x="6482" y="14591"/>
                    <a:pt x="6003" y="11837"/>
                    <a:pt x="5245" y="9501"/>
                  </a:cubicBezTo>
                  <a:cubicBezTo>
                    <a:pt x="4440" y="7042"/>
                    <a:pt x="3574" y="4613"/>
                    <a:pt x="2646" y="2215"/>
                  </a:cubicBezTo>
                  <a:cubicBezTo>
                    <a:pt x="2321" y="1380"/>
                    <a:pt x="1903" y="467"/>
                    <a:pt x="1099" y="96"/>
                  </a:cubicBezTo>
                  <a:cubicBezTo>
                    <a:pt x="987" y="40"/>
                    <a:pt x="875" y="0"/>
                    <a:pt x="763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/>
                <a:t> </a:t>
              </a:r>
              <a:endParaRPr lang="pt-PT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203200" y="3618575"/>
              <a:ext cx="141175" cy="674275"/>
            </a:xfrm>
            <a:custGeom>
              <a:avLst/>
              <a:gdLst/>
              <a:ahLst/>
              <a:cxnLst/>
              <a:rect l="l" t="t" r="r" b="b"/>
              <a:pathLst>
                <a:path w="5647" h="26971" extrusionOk="0">
                  <a:moveTo>
                    <a:pt x="4291" y="0"/>
                  </a:moveTo>
                  <a:cubicBezTo>
                    <a:pt x="4259" y="0"/>
                    <a:pt x="4226" y="3"/>
                    <a:pt x="4193" y="8"/>
                  </a:cubicBezTo>
                  <a:cubicBezTo>
                    <a:pt x="3976" y="54"/>
                    <a:pt x="3791" y="194"/>
                    <a:pt x="3651" y="364"/>
                  </a:cubicBezTo>
                  <a:cubicBezTo>
                    <a:pt x="2909" y="1122"/>
                    <a:pt x="2538" y="2174"/>
                    <a:pt x="2228" y="3195"/>
                  </a:cubicBezTo>
                  <a:cubicBezTo>
                    <a:pt x="1" y="10867"/>
                    <a:pt x="790" y="19051"/>
                    <a:pt x="1810" y="26971"/>
                  </a:cubicBezTo>
                  <a:cubicBezTo>
                    <a:pt x="2630" y="22315"/>
                    <a:pt x="2909" y="16405"/>
                    <a:pt x="4007" y="11826"/>
                  </a:cubicBezTo>
                  <a:cubicBezTo>
                    <a:pt x="4827" y="8361"/>
                    <a:pt x="5647" y="4819"/>
                    <a:pt x="5214" y="1307"/>
                  </a:cubicBezTo>
                  <a:cubicBezTo>
                    <a:pt x="5141" y="723"/>
                    <a:pt x="4833" y="0"/>
                    <a:pt x="4291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3256575" y="4093025"/>
              <a:ext cx="293175" cy="195575"/>
            </a:xfrm>
            <a:custGeom>
              <a:avLst/>
              <a:gdLst/>
              <a:ahLst/>
              <a:cxnLst/>
              <a:rect l="l" t="t" r="r" b="b"/>
              <a:pathLst>
                <a:path w="11727" h="7823" extrusionOk="0">
                  <a:moveTo>
                    <a:pt x="10977" y="0"/>
                  </a:moveTo>
                  <a:cubicBezTo>
                    <a:pt x="10714" y="0"/>
                    <a:pt x="10421" y="78"/>
                    <a:pt x="10179" y="181"/>
                  </a:cubicBezTo>
                  <a:cubicBezTo>
                    <a:pt x="6235" y="1836"/>
                    <a:pt x="2707" y="4497"/>
                    <a:pt x="0" y="7823"/>
                  </a:cubicBezTo>
                  <a:cubicBezTo>
                    <a:pt x="1393" y="7142"/>
                    <a:pt x="1315" y="7127"/>
                    <a:pt x="2754" y="6570"/>
                  </a:cubicBezTo>
                  <a:cubicBezTo>
                    <a:pt x="5260" y="5611"/>
                    <a:pt x="7627" y="4327"/>
                    <a:pt x="9792" y="2749"/>
                  </a:cubicBezTo>
                  <a:cubicBezTo>
                    <a:pt x="10427" y="2300"/>
                    <a:pt x="11061" y="1805"/>
                    <a:pt x="11463" y="1155"/>
                  </a:cubicBezTo>
                  <a:cubicBezTo>
                    <a:pt x="11602" y="923"/>
                    <a:pt x="11726" y="630"/>
                    <a:pt x="11633" y="367"/>
                  </a:cubicBezTo>
                  <a:cubicBezTo>
                    <a:pt x="11527" y="97"/>
                    <a:pt x="11271" y="0"/>
                    <a:pt x="10977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254250" y="3903600"/>
              <a:ext cx="274600" cy="383075"/>
            </a:xfrm>
            <a:custGeom>
              <a:avLst/>
              <a:gdLst/>
              <a:ahLst/>
              <a:cxnLst/>
              <a:rect l="l" t="t" r="r" b="b"/>
              <a:pathLst>
                <a:path w="10984" h="15323" extrusionOk="0">
                  <a:moveTo>
                    <a:pt x="10264" y="0"/>
                  </a:moveTo>
                  <a:cubicBezTo>
                    <a:pt x="10154" y="0"/>
                    <a:pt x="10043" y="24"/>
                    <a:pt x="9932" y="54"/>
                  </a:cubicBezTo>
                  <a:cubicBezTo>
                    <a:pt x="8632" y="410"/>
                    <a:pt x="7673" y="1508"/>
                    <a:pt x="6853" y="2576"/>
                  </a:cubicBezTo>
                  <a:cubicBezTo>
                    <a:pt x="3899" y="6412"/>
                    <a:pt x="1578" y="10728"/>
                    <a:pt x="1" y="15322"/>
                  </a:cubicBezTo>
                  <a:cubicBezTo>
                    <a:pt x="944" y="14270"/>
                    <a:pt x="1578" y="12755"/>
                    <a:pt x="2522" y="11703"/>
                  </a:cubicBezTo>
                  <a:cubicBezTo>
                    <a:pt x="5724" y="8779"/>
                    <a:pt x="8447" y="5345"/>
                    <a:pt x="10551" y="1539"/>
                  </a:cubicBezTo>
                  <a:cubicBezTo>
                    <a:pt x="10829" y="1029"/>
                    <a:pt x="10984" y="209"/>
                    <a:pt x="10442" y="23"/>
                  </a:cubicBezTo>
                  <a:cubicBezTo>
                    <a:pt x="10383" y="7"/>
                    <a:pt x="10324" y="0"/>
                    <a:pt x="10264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051600" y="3867425"/>
              <a:ext cx="182175" cy="394500"/>
            </a:xfrm>
            <a:custGeom>
              <a:avLst/>
              <a:gdLst/>
              <a:ahLst/>
              <a:cxnLst/>
              <a:rect l="l" t="t" r="r" b="b"/>
              <a:pathLst>
                <a:path w="7287" h="15780" extrusionOk="0">
                  <a:moveTo>
                    <a:pt x="264" y="1"/>
                  </a:moveTo>
                  <a:cubicBezTo>
                    <a:pt x="248" y="63"/>
                    <a:pt x="233" y="124"/>
                    <a:pt x="233" y="186"/>
                  </a:cubicBezTo>
                  <a:cubicBezTo>
                    <a:pt x="1" y="1811"/>
                    <a:pt x="465" y="3435"/>
                    <a:pt x="1022" y="4982"/>
                  </a:cubicBezTo>
                  <a:cubicBezTo>
                    <a:pt x="2445" y="8911"/>
                    <a:pt x="4580" y="12593"/>
                    <a:pt x="7287" y="15779"/>
                  </a:cubicBezTo>
                  <a:cubicBezTo>
                    <a:pt x="7271" y="15671"/>
                    <a:pt x="7240" y="15563"/>
                    <a:pt x="7209" y="15455"/>
                  </a:cubicBezTo>
                  <a:cubicBezTo>
                    <a:pt x="6823" y="14202"/>
                    <a:pt x="6173" y="13072"/>
                    <a:pt x="5539" y="11928"/>
                  </a:cubicBezTo>
                  <a:cubicBezTo>
                    <a:pt x="3419" y="8138"/>
                    <a:pt x="1470" y="4162"/>
                    <a:pt x="264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203200" y="3618750"/>
              <a:ext cx="107925" cy="674100"/>
            </a:xfrm>
            <a:custGeom>
              <a:avLst/>
              <a:gdLst/>
              <a:ahLst/>
              <a:cxnLst/>
              <a:rect l="l" t="t" r="r" b="b"/>
              <a:pathLst>
                <a:path w="4317" h="26964" extrusionOk="0">
                  <a:moveTo>
                    <a:pt x="4193" y="1"/>
                  </a:moveTo>
                  <a:cubicBezTo>
                    <a:pt x="3976" y="47"/>
                    <a:pt x="3791" y="187"/>
                    <a:pt x="3651" y="357"/>
                  </a:cubicBezTo>
                  <a:cubicBezTo>
                    <a:pt x="2909" y="1115"/>
                    <a:pt x="2538" y="2167"/>
                    <a:pt x="2228" y="3188"/>
                  </a:cubicBezTo>
                  <a:cubicBezTo>
                    <a:pt x="1" y="10860"/>
                    <a:pt x="790" y="19044"/>
                    <a:pt x="1810" y="26964"/>
                  </a:cubicBezTo>
                  <a:cubicBezTo>
                    <a:pt x="1857" y="26747"/>
                    <a:pt x="1888" y="26515"/>
                    <a:pt x="1919" y="26299"/>
                  </a:cubicBezTo>
                  <a:cubicBezTo>
                    <a:pt x="1625" y="21441"/>
                    <a:pt x="1424" y="16584"/>
                    <a:pt x="1826" y="11742"/>
                  </a:cubicBezTo>
                  <a:cubicBezTo>
                    <a:pt x="2151" y="7736"/>
                    <a:pt x="2909" y="3744"/>
                    <a:pt x="4317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277850" y="3903600"/>
              <a:ext cx="243650" cy="320025"/>
            </a:xfrm>
            <a:custGeom>
              <a:avLst/>
              <a:gdLst/>
              <a:ahLst/>
              <a:cxnLst/>
              <a:rect l="l" t="t" r="r" b="b"/>
              <a:pathLst>
                <a:path w="9746" h="12801" extrusionOk="0">
                  <a:moveTo>
                    <a:pt x="9320" y="0"/>
                  </a:moveTo>
                  <a:cubicBezTo>
                    <a:pt x="9210" y="0"/>
                    <a:pt x="9099" y="24"/>
                    <a:pt x="8988" y="54"/>
                  </a:cubicBezTo>
                  <a:cubicBezTo>
                    <a:pt x="7688" y="410"/>
                    <a:pt x="6729" y="1508"/>
                    <a:pt x="5909" y="2576"/>
                  </a:cubicBezTo>
                  <a:cubicBezTo>
                    <a:pt x="3496" y="5700"/>
                    <a:pt x="1516" y="9150"/>
                    <a:pt x="0" y="12801"/>
                  </a:cubicBezTo>
                  <a:cubicBezTo>
                    <a:pt x="634" y="11610"/>
                    <a:pt x="1423" y="10465"/>
                    <a:pt x="2212" y="9367"/>
                  </a:cubicBezTo>
                  <a:cubicBezTo>
                    <a:pt x="4486" y="6134"/>
                    <a:pt x="6822" y="2839"/>
                    <a:pt x="9746" y="209"/>
                  </a:cubicBezTo>
                  <a:cubicBezTo>
                    <a:pt x="9684" y="132"/>
                    <a:pt x="9607" y="70"/>
                    <a:pt x="9498" y="23"/>
                  </a:cubicBezTo>
                  <a:cubicBezTo>
                    <a:pt x="9439" y="7"/>
                    <a:pt x="9380" y="0"/>
                    <a:pt x="9320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260450" y="4093025"/>
              <a:ext cx="286975" cy="190950"/>
            </a:xfrm>
            <a:custGeom>
              <a:avLst/>
              <a:gdLst/>
              <a:ahLst/>
              <a:cxnLst/>
              <a:rect l="l" t="t" r="r" b="b"/>
              <a:pathLst>
                <a:path w="11479" h="7638" extrusionOk="0">
                  <a:moveTo>
                    <a:pt x="10822" y="0"/>
                  </a:moveTo>
                  <a:cubicBezTo>
                    <a:pt x="10559" y="0"/>
                    <a:pt x="10266" y="78"/>
                    <a:pt x="10024" y="181"/>
                  </a:cubicBezTo>
                  <a:cubicBezTo>
                    <a:pt x="6157" y="1805"/>
                    <a:pt x="2676" y="4389"/>
                    <a:pt x="0" y="7637"/>
                  </a:cubicBezTo>
                  <a:cubicBezTo>
                    <a:pt x="3403" y="4636"/>
                    <a:pt x="7302" y="2176"/>
                    <a:pt x="11478" y="382"/>
                  </a:cubicBezTo>
                  <a:cubicBezTo>
                    <a:pt x="11478" y="382"/>
                    <a:pt x="11478" y="382"/>
                    <a:pt x="11478" y="367"/>
                  </a:cubicBezTo>
                  <a:cubicBezTo>
                    <a:pt x="11372" y="97"/>
                    <a:pt x="11116" y="0"/>
                    <a:pt x="10822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114250" y="4014775"/>
              <a:ext cx="129200" cy="258350"/>
            </a:xfrm>
            <a:custGeom>
              <a:avLst/>
              <a:gdLst/>
              <a:ahLst/>
              <a:cxnLst/>
              <a:rect l="l" t="t" r="r" b="b"/>
              <a:pathLst>
                <a:path w="5168" h="10334" extrusionOk="0">
                  <a:moveTo>
                    <a:pt x="1687" y="0"/>
                  </a:moveTo>
                  <a:lnTo>
                    <a:pt x="1687" y="0"/>
                  </a:lnTo>
                  <a:cubicBezTo>
                    <a:pt x="1780" y="1377"/>
                    <a:pt x="1857" y="2754"/>
                    <a:pt x="1903" y="4131"/>
                  </a:cubicBezTo>
                  <a:cubicBezTo>
                    <a:pt x="1903" y="4239"/>
                    <a:pt x="1872" y="4378"/>
                    <a:pt x="1764" y="4394"/>
                  </a:cubicBezTo>
                  <a:cubicBezTo>
                    <a:pt x="1702" y="4394"/>
                    <a:pt x="1656" y="4347"/>
                    <a:pt x="1625" y="4301"/>
                  </a:cubicBezTo>
                  <a:cubicBezTo>
                    <a:pt x="1068" y="3729"/>
                    <a:pt x="527" y="3156"/>
                    <a:pt x="1" y="2568"/>
                  </a:cubicBezTo>
                  <a:lnTo>
                    <a:pt x="1" y="2568"/>
                  </a:lnTo>
                  <a:cubicBezTo>
                    <a:pt x="1362" y="5368"/>
                    <a:pt x="3110" y="7983"/>
                    <a:pt x="5167" y="10334"/>
                  </a:cubicBezTo>
                  <a:cubicBezTo>
                    <a:pt x="3976" y="8184"/>
                    <a:pt x="3497" y="5430"/>
                    <a:pt x="2739" y="3094"/>
                  </a:cubicBezTo>
                  <a:cubicBezTo>
                    <a:pt x="2398" y="2058"/>
                    <a:pt x="2043" y="1021"/>
                    <a:pt x="1687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3256575" y="4131950"/>
              <a:ext cx="185275" cy="156650"/>
            </a:xfrm>
            <a:custGeom>
              <a:avLst/>
              <a:gdLst/>
              <a:ahLst/>
              <a:cxnLst/>
              <a:rect l="l" t="t" r="r" b="b"/>
              <a:pathLst>
                <a:path w="7411" h="6266" extrusionOk="0">
                  <a:moveTo>
                    <a:pt x="7410" y="1"/>
                  </a:moveTo>
                  <a:lnTo>
                    <a:pt x="7410" y="1"/>
                  </a:lnTo>
                  <a:cubicBezTo>
                    <a:pt x="4579" y="1609"/>
                    <a:pt x="2042" y="3729"/>
                    <a:pt x="0" y="6266"/>
                  </a:cubicBezTo>
                  <a:cubicBezTo>
                    <a:pt x="1393" y="5585"/>
                    <a:pt x="1315" y="5570"/>
                    <a:pt x="2754" y="5013"/>
                  </a:cubicBezTo>
                  <a:cubicBezTo>
                    <a:pt x="4007" y="4533"/>
                    <a:pt x="5229" y="3976"/>
                    <a:pt x="6389" y="3342"/>
                  </a:cubicBezTo>
                  <a:lnTo>
                    <a:pt x="6389" y="3342"/>
                  </a:lnTo>
                  <a:cubicBezTo>
                    <a:pt x="5806" y="3422"/>
                    <a:pt x="5215" y="3468"/>
                    <a:pt x="4628" y="3468"/>
                  </a:cubicBezTo>
                  <a:cubicBezTo>
                    <a:pt x="4420" y="3468"/>
                    <a:pt x="4213" y="3462"/>
                    <a:pt x="4007" y="3450"/>
                  </a:cubicBezTo>
                  <a:cubicBezTo>
                    <a:pt x="5090" y="2244"/>
                    <a:pt x="6219" y="1099"/>
                    <a:pt x="7410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3254250" y="4047250"/>
              <a:ext cx="159350" cy="239425"/>
            </a:xfrm>
            <a:custGeom>
              <a:avLst/>
              <a:gdLst/>
              <a:ahLst/>
              <a:cxnLst/>
              <a:rect l="l" t="t" r="r" b="b"/>
              <a:pathLst>
                <a:path w="6374" h="9577" extrusionOk="0">
                  <a:moveTo>
                    <a:pt x="4626" y="1"/>
                  </a:moveTo>
                  <a:cubicBezTo>
                    <a:pt x="2708" y="3002"/>
                    <a:pt x="1161" y="6220"/>
                    <a:pt x="1" y="9576"/>
                  </a:cubicBezTo>
                  <a:cubicBezTo>
                    <a:pt x="944" y="8524"/>
                    <a:pt x="1578" y="7009"/>
                    <a:pt x="2522" y="5957"/>
                  </a:cubicBezTo>
                  <a:cubicBezTo>
                    <a:pt x="3899" y="4704"/>
                    <a:pt x="5183" y="3342"/>
                    <a:pt x="6374" y="1904"/>
                  </a:cubicBezTo>
                  <a:lnTo>
                    <a:pt x="6374" y="1904"/>
                  </a:lnTo>
                  <a:cubicBezTo>
                    <a:pt x="5817" y="2337"/>
                    <a:pt x="5245" y="2785"/>
                    <a:pt x="4564" y="2956"/>
                  </a:cubicBezTo>
                  <a:cubicBezTo>
                    <a:pt x="4502" y="2971"/>
                    <a:pt x="4433" y="2986"/>
                    <a:pt x="4369" y="2986"/>
                  </a:cubicBezTo>
                  <a:cubicBezTo>
                    <a:pt x="4305" y="2986"/>
                    <a:pt x="4247" y="2971"/>
                    <a:pt x="4208" y="2925"/>
                  </a:cubicBezTo>
                  <a:cubicBezTo>
                    <a:pt x="4115" y="2832"/>
                    <a:pt x="4131" y="2693"/>
                    <a:pt x="4146" y="2569"/>
                  </a:cubicBezTo>
                  <a:cubicBezTo>
                    <a:pt x="4270" y="1718"/>
                    <a:pt x="4440" y="852"/>
                    <a:pt x="4626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1" name="Google Shape;111;p3"/>
          <p:cNvGrpSpPr/>
          <p:nvPr/>
        </p:nvGrpSpPr>
        <p:grpSpPr>
          <a:xfrm rot="10800000" flipH="1">
            <a:off x="7610308" y="-121128"/>
            <a:ext cx="434094" cy="536679"/>
            <a:chOff x="3909000" y="3894125"/>
            <a:chExt cx="312500" cy="386350"/>
          </a:xfrm>
        </p:grpSpPr>
        <p:sp>
          <p:nvSpPr>
            <p:cNvPr id="112" name="Google Shape;112;p3"/>
            <p:cNvSpPr/>
            <p:nvPr/>
          </p:nvSpPr>
          <p:spPr>
            <a:xfrm>
              <a:off x="3909000" y="3894125"/>
              <a:ext cx="86250" cy="344200"/>
            </a:xfrm>
            <a:custGeom>
              <a:avLst/>
              <a:gdLst/>
              <a:ahLst/>
              <a:cxnLst/>
              <a:rect l="l" t="t" r="r" b="b"/>
              <a:pathLst>
                <a:path w="3450" h="13768" extrusionOk="0">
                  <a:moveTo>
                    <a:pt x="851" y="0"/>
                  </a:moveTo>
                  <a:cubicBezTo>
                    <a:pt x="0" y="511"/>
                    <a:pt x="0" y="1794"/>
                    <a:pt x="93" y="2986"/>
                  </a:cubicBezTo>
                  <a:cubicBezTo>
                    <a:pt x="387" y="6451"/>
                    <a:pt x="1145" y="10102"/>
                    <a:pt x="2707" y="13768"/>
                  </a:cubicBezTo>
                  <a:cubicBezTo>
                    <a:pt x="2800" y="11370"/>
                    <a:pt x="3450" y="9885"/>
                    <a:pt x="3326" y="7394"/>
                  </a:cubicBezTo>
                  <a:cubicBezTo>
                    <a:pt x="3249" y="5863"/>
                    <a:pt x="3001" y="4270"/>
                    <a:pt x="2584" y="2645"/>
                  </a:cubicBezTo>
                  <a:cubicBezTo>
                    <a:pt x="2336" y="1686"/>
                    <a:pt x="1826" y="480"/>
                    <a:pt x="851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009550" y="3900750"/>
              <a:ext cx="211950" cy="379725"/>
            </a:xfrm>
            <a:custGeom>
              <a:avLst/>
              <a:gdLst/>
              <a:ahLst/>
              <a:cxnLst/>
              <a:rect l="l" t="t" r="r" b="b"/>
              <a:pathLst>
                <a:path w="8478" h="15189" extrusionOk="0">
                  <a:moveTo>
                    <a:pt x="7664" y="1"/>
                  </a:moveTo>
                  <a:cubicBezTo>
                    <a:pt x="7525" y="1"/>
                    <a:pt x="7390" y="33"/>
                    <a:pt x="7271" y="75"/>
                  </a:cubicBezTo>
                  <a:cubicBezTo>
                    <a:pt x="4471" y="1019"/>
                    <a:pt x="2645" y="3324"/>
                    <a:pt x="1609" y="6062"/>
                  </a:cubicBezTo>
                  <a:cubicBezTo>
                    <a:pt x="573" y="8816"/>
                    <a:pt x="263" y="12002"/>
                    <a:pt x="0" y="15189"/>
                  </a:cubicBezTo>
                  <a:cubicBezTo>
                    <a:pt x="1160" y="12884"/>
                    <a:pt x="2630" y="9867"/>
                    <a:pt x="4363" y="8073"/>
                  </a:cubicBezTo>
                  <a:cubicBezTo>
                    <a:pt x="6203" y="6139"/>
                    <a:pt x="8106" y="4113"/>
                    <a:pt x="8446" y="1112"/>
                  </a:cubicBezTo>
                  <a:cubicBezTo>
                    <a:pt x="8477" y="833"/>
                    <a:pt x="8462" y="447"/>
                    <a:pt x="8168" y="184"/>
                  </a:cubicBezTo>
                  <a:cubicBezTo>
                    <a:pt x="8007" y="48"/>
                    <a:pt x="7833" y="1"/>
                    <a:pt x="766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926400" y="3894125"/>
              <a:ext cx="68850" cy="344200"/>
            </a:xfrm>
            <a:custGeom>
              <a:avLst/>
              <a:gdLst/>
              <a:ahLst/>
              <a:cxnLst/>
              <a:rect l="l" t="t" r="r" b="b"/>
              <a:pathLst>
                <a:path w="2754" h="13768" extrusionOk="0">
                  <a:moveTo>
                    <a:pt x="155" y="0"/>
                  </a:moveTo>
                  <a:cubicBezTo>
                    <a:pt x="93" y="46"/>
                    <a:pt x="47" y="77"/>
                    <a:pt x="0" y="124"/>
                  </a:cubicBezTo>
                  <a:cubicBezTo>
                    <a:pt x="1284" y="4594"/>
                    <a:pt x="2305" y="9189"/>
                    <a:pt x="1996" y="13752"/>
                  </a:cubicBezTo>
                  <a:cubicBezTo>
                    <a:pt x="1996" y="13768"/>
                    <a:pt x="2011" y="13768"/>
                    <a:pt x="2011" y="13768"/>
                  </a:cubicBezTo>
                  <a:cubicBezTo>
                    <a:pt x="2104" y="11370"/>
                    <a:pt x="2754" y="9885"/>
                    <a:pt x="2630" y="7394"/>
                  </a:cubicBezTo>
                  <a:cubicBezTo>
                    <a:pt x="2553" y="5863"/>
                    <a:pt x="2305" y="4270"/>
                    <a:pt x="1888" y="2645"/>
                  </a:cubicBezTo>
                  <a:cubicBezTo>
                    <a:pt x="1640" y="1686"/>
                    <a:pt x="1130" y="480"/>
                    <a:pt x="15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009550" y="3900725"/>
              <a:ext cx="196875" cy="379750"/>
            </a:xfrm>
            <a:custGeom>
              <a:avLst/>
              <a:gdLst/>
              <a:ahLst/>
              <a:cxnLst/>
              <a:rect l="l" t="t" r="r" b="b"/>
              <a:pathLst>
                <a:path w="7875" h="15190" extrusionOk="0">
                  <a:moveTo>
                    <a:pt x="7663" y="1"/>
                  </a:moveTo>
                  <a:cubicBezTo>
                    <a:pt x="7525" y="1"/>
                    <a:pt x="7395" y="35"/>
                    <a:pt x="7271" y="76"/>
                  </a:cubicBezTo>
                  <a:cubicBezTo>
                    <a:pt x="4471" y="1020"/>
                    <a:pt x="2645" y="3325"/>
                    <a:pt x="1609" y="6063"/>
                  </a:cubicBezTo>
                  <a:cubicBezTo>
                    <a:pt x="573" y="8817"/>
                    <a:pt x="263" y="12003"/>
                    <a:pt x="0" y="15190"/>
                  </a:cubicBezTo>
                  <a:cubicBezTo>
                    <a:pt x="47" y="15097"/>
                    <a:pt x="93" y="15020"/>
                    <a:pt x="139" y="14927"/>
                  </a:cubicBezTo>
                  <a:cubicBezTo>
                    <a:pt x="1145" y="9342"/>
                    <a:pt x="3898" y="4083"/>
                    <a:pt x="7874" y="30"/>
                  </a:cubicBezTo>
                  <a:cubicBezTo>
                    <a:pt x="7802" y="9"/>
                    <a:pt x="7731" y="1"/>
                    <a:pt x="7663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921750" y="3978025"/>
              <a:ext cx="73500" cy="260300"/>
            </a:xfrm>
            <a:custGeom>
              <a:avLst/>
              <a:gdLst/>
              <a:ahLst/>
              <a:cxnLst/>
              <a:rect l="l" t="t" r="r" b="b"/>
              <a:pathLst>
                <a:path w="2940" h="10412" extrusionOk="0">
                  <a:moveTo>
                    <a:pt x="2244" y="1"/>
                  </a:moveTo>
                  <a:cubicBezTo>
                    <a:pt x="2135" y="1548"/>
                    <a:pt x="2027" y="3095"/>
                    <a:pt x="1903" y="4642"/>
                  </a:cubicBezTo>
                  <a:cubicBezTo>
                    <a:pt x="1889" y="4904"/>
                    <a:pt x="1778" y="5249"/>
                    <a:pt x="1532" y="5249"/>
                  </a:cubicBezTo>
                  <a:cubicBezTo>
                    <a:pt x="1517" y="5249"/>
                    <a:pt x="1502" y="5248"/>
                    <a:pt x="1486" y="5245"/>
                  </a:cubicBezTo>
                  <a:cubicBezTo>
                    <a:pt x="1331" y="5230"/>
                    <a:pt x="1238" y="5075"/>
                    <a:pt x="1161" y="4951"/>
                  </a:cubicBezTo>
                  <a:cubicBezTo>
                    <a:pt x="774" y="4270"/>
                    <a:pt x="387" y="3590"/>
                    <a:pt x="1" y="2925"/>
                  </a:cubicBezTo>
                  <a:lnTo>
                    <a:pt x="1" y="2925"/>
                  </a:lnTo>
                  <a:cubicBezTo>
                    <a:pt x="434" y="5384"/>
                    <a:pt x="1114" y="7890"/>
                    <a:pt x="2197" y="10412"/>
                  </a:cubicBezTo>
                  <a:cubicBezTo>
                    <a:pt x="2290" y="8014"/>
                    <a:pt x="2940" y="6529"/>
                    <a:pt x="2816" y="4038"/>
                  </a:cubicBezTo>
                  <a:cubicBezTo>
                    <a:pt x="2754" y="2723"/>
                    <a:pt x="2553" y="1378"/>
                    <a:pt x="224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009550" y="4002000"/>
              <a:ext cx="161275" cy="278475"/>
            </a:xfrm>
            <a:custGeom>
              <a:avLst/>
              <a:gdLst/>
              <a:ahLst/>
              <a:cxnLst/>
              <a:rect l="l" t="t" r="r" b="b"/>
              <a:pathLst>
                <a:path w="6451" h="11139" extrusionOk="0">
                  <a:moveTo>
                    <a:pt x="2568" y="1"/>
                  </a:moveTo>
                  <a:lnTo>
                    <a:pt x="2568" y="1"/>
                  </a:lnTo>
                  <a:cubicBezTo>
                    <a:pt x="2197" y="635"/>
                    <a:pt x="1872" y="1300"/>
                    <a:pt x="1609" y="2012"/>
                  </a:cubicBezTo>
                  <a:cubicBezTo>
                    <a:pt x="573" y="4766"/>
                    <a:pt x="263" y="7952"/>
                    <a:pt x="0" y="11139"/>
                  </a:cubicBezTo>
                  <a:cubicBezTo>
                    <a:pt x="1160" y="8834"/>
                    <a:pt x="2630" y="5817"/>
                    <a:pt x="4363" y="4023"/>
                  </a:cubicBezTo>
                  <a:cubicBezTo>
                    <a:pt x="5074" y="3265"/>
                    <a:pt x="5801" y="2507"/>
                    <a:pt x="6451" y="1672"/>
                  </a:cubicBezTo>
                  <a:lnTo>
                    <a:pt x="6451" y="1672"/>
                  </a:lnTo>
                  <a:cubicBezTo>
                    <a:pt x="5182" y="2646"/>
                    <a:pt x="3898" y="3590"/>
                    <a:pt x="2599" y="4518"/>
                  </a:cubicBezTo>
                  <a:cubicBezTo>
                    <a:pt x="2482" y="4603"/>
                    <a:pt x="2336" y="4681"/>
                    <a:pt x="2205" y="4681"/>
                  </a:cubicBezTo>
                  <a:cubicBezTo>
                    <a:pt x="2146" y="4681"/>
                    <a:pt x="2090" y="4665"/>
                    <a:pt x="2042" y="4626"/>
                  </a:cubicBezTo>
                  <a:cubicBezTo>
                    <a:pt x="1903" y="4533"/>
                    <a:pt x="1918" y="4332"/>
                    <a:pt x="1934" y="4162"/>
                  </a:cubicBezTo>
                  <a:cubicBezTo>
                    <a:pt x="2135" y="2770"/>
                    <a:pt x="2336" y="1378"/>
                    <a:pt x="2568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8" name="Google Shape;118;p3"/>
          <p:cNvGrpSpPr/>
          <p:nvPr/>
        </p:nvGrpSpPr>
        <p:grpSpPr>
          <a:xfrm>
            <a:off x="112212" y="268728"/>
            <a:ext cx="8563056" cy="4689202"/>
            <a:chOff x="112212" y="268728"/>
            <a:chExt cx="8563056" cy="4689202"/>
          </a:xfrm>
        </p:grpSpPr>
        <p:sp>
          <p:nvSpPr>
            <p:cNvPr id="119" name="Google Shape;119;p3"/>
            <p:cNvSpPr/>
            <p:nvPr/>
          </p:nvSpPr>
          <p:spPr>
            <a:xfrm rot="10800000" flipH="1">
              <a:off x="8542514" y="268728"/>
              <a:ext cx="132754" cy="164288"/>
            </a:xfrm>
            <a:custGeom>
              <a:avLst/>
              <a:gdLst/>
              <a:ahLst/>
              <a:cxnLst/>
              <a:rect l="l" t="t" r="r" b="b"/>
              <a:pathLst>
                <a:path w="3709" h="4590" extrusionOk="0">
                  <a:moveTo>
                    <a:pt x="1855" y="0"/>
                  </a:moveTo>
                  <a:cubicBezTo>
                    <a:pt x="1794" y="1247"/>
                    <a:pt x="1004" y="2250"/>
                    <a:pt x="1" y="2310"/>
                  </a:cubicBezTo>
                  <a:cubicBezTo>
                    <a:pt x="1004" y="2341"/>
                    <a:pt x="1794" y="3344"/>
                    <a:pt x="1855" y="4590"/>
                  </a:cubicBezTo>
                  <a:cubicBezTo>
                    <a:pt x="1916" y="3344"/>
                    <a:pt x="2706" y="2371"/>
                    <a:pt x="3709" y="2310"/>
                  </a:cubicBezTo>
                  <a:cubicBezTo>
                    <a:pt x="2706" y="2250"/>
                    <a:pt x="1916" y="1247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3"/>
            <p:cNvSpPr/>
            <p:nvPr/>
          </p:nvSpPr>
          <p:spPr>
            <a:xfrm rot="10800000" flipH="1">
              <a:off x="112212" y="3916590"/>
              <a:ext cx="132754" cy="163250"/>
            </a:xfrm>
            <a:custGeom>
              <a:avLst/>
              <a:gdLst/>
              <a:ahLst/>
              <a:cxnLst/>
              <a:rect l="l" t="t" r="r" b="b"/>
              <a:pathLst>
                <a:path w="3709" h="4561" extrusionOk="0">
                  <a:moveTo>
                    <a:pt x="1854" y="1"/>
                  </a:moveTo>
                  <a:cubicBezTo>
                    <a:pt x="1824" y="1217"/>
                    <a:pt x="1003" y="2220"/>
                    <a:pt x="0" y="2281"/>
                  </a:cubicBezTo>
                  <a:cubicBezTo>
                    <a:pt x="1003" y="2341"/>
                    <a:pt x="1824" y="3314"/>
                    <a:pt x="1854" y="4560"/>
                  </a:cubicBezTo>
                  <a:cubicBezTo>
                    <a:pt x="1915" y="3314"/>
                    <a:pt x="2705" y="2341"/>
                    <a:pt x="3708" y="2281"/>
                  </a:cubicBezTo>
                  <a:cubicBezTo>
                    <a:pt x="2705" y="2220"/>
                    <a:pt x="1915" y="121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3"/>
            <p:cNvSpPr/>
            <p:nvPr/>
          </p:nvSpPr>
          <p:spPr>
            <a:xfrm rot="10800000" flipH="1">
              <a:off x="3843131" y="4930693"/>
              <a:ext cx="1145" cy="1110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1" y="0"/>
                  </a:moveTo>
                  <a:lnTo>
                    <a:pt x="1" y="31"/>
                  </a:lnTo>
                  <a:cubicBezTo>
                    <a:pt x="31" y="31"/>
                    <a:pt x="31" y="31"/>
                    <a:pt x="1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3"/>
            <p:cNvSpPr/>
            <p:nvPr/>
          </p:nvSpPr>
          <p:spPr>
            <a:xfrm rot="10800000" flipH="1">
              <a:off x="3709302" y="4930693"/>
              <a:ext cx="1145" cy="1110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31" y="0"/>
                  </a:moveTo>
                  <a:cubicBezTo>
                    <a:pt x="1" y="31"/>
                    <a:pt x="1" y="31"/>
                    <a:pt x="31" y="31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3"/>
            <p:cNvSpPr/>
            <p:nvPr/>
          </p:nvSpPr>
          <p:spPr>
            <a:xfrm rot="10800000" flipH="1">
              <a:off x="3939012" y="4544286"/>
              <a:ext cx="132754" cy="164323"/>
            </a:xfrm>
            <a:custGeom>
              <a:avLst/>
              <a:gdLst/>
              <a:ahLst/>
              <a:cxnLst/>
              <a:rect l="l" t="t" r="r" b="b"/>
              <a:pathLst>
                <a:path w="3709" h="4591" extrusionOk="0">
                  <a:moveTo>
                    <a:pt x="1854" y="1"/>
                  </a:moveTo>
                  <a:cubicBezTo>
                    <a:pt x="1824" y="1247"/>
                    <a:pt x="1003" y="2250"/>
                    <a:pt x="0" y="2280"/>
                  </a:cubicBezTo>
                  <a:lnTo>
                    <a:pt x="0" y="2311"/>
                  </a:lnTo>
                  <a:cubicBezTo>
                    <a:pt x="1003" y="2341"/>
                    <a:pt x="1824" y="3344"/>
                    <a:pt x="1854" y="4590"/>
                  </a:cubicBezTo>
                  <a:cubicBezTo>
                    <a:pt x="1915" y="3344"/>
                    <a:pt x="2706" y="2341"/>
                    <a:pt x="3709" y="2311"/>
                  </a:cubicBezTo>
                  <a:lnTo>
                    <a:pt x="3709" y="2280"/>
                  </a:lnTo>
                  <a:cubicBezTo>
                    <a:pt x="2706" y="2250"/>
                    <a:pt x="1915" y="124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3"/>
            <p:cNvSpPr/>
            <p:nvPr/>
          </p:nvSpPr>
          <p:spPr>
            <a:xfrm rot="10800000" flipH="1">
              <a:off x="238790" y="2689512"/>
              <a:ext cx="133864" cy="164288"/>
            </a:xfrm>
            <a:custGeom>
              <a:avLst/>
              <a:gdLst/>
              <a:ahLst/>
              <a:cxnLst/>
              <a:rect l="l" t="t" r="r" b="b"/>
              <a:pathLst>
                <a:path w="3740" h="4590" extrusionOk="0">
                  <a:moveTo>
                    <a:pt x="1885" y="0"/>
                  </a:moveTo>
                  <a:cubicBezTo>
                    <a:pt x="1824" y="1246"/>
                    <a:pt x="1004" y="2249"/>
                    <a:pt x="1" y="2280"/>
                  </a:cubicBezTo>
                  <a:lnTo>
                    <a:pt x="1" y="2310"/>
                  </a:lnTo>
                  <a:cubicBezTo>
                    <a:pt x="1004" y="2341"/>
                    <a:pt x="1824" y="3344"/>
                    <a:pt x="1885" y="4590"/>
                  </a:cubicBezTo>
                  <a:cubicBezTo>
                    <a:pt x="1916" y="3344"/>
                    <a:pt x="2736" y="2341"/>
                    <a:pt x="3739" y="2310"/>
                  </a:cubicBezTo>
                  <a:cubicBezTo>
                    <a:pt x="3739" y="2310"/>
                    <a:pt x="3739" y="2310"/>
                    <a:pt x="3739" y="2280"/>
                  </a:cubicBezTo>
                  <a:cubicBezTo>
                    <a:pt x="2736" y="2249"/>
                    <a:pt x="1916" y="1246"/>
                    <a:pt x="188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5313956" y="4787160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38" y="851"/>
                    <a:pt x="851" y="669"/>
                    <a:pt x="851" y="426"/>
                  </a:cubicBezTo>
                  <a:cubicBezTo>
                    <a:pt x="851" y="183"/>
                    <a:pt x="638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3"/>
            <p:cNvSpPr/>
            <p:nvPr/>
          </p:nvSpPr>
          <p:spPr>
            <a:xfrm rot="10800000" flipH="1">
              <a:off x="782764" y="4927436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3"/>
            <p:cNvSpPr/>
            <p:nvPr/>
          </p:nvSpPr>
          <p:spPr>
            <a:xfrm rot="10800000" flipH="1">
              <a:off x="982509" y="639035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21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39" y="852"/>
                    <a:pt x="851" y="669"/>
                    <a:pt x="851" y="426"/>
                  </a:cubicBezTo>
                  <a:cubicBezTo>
                    <a:pt x="851" y="213"/>
                    <a:pt x="63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3"/>
            <p:cNvSpPr/>
            <p:nvPr/>
          </p:nvSpPr>
          <p:spPr>
            <a:xfrm rot="10800000" flipH="1">
              <a:off x="202720" y="1102392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3"/>
            <p:cNvSpPr/>
            <p:nvPr/>
          </p:nvSpPr>
          <p:spPr>
            <a:xfrm rot="10800000" flipH="1">
              <a:off x="324627" y="1840771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69" y="851"/>
                    <a:pt x="851" y="669"/>
                    <a:pt x="851" y="426"/>
                  </a:cubicBezTo>
                  <a:cubicBezTo>
                    <a:pt x="851" y="183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8"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9" name="Google Shape;969;p21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21"/>
          <p:cNvSpPr txBox="1"/>
          <p:nvPr>
            <p:ph type="title"/>
          </p:nvPr>
        </p:nvSpPr>
        <p:spPr>
          <a:xfrm>
            <a:off x="720000" y="539500"/>
            <a:ext cx="77040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71" name="Google Shape;971;p21"/>
          <p:cNvGrpSpPr/>
          <p:nvPr/>
        </p:nvGrpSpPr>
        <p:grpSpPr>
          <a:xfrm rot="10800000">
            <a:off x="8120211" y="-37325"/>
            <a:ext cx="753302" cy="1019639"/>
            <a:chOff x="3051600" y="3618575"/>
            <a:chExt cx="498150" cy="674275"/>
          </a:xfrm>
        </p:grpSpPr>
        <p:sp>
          <p:nvSpPr>
            <p:cNvPr id="972" name="Google Shape;972;p21"/>
            <p:cNvSpPr/>
            <p:nvPr/>
          </p:nvSpPr>
          <p:spPr>
            <a:xfrm>
              <a:off x="3051600" y="3854600"/>
              <a:ext cx="191850" cy="418525"/>
            </a:xfrm>
            <a:custGeom>
              <a:avLst/>
              <a:gdLst/>
              <a:ahLst/>
              <a:cxnLst/>
              <a:rect l="l" t="t" r="r" b="b"/>
              <a:pathLst>
                <a:path w="7674" h="16741" extrusionOk="0">
                  <a:moveTo>
                    <a:pt x="763" y="0"/>
                  </a:moveTo>
                  <a:cubicBezTo>
                    <a:pt x="720" y="0"/>
                    <a:pt x="677" y="6"/>
                    <a:pt x="635" y="19"/>
                  </a:cubicBezTo>
                  <a:cubicBezTo>
                    <a:pt x="372" y="111"/>
                    <a:pt x="264" y="421"/>
                    <a:pt x="233" y="699"/>
                  </a:cubicBezTo>
                  <a:cubicBezTo>
                    <a:pt x="1" y="2324"/>
                    <a:pt x="465" y="3948"/>
                    <a:pt x="1022" y="5495"/>
                  </a:cubicBezTo>
                  <a:cubicBezTo>
                    <a:pt x="2507" y="9610"/>
                    <a:pt x="4781" y="13446"/>
                    <a:pt x="7673" y="16741"/>
                  </a:cubicBezTo>
                  <a:cubicBezTo>
                    <a:pt x="6482" y="14591"/>
                    <a:pt x="6003" y="11837"/>
                    <a:pt x="5245" y="9501"/>
                  </a:cubicBezTo>
                  <a:cubicBezTo>
                    <a:pt x="4440" y="7042"/>
                    <a:pt x="3574" y="4613"/>
                    <a:pt x="2646" y="2215"/>
                  </a:cubicBezTo>
                  <a:cubicBezTo>
                    <a:pt x="2321" y="1380"/>
                    <a:pt x="1903" y="467"/>
                    <a:pt x="1099" y="96"/>
                  </a:cubicBezTo>
                  <a:cubicBezTo>
                    <a:pt x="987" y="40"/>
                    <a:pt x="875" y="0"/>
                    <a:pt x="763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/>
                <a:t> </a:t>
              </a:r>
              <a:endParaRPr lang="pt-PT"/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3203200" y="3618575"/>
              <a:ext cx="141175" cy="674275"/>
            </a:xfrm>
            <a:custGeom>
              <a:avLst/>
              <a:gdLst/>
              <a:ahLst/>
              <a:cxnLst/>
              <a:rect l="l" t="t" r="r" b="b"/>
              <a:pathLst>
                <a:path w="5647" h="26971" extrusionOk="0">
                  <a:moveTo>
                    <a:pt x="4291" y="0"/>
                  </a:moveTo>
                  <a:cubicBezTo>
                    <a:pt x="4259" y="0"/>
                    <a:pt x="4226" y="3"/>
                    <a:pt x="4193" y="8"/>
                  </a:cubicBezTo>
                  <a:cubicBezTo>
                    <a:pt x="3976" y="54"/>
                    <a:pt x="3791" y="194"/>
                    <a:pt x="3651" y="364"/>
                  </a:cubicBezTo>
                  <a:cubicBezTo>
                    <a:pt x="2909" y="1122"/>
                    <a:pt x="2538" y="2174"/>
                    <a:pt x="2228" y="3195"/>
                  </a:cubicBezTo>
                  <a:cubicBezTo>
                    <a:pt x="1" y="10867"/>
                    <a:pt x="790" y="19051"/>
                    <a:pt x="1810" y="26971"/>
                  </a:cubicBezTo>
                  <a:cubicBezTo>
                    <a:pt x="2630" y="22315"/>
                    <a:pt x="2909" y="16405"/>
                    <a:pt x="4007" y="11826"/>
                  </a:cubicBezTo>
                  <a:cubicBezTo>
                    <a:pt x="4827" y="8361"/>
                    <a:pt x="5647" y="4819"/>
                    <a:pt x="5214" y="1307"/>
                  </a:cubicBezTo>
                  <a:cubicBezTo>
                    <a:pt x="5141" y="723"/>
                    <a:pt x="4833" y="0"/>
                    <a:pt x="4291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3256575" y="4093025"/>
              <a:ext cx="293175" cy="195575"/>
            </a:xfrm>
            <a:custGeom>
              <a:avLst/>
              <a:gdLst/>
              <a:ahLst/>
              <a:cxnLst/>
              <a:rect l="l" t="t" r="r" b="b"/>
              <a:pathLst>
                <a:path w="11727" h="7823" extrusionOk="0">
                  <a:moveTo>
                    <a:pt x="10977" y="0"/>
                  </a:moveTo>
                  <a:cubicBezTo>
                    <a:pt x="10714" y="0"/>
                    <a:pt x="10421" y="78"/>
                    <a:pt x="10179" y="181"/>
                  </a:cubicBezTo>
                  <a:cubicBezTo>
                    <a:pt x="6235" y="1836"/>
                    <a:pt x="2707" y="4497"/>
                    <a:pt x="0" y="7823"/>
                  </a:cubicBezTo>
                  <a:cubicBezTo>
                    <a:pt x="1393" y="7142"/>
                    <a:pt x="1315" y="7127"/>
                    <a:pt x="2754" y="6570"/>
                  </a:cubicBezTo>
                  <a:cubicBezTo>
                    <a:pt x="5260" y="5611"/>
                    <a:pt x="7627" y="4327"/>
                    <a:pt x="9792" y="2749"/>
                  </a:cubicBezTo>
                  <a:cubicBezTo>
                    <a:pt x="10427" y="2300"/>
                    <a:pt x="11061" y="1805"/>
                    <a:pt x="11463" y="1155"/>
                  </a:cubicBezTo>
                  <a:cubicBezTo>
                    <a:pt x="11602" y="923"/>
                    <a:pt x="11726" y="630"/>
                    <a:pt x="11633" y="367"/>
                  </a:cubicBezTo>
                  <a:cubicBezTo>
                    <a:pt x="11527" y="97"/>
                    <a:pt x="11271" y="0"/>
                    <a:pt x="10977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3254250" y="3903600"/>
              <a:ext cx="274600" cy="383075"/>
            </a:xfrm>
            <a:custGeom>
              <a:avLst/>
              <a:gdLst/>
              <a:ahLst/>
              <a:cxnLst/>
              <a:rect l="l" t="t" r="r" b="b"/>
              <a:pathLst>
                <a:path w="10984" h="15323" extrusionOk="0">
                  <a:moveTo>
                    <a:pt x="10264" y="0"/>
                  </a:moveTo>
                  <a:cubicBezTo>
                    <a:pt x="10154" y="0"/>
                    <a:pt x="10043" y="24"/>
                    <a:pt x="9932" y="54"/>
                  </a:cubicBezTo>
                  <a:cubicBezTo>
                    <a:pt x="8632" y="410"/>
                    <a:pt x="7673" y="1508"/>
                    <a:pt x="6853" y="2576"/>
                  </a:cubicBezTo>
                  <a:cubicBezTo>
                    <a:pt x="3899" y="6412"/>
                    <a:pt x="1578" y="10728"/>
                    <a:pt x="1" y="15322"/>
                  </a:cubicBezTo>
                  <a:cubicBezTo>
                    <a:pt x="944" y="14270"/>
                    <a:pt x="1578" y="12755"/>
                    <a:pt x="2522" y="11703"/>
                  </a:cubicBezTo>
                  <a:cubicBezTo>
                    <a:pt x="5724" y="8779"/>
                    <a:pt x="8447" y="5345"/>
                    <a:pt x="10551" y="1539"/>
                  </a:cubicBezTo>
                  <a:cubicBezTo>
                    <a:pt x="10829" y="1029"/>
                    <a:pt x="10984" y="209"/>
                    <a:pt x="10442" y="23"/>
                  </a:cubicBezTo>
                  <a:cubicBezTo>
                    <a:pt x="10383" y="7"/>
                    <a:pt x="10324" y="0"/>
                    <a:pt x="10264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3051600" y="3867425"/>
              <a:ext cx="182175" cy="394500"/>
            </a:xfrm>
            <a:custGeom>
              <a:avLst/>
              <a:gdLst/>
              <a:ahLst/>
              <a:cxnLst/>
              <a:rect l="l" t="t" r="r" b="b"/>
              <a:pathLst>
                <a:path w="7287" h="15780" extrusionOk="0">
                  <a:moveTo>
                    <a:pt x="264" y="1"/>
                  </a:moveTo>
                  <a:cubicBezTo>
                    <a:pt x="248" y="63"/>
                    <a:pt x="233" y="124"/>
                    <a:pt x="233" y="186"/>
                  </a:cubicBezTo>
                  <a:cubicBezTo>
                    <a:pt x="1" y="1811"/>
                    <a:pt x="465" y="3435"/>
                    <a:pt x="1022" y="4982"/>
                  </a:cubicBezTo>
                  <a:cubicBezTo>
                    <a:pt x="2445" y="8911"/>
                    <a:pt x="4580" y="12593"/>
                    <a:pt x="7287" y="15779"/>
                  </a:cubicBezTo>
                  <a:cubicBezTo>
                    <a:pt x="7271" y="15671"/>
                    <a:pt x="7240" y="15563"/>
                    <a:pt x="7209" y="15455"/>
                  </a:cubicBezTo>
                  <a:cubicBezTo>
                    <a:pt x="6823" y="14202"/>
                    <a:pt x="6173" y="13072"/>
                    <a:pt x="5539" y="11928"/>
                  </a:cubicBezTo>
                  <a:cubicBezTo>
                    <a:pt x="3419" y="8138"/>
                    <a:pt x="1470" y="4162"/>
                    <a:pt x="264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3203200" y="3618750"/>
              <a:ext cx="107925" cy="674100"/>
            </a:xfrm>
            <a:custGeom>
              <a:avLst/>
              <a:gdLst/>
              <a:ahLst/>
              <a:cxnLst/>
              <a:rect l="l" t="t" r="r" b="b"/>
              <a:pathLst>
                <a:path w="4317" h="26964" extrusionOk="0">
                  <a:moveTo>
                    <a:pt x="4193" y="1"/>
                  </a:moveTo>
                  <a:cubicBezTo>
                    <a:pt x="3976" y="47"/>
                    <a:pt x="3791" y="187"/>
                    <a:pt x="3651" y="357"/>
                  </a:cubicBezTo>
                  <a:cubicBezTo>
                    <a:pt x="2909" y="1115"/>
                    <a:pt x="2538" y="2167"/>
                    <a:pt x="2228" y="3188"/>
                  </a:cubicBezTo>
                  <a:cubicBezTo>
                    <a:pt x="1" y="10860"/>
                    <a:pt x="790" y="19044"/>
                    <a:pt x="1810" y="26964"/>
                  </a:cubicBezTo>
                  <a:cubicBezTo>
                    <a:pt x="1857" y="26747"/>
                    <a:pt x="1888" y="26515"/>
                    <a:pt x="1919" y="26299"/>
                  </a:cubicBezTo>
                  <a:cubicBezTo>
                    <a:pt x="1625" y="21441"/>
                    <a:pt x="1424" y="16584"/>
                    <a:pt x="1826" y="11742"/>
                  </a:cubicBezTo>
                  <a:cubicBezTo>
                    <a:pt x="2151" y="7736"/>
                    <a:pt x="2909" y="3744"/>
                    <a:pt x="4317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3277850" y="3903600"/>
              <a:ext cx="243650" cy="320025"/>
            </a:xfrm>
            <a:custGeom>
              <a:avLst/>
              <a:gdLst/>
              <a:ahLst/>
              <a:cxnLst/>
              <a:rect l="l" t="t" r="r" b="b"/>
              <a:pathLst>
                <a:path w="9746" h="12801" extrusionOk="0">
                  <a:moveTo>
                    <a:pt x="9320" y="0"/>
                  </a:moveTo>
                  <a:cubicBezTo>
                    <a:pt x="9210" y="0"/>
                    <a:pt x="9099" y="24"/>
                    <a:pt x="8988" y="54"/>
                  </a:cubicBezTo>
                  <a:cubicBezTo>
                    <a:pt x="7688" y="410"/>
                    <a:pt x="6729" y="1508"/>
                    <a:pt x="5909" y="2576"/>
                  </a:cubicBezTo>
                  <a:cubicBezTo>
                    <a:pt x="3496" y="5700"/>
                    <a:pt x="1516" y="9150"/>
                    <a:pt x="0" y="12801"/>
                  </a:cubicBezTo>
                  <a:cubicBezTo>
                    <a:pt x="634" y="11610"/>
                    <a:pt x="1423" y="10465"/>
                    <a:pt x="2212" y="9367"/>
                  </a:cubicBezTo>
                  <a:cubicBezTo>
                    <a:pt x="4486" y="6134"/>
                    <a:pt x="6822" y="2839"/>
                    <a:pt x="9746" y="209"/>
                  </a:cubicBezTo>
                  <a:cubicBezTo>
                    <a:pt x="9684" y="132"/>
                    <a:pt x="9607" y="70"/>
                    <a:pt x="9498" y="23"/>
                  </a:cubicBezTo>
                  <a:cubicBezTo>
                    <a:pt x="9439" y="7"/>
                    <a:pt x="9380" y="0"/>
                    <a:pt x="9320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3260450" y="4093025"/>
              <a:ext cx="286975" cy="190950"/>
            </a:xfrm>
            <a:custGeom>
              <a:avLst/>
              <a:gdLst/>
              <a:ahLst/>
              <a:cxnLst/>
              <a:rect l="l" t="t" r="r" b="b"/>
              <a:pathLst>
                <a:path w="11479" h="7638" extrusionOk="0">
                  <a:moveTo>
                    <a:pt x="10822" y="0"/>
                  </a:moveTo>
                  <a:cubicBezTo>
                    <a:pt x="10559" y="0"/>
                    <a:pt x="10266" y="78"/>
                    <a:pt x="10024" y="181"/>
                  </a:cubicBezTo>
                  <a:cubicBezTo>
                    <a:pt x="6157" y="1805"/>
                    <a:pt x="2676" y="4389"/>
                    <a:pt x="0" y="7637"/>
                  </a:cubicBezTo>
                  <a:cubicBezTo>
                    <a:pt x="3403" y="4636"/>
                    <a:pt x="7302" y="2176"/>
                    <a:pt x="11478" y="382"/>
                  </a:cubicBezTo>
                  <a:cubicBezTo>
                    <a:pt x="11478" y="382"/>
                    <a:pt x="11478" y="382"/>
                    <a:pt x="11478" y="367"/>
                  </a:cubicBezTo>
                  <a:cubicBezTo>
                    <a:pt x="11372" y="97"/>
                    <a:pt x="11116" y="0"/>
                    <a:pt x="10822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3114250" y="4014775"/>
              <a:ext cx="129200" cy="258350"/>
            </a:xfrm>
            <a:custGeom>
              <a:avLst/>
              <a:gdLst/>
              <a:ahLst/>
              <a:cxnLst/>
              <a:rect l="l" t="t" r="r" b="b"/>
              <a:pathLst>
                <a:path w="5168" h="10334" extrusionOk="0">
                  <a:moveTo>
                    <a:pt x="1687" y="0"/>
                  </a:moveTo>
                  <a:lnTo>
                    <a:pt x="1687" y="0"/>
                  </a:lnTo>
                  <a:cubicBezTo>
                    <a:pt x="1780" y="1377"/>
                    <a:pt x="1857" y="2754"/>
                    <a:pt x="1903" y="4131"/>
                  </a:cubicBezTo>
                  <a:cubicBezTo>
                    <a:pt x="1903" y="4239"/>
                    <a:pt x="1872" y="4378"/>
                    <a:pt x="1764" y="4394"/>
                  </a:cubicBezTo>
                  <a:cubicBezTo>
                    <a:pt x="1702" y="4394"/>
                    <a:pt x="1656" y="4347"/>
                    <a:pt x="1625" y="4301"/>
                  </a:cubicBezTo>
                  <a:cubicBezTo>
                    <a:pt x="1068" y="3729"/>
                    <a:pt x="527" y="3156"/>
                    <a:pt x="1" y="2568"/>
                  </a:cubicBezTo>
                  <a:lnTo>
                    <a:pt x="1" y="2568"/>
                  </a:lnTo>
                  <a:cubicBezTo>
                    <a:pt x="1362" y="5368"/>
                    <a:pt x="3110" y="7983"/>
                    <a:pt x="5167" y="10334"/>
                  </a:cubicBezTo>
                  <a:cubicBezTo>
                    <a:pt x="3976" y="8184"/>
                    <a:pt x="3497" y="5430"/>
                    <a:pt x="2739" y="3094"/>
                  </a:cubicBezTo>
                  <a:cubicBezTo>
                    <a:pt x="2398" y="2058"/>
                    <a:pt x="2043" y="1021"/>
                    <a:pt x="1687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3256575" y="4131950"/>
              <a:ext cx="185275" cy="156650"/>
            </a:xfrm>
            <a:custGeom>
              <a:avLst/>
              <a:gdLst/>
              <a:ahLst/>
              <a:cxnLst/>
              <a:rect l="l" t="t" r="r" b="b"/>
              <a:pathLst>
                <a:path w="7411" h="6266" extrusionOk="0">
                  <a:moveTo>
                    <a:pt x="7410" y="1"/>
                  </a:moveTo>
                  <a:lnTo>
                    <a:pt x="7410" y="1"/>
                  </a:lnTo>
                  <a:cubicBezTo>
                    <a:pt x="4579" y="1609"/>
                    <a:pt x="2042" y="3729"/>
                    <a:pt x="0" y="6266"/>
                  </a:cubicBezTo>
                  <a:cubicBezTo>
                    <a:pt x="1393" y="5585"/>
                    <a:pt x="1315" y="5570"/>
                    <a:pt x="2754" y="5013"/>
                  </a:cubicBezTo>
                  <a:cubicBezTo>
                    <a:pt x="4007" y="4533"/>
                    <a:pt x="5229" y="3976"/>
                    <a:pt x="6389" y="3342"/>
                  </a:cubicBezTo>
                  <a:lnTo>
                    <a:pt x="6389" y="3342"/>
                  </a:lnTo>
                  <a:cubicBezTo>
                    <a:pt x="5806" y="3422"/>
                    <a:pt x="5215" y="3468"/>
                    <a:pt x="4628" y="3468"/>
                  </a:cubicBezTo>
                  <a:cubicBezTo>
                    <a:pt x="4420" y="3468"/>
                    <a:pt x="4213" y="3462"/>
                    <a:pt x="4007" y="3450"/>
                  </a:cubicBezTo>
                  <a:cubicBezTo>
                    <a:pt x="5090" y="2244"/>
                    <a:pt x="6219" y="1099"/>
                    <a:pt x="7410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" name="Google Shape;982;p21"/>
            <p:cNvSpPr/>
            <p:nvPr/>
          </p:nvSpPr>
          <p:spPr>
            <a:xfrm>
              <a:off x="3254250" y="4047250"/>
              <a:ext cx="159350" cy="239425"/>
            </a:xfrm>
            <a:custGeom>
              <a:avLst/>
              <a:gdLst/>
              <a:ahLst/>
              <a:cxnLst/>
              <a:rect l="l" t="t" r="r" b="b"/>
              <a:pathLst>
                <a:path w="6374" h="9577" extrusionOk="0">
                  <a:moveTo>
                    <a:pt x="4626" y="1"/>
                  </a:moveTo>
                  <a:cubicBezTo>
                    <a:pt x="2708" y="3002"/>
                    <a:pt x="1161" y="6220"/>
                    <a:pt x="1" y="9576"/>
                  </a:cubicBezTo>
                  <a:cubicBezTo>
                    <a:pt x="944" y="8524"/>
                    <a:pt x="1578" y="7009"/>
                    <a:pt x="2522" y="5957"/>
                  </a:cubicBezTo>
                  <a:cubicBezTo>
                    <a:pt x="3899" y="4704"/>
                    <a:pt x="5183" y="3342"/>
                    <a:pt x="6374" y="1904"/>
                  </a:cubicBezTo>
                  <a:lnTo>
                    <a:pt x="6374" y="1904"/>
                  </a:lnTo>
                  <a:cubicBezTo>
                    <a:pt x="5817" y="2337"/>
                    <a:pt x="5245" y="2785"/>
                    <a:pt x="4564" y="2956"/>
                  </a:cubicBezTo>
                  <a:cubicBezTo>
                    <a:pt x="4502" y="2971"/>
                    <a:pt x="4433" y="2986"/>
                    <a:pt x="4369" y="2986"/>
                  </a:cubicBezTo>
                  <a:cubicBezTo>
                    <a:pt x="4305" y="2986"/>
                    <a:pt x="4247" y="2971"/>
                    <a:pt x="4208" y="2925"/>
                  </a:cubicBezTo>
                  <a:cubicBezTo>
                    <a:pt x="4115" y="2832"/>
                    <a:pt x="4131" y="2693"/>
                    <a:pt x="4146" y="2569"/>
                  </a:cubicBezTo>
                  <a:cubicBezTo>
                    <a:pt x="4270" y="1718"/>
                    <a:pt x="4440" y="852"/>
                    <a:pt x="4626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83" name="Google Shape;983;p21"/>
          <p:cNvGrpSpPr/>
          <p:nvPr/>
        </p:nvGrpSpPr>
        <p:grpSpPr>
          <a:xfrm>
            <a:off x="216289" y="149140"/>
            <a:ext cx="8726596" cy="4839481"/>
            <a:chOff x="216289" y="149140"/>
            <a:chExt cx="8726596" cy="4839481"/>
          </a:xfrm>
        </p:grpSpPr>
        <p:sp>
          <p:nvSpPr>
            <p:cNvPr id="984" name="Google Shape;984;p21"/>
            <p:cNvSpPr/>
            <p:nvPr/>
          </p:nvSpPr>
          <p:spPr>
            <a:xfrm>
              <a:off x="3988708" y="4815012"/>
              <a:ext cx="132754" cy="164288"/>
            </a:xfrm>
            <a:custGeom>
              <a:avLst/>
              <a:gdLst/>
              <a:ahLst/>
              <a:cxnLst/>
              <a:rect l="l" t="t" r="r" b="b"/>
              <a:pathLst>
                <a:path w="3709" h="4590" extrusionOk="0">
                  <a:moveTo>
                    <a:pt x="1855" y="0"/>
                  </a:moveTo>
                  <a:cubicBezTo>
                    <a:pt x="1794" y="1247"/>
                    <a:pt x="1004" y="2250"/>
                    <a:pt x="1" y="2310"/>
                  </a:cubicBezTo>
                  <a:cubicBezTo>
                    <a:pt x="1004" y="2341"/>
                    <a:pt x="1794" y="3344"/>
                    <a:pt x="1855" y="4590"/>
                  </a:cubicBezTo>
                  <a:cubicBezTo>
                    <a:pt x="1916" y="3344"/>
                    <a:pt x="2706" y="2371"/>
                    <a:pt x="3709" y="2310"/>
                  </a:cubicBezTo>
                  <a:cubicBezTo>
                    <a:pt x="2706" y="2250"/>
                    <a:pt x="1916" y="1247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5" name="Google Shape;985;p21"/>
            <p:cNvSpPr/>
            <p:nvPr/>
          </p:nvSpPr>
          <p:spPr>
            <a:xfrm>
              <a:off x="1637310" y="149140"/>
              <a:ext cx="132754" cy="163214"/>
            </a:xfrm>
            <a:custGeom>
              <a:avLst/>
              <a:gdLst/>
              <a:ahLst/>
              <a:cxnLst/>
              <a:rect l="l" t="t" r="r" b="b"/>
              <a:pathLst>
                <a:path w="3709" h="4560" extrusionOk="0">
                  <a:moveTo>
                    <a:pt x="1854" y="0"/>
                  </a:moveTo>
                  <a:cubicBezTo>
                    <a:pt x="1793" y="1216"/>
                    <a:pt x="1003" y="2219"/>
                    <a:pt x="0" y="2280"/>
                  </a:cubicBezTo>
                  <a:cubicBezTo>
                    <a:pt x="1003" y="2310"/>
                    <a:pt x="1793" y="3314"/>
                    <a:pt x="1854" y="4560"/>
                  </a:cubicBezTo>
                  <a:cubicBezTo>
                    <a:pt x="1915" y="3314"/>
                    <a:pt x="2705" y="2341"/>
                    <a:pt x="3708" y="2280"/>
                  </a:cubicBezTo>
                  <a:cubicBezTo>
                    <a:pt x="2705" y="2219"/>
                    <a:pt x="1915" y="1216"/>
                    <a:pt x="1854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8708155" y="3650087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47"/>
                    <a:pt x="1003" y="2220"/>
                    <a:pt x="0" y="2280"/>
                  </a:cubicBezTo>
                  <a:cubicBezTo>
                    <a:pt x="1003" y="2341"/>
                    <a:pt x="1824" y="3344"/>
                    <a:pt x="1885" y="4560"/>
                  </a:cubicBezTo>
                  <a:cubicBezTo>
                    <a:pt x="1915" y="3344"/>
                    <a:pt x="2736" y="2341"/>
                    <a:pt x="3739" y="2280"/>
                  </a:cubicBezTo>
                  <a:cubicBezTo>
                    <a:pt x="2736" y="2220"/>
                    <a:pt x="1915" y="1247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244169" y="3833713"/>
              <a:ext cx="132754" cy="163250"/>
            </a:xfrm>
            <a:custGeom>
              <a:avLst/>
              <a:gdLst/>
              <a:ahLst/>
              <a:cxnLst/>
              <a:rect l="l" t="t" r="r" b="b"/>
              <a:pathLst>
                <a:path w="3709" h="4561" extrusionOk="0">
                  <a:moveTo>
                    <a:pt x="1854" y="1"/>
                  </a:moveTo>
                  <a:cubicBezTo>
                    <a:pt x="1824" y="1217"/>
                    <a:pt x="1003" y="2220"/>
                    <a:pt x="0" y="2281"/>
                  </a:cubicBezTo>
                  <a:cubicBezTo>
                    <a:pt x="1003" y="2341"/>
                    <a:pt x="1824" y="3314"/>
                    <a:pt x="1854" y="4560"/>
                  </a:cubicBezTo>
                  <a:cubicBezTo>
                    <a:pt x="1915" y="3314"/>
                    <a:pt x="2705" y="2341"/>
                    <a:pt x="3708" y="2281"/>
                  </a:cubicBezTo>
                  <a:cubicBezTo>
                    <a:pt x="2705" y="2220"/>
                    <a:pt x="1915" y="121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8810131" y="994106"/>
              <a:ext cx="132754" cy="164323"/>
            </a:xfrm>
            <a:custGeom>
              <a:avLst/>
              <a:gdLst/>
              <a:ahLst/>
              <a:cxnLst/>
              <a:rect l="l" t="t" r="r" b="b"/>
              <a:pathLst>
                <a:path w="3709" h="4591" extrusionOk="0">
                  <a:moveTo>
                    <a:pt x="1854" y="1"/>
                  </a:moveTo>
                  <a:cubicBezTo>
                    <a:pt x="1824" y="1247"/>
                    <a:pt x="1003" y="2250"/>
                    <a:pt x="0" y="2280"/>
                  </a:cubicBezTo>
                  <a:lnTo>
                    <a:pt x="0" y="2311"/>
                  </a:lnTo>
                  <a:cubicBezTo>
                    <a:pt x="1003" y="2341"/>
                    <a:pt x="1824" y="3344"/>
                    <a:pt x="1854" y="4590"/>
                  </a:cubicBezTo>
                  <a:cubicBezTo>
                    <a:pt x="1915" y="3344"/>
                    <a:pt x="2706" y="2341"/>
                    <a:pt x="3709" y="2311"/>
                  </a:cubicBezTo>
                  <a:lnTo>
                    <a:pt x="3709" y="2280"/>
                  </a:lnTo>
                  <a:cubicBezTo>
                    <a:pt x="2706" y="2250"/>
                    <a:pt x="1915" y="124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243609" y="1212266"/>
              <a:ext cx="133864" cy="164288"/>
            </a:xfrm>
            <a:custGeom>
              <a:avLst/>
              <a:gdLst/>
              <a:ahLst/>
              <a:cxnLst/>
              <a:rect l="l" t="t" r="r" b="b"/>
              <a:pathLst>
                <a:path w="3740" h="4590" extrusionOk="0">
                  <a:moveTo>
                    <a:pt x="1885" y="0"/>
                  </a:moveTo>
                  <a:cubicBezTo>
                    <a:pt x="1824" y="1246"/>
                    <a:pt x="1004" y="2249"/>
                    <a:pt x="1" y="2280"/>
                  </a:cubicBezTo>
                  <a:lnTo>
                    <a:pt x="1" y="2310"/>
                  </a:lnTo>
                  <a:cubicBezTo>
                    <a:pt x="1004" y="2341"/>
                    <a:pt x="1824" y="3344"/>
                    <a:pt x="1885" y="4590"/>
                  </a:cubicBezTo>
                  <a:cubicBezTo>
                    <a:pt x="1916" y="3344"/>
                    <a:pt x="2736" y="2341"/>
                    <a:pt x="3739" y="2310"/>
                  </a:cubicBezTo>
                  <a:cubicBezTo>
                    <a:pt x="3739" y="2310"/>
                    <a:pt x="3739" y="2310"/>
                    <a:pt x="3739" y="2280"/>
                  </a:cubicBezTo>
                  <a:cubicBezTo>
                    <a:pt x="2736" y="2249"/>
                    <a:pt x="1916" y="1246"/>
                    <a:pt x="188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6123685" y="4958090"/>
              <a:ext cx="30495" cy="30531"/>
            </a:xfrm>
            <a:custGeom>
              <a:avLst/>
              <a:gdLst/>
              <a:ahLst/>
              <a:cxnLst/>
              <a:rect l="l" t="t" r="r" b="b"/>
              <a:pathLst>
                <a:path w="852" h="853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70"/>
                    <a:pt x="183" y="852"/>
                    <a:pt x="426" y="852"/>
                  </a:cubicBezTo>
                  <a:cubicBezTo>
                    <a:pt x="669" y="852"/>
                    <a:pt x="851" y="670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8912388" y="2574332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69"/>
                    <a:pt x="214" y="852"/>
                    <a:pt x="426" y="852"/>
                  </a:cubicBezTo>
                  <a:cubicBezTo>
                    <a:pt x="669" y="852"/>
                    <a:pt x="852" y="669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2" name="Google Shape;992;p21"/>
            <p:cNvSpPr/>
            <p:nvPr/>
          </p:nvSpPr>
          <p:spPr>
            <a:xfrm>
              <a:off x="8207896" y="4864068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3" name="Google Shape;993;p21"/>
            <p:cNvSpPr/>
            <p:nvPr/>
          </p:nvSpPr>
          <p:spPr>
            <a:xfrm>
              <a:off x="5327525" y="307110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38" y="851"/>
                    <a:pt x="851" y="669"/>
                    <a:pt x="851" y="426"/>
                  </a:cubicBezTo>
                  <a:cubicBezTo>
                    <a:pt x="851" y="183"/>
                    <a:pt x="638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4" name="Google Shape;994;p21"/>
            <p:cNvSpPr/>
            <p:nvPr/>
          </p:nvSpPr>
          <p:spPr>
            <a:xfrm>
              <a:off x="3471385" y="269930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5" name="Google Shape;995;p21"/>
            <p:cNvSpPr/>
            <p:nvPr/>
          </p:nvSpPr>
          <p:spPr>
            <a:xfrm>
              <a:off x="216289" y="4677678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9"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7" name="Google Shape;997;p22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22"/>
          <p:cNvSpPr txBox="1"/>
          <p:nvPr>
            <p:ph type="title"/>
          </p:nvPr>
        </p:nvSpPr>
        <p:spPr>
          <a:xfrm>
            <a:off x="720000" y="539500"/>
            <a:ext cx="77040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99" name="Google Shape;999;p22"/>
          <p:cNvGrpSpPr/>
          <p:nvPr/>
        </p:nvGrpSpPr>
        <p:grpSpPr>
          <a:xfrm rot="10800000" flipH="1">
            <a:off x="8493256" y="-85064"/>
            <a:ext cx="452595" cy="796879"/>
            <a:chOff x="4421025" y="3798600"/>
            <a:chExt cx="257200" cy="452875"/>
          </a:xfrm>
        </p:grpSpPr>
        <p:sp>
          <p:nvSpPr>
            <p:cNvPr id="1000" name="Google Shape;1000;p22"/>
            <p:cNvSpPr/>
            <p:nvPr/>
          </p:nvSpPr>
          <p:spPr>
            <a:xfrm>
              <a:off x="4421025" y="3857375"/>
              <a:ext cx="80475" cy="394100"/>
            </a:xfrm>
            <a:custGeom>
              <a:avLst/>
              <a:gdLst/>
              <a:ahLst/>
              <a:cxnLst/>
              <a:rect l="l" t="t" r="r" b="b"/>
              <a:pathLst>
                <a:path w="3219" h="15764" fill="none" extrusionOk="0">
                  <a:moveTo>
                    <a:pt x="1" y="15764"/>
                  </a:moveTo>
                  <a:cubicBezTo>
                    <a:pt x="2120" y="10798"/>
                    <a:pt x="3218" y="5399"/>
                    <a:pt x="3187" y="0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22"/>
            <p:cNvSpPr/>
            <p:nvPr/>
          </p:nvSpPr>
          <p:spPr>
            <a:xfrm>
              <a:off x="4485225" y="3953675"/>
              <a:ext cx="136150" cy="102900"/>
            </a:xfrm>
            <a:custGeom>
              <a:avLst/>
              <a:gdLst/>
              <a:ahLst/>
              <a:cxnLst/>
              <a:rect l="l" t="t" r="r" b="b"/>
              <a:pathLst>
                <a:path w="5446" h="4116" fill="none" extrusionOk="0">
                  <a:moveTo>
                    <a:pt x="1" y="4115"/>
                  </a:moveTo>
                  <a:cubicBezTo>
                    <a:pt x="1903" y="2847"/>
                    <a:pt x="3729" y="1485"/>
                    <a:pt x="5446" y="0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22"/>
            <p:cNvSpPr/>
            <p:nvPr/>
          </p:nvSpPr>
          <p:spPr>
            <a:xfrm>
              <a:off x="4611300" y="3903600"/>
              <a:ext cx="66925" cy="58900"/>
            </a:xfrm>
            <a:custGeom>
              <a:avLst/>
              <a:gdLst/>
              <a:ahLst/>
              <a:cxnLst/>
              <a:rect l="l" t="t" r="r" b="b"/>
              <a:pathLst>
                <a:path w="2677" h="2356" extrusionOk="0">
                  <a:moveTo>
                    <a:pt x="1346" y="1"/>
                  </a:moveTo>
                  <a:cubicBezTo>
                    <a:pt x="970" y="1"/>
                    <a:pt x="602" y="182"/>
                    <a:pt x="372" y="518"/>
                  </a:cubicBezTo>
                  <a:cubicBezTo>
                    <a:pt x="1" y="1060"/>
                    <a:pt x="140" y="1787"/>
                    <a:pt x="681" y="2158"/>
                  </a:cubicBezTo>
                  <a:cubicBezTo>
                    <a:pt x="884" y="2291"/>
                    <a:pt x="1113" y="2355"/>
                    <a:pt x="1340" y="2355"/>
                  </a:cubicBezTo>
                  <a:cubicBezTo>
                    <a:pt x="1718" y="2355"/>
                    <a:pt x="2089" y="2177"/>
                    <a:pt x="2321" y="1849"/>
                  </a:cubicBezTo>
                  <a:cubicBezTo>
                    <a:pt x="2677" y="1307"/>
                    <a:pt x="2537" y="580"/>
                    <a:pt x="2012" y="209"/>
                  </a:cubicBezTo>
                  <a:cubicBezTo>
                    <a:pt x="1806" y="68"/>
                    <a:pt x="1575" y="1"/>
                    <a:pt x="1346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3" name="Google Shape;1003;p22"/>
            <p:cNvSpPr/>
            <p:nvPr/>
          </p:nvSpPr>
          <p:spPr>
            <a:xfrm>
              <a:off x="4624075" y="3914500"/>
              <a:ext cx="41775" cy="37000"/>
            </a:xfrm>
            <a:custGeom>
              <a:avLst/>
              <a:gdLst/>
              <a:ahLst/>
              <a:cxnLst/>
              <a:rect l="l" t="t" r="r" b="b"/>
              <a:pathLst>
                <a:path w="1671" h="1480" extrusionOk="0">
                  <a:moveTo>
                    <a:pt x="839" y="1"/>
                  </a:moveTo>
                  <a:cubicBezTo>
                    <a:pt x="600" y="1"/>
                    <a:pt x="368" y="117"/>
                    <a:pt x="232" y="330"/>
                  </a:cubicBezTo>
                  <a:cubicBezTo>
                    <a:pt x="0" y="670"/>
                    <a:pt x="77" y="1119"/>
                    <a:pt x="418" y="1351"/>
                  </a:cubicBezTo>
                  <a:cubicBezTo>
                    <a:pt x="546" y="1438"/>
                    <a:pt x="690" y="1480"/>
                    <a:pt x="832" y="1480"/>
                  </a:cubicBezTo>
                  <a:cubicBezTo>
                    <a:pt x="1066" y="1480"/>
                    <a:pt x="1294" y="1367"/>
                    <a:pt x="1439" y="1165"/>
                  </a:cubicBezTo>
                  <a:cubicBezTo>
                    <a:pt x="1671" y="825"/>
                    <a:pt x="1593" y="361"/>
                    <a:pt x="1253" y="129"/>
                  </a:cubicBezTo>
                  <a:cubicBezTo>
                    <a:pt x="1126" y="42"/>
                    <a:pt x="981" y="1"/>
                    <a:pt x="839" y="1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4" name="Google Shape;1004;p22"/>
            <p:cNvSpPr/>
            <p:nvPr/>
          </p:nvSpPr>
          <p:spPr>
            <a:xfrm>
              <a:off x="4620975" y="3934300"/>
              <a:ext cx="50675" cy="28350"/>
            </a:xfrm>
            <a:custGeom>
              <a:avLst/>
              <a:gdLst/>
              <a:ahLst/>
              <a:cxnLst/>
              <a:rect l="l" t="t" r="r" b="b"/>
              <a:pathLst>
                <a:path w="2027" h="1134" extrusionOk="0">
                  <a:moveTo>
                    <a:pt x="1078" y="0"/>
                  </a:moveTo>
                  <a:cubicBezTo>
                    <a:pt x="1022" y="0"/>
                    <a:pt x="966" y="6"/>
                    <a:pt x="913" y="17"/>
                  </a:cubicBezTo>
                  <a:cubicBezTo>
                    <a:pt x="789" y="33"/>
                    <a:pt x="681" y="64"/>
                    <a:pt x="573" y="110"/>
                  </a:cubicBezTo>
                  <a:cubicBezTo>
                    <a:pt x="480" y="141"/>
                    <a:pt x="387" y="203"/>
                    <a:pt x="294" y="280"/>
                  </a:cubicBezTo>
                  <a:cubicBezTo>
                    <a:pt x="201" y="342"/>
                    <a:pt x="124" y="435"/>
                    <a:pt x="62" y="528"/>
                  </a:cubicBezTo>
                  <a:cubicBezTo>
                    <a:pt x="31" y="559"/>
                    <a:pt x="16" y="605"/>
                    <a:pt x="0" y="636"/>
                  </a:cubicBezTo>
                  <a:lnTo>
                    <a:pt x="62" y="713"/>
                  </a:lnTo>
                  <a:cubicBezTo>
                    <a:pt x="139" y="791"/>
                    <a:pt x="201" y="868"/>
                    <a:pt x="294" y="930"/>
                  </a:cubicBezTo>
                  <a:cubicBezTo>
                    <a:pt x="498" y="1068"/>
                    <a:pt x="727" y="1133"/>
                    <a:pt x="952" y="1133"/>
                  </a:cubicBezTo>
                  <a:cubicBezTo>
                    <a:pt x="1257" y="1133"/>
                    <a:pt x="1557" y="1013"/>
                    <a:pt x="1779" y="791"/>
                  </a:cubicBezTo>
                  <a:cubicBezTo>
                    <a:pt x="1841" y="729"/>
                    <a:pt x="1888" y="683"/>
                    <a:pt x="1934" y="621"/>
                  </a:cubicBezTo>
                  <a:cubicBezTo>
                    <a:pt x="1949" y="590"/>
                    <a:pt x="1965" y="559"/>
                    <a:pt x="1980" y="543"/>
                  </a:cubicBezTo>
                  <a:cubicBezTo>
                    <a:pt x="1980" y="543"/>
                    <a:pt x="1980" y="528"/>
                    <a:pt x="1980" y="528"/>
                  </a:cubicBezTo>
                  <a:cubicBezTo>
                    <a:pt x="1996" y="497"/>
                    <a:pt x="2011" y="466"/>
                    <a:pt x="2027" y="450"/>
                  </a:cubicBezTo>
                  <a:cubicBezTo>
                    <a:pt x="1949" y="358"/>
                    <a:pt x="1872" y="280"/>
                    <a:pt x="1779" y="218"/>
                  </a:cubicBezTo>
                  <a:cubicBezTo>
                    <a:pt x="1733" y="187"/>
                    <a:pt x="1702" y="172"/>
                    <a:pt x="1671" y="141"/>
                  </a:cubicBezTo>
                  <a:cubicBezTo>
                    <a:pt x="1578" y="95"/>
                    <a:pt x="1470" y="48"/>
                    <a:pt x="1362" y="33"/>
                  </a:cubicBezTo>
                  <a:cubicBezTo>
                    <a:pt x="1266" y="14"/>
                    <a:pt x="1170" y="0"/>
                    <a:pt x="1078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22"/>
            <p:cNvSpPr/>
            <p:nvPr/>
          </p:nvSpPr>
          <p:spPr>
            <a:xfrm>
              <a:off x="4615175" y="3904950"/>
              <a:ext cx="30175" cy="47200"/>
            </a:xfrm>
            <a:custGeom>
              <a:avLst/>
              <a:gdLst/>
              <a:ahLst/>
              <a:cxnLst/>
              <a:rect l="l" t="t" r="r" b="b"/>
              <a:pathLst>
                <a:path w="1207" h="1888" extrusionOk="0">
                  <a:moveTo>
                    <a:pt x="836" y="0"/>
                  </a:moveTo>
                  <a:cubicBezTo>
                    <a:pt x="789" y="16"/>
                    <a:pt x="727" y="47"/>
                    <a:pt x="665" y="78"/>
                  </a:cubicBezTo>
                  <a:cubicBezTo>
                    <a:pt x="634" y="93"/>
                    <a:pt x="619" y="93"/>
                    <a:pt x="588" y="108"/>
                  </a:cubicBezTo>
                  <a:cubicBezTo>
                    <a:pt x="573" y="124"/>
                    <a:pt x="542" y="139"/>
                    <a:pt x="526" y="155"/>
                  </a:cubicBezTo>
                  <a:cubicBezTo>
                    <a:pt x="511" y="170"/>
                    <a:pt x="495" y="170"/>
                    <a:pt x="480" y="186"/>
                  </a:cubicBezTo>
                  <a:cubicBezTo>
                    <a:pt x="433" y="217"/>
                    <a:pt x="402" y="248"/>
                    <a:pt x="356" y="294"/>
                  </a:cubicBezTo>
                  <a:cubicBezTo>
                    <a:pt x="356" y="310"/>
                    <a:pt x="341" y="310"/>
                    <a:pt x="325" y="325"/>
                  </a:cubicBezTo>
                  <a:cubicBezTo>
                    <a:pt x="279" y="371"/>
                    <a:pt x="248" y="418"/>
                    <a:pt x="217" y="464"/>
                  </a:cubicBezTo>
                  <a:cubicBezTo>
                    <a:pt x="62" y="696"/>
                    <a:pt x="0" y="959"/>
                    <a:pt x="16" y="1222"/>
                  </a:cubicBezTo>
                  <a:cubicBezTo>
                    <a:pt x="16" y="1238"/>
                    <a:pt x="16" y="1269"/>
                    <a:pt x="31" y="1284"/>
                  </a:cubicBezTo>
                  <a:cubicBezTo>
                    <a:pt x="31" y="1300"/>
                    <a:pt x="31" y="1315"/>
                    <a:pt x="31" y="1331"/>
                  </a:cubicBezTo>
                  <a:cubicBezTo>
                    <a:pt x="47" y="1377"/>
                    <a:pt x="47" y="1423"/>
                    <a:pt x="62" y="1470"/>
                  </a:cubicBezTo>
                  <a:cubicBezTo>
                    <a:pt x="78" y="1501"/>
                    <a:pt x="78" y="1516"/>
                    <a:pt x="93" y="1532"/>
                  </a:cubicBezTo>
                  <a:cubicBezTo>
                    <a:pt x="93" y="1563"/>
                    <a:pt x="108" y="1578"/>
                    <a:pt x="108" y="1609"/>
                  </a:cubicBezTo>
                  <a:cubicBezTo>
                    <a:pt x="139" y="1671"/>
                    <a:pt x="186" y="1748"/>
                    <a:pt x="232" y="1810"/>
                  </a:cubicBezTo>
                  <a:lnTo>
                    <a:pt x="294" y="1887"/>
                  </a:lnTo>
                  <a:cubicBezTo>
                    <a:pt x="464" y="1872"/>
                    <a:pt x="604" y="1810"/>
                    <a:pt x="743" y="1717"/>
                  </a:cubicBezTo>
                  <a:cubicBezTo>
                    <a:pt x="836" y="1655"/>
                    <a:pt x="913" y="1578"/>
                    <a:pt x="975" y="1485"/>
                  </a:cubicBezTo>
                  <a:cubicBezTo>
                    <a:pt x="990" y="1470"/>
                    <a:pt x="1006" y="1454"/>
                    <a:pt x="1006" y="1439"/>
                  </a:cubicBezTo>
                  <a:cubicBezTo>
                    <a:pt x="1068" y="1361"/>
                    <a:pt x="1114" y="1269"/>
                    <a:pt x="1145" y="1191"/>
                  </a:cubicBezTo>
                  <a:cubicBezTo>
                    <a:pt x="1191" y="1037"/>
                    <a:pt x="1207" y="866"/>
                    <a:pt x="1191" y="712"/>
                  </a:cubicBezTo>
                  <a:cubicBezTo>
                    <a:pt x="1191" y="603"/>
                    <a:pt x="1160" y="495"/>
                    <a:pt x="1114" y="387"/>
                  </a:cubicBezTo>
                  <a:cubicBezTo>
                    <a:pt x="1052" y="248"/>
                    <a:pt x="959" y="108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22"/>
            <p:cNvSpPr/>
            <p:nvPr/>
          </p:nvSpPr>
          <p:spPr>
            <a:xfrm>
              <a:off x="4478275" y="37986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176" y="0"/>
                  </a:moveTo>
                  <a:cubicBezTo>
                    <a:pt x="526" y="0"/>
                    <a:pt x="0" y="526"/>
                    <a:pt x="0" y="1176"/>
                  </a:cubicBezTo>
                  <a:cubicBezTo>
                    <a:pt x="0" y="1825"/>
                    <a:pt x="526" y="2351"/>
                    <a:pt x="1176" y="2351"/>
                  </a:cubicBezTo>
                  <a:cubicBezTo>
                    <a:pt x="1825" y="2351"/>
                    <a:pt x="2351" y="1825"/>
                    <a:pt x="2351" y="1176"/>
                  </a:cubicBezTo>
                  <a:cubicBezTo>
                    <a:pt x="2351" y="526"/>
                    <a:pt x="1825" y="0"/>
                    <a:pt x="1176" y="0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22"/>
            <p:cNvSpPr/>
            <p:nvPr/>
          </p:nvSpPr>
          <p:spPr>
            <a:xfrm>
              <a:off x="4489100" y="3809425"/>
              <a:ext cx="37150" cy="37150"/>
            </a:xfrm>
            <a:custGeom>
              <a:avLst/>
              <a:gdLst/>
              <a:ahLst/>
              <a:cxnLst/>
              <a:rect l="l" t="t" r="r" b="b"/>
              <a:pathLst>
                <a:path w="1486" h="1486" extrusionOk="0">
                  <a:moveTo>
                    <a:pt x="743" y="0"/>
                  </a:moveTo>
                  <a:cubicBezTo>
                    <a:pt x="341" y="0"/>
                    <a:pt x="0" y="341"/>
                    <a:pt x="0" y="743"/>
                  </a:cubicBezTo>
                  <a:cubicBezTo>
                    <a:pt x="0" y="1145"/>
                    <a:pt x="341" y="1485"/>
                    <a:pt x="743" y="1485"/>
                  </a:cubicBezTo>
                  <a:cubicBezTo>
                    <a:pt x="1145" y="1485"/>
                    <a:pt x="1485" y="1145"/>
                    <a:pt x="1485" y="743"/>
                  </a:cubicBezTo>
                  <a:cubicBezTo>
                    <a:pt x="1485" y="341"/>
                    <a:pt x="1145" y="0"/>
                    <a:pt x="743" y="0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22"/>
            <p:cNvSpPr/>
            <p:nvPr/>
          </p:nvSpPr>
          <p:spPr>
            <a:xfrm>
              <a:off x="4497225" y="3821800"/>
              <a:ext cx="39850" cy="35600"/>
            </a:xfrm>
            <a:custGeom>
              <a:avLst/>
              <a:gdLst/>
              <a:ahLst/>
              <a:cxnLst/>
              <a:rect l="l" t="t" r="r" b="b"/>
              <a:pathLst>
                <a:path w="1594" h="1424" extrusionOk="0">
                  <a:moveTo>
                    <a:pt x="1114" y="0"/>
                  </a:moveTo>
                  <a:cubicBezTo>
                    <a:pt x="1006" y="16"/>
                    <a:pt x="897" y="47"/>
                    <a:pt x="789" y="93"/>
                  </a:cubicBezTo>
                  <a:cubicBezTo>
                    <a:pt x="650" y="140"/>
                    <a:pt x="511" y="217"/>
                    <a:pt x="402" y="325"/>
                  </a:cubicBezTo>
                  <a:cubicBezTo>
                    <a:pt x="325" y="402"/>
                    <a:pt x="248" y="495"/>
                    <a:pt x="186" y="588"/>
                  </a:cubicBezTo>
                  <a:cubicBezTo>
                    <a:pt x="124" y="681"/>
                    <a:pt x="93" y="789"/>
                    <a:pt x="62" y="897"/>
                  </a:cubicBezTo>
                  <a:cubicBezTo>
                    <a:pt x="31" y="1006"/>
                    <a:pt x="0" y="1114"/>
                    <a:pt x="0" y="1238"/>
                  </a:cubicBezTo>
                  <a:cubicBezTo>
                    <a:pt x="0" y="1269"/>
                    <a:pt x="16" y="1315"/>
                    <a:pt x="16" y="1346"/>
                  </a:cubicBezTo>
                  <a:lnTo>
                    <a:pt x="124" y="1377"/>
                  </a:lnTo>
                  <a:cubicBezTo>
                    <a:pt x="186" y="1393"/>
                    <a:pt x="248" y="1408"/>
                    <a:pt x="309" y="1423"/>
                  </a:cubicBezTo>
                  <a:lnTo>
                    <a:pt x="418" y="1423"/>
                  </a:lnTo>
                  <a:cubicBezTo>
                    <a:pt x="619" y="1423"/>
                    <a:pt x="804" y="1377"/>
                    <a:pt x="975" y="1284"/>
                  </a:cubicBezTo>
                  <a:cubicBezTo>
                    <a:pt x="1083" y="1222"/>
                    <a:pt x="1176" y="1160"/>
                    <a:pt x="1253" y="1083"/>
                  </a:cubicBezTo>
                  <a:cubicBezTo>
                    <a:pt x="1470" y="867"/>
                    <a:pt x="1593" y="573"/>
                    <a:pt x="1593" y="248"/>
                  </a:cubicBezTo>
                  <a:cubicBezTo>
                    <a:pt x="1593" y="186"/>
                    <a:pt x="1593" y="109"/>
                    <a:pt x="1578" y="47"/>
                  </a:cubicBezTo>
                  <a:cubicBezTo>
                    <a:pt x="1470" y="16"/>
                    <a:pt x="1361" y="0"/>
                    <a:pt x="1238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22"/>
            <p:cNvSpPr/>
            <p:nvPr/>
          </p:nvSpPr>
          <p:spPr>
            <a:xfrm>
              <a:off x="4478275" y="3809800"/>
              <a:ext cx="30175" cy="46450"/>
            </a:xfrm>
            <a:custGeom>
              <a:avLst/>
              <a:gdLst/>
              <a:ahLst/>
              <a:cxnLst/>
              <a:rect l="l" t="t" r="r" b="b"/>
              <a:pathLst>
                <a:path w="1207" h="1858" extrusionOk="0">
                  <a:moveTo>
                    <a:pt x="248" y="1"/>
                  </a:moveTo>
                  <a:cubicBezTo>
                    <a:pt x="232" y="32"/>
                    <a:pt x="217" y="47"/>
                    <a:pt x="201" y="78"/>
                  </a:cubicBezTo>
                  <a:cubicBezTo>
                    <a:pt x="186" y="109"/>
                    <a:pt x="170" y="124"/>
                    <a:pt x="155" y="155"/>
                  </a:cubicBezTo>
                  <a:cubicBezTo>
                    <a:pt x="139" y="186"/>
                    <a:pt x="124" y="217"/>
                    <a:pt x="108" y="248"/>
                  </a:cubicBezTo>
                  <a:cubicBezTo>
                    <a:pt x="93" y="279"/>
                    <a:pt x="77" y="310"/>
                    <a:pt x="62" y="341"/>
                  </a:cubicBezTo>
                  <a:cubicBezTo>
                    <a:pt x="62" y="372"/>
                    <a:pt x="46" y="403"/>
                    <a:pt x="46" y="434"/>
                  </a:cubicBezTo>
                  <a:cubicBezTo>
                    <a:pt x="31" y="465"/>
                    <a:pt x="31" y="496"/>
                    <a:pt x="16" y="527"/>
                  </a:cubicBezTo>
                  <a:cubicBezTo>
                    <a:pt x="0" y="589"/>
                    <a:pt x="0" y="650"/>
                    <a:pt x="0" y="728"/>
                  </a:cubicBezTo>
                  <a:cubicBezTo>
                    <a:pt x="0" y="790"/>
                    <a:pt x="0" y="867"/>
                    <a:pt x="16" y="929"/>
                  </a:cubicBezTo>
                  <a:cubicBezTo>
                    <a:pt x="16" y="944"/>
                    <a:pt x="31" y="975"/>
                    <a:pt x="31" y="991"/>
                  </a:cubicBezTo>
                  <a:cubicBezTo>
                    <a:pt x="31" y="1006"/>
                    <a:pt x="31" y="1022"/>
                    <a:pt x="46" y="1037"/>
                  </a:cubicBezTo>
                  <a:cubicBezTo>
                    <a:pt x="46" y="1053"/>
                    <a:pt x="46" y="1068"/>
                    <a:pt x="62" y="1099"/>
                  </a:cubicBezTo>
                  <a:cubicBezTo>
                    <a:pt x="62" y="1130"/>
                    <a:pt x="77" y="1161"/>
                    <a:pt x="93" y="1192"/>
                  </a:cubicBezTo>
                  <a:cubicBezTo>
                    <a:pt x="108" y="1223"/>
                    <a:pt x="124" y="1254"/>
                    <a:pt x="139" y="1269"/>
                  </a:cubicBezTo>
                  <a:cubicBezTo>
                    <a:pt x="232" y="1439"/>
                    <a:pt x="356" y="1594"/>
                    <a:pt x="526" y="1702"/>
                  </a:cubicBezTo>
                  <a:cubicBezTo>
                    <a:pt x="541" y="1718"/>
                    <a:pt x="557" y="1733"/>
                    <a:pt x="572" y="1733"/>
                  </a:cubicBezTo>
                  <a:cubicBezTo>
                    <a:pt x="588" y="1749"/>
                    <a:pt x="603" y="1749"/>
                    <a:pt x="619" y="1764"/>
                  </a:cubicBezTo>
                  <a:cubicBezTo>
                    <a:pt x="634" y="1764"/>
                    <a:pt x="650" y="1780"/>
                    <a:pt x="665" y="1780"/>
                  </a:cubicBezTo>
                  <a:cubicBezTo>
                    <a:pt x="696" y="1795"/>
                    <a:pt x="743" y="1811"/>
                    <a:pt x="774" y="1826"/>
                  </a:cubicBezTo>
                  <a:lnTo>
                    <a:pt x="882" y="1857"/>
                  </a:lnTo>
                  <a:cubicBezTo>
                    <a:pt x="990" y="1749"/>
                    <a:pt x="1083" y="1610"/>
                    <a:pt x="1129" y="1470"/>
                  </a:cubicBezTo>
                  <a:cubicBezTo>
                    <a:pt x="1176" y="1362"/>
                    <a:pt x="1191" y="1254"/>
                    <a:pt x="1207" y="1130"/>
                  </a:cubicBezTo>
                  <a:cubicBezTo>
                    <a:pt x="1207" y="1115"/>
                    <a:pt x="1207" y="1099"/>
                    <a:pt x="1207" y="1084"/>
                  </a:cubicBezTo>
                  <a:cubicBezTo>
                    <a:pt x="1207" y="991"/>
                    <a:pt x="1191" y="898"/>
                    <a:pt x="1160" y="805"/>
                  </a:cubicBezTo>
                  <a:cubicBezTo>
                    <a:pt x="1129" y="650"/>
                    <a:pt x="1052" y="511"/>
                    <a:pt x="944" y="387"/>
                  </a:cubicBezTo>
                  <a:cubicBezTo>
                    <a:pt x="882" y="295"/>
                    <a:pt x="789" y="217"/>
                    <a:pt x="696" y="155"/>
                  </a:cubicBezTo>
                  <a:cubicBezTo>
                    <a:pt x="572" y="78"/>
                    <a:pt x="418" y="16"/>
                    <a:pt x="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10" name="Google Shape;1010;p22"/>
          <p:cNvGrpSpPr/>
          <p:nvPr/>
        </p:nvGrpSpPr>
        <p:grpSpPr>
          <a:xfrm>
            <a:off x="244169" y="158462"/>
            <a:ext cx="8698715" cy="4830160"/>
            <a:chOff x="244169" y="158462"/>
            <a:chExt cx="8698715" cy="4830160"/>
          </a:xfrm>
        </p:grpSpPr>
        <p:sp>
          <p:nvSpPr>
            <p:cNvPr id="1011" name="Google Shape;1011;p22"/>
            <p:cNvSpPr/>
            <p:nvPr/>
          </p:nvSpPr>
          <p:spPr>
            <a:xfrm rot="10800000" flipH="1">
              <a:off x="3988708" y="158462"/>
              <a:ext cx="132754" cy="164288"/>
            </a:xfrm>
            <a:custGeom>
              <a:avLst/>
              <a:gdLst/>
              <a:ahLst/>
              <a:cxnLst/>
              <a:rect l="l" t="t" r="r" b="b"/>
              <a:pathLst>
                <a:path w="3709" h="4590" extrusionOk="0">
                  <a:moveTo>
                    <a:pt x="1855" y="0"/>
                  </a:moveTo>
                  <a:cubicBezTo>
                    <a:pt x="1794" y="1247"/>
                    <a:pt x="1004" y="2250"/>
                    <a:pt x="1" y="2310"/>
                  </a:cubicBezTo>
                  <a:cubicBezTo>
                    <a:pt x="1004" y="2341"/>
                    <a:pt x="1794" y="3344"/>
                    <a:pt x="1855" y="4590"/>
                  </a:cubicBezTo>
                  <a:cubicBezTo>
                    <a:pt x="1916" y="3344"/>
                    <a:pt x="2706" y="2371"/>
                    <a:pt x="3709" y="2310"/>
                  </a:cubicBezTo>
                  <a:cubicBezTo>
                    <a:pt x="2706" y="2250"/>
                    <a:pt x="1916" y="1247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22"/>
            <p:cNvSpPr/>
            <p:nvPr/>
          </p:nvSpPr>
          <p:spPr>
            <a:xfrm rot="10800000" flipH="1">
              <a:off x="1332510" y="4825407"/>
              <a:ext cx="132754" cy="163214"/>
            </a:xfrm>
            <a:custGeom>
              <a:avLst/>
              <a:gdLst/>
              <a:ahLst/>
              <a:cxnLst/>
              <a:rect l="l" t="t" r="r" b="b"/>
              <a:pathLst>
                <a:path w="3709" h="4560" extrusionOk="0">
                  <a:moveTo>
                    <a:pt x="1854" y="0"/>
                  </a:moveTo>
                  <a:cubicBezTo>
                    <a:pt x="1793" y="1216"/>
                    <a:pt x="1003" y="2219"/>
                    <a:pt x="0" y="2280"/>
                  </a:cubicBezTo>
                  <a:cubicBezTo>
                    <a:pt x="1003" y="2310"/>
                    <a:pt x="1793" y="3314"/>
                    <a:pt x="1854" y="4560"/>
                  </a:cubicBezTo>
                  <a:cubicBezTo>
                    <a:pt x="1915" y="3314"/>
                    <a:pt x="2705" y="2341"/>
                    <a:pt x="3708" y="2280"/>
                  </a:cubicBezTo>
                  <a:cubicBezTo>
                    <a:pt x="2705" y="2219"/>
                    <a:pt x="1915" y="1216"/>
                    <a:pt x="1854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22"/>
            <p:cNvSpPr/>
            <p:nvPr/>
          </p:nvSpPr>
          <p:spPr>
            <a:xfrm rot="10800000" flipH="1">
              <a:off x="8708155" y="1476861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47"/>
                    <a:pt x="1003" y="2220"/>
                    <a:pt x="0" y="2280"/>
                  </a:cubicBezTo>
                  <a:cubicBezTo>
                    <a:pt x="1003" y="2341"/>
                    <a:pt x="1824" y="3344"/>
                    <a:pt x="1885" y="4560"/>
                  </a:cubicBezTo>
                  <a:cubicBezTo>
                    <a:pt x="1915" y="3344"/>
                    <a:pt x="2736" y="2341"/>
                    <a:pt x="3739" y="2280"/>
                  </a:cubicBezTo>
                  <a:cubicBezTo>
                    <a:pt x="2736" y="2220"/>
                    <a:pt x="1915" y="1247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22"/>
            <p:cNvSpPr/>
            <p:nvPr/>
          </p:nvSpPr>
          <p:spPr>
            <a:xfrm rot="10800000" flipH="1">
              <a:off x="244169" y="1369399"/>
              <a:ext cx="132754" cy="163250"/>
            </a:xfrm>
            <a:custGeom>
              <a:avLst/>
              <a:gdLst/>
              <a:ahLst/>
              <a:cxnLst/>
              <a:rect l="l" t="t" r="r" b="b"/>
              <a:pathLst>
                <a:path w="3709" h="4561" extrusionOk="0">
                  <a:moveTo>
                    <a:pt x="1854" y="1"/>
                  </a:moveTo>
                  <a:cubicBezTo>
                    <a:pt x="1824" y="1217"/>
                    <a:pt x="1003" y="2220"/>
                    <a:pt x="0" y="2281"/>
                  </a:cubicBezTo>
                  <a:cubicBezTo>
                    <a:pt x="1003" y="2341"/>
                    <a:pt x="1824" y="3314"/>
                    <a:pt x="1854" y="4560"/>
                  </a:cubicBezTo>
                  <a:cubicBezTo>
                    <a:pt x="1915" y="3314"/>
                    <a:pt x="2705" y="2341"/>
                    <a:pt x="3708" y="2281"/>
                  </a:cubicBezTo>
                  <a:cubicBezTo>
                    <a:pt x="2705" y="2220"/>
                    <a:pt x="1915" y="121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22"/>
            <p:cNvSpPr/>
            <p:nvPr/>
          </p:nvSpPr>
          <p:spPr>
            <a:xfrm rot="10800000" flipH="1">
              <a:off x="8581531" y="4360331"/>
              <a:ext cx="132754" cy="164323"/>
            </a:xfrm>
            <a:custGeom>
              <a:avLst/>
              <a:gdLst/>
              <a:ahLst/>
              <a:cxnLst/>
              <a:rect l="l" t="t" r="r" b="b"/>
              <a:pathLst>
                <a:path w="3709" h="4591" extrusionOk="0">
                  <a:moveTo>
                    <a:pt x="1854" y="1"/>
                  </a:moveTo>
                  <a:cubicBezTo>
                    <a:pt x="1824" y="1247"/>
                    <a:pt x="1003" y="2250"/>
                    <a:pt x="0" y="2280"/>
                  </a:cubicBezTo>
                  <a:lnTo>
                    <a:pt x="0" y="2311"/>
                  </a:lnTo>
                  <a:cubicBezTo>
                    <a:pt x="1003" y="2341"/>
                    <a:pt x="1824" y="3344"/>
                    <a:pt x="1854" y="4590"/>
                  </a:cubicBezTo>
                  <a:cubicBezTo>
                    <a:pt x="1915" y="3344"/>
                    <a:pt x="2706" y="2341"/>
                    <a:pt x="3709" y="2311"/>
                  </a:cubicBezTo>
                  <a:lnTo>
                    <a:pt x="3709" y="2280"/>
                  </a:lnTo>
                  <a:cubicBezTo>
                    <a:pt x="2706" y="2250"/>
                    <a:pt x="1915" y="124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22"/>
            <p:cNvSpPr/>
            <p:nvPr/>
          </p:nvSpPr>
          <p:spPr>
            <a:xfrm rot="10800000" flipH="1">
              <a:off x="472209" y="3913607"/>
              <a:ext cx="133864" cy="164288"/>
            </a:xfrm>
            <a:custGeom>
              <a:avLst/>
              <a:gdLst/>
              <a:ahLst/>
              <a:cxnLst/>
              <a:rect l="l" t="t" r="r" b="b"/>
              <a:pathLst>
                <a:path w="3740" h="4590" extrusionOk="0">
                  <a:moveTo>
                    <a:pt x="1885" y="0"/>
                  </a:moveTo>
                  <a:cubicBezTo>
                    <a:pt x="1824" y="1246"/>
                    <a:pt x="1004" y="2249"/>
                    <a:pt x="1" y="2280"/>
                  </a:cubicBezTo>
                  <a:lnTo>
                    <a:pt x="1" y="2310"/>
                  </a:lnTo>
                  <a:cubicBezTo>
                    <a:pt x="1004" y="2341"/>
                    <a:pt x="1824" y="3344"/>
                    <a:pt x="1885" y="4590"/>
                  </a:cubicBezTo>
                  <a:cubicBezTo>
                    <a:pt x="1916" y="3344"/>
                    <a:pt x="2736" y="2341"/>
                    <a:pt x="3739" y="2310"/>
                  </a:cubicBezTo>
                  <a:cubicBezTo>
                    <a:pt x="3739" y="2310"/>
                    <a:pt x="3739" y="2310"/>
                    <a:pt x="3739" y="2280"/>
                  </a:cubicBezTo>
                  <a:cubicBezTo>
                    <a:pt x="2736" y="2249"/>
                    <a:pt x="1916" y="1246"/>
                    <a:pt x="188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22"/>
            <p:cNvSpPr/>
            <p:nvPr/>
          </p:nvSpPr>
          <p:spPr>
            <a:xfrm rot="10800000" flipH="1">
              <a:off x="8912388" y="2532934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69"/>
                    <a:pt x="214" y="852"/>
                    <a:pt x="426" y="852"/>
                  </a:cubicBezTo>
                  <a:cubicBezTo>
                    <a:pt x="669" y="852"/>
                    <a:pt x="852" y="669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22"/>
            <p:cNvSpPr/>
            <p:nvPr/>
          </p:nvSpPr>
          <p:spPr>
            <a:xfrm rot="10800000" flipH="1">
              <a:off x="6318125" y="4800156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38" y="851"/>
                    <a:pt x="851" y="669"/>
                    <a:pt x="851" y="426"/>
                  </a:cubicBezTo>
                  <a:cubicBezTo>
                    <a:pt x="851" y="183"/>
                    <a:pt x="638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22"/>
            <p:cNvSpPr/>
            <p:nvPr/>
          </p:nvSpPr>
          <p:spPr>
            <a:xfrm rot="10800000" flipH="1">
              <a:off x="3471385" y="4837335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22"/>
            <p:cNvSpPr/>
            <p:nvPr/>
          </p:nvSpPr>
          <p:spPr>
            <a:xfrm rot="10800000" flipH="1">
              <a:off x="521089" y="429587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1" name="Google Shape;1021;p22"/>
            <p:cNvSpPr/>
            <p:nvPr/>
          </p:nvSpPr>
          <p:spPr>
            <a:xfrm rot="10800000" flipH="1">
              <a:off x="1252596" y="177367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69" y="851"/>
                    <a:pt x="851" y="669"/>
                    <a:pt x="851" y="426"/>
                  </a:cubicBezTo>
                  <a:cubicBezTo>
                    <a:pt x="851" y="183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0"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3" name="Google Shape;1023;p23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4" name="Google Shape;1024;p23"/>
          <p:cNvSpPr txBox="1"/>
          <p:nvPr>
            <p:ph type="title"/>
          </p:nvPr>
        </p:nvSpPr>
        <p:spPr>
          <a:xfrm>
            <a:off x="720000" y="539500"/>
            <a:ext cx="77040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25" name="Google Shape;1025;p23"/>
          <p:cNvGrpSpPr/>
          <p:nvPr/>
        </p:nvGrpSpPr>
        <p:grpSpPr>
          <a:xfrm rot="-9884715">
            <a:off x="8243868" y="-94065"/>
            <a:ext cx="586150" cy="1402239"/>
            <a:chOff x="2331900" y="3286925"/>
            <a:chExt cx="421950" cy="1009425"/>
          </a:xfrm>
        </p:grpSpPr>
        <p:sp>
          <p:nvSpPr>
            <p:cNvPr id="1026" name="Google Shape;1026;p23"/>
            <p:cNvSpPr/>
            <p:nvPr/>
          </p:nvSpPr>
          <p:spPr>
            <a:xfrm>
              <a:off x="2483100" y="3478375"/>
              <a:ext cx="129200" cy="817975"/>
            </a:xfrm>
            <a:custGeom>
              <a:avLst/>
              <a:gdLst/>
              <a:ahLst/>
              <a:cxnLst/>
              <a:rect l="l" t="t" r="r" b="b"/>
              <a:pathLst>
                <a:path w="5168" h="32719" fill="none" extrusionOk="0">
                  <a:moveTo>
                    <a:pt x="2012" y="32718"/>
                  </a:moveTo>
                  <a:cubicBezTo>
                    <a:pt x="5167" y="22029"/>
                    <a:pt x="4440" y="10226"/>
                    <a:pt x="1" y="1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" name="Google Shape;1027;p23"/>
            <p:cNvSpPr/>
            <p:nvPr/>
          </p:nvSpPr>
          <p:spPr>
            <a:xfrm>
              <a:off x="2416575" y="3286925"/>
              <a:ext cx="99050" cy="271525"/>
            </a:xfrm>
            <a:custGeom>
              <a:avLst/>
              <a:gdLst/>
              <a:ahLst/>
              <a:cxnLst/>
              <a:rect l="l" t="t" r="r" b="b"/>
              <a:pathLst>
                <a:path w="3962" h="10861" extrusionOk="0">
                  <a:moveTo>
                    <a:pt x="745" y="1"/>
                  </a:moveTo>
                  <a:cubicBezTo>
                    <a:pt x="688" y="1"/>
                    <a:pt x="631" y="11"/>
                    <a:pt x="573" y="32"/>
                  </a:cubicBezTo>
                  <a:cubicBezTo>
                    <a:pt x="233" y="140"/>
                    <a:pt x="125" y="543"/>
                    <a:pt x="94" y="883"/>
                  </a:cubicBezTo>
                  <a:cubicBezTo>
                    <a:pt x="1" y="1950"/>
                    <a:pt x="248" y="3002"/>
                    <a:pt x="511" y="4023"/>
                  </a:cubicBezTo>
                  <a:cubicBezTo>
                    <a:pt x="1177" y="6529"/>
                    <a:pt x="2074" y="9097"/>
                    <a:pt x="3961" y="10861"/>
                  </a:cubicBezTo>
                  <a:cubicBezTo>
                    <a:pt x="3791" y="9654"/>
                    <a:pt x="3791" y="8324"/>
                    <a:pt x="3652" y="7117"/>
                  </a:cubicBezTo>
                  <a:cubicBezTo>
                    <a:pt x="3373" y="4874"/>
                    <a:pt x="2677" y="2693"/>
                    <a:pt x="1594" y="728"/>
                  </a:cubicBezTo>
                  <a:cubicBezTo>
                    <a:pt x="1408" y="382"/>
                    <a:pt x="1095" y="1"/>
                    <a:pt x="74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2331900" y="3438300"/>
              <a:ext cx="216975" cy="217225"/>
            </a:xfrm>
            <a:custGeom>
              <a:avLst/>
              <a:gdLst/>
              <a:ahLst/>
              <a:cxnLst/>
              <a:rect l="l" t="t" r="r" b="b"/>
              <a:pathLst>
                <a:path w="8679" h="8689" extrusionOk="0">
                  <a:moveTo>
                    <a:pt x="515" y="0"/>
                  </a:moveTo>
                  <a:cubicBezTo>
                    <a:pt x="394" y="0"/>
                    <a:pt x="280" y="35"/>
                    <a:pt x="186" y="118"/>
                  </a:cubicBezTo>
                  <a:cubicBezTo>
                    <a:pt x="47" y="258"/>
                    <a:pt x="0" y="459"/>
                    <a:pt x="16" y="644"/>
                  </a:cubicBezTo>
                  <a:cubicBezTo>
                    <a:pt x="16" y="1155"/>
                    <a:pt x="279" y="1634"/>
                    <a:pt x="572" y="2068"/>
                  </a:cubicBezTo>
                  <a:cubicBezTo>
                    <a:pt x="2506" y="5038"/>
                    <a:pt x="5383" y="7389"/>
                    <a:pt x="8678" y="8688"/>
                  </a:cubicBezTo>
                  <a:cubicBezTo>
                    <a:pt x="7472" y="7389"/>
                    <a:pt x="5987" y="5935"/>
                    <a:pt x="4904" y="4527"/>
                  </a:cubicBezTo>
                  <a:cubicBezTo>
                    <a:pt x="4424" y="3908"/>
                    <a:pt x="3960" y="3305"/>
                    <a:pt x="3481" y="2686"/>
                  </a:cubicBezTo>
                  <a:cubicBezTo>
                    <a:pt x="2800" y="1805"/>
                    <a:pt x="2119" y="923"/>
                    <a:pt x="1207" y="273"/>
                  </a:cubicBezTo>
                  <a:cubicBezTo>
                    <a:pt x="1012" y="130"/>
                    <a:pt x="751" y="0"/>
                    <a:pt x="515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2337700" y="3636825"/>
              <a:ext cx="237850" cy="187325"/>
            </a:xfrm>
            <a:custGeom>
              <a:avLst/>
              <a:gdLst/>
              <a:ahLst/>
              <a:cxnLst/>
              <a:rect l="l" t="t" r="r" b="b"/>
              <a:pathLst>
                <a:path w="9514" h="7493" extrusionOk="0">
                  <a:moveTo>
                    <a:pt x="488" y="1"/>
                  </a:moveTo>
                  <a:cubicBezTo>
                    <a:pt x="304" y="1"/>
                    <a:pt x="145" y="64"/>
                    <a:pt x="78" y="237"/>
                  </a:cubicBezTo>
                  <a:cubicBezTo>
                    <a:pt x="0" y="438"/>
                    <a:pt x="93" y="639"/>
                    <a:pt x="186" y="825"/>
                  </a:cubicBezTo>
                  <a:cubicBezTo>
                    <a:pt x="1145" y="2526"/>
                    <a:pt x="2630" y="3872"/>
                    <a:pt x="4270" y="4924"/>
                  </a:cubicBezTo>
                  <a:cubicBezTo>
                    <a:pt x="5925" y="5961"/>
                    <a:pt x="7719" y="6734"/>
                    <a:pt x="9514" y="7492"/>
                  </a:cubicBezTo>
                  <a:cubicBezTo>
                    <a:pt x="8075" y="6208"/>
                    <a:pt x="6915" y="4847"/>
                    <a:pt x="5585" y="3455"/>
                  </a:cubicBezTo>
                  <a:cubicBezTo>
                    <a:pt x="4285" y="2109"/>
                    <a:pt x="2754" y="980"/>
                    <a:pt x="1083" y="160"/>
                  </a:cubicBezTo>
                  <a:cubicBezTo>
                    <a:pt x="908" y="72"/>
                    <a:pt x="684" y="1"/>
                    <a:pt x="488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2360500" y="3831350"/>
              <a:ext cx="225500" cy="181525"/>
            </a:xfrm>
            <a:custGeom>
              <a:avLst/>
              <a:gdLst/>
              <a:ahLst/>
              <a:cxnLst/>
              <a:rect l="l" t="t" r="r" b="b"/>
              <a:pathLst>
                <a:path w="9020" h="7261" extrusionOk="0">
                  <a:moveTo>
                    <a:pt x="418" y="1"/>
                  </a:moveTo>
                  <a:cubicBezTo>
                    <a:pt x="328" y="1"/>
                    <a:pt x="243" y="24"/>
                    <a:pt x="171" y="82"/>
                  </a:cubicBezTo>
                  <a:cubicBezTo>
                    <a:pt x="1" y="222"/>
                    <a:pt x="32" y="485"/>
                    <a:pt x="94" y="701"/>
                  </a:cubicBezTo>
                  <a:cubicBezTo>
                    <a:pt x="558" y="2341"/>
                    <a:pt x="2012" y="3517"/>
                    <a:pt x="3435" y="4460"/>
                  </a:cubicBezTo>
                  <a:cubicBezTo>
                    <a:pt x="4533" y="5203"/>
                    <a:pt x="5678" y="5883"/>
                    <a:pt x="6838" y="6502"/>
                  </a:cubicBezTo>
                  <a:cubicBezTo>
                    <a:pt x="7534" y="6858"/>
                    <a:pt x="8246" y="7214"/>
                    <a:pt x="9019" y="7260"/>
                  </a:cubicBezTo>
                  <a:cubicBezTo>
                    <a:pt x="7736" y="6193"/>
                    <a:pt x="6715" y="4909"/>
                    <a:pt x="5508" y="3733"/>
                  </a:cubicBezTo>
                  <a:cubicBezTo>
                    <a:pt x="4085" y="2325"/>
                    <a:pt x="2615" y="902"/>
                    <a:pt x="790" y="98"/>
                  </a:cubicBezTo>
                  <a:cubicBezTo>
                    <a:pt x="673" y="44"/>
                    <a:pt x="541" y="1"/>
                    <a:pt x="418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2553100" y="3442600"/>
              <a:ext cx="114875" cy="244250"/>
            </a:xfrm>
            <a:custGeom>
              <a:avLst/>
              <a:gdLst/>
              <a:ahLst/>
              <a:cxnLst/>
              <a:rect l="l" t="t" r="r" b="b"/>
              <a:pathLst>
                <a:path w="4595" h="9770" extrusionOk="0">
                  <a:moveTo>
                    <a:pt x="4050" y="1"/>
                  </a:moveTo>
                  <a:cubicBezTo>
                    <a:pt x="4025" y="1"/>
                    <a:pt x="4001" y="3"/>
                    <a:pt x="3976" y="8"/>
                  </a:cubicBezTo>
                  <a:cubicBezTo>
                    <a:pt x="3868" y="39"/>
                    <a:pt x="3775" y="117"/>
                    <a:pt x="3698" y="194"/>
                  </a:cubicBezTo>
                  <a:cubicBezTo>
                    <a:pt x="2429" y="1385"/>
                    <a:pt x="1702" y="3040"/>
                    <a:pt x="1223" y="4711"/>
                  </a:cubicBezTo>
                  <a:cubicBezTo>
                    <a:pt x="728" y="6366"/>
                    <a:pt x="480" y="8099"/>
                    <a:pt x="1" y="9769"/>
                  </a:cubicBezTo>
                  <a:cubicBezTo>
                    <a:pt x="728" y="8733"/>
                    <a:pt x="1470" y="7418"/>
                    <a:pt x="2135" y="6351"/>
                  </a:cubicBezTo>
                  <a:cubicBezTo>
                    <a:pt x="3156" y="4665"/>
                    <a:pt x="4208" y="2932"/>
                    <a:pt x="4533" y="998"/>
                  </a:cubicBezTo>
                  <a:cubicBezTo>
                    <a:pt x="4564" y="782"/>
                    <a:pt x="4595" y="550"/>
                    <a:pt x="4502" y="333"/>
                  </a:cubicBezTo>
                  <a:cubicBezTo>
                    <a:pt x="4434" y="155"/>
                    <a:pt x="4243" y="1"/>
                    <a:pt x="4050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2579025" y="3604250"/>
              <a:ext cx="139625" cy="257800"/>
            </a:xfrm>
            <a:custGeom>
              <a:avLst/>
              <a:gdLst/>
              <a:ahLst/>
              <a:cxnLst/>
              <a:rect l="l" t="t" r="r" b="b"/>
              <a:pathLst>
                <a:path w="5585" h="10312" extrusionOk="0">
                  <a:moveTo>
                    <a:pt x="5029" y="0"/>
                  </a:moveTo>
                  <a:cubicBezTo>
                    <a:pt x="4875" y="0"/>
                    <a:pt x="4713" y="100"/>
                    <a:pt x="4579" y="210"/>
                  </a:cubicBezTo>
                  <a:cubicBezTo>
                    <a:pt x="3573" y="1076"/>
                    <a:pt x="2970" y="2313"/>
                    <a:pt x="2429" y="3536"/>
                  </a:cubicBezTo>
                  <a:cubicBezTo>
                    <a:pt x="1470" y="5732"/>
                    <a:pt x="665" y="8006"/>
                    <a:pt x="0" y="10311"/>
                  </a:cubicBezTo>
                  <a:cubicBezTo>
                    <a:pt x="1222" y="8548"/>
                    <a:pt x="2522" y="6753"/>
                    <a:pt x="3682" y="4943"/>
                  </a:cubicBezTo>
                  <a:cubicBezTo>
                    <a:pt x="4316" y="3953"/>
                    <a:pt x="4842" y="2901"/>
                    <a:pt x="5244" y="1803"/>
                  </a:cubicBezTo>
                  <a:cubicBezTo>
                    <a:pt x="5430" y="1308"/>
                    <a:pt x="5584" y="751"/>
                    <a:pt x="5368" y="271"/>
                  </a:cubicBezTo>
                  <a:cubicBezTo>
                    <a:pt x="5321" y="179"/>
                    <a:pt x="5260" y="70"/>
                    <a:pt x="5151" y="24"/>
                  </a:cubicBezTo>
                  <a:cubicBezTo>
                    <a:pt x="5112" y="7"/>
                    <a:pt x="5071" y="0"/>
                    <a:pt x="502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23"/>
            <p:cNvSpPr/>
            <p:nvPr/>
          </p:nvSpPr>
          <p:spPr>
            <a:xfrm>
              <a:off x="2571675" y="3832050"/>
              <a:ext cx="161275" cy="233800"/>
            </a:xfrm>
            <a:custGeom>
              <a:avLst/>
              <a:gdLst/>
              <a:ahLst/>
              <a:cxnLst/>
              <a:rect l="l" t="t" r="r" b="b"/>
              <a:pathLst>
                <a:path w="6451" h="9352" extrusionOk="0">
                  <a:moveTo>
                    <a:pt x="6179" y="0"/>
                  </a:moveTo>
                  <a:cubicBezTo>
                    <a:pt x="6114" y="0"/>
                    <a:pt x="6047" y="24"/>
                    <a:pt x="5987" y="54"/>
                  </a:cubicBezTo>
                  <a:cubicBezTo>
                    <a:pt x="5554" y="209"/>
                    <a:pt x="5120" y="364"/>
                    <a:pt x="4749" y="658"/>
                  </a:cubicBezTo>
                  <a:cubicBezTo>
                    <a:pt x="4285" y="1029"/>
                    <a:pt x="4007" y="1570"/>
                    <a:pt x="3728" y="2112"/>
                  </a:cubicBezTo>
                  <a:cubicBezTo>
                    <a:pt x="2491" y="4525"/>
                    <a:pt x="1238" y="6938"/>
                    <a:pt x="0" y="9351"/>
                  </a:cubicBezTo>
                  <a:cubicBezTo>
                    <a:pt x="866" y="8717"/>
                    <a:pt x="1810" y="7789"/>
                    <a:pt x="2506" y="6969"/>
                  </a:cubicBezTo>
                  <a:cubicBezTo>
                    <a:pt x="4146" y="5035"/>
                    <a:pt x="5832" y="2994"/>
                    <a:pt x="6404" y="518"/>
                  </a:cubicBezTo>
                  <a:cubicBezTo>
                    <a:pt x="6451" y="333"/>
                    <a:pt x="6451" y="85"/>
                    <a:pt x="6281" y="23"/>
                  </a:cubicBezTo>
                  <a:cubicBezTo>
                    <a:pt x="6248" y="7"/>
                    <a:pt x="6214" y="0"/>
                    <a:pt x="617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4" name="Google Shape;1034;p23"/>
            <p:cNvSpPr/>
            <p:nvPr/>
          </p:nvSpPr>
          <p:spPr>
            <a:xfrm>
              <a:off x="2376375" y="3986775"/>
              <a:ext cx="194150" cy="157575"/>
            </a:xfrm>
            <a:custGeom>
              <a:avLst/>
              <a:gdLst/>
              <a:ahLst/>
              <a:cxnLst/>
              <a:rect l="l" t="t" r="r" b="b"/>
              <a:pathLst>
                <a:path w="7766" h="6303" extrusionOk="0">
                  <a:moveTo>
                    <a:pt x="420" y="1"/>
                  </a:moveTo>
                  <a:cubicBezTo>
                    <a:pt x="246" y="1"/>
                    <a:pt x="75" y="53"/>
                    <a:pt x="31" y="208"/>
                  </a:cubicBezTo>
                  <a:cubicBezTo>
                    <a:pt x="0" y="301"/>
                    <a:pt x="46" y="424"/>
                    <a:pt x="93" y="517"/>
                  </a:cubicBezTo>
                  <a:cubicBezTo>
                    <a:pt x="789" y="2002"/>
                    <a:pt x="2011" y="3193"/>
                    <a:pt x="3372" y="4106"/>
                  </a:cubicBezTo>
                  <a:cubicBezTo>
                    <a:pt x="4734" y="5019"/>
                    <a:pt x="6250" y="5668"/>
                    <a:pt x="7766" y="6303"/>
                  </a:cubicBezTo>
                  <a:cubicBezTo>
                    <a:pt x="6884" y="5545"/>
                    <a:pt x="6080" y="4384"/>
                    <a:pt x="5306" y="3503"/>
                  </a:cubicBezTo>
                  <a:cubicBezTo>
                    <a:pt x="4007" y="2018"/>
                    <a:pt x="2537" y="486"/>
                    <a:pt x="619" y="22"/>
                  </a:cubicBezTo>
                  <a:cubicBezTo>
                    <a:pt x="557" y="9"/>
                    <a:pt x="488" y="1"/>
                    <a:pt x="420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2563550" y="4007750"/>
              <a:ext cx="190300" cy="188825"/>
            </a:xfrm>
            <a:custGeom>
              <a:avLst/>
              <a:gdLst/>
              <a:ahLst/>
              <a:cxnLst/>
              <a:rect l="l" t="t" r="r" b="b"/>
              <a:pathLst>
                <a:path w="7612" h="7553" extrusionOk="0">
                  <a:moveTo>
                    <a:pt x="6974" y="0"/>
                  </a:moveTo>
                  <a:cubicBezTo>
                    <a:pt x="6195" y="0"/>
                    <a:pt x="5531" y="536"/>
                    <a:pt x="4966" y="1086"/>
                  </a:cubicBezTo>
                  <a:cubicBezTo>
                    <a:pt x="3017" y="2989"/>
                    <a:pt x="1501" y="5278"/>
                    <a:pt x="0" y="7552"/>
                  </a:cubicBezTo>
                  <a:cubicBezTo>
                    <a:pt x="1439" y="6763"/>
                    <a:pt x="2352" y="6268"/>
                    <a:pt x="3666" y="5324"/>
                  </a:cubicBezTo>
                  <a:cubicBezTo>
                    <a:pt x="4533" y="4721"/>
                    <a:pt x="5384" y="4102"/>
                    <a:pt x="6095" y="3344"/>
                  </a:cubicBezTo>
                  <a:cubicBezTo>
                    <a:pt x="6822" y="2586"/>
                    <a:pt x="7395" y="1658"/>
                    <a:pt x="7580" y="622"/>
                  </a:cubicBezTo>
                  <a:cubicBezTo>
                    <a:pt x="7596" y="498"/>
                    <a:pt x="7611" y="359"/>
                    <a:pt x="7549" y="235"/>
                  </a:cubicBezTo>
                  <a:cubicBezTo>
                    <a:pt x="7472" y="65"/>
                    <a:pt x="7255" y="3"/>
                    <a:pt x="7070" y="3"/>
                  </a:cubicBezTo>
                  <a:cubicBezTo>
                    <a:pt x="7038" y="1"/>
                    <a:pt x="7006" y="0"/>
                    <a:pt x="6974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2582875" y="3604250"/>
              <a:ext cx="126875" cy="244650"/>
            </a:xfrm>
            <a:custGeom>
              <a:avLst/>
              <a:gdLst/>
              <a:ahLst/>
              <a:cxnLst/>
              <a:rect l="l" t="t" r="r" b="b"/>
              <a:pathLst>
                <a:path w="5075" h="9786" extrusionOk="0">
                  <a:moveTo>
                    <a:pt x="4875" y="0"/>
                  </a:moveTo>
                  <a:cubicBezTo>
                    <a:pt x="4721" y="0"/>
                    <a:pt x="4559" y="100"/>
                    <a:pt x="4425" y="210"/>
                  </a:cubicBezTo>
                  <a:cubicBezTo>
                    <a:pt x="3419" y="1076"/>
                    <a:pt x="2816" y="2313"/>
                    <a:pt x="2275" y="3536"/>
                  </a:cubicBezTo>
                  <a:cubicBezTo>
                    <a:pt x="1393" y="5577"/>
                    <a:pt x="635" y="7666"/>
                    <a:pt x="1" y="9785"/>
                  </a:cubicBezTo>
                  <a:cubicBezTo>
                    <a:pt x="1826" y="6629"/>
                    <a:pt x="3512" y="3381"/>
                    <a:pt x="5075" y="86"/>
                  </a:cubicBezTo>
                  <a:cubicBezTo>
                    <a:pt x="5059" y="55"/>
                    <a:pt x="5028" y="39"/>
                    <a:pt x="4997" y="24"/>
                  </a:cubicBezTo>
                  <a:cubicBezTo>
                    <a:pt x="4958" y="7"/>
                    <a:pt x="4917" y="0"/>
                    <a:pt x="487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2416575" y="3287325"/>
              <a:ext cx="93250" cy="265725"/>
            </a:xfrm>
            <a:custGeom>
              <a:avLst/>
              <a:gdLst/>
              <a:ahLst/>
              <a:cxnLst/>
              <a:rect l="l" t="t" r="r" b="b"/>
              <a:pathLst>
                <a:path w="3730" h="10629" extrusionOk="0">
                  <a:moveTo>
                    <a:pt x="635" y="1"/>
                  </a:moveTo>
                  <a:cubicBezTo>
                    <a:pt x="620" y="1"/>
                    <a:pt x="589" y="1"/>
                    <a:pt x="573" y="16"/>
                  </a:cubicBezTo>
                  <a:cubicBezTo>
                    <a:pt x="233" y="124"/>
                    <a:pt x="125" y="527"/>
                    <a:pt x="94" y="867"/>
                  </a:cubicBezTo>
                  <a:cubicBezTo>
                    <a:pt x="1" y="1934"/>
                    <a:pt x="248" y="2986"/>
                    <a:pt x="511" y="4007"/>
                  </a:cubicBezTo>
                  <a:cubicBezTo>
                    <a:pt x="1146" y="6405"/>
                    <a:pt x="1996" y="8865"/>
                    <a:pt x="3729" y="10628"/>
                  </a:cubicBezTo>
                  <a:lnTo>
                    <a:pt x="635" y="1"/>
                  </a:ln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2337300" y="3438350"/>
              <a:ext cx="208875" cy="214075"/>
            </a:xfrm>
            <a:custGeom>
              <a:avLst/>
              <a:gdLst/>
              <a:ahLst/>
              <a:cxnLst/>
              <a:rect l="l" t="t" r="r" b="b"/>
              <a:pathLst>
                <a:path w="8355" h="8563" extrusionOk="0">
                  <a:moveTo>
                    <a:pt x="313" y="1"/>
                  </a:moveTo>
                  <a:cubicBezTo>
                    <a:pt x="199" y="1"/>
                    <a:pt x="92" y="30"/>
                    <a:pt x="1" y="101"/>
                  </a:cubicBezTo>
                  <a:cubicBezTo>
                    <a:pt x="1594" y="2746"/>
                    <a:pt x="3930" y="4943"/>
                    <a:pt x="6219" y="7047"/>
                  </a:cubicBezTo>
                  <a:cubicBezTo>
                    <a:pt x="6869" y="7650"/>
                    <a:pt x="7550" y="8253"/>
                    <a:pt x="8354" y="8563"/>
                  </a:cubicBezTo>
                  <a:cubicBezTo>
                    <a:pt x="7163" y="7294"/>
                    <a:pt x="5740" y="5902"/>
                    <a:pt x="4688" y="4525"/>
                  </a:cubicBezTo>
                  <a:cubicBezTo>
                    <a:pt x="4208" y="3906"/>
                    <a:pt x="3744" y="3303"/>
                    <a:pt x="3265" y="2684"/>
                  </a:cubicBezTo>
                  <a:cubicBezTo>
                    <a:pt x="2584" y="1803"/>
                    <a:pt x="1903" y="921"/>
                    <a:pt x="991" y="271"/>
                  </a:cubicBezTo>
                  <a:cubicBezTo>
                    <a:pt x="803" y="125"/>
                    <a:pt x="546" y="1"/>
                    <a:pt x="313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2346200" y="3636775"/>
              <a:ext cx="229350" cy="187375"/>
            </a:xfrm>
            <a:custGeom>
              <a:avLst/>
              <a:gdLst/>
              <a:ahLst/>
              <a:cxnLst/>
              <a:rect l="l" t="t" r="r" b="b"/>
              <a:pathLst>
                <a:path w="9174" h="7495" extrusionOk="0">
                  <a:moveTo>
                    <a:pt x="178" y="1"/>
                  </a:moveTo>
                  <a:cubicBezTo>
                    <a:pt x="116" y="1"/>
                    <a:pt x="57" y="7"/>
                    <a:pt x="0" y="22"/>
                  </a:cubicBezTo>
                  <a:cubicBezTo>
                    <a:pt x="2244" y="2173"/>
                    <a:pt x="4641" y="4168"/>
                    <a:pt x="7178" y="5963"/>
                  </a:cubicBezTo>
                  <a:cubicBezTo>
                    <a:pt x="7843" y="6442"/>
                    <a:pt x="8524" y="6922"/>
                    <a:pt x="9127" y="7479"/>
                  </a:cubicBezTo>
                  <a:cubicBezTo>
                    <a:pt x="9143" y="7479"/>
                    <a:pt x="9158" y="7494"/>
                    <a:pt x="9174" y="7494"/>
                  </a:cubicBezTo>
                  <a:cubicBezTo>
                    <a:pt x="7735" y="6210"/>
                    <a:pt x="6575" y="4849"/>
                    <a:pt x="5245" y="3457"/>
                  </a:cubicBezTo>
                  <a:cubicBezTo>
                    <a:pt x="3945" y="2111"/>
                    <a:pt x="2414" y="982"/>
                    <a:pt x="743" y="162"/>
                  </a:cubicBezTo>
                  <a:cubicBezTo>
                    <a:pt x="579" y="68"/>
                    <a:pt x="370" y="1"/>
                    <a:pt x="178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0" name="Google Shape;1040;p23"/>
            <p:cNvSpPr/>
            <p:nvPr/>
          </p:nvSpPr>
          <p:spPr>
            <a:xfrm>
              <a:off x="2362050" y="3831350"/>
              <a:ext cx="223950" cy="181525"/>
            </a:xfrm>
            <a:custGeom>
              <a:avLst/>
              <a:gdLst/>
              <a:ahLst/>
              <a:cxnLst/>
              <a:rect l="l" t="t" r="r" b="b"/>
              <a:pathLst>
                <a:path w="8958" h="7261" extrusionOk="0">
                  <a:moveTo>
                    <a:pt x="356" y="1"/>
                  </a:moveTo>
                  <a:cubicBezTo>
                    <a:pt x="266" y="1"/>
                    <a:pt x="181" y="24"/>
                    <a:pt x="109" y="82"/>
                  </a:cubicBezTo>
                  <a:cubicBezTo>
                    <a:pt x="47" y="129"/>
                    <a:pt x="16" y="206"/>
                    <a:pt x="1" y="283"/>
                  </a:cubicBezTo>
                  <a:lnTo>
                    <a:pt x="8602" y="7183"/>
                  </a:lnTo>
                  <a:cubicBezTo>
                    <a:pt x="8633" y="7198"/>
                    <a:pt x="8648" y="7214"/>
                    <a:pt x="8664" y="7229"/>
                  </a:cubicBezTo>
                  <a:cubicBezTo>
                    <a:pt x="8756" y="7245"/>
                    <a:pt x="8865" y="7260"/>
                    <a:pt x="8957" y="7260"/>
                  </a:cubicBezTo>
                  <a:cubicBezTo>
                    <a:pt x="7674" y="6193"/>
                    <a:pt x="6653" y="4909"/>
                    <a:pt x="5446" y="3733"/>
                  </a:cubicBezTo>
                  <a:cubicBezTo>
                    <a:pt x="4023" y="2325"/>
                    <a:pt x="2553" y="902"/>
                    <a:pt x="728" y="98"/>
                  </a:cubicBezTo>
                  <a:cubicBezTo>
                    <a:pt x="611" y="44"/>
                    <a:pt x="479" y="1"/>
                    <a:pt x="356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23"/>
            <p:cNvSpPr/>
            <p:nvPr/>
          </p:nvSpPr>
          <p:spPr>
            <a:xfrm>
              <a:off x="2554650" y="3442625"/>
              <a:ext cx="103675" cy="237650"/>
            </a:xfrm>
            <a:custGeom>
              <a:avLst/>
              <a:gdLst/>
              <a:ahLst/>
              <a:cxnLst/>
              <a:rect l="l" t="t" r="r" b="b"/>
              <a:pathLst>
                <a:path w="4147" h="9506" extrusionOk="0">
                  <a:moveTo>
                    <a:pt x="3982" y="1"/>
                  </a:moveTo>
                  <a:cubicBezTo>
                    <a:pt x="3960" y="1"/>
                    <a:pt x="3937" y="3"/>
                    <a:pt x="3914" y="7"/>
                  </a:cubicBezTo>
                  <a:cubicBezTo>
                    <a:pt x="3806" y="38"/>
                    <a:pt x="3713" y="116"/>
                    <a:pt x="3636" y="193"/>
                  </a:cubicBezTo>
                  <a:cubicBezTo>
                    <a:pt x="2367" y="1384"/>
                    <a:pt x="1640" y="3039"/>
                    <a:pt x="1161" y="4710"/>
                  </a:cubicBezTo>
                  <a:cubicBezTo>
                    <a:pt x="697" y="6288"/>
                    <a:pt x="434" y="7928"/>
                    <a:pt x="0" y="9506"/>
                  </a:cubicBezTo>
                  <a:cubicBezTo>
                    <a:pt x="1377" y="6350"/>
                    <a:pt x="2754" y="3194"/>
                    <a:pt x="4146" y="23"/>
                  </a:cubicBezTo>
                  <a:cubicBezTo>
                    <a:pt x="4092" y="12"/>
                    <a:pt x="4037" y="1"/>
                    <a:pt x="3982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23"/>
            <p:cNvSpPr/>
            <p:nvPr/>
          </p:nvSpPr>
          <p:spPr>
            <a:xfrm>
              <a:off x="2572450" y="3833000"/>
              <a:ext cx="149300" cy="232075"/>
            </a:xfrm>
            <a:custGeom>
              <a:avLst/>
              <a:gdLst/>
              <a:ahLst/>
              <a:cxnLst/>
              <a:rect l="l" t="t" r="r" b="b"/>
              <a:pathLst>
                <a:path w="5972" h="9283" extrusionOk="0">
                  <a:moveTo>
                    <a:pt x="5971" y="1"/>
                  </a:moveTo>
                  <a:lnTo>
                    <a:pt x="5971" y="1"/>
                  </a:lnTo>
                  <a:cubicBezTo>
                    <a:pt x="5969" y="5"/>
                    <a:pt x="5966" y="10"/>
                    <a:pt x="5963" y="14"/>
                  </a:cubicBezTo>
                  <a:lnTo>
                    <a:pt x="5963" y="14"/>
                  </a:lnTo>
                  <a:cubicBezTo>
                    <a:pt x="5967" y="13"/>
                    <a:pt x="5971" y="9"/>
                    <a:pt x="5971" y="1"/>
                  </a:cubicBezTo>
                  <a:close/>
                  <a:moveTo>
                    <a:pt x="5963" y="14"/>
                  </a:moveTo>
                  <a:cubicBezTo>
                    <a:pt x="5960" y="16"/>
                    <a:pt x="5956" y="16"/>
                    <a:pt x="5956" y="16"/>
                  </a:cubicBezTo>
                  <a:cubicBezTo>
                    <a:pt x="5523" y="171"/>
                    <a:pt x="5089" y="326"/>
                    <a:pt x="4718" y="620"/>
                  </a:cubicBezTo>
                  <a:cubicBezTo>
                    <a:pt x="4254" y="991"/>
                    <a:pt x="3976" y="1532"/>
                    <a:pt x="3697" y="2074"/>
                  </a:cubicBezTo>
                  <a:cubicBezTo>
                    <a:pt x="2460" y="4472"/>
                    <a:pt x="1222" y="6869"/>
                    <a:pt x="0" y="9282"/>
                  </a:cubicBezTo>
                  <a:cubicBezTo>
                    <a:pt x="2132" y="6301"/>
                    <a:pt x="4125" y="3196"/>
                    <a:pt x="5963" y="14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23"/>
            <p:cNvSpPr/>
            <p:nvPr/>
          </p:nvSpPr>
          <p:spPr>
            <a:xfrm>
              <a:off x="2377150" y="3986900"/>
              <a:ext cx="193375" cy="157450"/>
            </a:xfrm>
            <a:custGeom>
              <a:avLst/>
              <a:gdLst/>
              <a:ahLst/>
              <a:cxnLst/>
              <a:rect l="l" t="t" r="r" b="b"/>
              <a:pathLst>
                <a:path w="7735" h="6298" extrusionOk="0">
                  <a:moveTo>
                    <a:pt x="362" y="1"/>
                  </a:moveTo>
                  <a:cubicBezTo>
                    <a:pt x="203" y="1"/>
                    <a:pt x="52" y="52"/>
                    <a:pt x="0" y="187"/>
                  </a:cubicBezTo>
                  <a:cubicBezTo>
                    <a:pt x="1748" y="1982"/>
                    <a:pt x="3728" y="3544"/>
                    <a:pt x="5693" y="5091"/>
                  </a:cubicBezTo>
                  <a:cubicBezTo>
                    <a:pt x="6064" y="5385"/>
                    <a:pt x="6466" y="5679"/>
                    <a:pt x="6868" y="5926"/>
                  </a:cubicBezTo>
                  <a:cubicBezTo>
                    <a:pt x="7162" y="6066"/>
                    <a:pt x="7441" y="6189"/>
                    <a:pt x="7735" y="6298"/>
                  </a:cubicBezTo>
                  <a:cubicBezTo>
                    <a:pt x="6853" y="5540"/>
                    <a:pt x="6049" y="4379"/>
                    <a:pt x="5275" y="3498"/>
                  </a:cubicBezTo>
                  <a:cubicBezTo>
                    <a:pt x="3976" y="2013"/>
                    <a:pt x="2506" y="481"/>
                    <a:pt x="588" y="33"/>
                  </a:cubicBezTo>
                  <a:cubicBezTo>
                    <a:pt x="517" y="12"/>
                    <a:pt x="439" y="1"/>
                    <a:pt x="362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4" name="Google Shape;1044;p23"/>
            <p:cNvSpPr/>
            <p:nvPr/>
          </p:nvSpPr>
          <p:spPr>
            <a:xfrm>
              <a:off x="2563550" y="4007750"/>
              <a:ext cx="188750" cy="188825"/>
            </a:xfrm>
            <a:custGeom>
              <a:avLst/>
              <a:gdLst/>
              <a:ahLst/>
              <a:cxnLst/>
              <a:rect l="l" t="t" r="r" b="b"/>
              <a:pathLst>
                <a:path w="7550" h="7553" extrusionOk="0">
                  <a:moveTo>
                    <a:pt x="6974" y="0"/>
                  </a:moveTo>
                  <a:cubicBezTo>
                    <a:pt x="6195" y="0"/>
                    <a:pt x="5531" y="536"/>
                    <a:pt x="4966" y="1086"/>
                  </a:cubicBezTo>
                  <a:cubicBezTo>
                    <a:pt x="3017" y="2989"/>
                    <a:pt x="1501" y="5278"/>
                    <a:pt x="0" y="7552"/>
                  </a:cubicBezTo>
                  <a:cubicBezTo>
                    <a:pt x="155" y="7475"/>
                    <a:pt x="294" y="7397"/>
                    <a:pt x="433" y="7320"/>
                  </a:cubicBezTo>
                  <a:cubicBezTo>
                    <a:pt x="2878" y="5031"/>
                    <a:pt x="5260" y="2664"/>
                    <a:pt x="7549" y="235"/>
                  </a:cubicBezTo>
                  <a:cubicBezTo>
                    <a:pt x="7456" y="65"/>
                    <a:pt x="7255" y="3"/>
                    <a:pt x="7070" y="3"/>
                  </a:cubicBezTo>
                  <a:cubicBezTo>
                    <a:pt x="7038" y="1"/>
                    <a:pt x="7006" y="0"/>
                    <a:pt x="6974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5" name="Google Shape;1045;p23"/>
            <p:cNvSpPr/>
            <p:nvPr/>
          </p:nvSpPr>
          <p:spPr>
            <a:xfrm>
              <a:off x="2439400" y="3364675"/>
              <a:ext cx="76225" cy="193775"/>
            </a:xfrm>
            <a:custGeom>
              <a:avLst/>
              <a:gdLst/>
              <a:ahLst/>
              <a:cxnLst/>
              <a:rect l="l" t="t" r="r" b="b"/>
              <a:pathLst>
                <a:path w="3049" h="7751" extrusionOk="0">
                  <a:moveTo>
                    <a:pt x="1764" y="1"/>
                  </a:moveTo>
                  <a:lnTo>
                    <a:pt x="1826" y="3698"/>
                  </a:lnTo>
                  <a:cubicBezTo>
                    <a:pt x="1841" y="3760"/>
                    <a:pt x="1826" y="3837"/>
                    <a:pt x="1780" y="3883"/>
                  </a:cubicBezTo>
                  <a:cubicBezTo>
                    <a:pt x="1757" y="3906"/>
                    <a:pt x="1729" y="3915"/>
                    <a:pt x="1698" y="3915"/>
                  </a:cubicBezTo>
                  <a:cubicBezTo>
                    <a:pt x="1625" y="3915"/>
                    <a:pt x="1536" y="3861"/>
                    <a:pt x="1470" y="3806"/>
                  </a:cubicBezTo>
                  <a:cubicBezTo>
                    <a:pt x="944" y="3342"/>
                    <a:pt x="465" y="2847"/>
                    <a:pt x="1" y="2321"/>
                  </a:cubicBezTo>
                  <a:lnTo>
                    <a:pt x="1" y="2321"/>
                  </a:lnTo>
                  <a:cubicBezTo>
                    <a:pt x="635" y="4347"/>
                    <a:pt x="1517" y="6312"/>
                    <a:pt x="3048" y="7751"/>
                  </a:cubicBezTo>
                  <a:cubicBezTo>
                    <a:pt x="2878" y="6544"/>
                    <a:pt x="2878" y="5214"/>
                    <a:pt x="2739" y="4007"/>
                  </a:cubicBezTo>
                  <a:cubicBezTo>
                    <a:pt x="2569" y="2630"/>
                    <a:pt x="2244" y="1284"/>
                    <a:pt x="176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6" name="Google Shape;1046;p23"/>
            <p:cNvSpPr/>
            <p:nvPr/>
          </p:nvSpPr>
          <p:spPr>
            <a:xfrm>
              <a:off x="2399575" y="3540250"/>
              <a:ext cx="149300" cy="115275"/>
            </a:xfrm>
            <a:custGeom>
              <a:avLst/>
              <a:gdLst/>
              <a:ahLst/>
              <a:cxnLst/>
              <a:rect l="l" t="t" r="r" b="b"/>
              <a:pathLst>
                <a:path w="5972" h="4611" extrusionOk="0">
                  <a:moveTo>
                    <a:pt x="1857" y="1"/>
                  </a:moveTo>
                  <a:lnTo>
                    <a:pt x="1857" y="1"/>
                  </a:lnTo>
                  <a:cubicBezTo>
                    <a:pt x="2011" y="418"/>
                    <a:pt x="2166" y="836"/>
                    <a:pt x="2321" y="1238"/>
                  </a:cubicBezTo>
                  <a:cubicBezTo>
                    <a:pt x="2279" y="1240"/>
                    <a:pt x="2237" y="1241"/>
                    <a:pt x="2196" y="1241"/>
                  </a:cubicBezTo>
                  <a:cubicBezTo>
                    <a:pt x="1423" y="1241"/>
                    <a:pt x="705" y="973"/>
                    <a:pt x="0" y="650"/>
                  </a:cubicBezTo>
                  <a:lnTo>
                    <a:pt x="0" y="650"/>
                  </a:lnTo>
                  <a:cubicBezTo>
                    <a:pt x="1686" y="2367"/>
                    <a:pt x="3728" y="3729"/>
                    <a:pt x="5971" y="4610"/>
                  </a:cubicBezTo>
                  <a:cubicBezTo>
                    <a:pt x="4765" y="3311"/>
                    <a:pt x="3280" y="1857"/>
                    <a:pt x="2197" y="449"/>
                  </a:cubicBezTo>
                  <a:cubicBezTo>
                    <a:pt x="2089" y="310"/>
                    <a:pt x="1965" y="155"/>
                    <a:pt x="1857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7" name="Google Shape;1047;p23"/>
            <p:cNvSpPr/>
            <p:nvPr/>
          </p:nvSpPr>
          <p:spPr>
            <a:xfrm>
              <a:off x="2378675" y="3698825"/>
              <a:ext cx="196875" cy="125325"/>
            </a:xfrm>
            <a:custGeom>
              <a:avLst/>
              <a:gdLst/>
              <a:ahLst/>
              <a:cxnLst/>
              <a:rect l="l" t="t" r="r" b="b"/>
              <a:pathLst>
                <a:path w="7875" h="5013" extrusionOk="0">
                  <a:moveTo>
                    <a:pt x="2925" y="0"/>
                  </a:moveTo>
                  <a:cubicBezTo>
                    <a:pt x="3017" y="201"/>
                    <a:pt x="3110" y="387"/>
                    <a:pt x="3219" y="588"/>
                  </a:cubicBezTo>
                  <a:cubicBezTo>
                    <a:pt x="3389" y="959"/>
                    <a:pt x="3559" y="1330"/>
                    <a:pt x="3574" y="1733"/>
                  </a:cubicBezTo>
                  <a:cubicBezTo>
                    <a:pt x="2352" y="1330"/>
                    <a:pt x="1161" y="851"/>
                    <a:pt x="1" y="278"/>
                  </a:cubicBezTo>
                  <a:lnTo>
                    <a:pt x="1" y="278"/>
                  </a:lnTo>
                  <a:cubicBezTo>
                    <a:pt x="774" y="1114"/>
                    <a:pt x="1672" y="1825"/>
                    <a:pt x="2631" y="2444"/>
                  </a:cubicBezTo>
                  <a:cubicBezTo>
                    <a:pt x="4286" y="3481"/>
                    <a:pt x="6080" y="4254"/>
                    <a:pt x="7875" y="5012"/>
                  </a:cubicBezTo>
                  <a:cubicBezTo>
                    <a:pt x="6436" y="3728"/>
                    <a:pt x="5276" y="2367"/>
                    <a:pt x="3946" y="975"/>
                  </a:cubicBezTo>
                  <a:cubicBezTo>
                    <a:pt x="3621" y="634"/>
                    <a:pt x="3280" y="309"/>
                    <a:pt x="2925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" name="Google Shape;1048;p23"/>
            <p:cNvSpPr/>
            <p:nvPr/>
          </p:nvSpPr>
          <p:spPr>
            <a:xfrm>
              <a:off x="2410400" y="3893350"/>
              <a:ext cx="175600" cy="119525"/>
            </a:xfrm>
            <a:custGeom>
              <a:avLst/>
              <a:gdLst/>
              <a:ahLst/>
              <a:cxnLst/>
              <a:rect l="l" t="t" r="r" b="b"/>
              <a:pathLst>
                <a:path w="7024" h="4781" extrusionOk="0">
                  <a:moveTo>
                    <a:pt x="2197" y="0"/>
                  </a:moveTo>
                  <a:cubicBezTo>
                    <a:pt x="2584" y="712"/>
                    <a:pt x="2955" y="1439"/>
                    <a:pt x="3280" y="2181"/>
                  </a:cubicBezTo>
                  <a:cubicBezTo>
                    <a:pt x="3253" y="2263"/>
                    <a:pt x="3172" y="2292"/>
                    <a:pt x="3085" y="2292"/>
                  </a:cubicBezTo>
                  <a:cubicBezTo>
                    <a:pt x="3024" y="2292"/>
                    <a:pt x="2960" y="2278"/>
                    <a:pt x="2909" y="2259"/>
                  </a:cubicBezTo>
                  <a:cubicBezTo>
                    <a:pt x="1903" y="1887"/>
                    <a:pt x="929" y="1423"/>
                    <a:pt x="0" y="913"/>
                  </a:cubicBezTo>
                  <a:lnTo>
                    <a:pt x="0" y="913"/>
                  </a:lnTo>
                  <a:cubicBezTo>
                    <a:pt x="449" y="1300"/>
                    <a:pt x="944" y="1655"/>
                    <a:pt x="1439" y="1980"/>
                  </a:cubicBezTo>
                  <a:cubicBezTo>
                    <a:pt x="2537" y="2723"/>
                    <a:pt x="3682" y="3403"/>
                    <a:pt x="4842" y="4022"/>
                  </a:cubicBezTo>
                  <a:cubicBezTo>
                    <a:pt x="5538" y="4378"/>
                    <a:pt x="6250" y="4734"/>
                    <a:pt x="7023" y="4780"/>
                  </a:cubicBezTo>
                  <a:cubicBezTo>
                    <a:pt x="5740" y="3713"/>
                    <a:pt x="4719" y="2429"/>
                    <a:pt x="3512" y="1253"/>
                  </a:cubicBezTo>
                  <a:cubicBezTo>
                    <a:pt x="3079" y="835"/>
                    <a:pt x="2646" y="402"/>
                    <a:pt x="2197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" name="Google Shape;1049;p23"/>
            <p:cNvSpPr/>
            <p:nvPr/>
          </p:nvSpPr>
          <p:spPr>
            <a:xfrm>
              <a:off x="2553100" y="3529025"/>
              <a:ext cx="92450" cy="157825"/>
            </a:xfrm>
            <a:custGeom>
              <a:avLst/>
              <a:gdLst/>
              <a:ahLst/>
              <a:cxnLst/>
              <a:rect l="l" t="t" r="r" b="b"/>
              <a:pathLst>
                <a:path w="3698" h="6313" extrusionOk="0">
                  <a:moveTo>
                    <a:pt x="1625" y="1"/>
                  </a:moveTo>
                  <a:lnTo>
                    <a:pt x="1625" y="1"/>
                  </a:lnTo>
                  <a:cubicBezTo>
                    <a:pt x="1470" y="419"/>
                    <a:pt x="1331" y="836"/>
                    <a:pt x="1223" y="1254"/>
                  </a:cubicBezTo>
                  <a:cubicBezTo>
                    <a:pt x="728" y="2909"/>
                    <a:pt x="480" y="4642"/>
                    <a:pt x="1" y="6312"/>
                  </a:cubicBezTo>
                  <a:cubicBezTo>
                    <a:pt x="728" y="5276"/>
                    <a:pt x="1470" y="3961"/>
                    <a:pt x="2135" y="2894"/>
                  </a:cubicBezTo>
                  <a:cubicBezTo>
                    <a:pt x="2692" y="1981"/>
                    <a:pt x="3249" y="1053"/>
                    <a:pt x="3698" y="94"/>
                  </a:cubicBezTo>
                  <a:lnTo>
                    <a:pt x="3698" y="94"/>
                  </a:lnTo>
                  <a:cubicBezTo>
                    <a:pt x="3033" y="883"/>
                    <a:pt x="2352" y="1656"/>
                    <a:pt x="1640" y="2399"/>
                  </a:cubicBezTo>
                  <a:cubicBezTo>
                    <a:pt x="1408" y="1641"/>
                    <a:pt x="1517" y="805"/>
                    <a:pt x="162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" name="Google Shape;1050;p23"/>
            <p:cNvSpPr/>
            <p:nvPr/>
          </p:nvSpPr>
          <p:spPr>
            <a:xfrm>
              <a:off x="2579025" y="3706150"/>
              <a:ext cx="103650" cy="155900"/>
            </a:xfrm>
            <a:custGeom>
              <a:avLst/>
              <a:gdLst/>
              <a:ahLst/>
              <a:cxnLst/>
              <a:rect l="l" t="t" r="r" b="b"/>
              <a:pathLst>
                <a:path w="4146" h="6236" extrusionOk="0">
                  <a:moveTo>
                    <a:pt x="2212" y="1"/>
                  </a:moveTo>
                  <a:cubicBezTo>
                    <a:pt x="1346" y="2043"/>
                    <a:pt x="603" y="4116"/>
                    <a:pt x="0" y="6235"/>
                  </a:cubicBezTo>
                  <a:cubicBezTo>
                    <a:pt x="1222" y="4472"/>
                    <a:pt x="2522" y="2677"/>
                    <a:pt x="3682" y="867"/>
                  </a:cubicBezTo>
                  <a:cubicBezTo>
                    <a:pt x="3836" y="620"/>
                    <a:pt x="4007" y="357"/>
                    <a:pt x="4146" y="94"/>
                  </a:cubicBezTo>
                  <a:lnTo>
                    <a:pt x="4146" y="94"/>
                  </a:lnTo>
                  <a:cubicBezTo>
                    <a:pt x="3481" y="743"/>
                    <a:pt x="2800" y="1378"/>
                    <a:pt x="2243" y="2120"/>
                  </a:cubicBezTo>
                  <a:cubicBezTo>
                    <a:pt x="2233" y="2124"/>
                    <a:pt x="2224" y="2125"/>
                    <a:pt x="2215" y="2125"/>
                  </a:cubicBezTo>
                  <a:cubicBezTo>
                    <a:pt x="2141" y="2125"/>
                    <a:pt x="2104" y="2018"/>
                    <a:pt x="2104" y="1935"/>
                  </a:cubicBezTo>
                  <a:cubicBezTo>
                    <a:pt x="2104" y="1285"/>
                    <a:pt x="2135" y="651"/>
                    <a:pt x="221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" name="Google Shape;1051;p23"/>
            <p:cNvSpPr/>
            <p:nvPr/>
          </p:nvSpPr>
          <p:spPr>
            <a:xfrm>
              <a:off x="2571675" y="3934325"/>
              <a:ext cx="114100" cy="131525"/>
            </a:xfrm>
            <a:custGeom>
              <a:avLst/>
              <a:gdLst/>
              <a:ahLst/>
              <a:cxnLst/>
              <a:rect l="l" t="t" r="r" b="b"/>
              <a:pathLst>
                <a:path w="4564" h="5261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1810" y="1764"/>
                    <a:pt x="897" y="3512"/>
                    <a:pt x="0" y="5260"/>
                  </a:cubicBezTo>
                  <a:cubicBezTo>
                    <a:pt x="866" y="4626"/>
                    <a:pt x="1810" y="3698"/>
                    <a:pt x="2506" y="2878"/>
                  </a:cubicBezTo>
                  <a:cubicBezTo>
                    <a:pt x="3218" y="2043"/>
                    <a:pt x="3929" y="1192"/>
                    <a:pt x="4564" y="295"/>
                  </a:cubicBezTo>
                  <a:lnTo>
                    <a:pt x="4564" y="295"/>
                  </a:lnTo>
                  <a:cubicBezTo>
                    <a:pt x="4038" y="682"/>
                    <a:pt x="3512" y="1053"/>
                    <a:pt x="2986" y="1439"/>
                  </a:cubicBezTo>
                  <a:cubicBezTo>
                    <a:pt x="2932" y="1480"/>
                    <a:pt x="2867" y="1520"/>
                    <a:pt x="2800" y="1520"/>
                  </a:cubicBezTo>
                  <a:cubicBezTo>
                    <a:pt x="2790" y="1520"/>
                    <a:pt x="2779" y="1519"/>
                    <a:pt x="2769" y="1517"/>
                  </a:cubicBezTo>
                  <a:cubicBezTo>
                    <a:pt x="2583" y="1517"/>
                    <a:pt x="2537" y="1254"/>
                    <a:pt x="2553" y="1068"/>
                  </a:cubicBezTo>
                  <a:cubicBezTo>
                    <a:pt x="2599" y="712"/>
                    <a:pt x="2645" y="357"/>
                    <a:pt x="2707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23"/>
            <p:cNvSpPr/>
            <p:nvPr/>
          </p:nvSpPr>
          <p:spPr>
            <a:xfrm>
              <a:off x="2431675" y="4039150"/>
              <a:ext cx="138850" cy="105200"/>
            </a:xfrm>
            <a:custGeom>
              <a:avLst/>
              <a:gdLst/>
              <a:ahLst/>
              <a:cxnLst/>
              <a:rect l="l" t="t" r="r" b="b"/>
              <a:pathLst>
                <a:path w="5554" h="4208" extrusionOk="0">
                  <a:moveTo>
                    <a:pt x="1779" y="0"/>
                  </a:moveTo>
                  <a:cubicBezTo>
                    <a:pt x="1903" y="217"/>
                    <a:pt x="2042" y="449"/>
                    <a:pt x="2181" y="665"/>
                  </a:cubicBezTo>
                  <a:cubicBezTo>
                    <a:pt x="2321" y="897"/>
                    <a:pt x="2460" y="1238"/>
                    <a:pt x="2259" y="1439"/>
                  </a:cubicBezTo>
                  <a:cubicBezTo>
                    <a:pt x="2178" y="1519"/>
                    <a:pt x="2073" y="1545"/>
                    <a:pt x="1960" y="1545"/>
                  </a:cubicBezTo>
                  <a:cubicBezTo>
                    <a:pt x="1855" y="1545"/>
                    <a:pt x="1744" y="1523"/>
                    <a:pt x="1640" y="1501"/>
                  </a:cubicBezTo>
                  <a:cubicBezTo>
                    <a:pt x="1099" y="1377"/>
                    <a:pt x="557" y="1253"/>
                    <a:pt x="0" y="1129"/>
                  </a:cubicBezTo>
                  <a:lnTo>
                    <a:pt x="0" y="1129"/>
                  </a:lnTo>
                  <a:cubicBezTo>
                    <a:pt x="371" y="1454"/>
                    <a:pt x="758" y="1748"/>
                    <a:pt x="1160" y="2011"/>
                  </a:cubicBezTo>
                  <a:cubicBezTo>
                    <a:pt x="2522" y="2924"/>
                    <a:pt x="4038" y="3573"/>
                    <a:pt x="5554" y="4208"/>
                  </a:cubicBezTo>
                  <a:cubicBezTo>
                    <a:pt x="4672" y="3450"/>
                    <a:pt x="3852" y="2289"/>
                    <a:pt x="3094" y="1408"/>
                  </a:cubicBezTo>
                  <a:cubicBezTo>
                    <a:pt x="2676" y="928"/>
                    <a:pt x="2228" y="449"/>
                    <a:pt x="177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23"/>
            <p:cNvSpPr/>
            <p:nvPr/>
          </p:nvSpPr>
          <p:spPr>
            <a:xfrm>
              <a:off x="2563550" y="4083625"/>
              <a:ext cx="130725" cy="112950"/>
            </a:xfrm>
            <a:custGeom>
              <a:avLst/>
              <a:gdLst/>
              <a:ahLst/>
              <a:cxnLst/>
              <a:rect l="l" t="t" r="r" b="b"/>
              <a:pathLst>
                <a:path w="5229" h="4518" extrusionOk="0">
                  <a:moveTo>
                    <a:pt x="3218" y="0"/>
                  </a:moveTo>
                  <a:cubicBezTo>
                    <a:pt x="2058" y="1439"/>
                    <a:pt x="1021" y="2970"/>
                    <a:pt x="0" y="4517"/>
                  </a:cubicBezTo>
                  <a:cubicBezTo>
                    <a:pt x="1439" y="3728"/>
                    <a:pt x="2352" y="3233"/>
                    <a:pt x="3666" y="2289"/>
                  </a:cubicBezTo>
                  <a:cubicBezTo>
                    <a:pt x="4208" y="1918"/>
                    <a:pt x="4734" y="1531"/>
                    <a:pt x="5229" y="1114"/>
                  </a:cubicBezTo>
                  <a:lnTo>
                    <a:pt x="5229" y="1114"/>
                  </a:lnTo>
                  <a:cubicBezTo>
                    <a:pt x="4378" y="1439"/>
                    <a:pt x="3496" y="1733"/>
                    <a:pt x="2615" y="1980"/>
                  </a:cubicBezTo>
                  <a:cubicBezTo>
                    <a:pt x="2738" y="1299"/>
                    <a:pt x="2939" y="634"/>
                    <a:pt x="3218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54" name="Google Shape;1054;p23"/>
          <p:cNvGrpSpPr/>
          <p:nvPr/>
        </p:nvGrpSpPr>
        <p:grpSpPr>
          <a:xfrm>
            <a:off x="260382" y="269930"/>
            <a:ext cx="8658397" cy="4642491"/>
            <a:chOff x="260382" y="269930"/>
            <a:chExt cx="8658397" cy="4642491"/>
          </a:xfrm>
        </p:grpSpPr>
        <p:sp>
          <p:nvSpPr>
            <p:cNvPr id="1055" name="Google Shape;1055;p23"/>
            <p:cNvSpPr/>
            <p:nvPr/>
          </p:nvSpPr>
          <p:spPr>
            <a:xfrm>
              <a:off x="4446467" y="4738812"/>
              <a:ext cx="132754" cy="164288"/>
            </a:xfrm>
            <a:custGeom>
              <a:avLst/>
              <a:gdLst/>
              <a:ahLst/>
              <a:cxnLst/>
              <a:rect l="l" t="t" r="r" b="b"/>
              <a:pathLst>
                <a:path w="3709" h="4590" extrusionOk="0">
                  <a:moveTo>
                    <a:pt x="1855" y="0"/>
                  </a:moveTo>
                  <a:cubicBezTo>
                    <a:pt x="1794" y="1247"/>
                    <a:pt x="1004" y="2250"/>
                    <a:pt x="1" y="2310"/>
                  </a:cubicBezTo>
                  <a:cubicBezTo>
                    <a:pt x="1004" y="2341"/>
                    <a:pt x="1794" y="3344"/>
                    <a:pt x="1855" y="4590"/>
                  </a:cubicBezTo>
                  <a:cubicBezTo>
                    <a:pt x="1916" y="3344"/>
                    <a:pt x="2706" y="2371"/>
                    <a:pt x="3709" y="2310"/>
                  </a:cubicBezTo>
                  <a:cubicBezTo>
                    <a:pt x="2706" y="2250"/>
                    <a:pt x="1916" y="1247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23"/>
            <p:cNvSpPr/>
            <p:nvPr/>
          </p:nvSpPr>
          <p:spPr>
            <a:xfrm>
              <a:off x="260382" y="376290"/>
              <a:ext cx="132754" cy="163214"/>
            </a:xfrm>
            <a:custGeom>
              <a:avLst/>
              <a:gdLst/>
              <a:ahLst/>
              <a:cxnLst/>
              <a:rect l="l" t="t" r="r" b="b"/>
              <a:pathLst>
                <a:path w="3709" h="4560" extrusionOk="0">
                  <a:moveTo>
                    <a:pt x="1854" y="0"/>
                  </a:moveTo>
                  <a:cubicBezTo>
                    <a:pt x="1793" y="1216"/>
                    <a:pt x="1003" y="2219"/>
                    <a:pt x="0" y="2280"/>
                  </a:cubicBezTo>
                  <a:cubicBezTo>
                    <a:pt x="1003" y="2310"/>
                    <a:pt x="1793" y="3314"/>
                    <a:pt x="1854" y="4560"/>
                  </a:cubicBezTo>
                  <a:cubicBezTo>
                    <a:pt x="1915" y="3314"/>
                    <a:pt x="2705" y="2341"/>
                    <a:pt x="3708" y="2280"/>
                  </a:cubicBezTo>
                  <a:cubicBezTo>
                    <a:pt x="2705" y="2219"/>
                    <a:pt x="1915" y="1216"/>
                    <a:pt x="1854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7" name="Google Shape;1057;p23"/>
            <p:cNvSpPr/>
            <p:nvPr/>
          </p:nvSpPr>
          <p:spPr>
            <a:xfrm>
              <a:off x="8784914" y="3192887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47"/>
                    <a:pt x="1003" y="2220"/>
                    <a:pt x="0" y="2280"/>
                  </a:cubicBezTo>
                  <a:cubicBezTo>
                    <a:pt x="1003" y="2341"/>
                    <a:pt x="1824" y="3344"/>
                    <a:pt x="1885" y="4560"/>
                  </a:cubicBezTo>
                  <a:cubicBezTo>
                    <a:pt x="1915" y="3344"/>
                    <a:pt x="2736" y="2341"/>
                    <a:pt x="3739" y="2280"/>
                  </a:cubicBezTo>
                  <a:cubicBezTo>
                    <a:pt x="2736" y="2220"/>
                    <a:pt x="1915" y="1247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8" name="Google Shape;1058;p23"/>
            <p:cNvSpPr/>
            <p:nvPr/>
          </p:nvSpPr>
          <p:spPr>
            <a:xfrm>
              <a:off x="473328" y="2157313"/>
              <a:ext cx="132754" cy="163250"/>
            </a:xfrm>
            <a:custGeom>
              <a:avLst/>
              <a:gdLst/>
              <a:ahLst/>
              <a:cxnLst/>
              <a:rect l="l" t="t" r="r" b="b"/>
              <a:pathLst>
                <a:path w="3709" h="4561" extrusionOk="0">
                  <a:moveTo>
                    <a:pt x="1854" y="1"/>
                  </a:moveTo>
                  <a:cubicBezTo>
                    <a:pt x="1824" y="1217"/>
                    <a:pt x="1003" y="2220"/>
                    <a:pt x="0" y="2281"/>
                  </a:cubicBezTo>
                  <a:cubicBezTo>
                    <a:pt x="1003" y="2341"/>
                    <a:pt x="1824" y="3314"/>
                    <a:pt x="1854" y="4560"/>
                  </a:cubicBezTo>
                  <a:cubicBezTo>
                    <a:pt x="1915" y="3314"/>
                    <a:pt x="2705" y="2341"/>
                    <a:pt x="3708" y="2281"/>
                  </a:cubicBezTo>
                  <a:cubicBezTo>
                    <a:pt x="2705" y="2220"/>
                    <a:pt x="1915" y="121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9" name="Google Shape;1059;p23"/>
            <p:cNvSpPr/>
            <p:nvPr/>
          </p:nvSpPr>
          <p:spPr>
            <a:xfrm>
              <a:off x="1797844" y="4660991"/>
              <a:ext cx="133864" cy="164288"/>
            </a:xfrm>
            <a:custGeom>
              <a:avLst/>
              <a:gdLst/>
              <a:ahLst/>
              <a:cxnLst/>
              <a:rect l="l" t="t" r="r" b="b"/>
              <a:pathLst>
                <a:path w="3740" h="4590" extrusionOk="0">
                  <a:moveTo>
                    <a:pt x="1885" y="0"/>
                  </a:moveTo>
                  <a:cubicBezTo>
                    <a:pt x="1824" y="1246"/>
                    <a:pt x="1004" y="2249"/>
                    <a:pt x="1" y="2280"/>
                  </a:cubicBezTo>
                  <a:lnTo>
                    <a:pt x="1" y="2310"/>
                  </a:lnTo>
                  <a:cubicBezTo>
                    <a:pt x="1004" y="2341"/>
                    <a:pt x="1824" y="3344"/>
                    <a:pt x="1885" y="4590"/>
                  </a:cubicBezTo>
                  <a:cubicBezTo>
                    <a:pt x="1916" y="3344"/>
                    <a:pt x="2736" y="2341"/>
                    <a:pt x="3739" y="2310"/>
                  </a:cubicBezTo>
                  <a:cubicBezTo>
                    <a:pt x="3739" y="2310"/>
                    <a:pt x="3739" y="2310"/>
                    <a:pt x="3739" y="2280"/>
                  </a:cubicBezTo>
                  <a:cubicBezTo>
                    <a:pt x="2736" y="2249"/>
                    <a:pt x="1916" y="1246"/>
                    <a:pt x="188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0" name="Google Shape;1060;p23"/>
            <p:cNvSpPr/>
            <p:nvPr/>
          </p:nvSpPr>
          <p:spPr>
            <a:xfrm>
              <a:off x="6429044" y="4881890"/>
              <a:ext cx="30495" cy="30531"/>
            </a:xfrm>
            <a:custGeom>
              <a:avLst/>
              <a:gdLst/>
              <a:ahLst/>
              <a:cxnLst/>
              <a:rect l="l" t="t" r="r" b="b"/>
              <a:pathLst>
                <a:path w="852" h="853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70"/>
                    <a:pt x="183" y="852"/>
                    <a:pt x="426" y="852"/>
                  </a:cubicBezTo>
                  <a:cubicBezTo>
                    <a:pt x="669" y="852"/>
                    <a:pt x="851" y="670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8684348" y="2498132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69"/>
                    <a:pt x="214" y="852"/>
                    <a:pt x="426" y="852"/>
                  </a:cubicBezTo>
                  <a:cubicBezTo>
                    <a:pt x="669" y="852"/>
                    <a:pt x="852" y="669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2" name="Google Shape;1062;p23"/>
            <p:cNvSpPr/>
            <p:nvPr/>
          </p:nvSpPr>
          <p:spPr>
            <a:xfrm>
              <a:off x="310976" y="4211338"/>
              <a:ext cx="31569" cy="30495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456" y="0"/>
                  </a:moveTo>
                  <a:cubicBezTo>
                    <a:pt x="213" y="0"/>
                    <a:pt x="0" y="183"/>
                    <a:pt x="0" y="426"/>
                  </a:cubicBezTo>
                  <a:cubicBezTo>
                    <a:pt x="0" y="669"/>
                    <a:pt x="213" y="852"/>
                    <a:pt x="456" y="852"/>
                  </a:cubicBezTo>
                  <a:cubicBezTo>
                    <a:pt x="669" y="852"/>
                    <a:pt x="882" y="669"/>
                    <a:pt x="882" y="426"/>
                  </a:cubicBezTo>
                  <a:cubicBezTo>
                    <a:pt x="882" y="183"/>
                    <a:pt x="669" y="0"/>
                    <a:pt x="45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3" name="Google Shape;1063;p23"/>
            <p:cNvSpPr/>
            <p:nvPr/>
          </p:nvSpPr>
          <p:spPr>
            <a:xfrm>
              <a:off x="8589455" y="4787868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4" name="Google Shape;1064;p23"/>
            <p:cNvSpPr/>
            <p:nvPr/>
          </p:nvSpPr>
          <p:spPr>
            <a:xfrm>
              <a:off x="7233085" y="307110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38" y="851"/>
                    <a:pt x="851" y="669"/>
                    <a:pt x="851" y="426"/>
                  </a:cubicBezTo>
                  <a:cubicBezTo>
                    <a:pt x="851" y="183"/>
                    <a:pt x="638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5" name="Google Shape;1065;p23"/>
            <p:cNvSpPr/>
            <p:nvPr/>
          </p:nvSpPr>
          <p:spPr>
            <a:xfrm>
              <a:off x="1947944" y="269930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11"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7" name="Google Shape;1067;p24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8" name="Google Shape;1068;p24"/>
          <p:cNvSpPr txBox="1"/>
          <p:nvPr>
            <p:ph type="title"/>
          </p:nvPr>
        </p:nvSpPr>
        <p:spPr>
          <a:xfrm>
            <a:off x="720000" y="539500"/>
            <a:ext cx="77040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69" name="Google Shape;1069;p24"/>
          <p:cNvGrpSpPr/>
          <p:nvPr/>
        </p:nvGrpSpPr>
        <p:grpSpPr>
          <a:xfrm>
            <a:off x="260382" y="254326"/>
            <a:ext cx="8607802" cy="4687794"/>
            <a:chOff x="260382" y="254326"/>
            <a:chExt cx="8607802" cy="4687794"/>
          </a:xfrm>
        </p:grpSpPr>
        <p:sp>
          <p:nvSpPr>
            <p:cNvPr id="1070" name="Google Shape;1070;p24"/>
            <p:cNvSpPr/>
            <p:nvPr/>
          </p:nvSpPr>
          <p:spPr>
            <a:xfrm rot="10800000" flipH="1">
              <a:off x="291948" y="4671130"/>
              <a:ext cx="132754" cy="164288"/>
            </a:xfrm>
            <a:custGeom>
              <a:avLst/>
              <a:gdLst/>
              <a:ahLst/>
              <a:cxnLst/>
              <a:rect l="l" t="t" r="r" b="b"/>
              <a:pathLst>
                <a:path w="3709" h="4590" extrusionOk="0">
                  <a:moveTo>
                    <a:pt x="1855" y="0"/>
                  </a:moveTo>
                  <a:cubicBezTo>
                    <a:pt x="1794" y="1247"/>
                    <a:pt x="1004" y="2250"/>
                    <a:pt x="1" y="2310"/>
                  </a:cubicBezTo>
                  <a:cubicBezTo>
                    <a:pt x="1004" y="2341"/>
                    <a:pt x="1794" y="3344"/>
                    <a:pt x="1855" y="4590"/>
                  </a:cubicBezTo>
                  <a:cubicBezTo>
                    <a:pt x="1916" y="3344"/>
                    <a:pt x="2706" y="2371"/>
                    <a:pt x="3709" y="2310"/>
                  </a:cubicBezTo>
                  <a:cubicBezTo>
                    <a:pt x="2706" y="2250"/>
                    <a:pt x="1916" y="1247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1" name="Google Shape;1071;p24"/>
            <p:cNvSpPr/>
            <p:nvPr/>
          </p:nvSpPr>
          <p:spPr>
            <a:xfrm rot="10800000" flipH="1">
              <a:off x="8734320" y="1435929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47"/>
                    <a:pt x="1003" y="2220"/>
                    <a:pt x="0" y="2280"/>
                  </a:cubicBezTo>
                  <a:cubicBezTo>
                    <a:pt x="1003" y="2341"/>
                    <a:pt x="1824" y="3344"/>
                    <a:pt x="1885" y="4560"/>
                  </a:cubicBezTo>
                  <a:cubicBezTo>
                    <a:pt x="1915" y="3344"/>
                    <a:pt x="2736" y="2341"/>
                    <a:pt x="3739" y="2280"/>
                  </a:cubicBezTo>
                  <a:cubicBezTo>
                    <a:pt x="2736" y="2220"/>
                    <a:pt x="1915" y="1247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24"/>
            <p:cNvSpPr/>
            <p:nvPr/>
          </p:nvSpPr>
          <p:spPr>
            <a:xfrm rot="10800000" flipH="1">
              <a:off x="291934" y="2371467"/>
              <a:ext cx="132754" cy="163250"/>
            </a:xfrm>
            <a:custGeom>
              <a:avLst/>
              <a:gdLst/>
              <a:ahLst/>
              <a:cxnLst/>
              <a:rect l="l" t="t" r="r" b="b"/>
              <a:pathLst>
                <a:path w="3709" h="4561" extrusionOk="0">
                  <a:moveTo>
                    <a:pt x="1854" y="1"/>
                  </a:moveTo>
                  <a:cubicBezTo>
                    <a:pt x="1824" y="1217"/>
                    <a:pt x="1003" y="2220"/>
                    <a:pt x="0" y="2281"/>
                  </a:cubicBezTo>
                  <a:cubicBezTo>
                    <a:pt x="1003" y="2341"/>
                    <a:pt x="1824" y="3314"/>
                    <a:pt x="1854" y="4560"/>
                  </a:cubicBezTo>
                  <a:cubicBezTo>
                    <a:pt x="1915" y="3314"/>
                    <a:pt x="2705" y="2341"/>
                    <a:pt x="3708" y="2281"/>
                  </a:cubicBezTo>
                  <a:cubicBezTo>
                    <a:pt x="2705" y="2220"/>
                    <a:pt x="1915" y="121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3" name="Google Shape;1073;p24"/>
            <p:cNvSpPr/>
            <p:nvPr/>
          </p:nvSpPr>
          <p:spPr>
            <a:xfrm rot="10800000" flipH="1">
              <a:off x="8640134" y="4684563"/>
              <a:ext cx="132754" cy="164323"/>
            </a:xfrm>
            <a:custGeom>
              <a:avLst/>
              <a:gdLst/>
              <a:ahLst/>
              <a:cxnLst/>
              <a:rect l="l" t="t" r="r" b="b"/>
              <a:pathLst>
                <a:path w="3709" h="4591" extrusionOk="0">
                  <a:moveTo>
                    <a:pt x="1854" y="1"/>
                  </a:moveTo>
                  <a:cubicBezTo>
                    <a:pt x="1824" y="1247"/>
                    <a:pt x="1003" y="2250"/>
                    <a:pt x="0" y="2280"/>
                  </a:cubicBezTo>
                  <a:lnTo>
                    <a:pt x="0" y="2311"/>
                  </a:lnTo>
                  <a:cubicBezTo>
                    <a:pt x="1003" y="2341"/>
                    <a:pt x="1824" y="3344"/>
                    <a:pt x="1854" y="4590"/>
                  </a:cubicBezTo>
                  <a:cubicBezTo>
                    <a:pt x="1915" y="3344"/>
                    <a:pt x="2706" y="2341"/>
                    <a:pt x="3709" y="2311"/>
                  </a:cubicBezTo>
                  <a:lnTo>
                    <a:pt x="3709" y="2280"/>
                  </a:lnTo>
                  <a:cubicBezTo>
                    <a:pt x="2706" y="2250"/>
                    <a:pt x="1915" y="124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4" name="Google Shape;1074;p24"/>
            <p:cNvSpPr/>
            <p:nvPr/>
          </p:nvSpPr>
          <p:spPr>
            <a:xfrm rot="10800000" flipH="1">
              <a:off x="424699" y="254326"/>
              <a:ext cx="133864" cy="164288"/>
            </a:xfrm>
            <a:custGeom>
              <a:avLst/>
              <a:gdLst/>
              <a:ahLst/>
              <a:cxnLst/>
              <a:rect l="l" t="t" r="r" b="b"/>
              <a:pathLst>
                <a:path w="3740" h="4590" extrusionOk="0">
                  <a:moveTo>
                    <a:pt x="1885" y="0"/>
                  </a:moveTo>
                  <a:cubicBezTo>
                    <a:pt x="1824" y="1246"/>
                    <a:pt x="1004" y="2249"/>
                    <a:pt x="1" y="2280"/>
                  </a:cubicBezTo>
                  <a:lnTo>
                    <a:pt x="1" y="2310"/>
                  </a:lnTo>
                  <a:cubicBezTo>
                    <a:pt x="1004" y="2341"/>
                    <a:pt x="1824" y="3344"/>
                    <a:pt x="1885" y="4590"/>
                  </a:cubicBezTo>
                  <a:cubicBezTo>
                    <a:pt x="1916" y="3344"/>
                    <a:pt x="2736" y="2341"/>
                    <a:pt x="3739" y="2310"/>
                  </a:cubicBezTo>
                  <a:cubicBezTo>
                    <a:pt x="3739" y="2310"/>
                    <a:pt x="3739" y="2310"/>
                    <a:pt x="3739" y="2280"/>
                  </a:cubicBezTo>
                  <a:cubicBezTo>
                    <a:pt x="2736" y="2249"/>
                    <a:pt x="1916" y="1246"/>
                    <a:pt x="188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5" name="Google Shape;1075;p24"/>
            <p:cNvSpPr/>
            <p:nvPr/>
          </p:nvSpPr>
          <p:spPr>
            <a:xfrm rot="10800000" flipH="1">
              <a:off x="7216650" y="489208"/>
              <a:ext cx="30495" cy="30531"/>
            </a:xfrm>
            <a:custGeom>
              <a:avLst/>
              <a:gdLst/>
              <a:ahLst/>
              <a:cxnLst/>
              <a:rect l="l" t="t" r="r" b="b"/>
              <a:pathLst>
                <a:path w="852" h="853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70"/>
                    <a:pt x="183" y="852"/>
                    <a:pt x="426" y="852"/>
                  </a:cubicBezTo>
                  <a:cubicBezTo>
                    <a:pt x="669" y="852"/>
                    <a:pt x="851" y="670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24"/>
            <p:cNvSpPr/>
            <p:nvPr/>
          </p:nvSpPr>
          <p:spPr>
            <a:xfrm rot="10800000" flipH="1">
              <a:off x="8633753" y="2644402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69"/>
                    <a:pt x="214" y="852"/>
                    <a:pt x="426" y="852"/>
                  </a:cubicBezTo>
                  <a:cubicBezTo>
                    <a:pt x="669" y="852"/>
                    <a:pt x="852" y="669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7" name="Google Shape;1077;p24"/>
            <p:cNvSpPr/>
            <p:nvPr/>
          </p:nvSpPr>
          <p:spPr>
            <a:xfrm rot="10800000" flipH="1">
              <a:off x="260382" y="1312197"/>
              <a:ext cx="31569" cy="30495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456" y="0"/>
                  </a:moveTo>
                  <a:cubicBezTo>
                    <a:pt x="213" y="0"/>
                    <a:pt x="0" y="183"/>
                    <a:pt x="0" y="426"/>
                  </a:cubicBezTo>
                  <a:cubicBezTo>
                    <a:pt x="0" y="669"/>
                    <a:pt x="213" y="852"/>
                    <a:pt x="456" y="852"/>
                  </a:cubicBezTo>
                  <a:cubicBezTo>
                    <a:pt x="669" y="852"/>
                    <a:pt x="882" y="669"/>
                    <a:pt x="882" y="426"/>
                  </a:cubicBezTo>
                  <a:cubicBezTo>
                    <a:pt x="882" y="183"/>
                    <a:pt x="669" y="0"/>
                    <a:pt x="45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8" name="Google Shape;1078;p24"/>
            <p:cNvSpPr/>
            <p:nvPr/>
          </p:nvSpPr>
          <p:spPr>
            <a:xfrm rot="10800000" flipH="1">
              <a:off x="8538861" y="659467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9" name="Google Shape;1079;p24"/>
            <p:cNvSpPr/>
            <p:nvPr/>
          </p:nvSpPr>
          <p:spPr>
            <a:xfrm rot="10800000" flipH="1">
              <a:off x="7030091" y="4911625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38" y="851"/>
                    <a:pt x="851" y="669"/>
                    <a:pt x="851" y="426"/>
                  </a:cubicBezTo>
                  <a:cubicBezTo>
                    <a:pt x="851" y="183"/>
                    <a:pt x="638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0" name="Google Shape;1080;p24"/>
            <p:cNvSpPr/>
            <p:nvPr/>
          </p:nvSpPr>
          <p:spPr>
            <a:xfrm rot="10800000" flipH="1">
              <a:off x="1592550" y="4872604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2" name="Google Shape;1082;p25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p25"/>
          <p:cNvSpPr txBox="1"/>
          <p:nvPr>
            <p:ph type="subTitle" idx="1"/>
          </p:nvPr>
        </p:nvSpPr>
        <p:spPr>
          <a:xfrm>
            <a:off x="5022015" y="2796605"/>
            <a:ext cx="3216000" cy="10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4" name="Google Shape;1084;p25"/>
          <p:cNvSpPr txBox="1"/>
          <p:nvPr>
            <p:ph type="title"/>
          </p:nvPr>
        </p:nvSpPr>
        <p:spPr>
          <a:xfrm>
            <a:off x="5022000" y="2092350"/>
            <a:ext cx="3216000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85" name="Google Shape;1085;p25"/>
          <p:cNvGrpSpPr/>
          <p:nvPr/>
        </p:nvGrpSpPr>
        <p:grpSpPr>
          <a:xfrm rot="10800000">
            <a:off x="8318440" y="-25195"/>
            <a:ext cx="356162" cy="456600"/>
            <a:chOff x="3905125" y="2252100"/>
            <a:chExt cx="254875" cy="326750"/>
          </a:xfrm>
        </p:grpSpPr>
        <p:sp>
          <p:nvSpPr>
            <p:cNvPr id="1086" name="Google Shape;1086;p25"/>
            <p:cNvSpPr/>
            <p:nvPr/>
          </p:nvSpPr>
          <p:spPr>
            <a:xfrm>
              <a:off x="4017675" y="2311600"/>
              <a:ext cx="116425" cy="267250"/>
            </a:xfrm>
            <a:custGeom>
              <a:avLst/>
              <a:gdLst/>
              <a:ahLst/>
              <a:cxnLst/>
              <a:rect l="l" t="t" r="r" b="b"/>
              <a:pathLst>
                <a:path w="4657" h="10690" fill="none" extrusionOk="0">
                  <a:moveTo>
                    <a:pt x="4656" y="10690"/>
                  </a:moveTo>
                  <a:cubicBezTo>
                    <a:pt x="2290" y="7565"/>
                    <a:pt x="681" y="3868"/>
                    <a:pt x="0" y="1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4078000" y="2407900"/>
              <a:ext cx="30575" cy="80475"/>
            </a:xfrm>
            <a:custGeom>
              <a:avLst/>
              <a:gdLst/>
              <a:ahLst/>
              <a:cxnLst/>
              <a:rect l="l" t="t" r="r" b="b"/>
              <a:pathLst>
                <a:path w="1223" h="3219" fill="none" extrusionOk="0">
                  <a:moveTo>
                    <a:pt x="0" y="3218"/>
                  </a:moveTo>
                  <a:cubicBezTo>
                    <a:pt x="248" y="2089"/>
                    <a:pt x="665" y="1006"/>
                    <a:pt x="1222" y="0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8" name="Google Shape;1088;p25"/>
            <p:cNvSpPr/>
            <p:nvPr/>
          </p:nvSpPr>
          <p:spPr>
            <a:xfrm>
              <a:off x="3963125" y="2398625"/>
              <a:ext cx="81625" cy="16650"/>
            </a:xfrm>
            <a:custGeom>
              <a:avLst/>
              <a:gdLst/>
              <a:ahLst/>
              <a:cxnLst/>
              <a:rect l="l" t="t" r="r" b="b"/>
              <a:pathLst>
                <a:path w="3265" h="666" fill="none" extrusionOk="0">
                  <a:moveTo>
                    <a:pt x="3265" y="665"/>
                  </a:moveTo>
                  <a:cubicBezTo>
                    <a:pt x="2244" y="217"/>
                    <a:pt x="1115" y="0"/>
                    <a:pt x="1" y="31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25"/>
            <p:cNvSpPr/>
            <p:nvPr/>
          </p:nvSpPr>
          <p:spPr>
            <a:xfrm>
              <a:off x="3905125" y="2374625"/>
              <a:ext cx="63450" cy="55725"/>
            </a:xfrm>
            <a:custGeom>
              <a:avLst/>
              <a:gdLst/>
              <a:ahLst/>
              <a:cxnLst/>
              <a:rect l="l" t="t" r="r" b="b"/>
              <a:pathLst>
                <a:path w="2538" h="2229" extrusionOk="0">
                  <a:moveTo>
                    <a:pt x="1281" y="1"/>
                  </a:moveTo>
                  <a:cubicBezTo>
                    <a:pt x="1133" y="1"/>
                    <a:pt x="982" y="31"/>
                    <a:pt x="836" y="94"/>
                  </a:cubicBezTo>
                  <a:cubicBezTo>
                    <a:pt x="279" y="326"/>
                    <a:pt x="0" y="976"/>
                    <a:pt x="248" y="1548"/>
                  </a:cubicBezTo>
                  <a:cubicBezTo>
                    <a:pt x="421" y="1974"/>
                    <a:pt x="834" y="2229"/>
                    <a:pt x="1263" y="2229"/>
                  </a:cubicBezTo>
                  <a:cubicBezTo>
                    <a:pt x="1411" y="2229"/>
                    <a:pt x="1560" y="2199"/>
                    <a:pt x="1702" y="2136"/>
                  </a:cubicBezTo>
                  <a:cubicBezTo>
                    <a:pt x="2274" y="1904"/>
                    <a:pt x="2537" y="1254"/>
                    <a:pt x="2305" y="682"/>
                  </a:cubicBezTo>
                  <a:cubicBezTo>
                    <a:pt x="2121" y="255"/>
                    <a:pt x="1714" y="1"/>
                    <a:pt x="1281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3917125" y="2384975"/>
              <a:ext cx="39850" cy="35050"/>
            </a:xfrm>
            <a:custGeom>
              <a:avLst/>
              <a:gdLst/>
              <a:ahLst/>
              <a:cxnLst/>
              <a:rect l="l" t="t" r="r" b="b"/>
              <a:pathLst>
                <a:path w="1594" h="1402" extrusionOk="0">
                  <a:moveTo>
                    <a:pt x="793" y="0"/>
                  </a:moveTo>
                  <a:cubicBezTo>
                    <a:pt x="704" y="0"/>
                    <a:pt x="614" y="17"/>
                    <a:pt x="526" y="51"/>
                  </a:cubicBezTo>
                  <a:cubicBezTo>
                    <a:pt x="170" y="206"/>
                    <a:pt x="0" y="623"/>
                    <a:pt x="155" y="979"/>
                  </a:cubicBezTo>
                  <a:cubicBezTo>
                    <a:pt x="260" y="1247"/>
                    <a:pt x="523" y="1401"/>
                    <a:pt x="798" y="1401"/>
                  </a:cubicBezTo>
                  <a:cubicBezTo>
                    <a:pt x="888" y="1401"/>
                    <a:pt x="980" y="1385"/>
                    <a:pt x="1067" y="1351"/>
                  </a:cubicBezTo>
                  <a:cubicBezTo>
                    <a:pt x="1423" y="1196"/>
                    <a:pt x="1593" y="778"/>
                    <a:pt x="1439" y="422"/>
                  </a:cubicBezTo>
                  <a:cubicBezTo>
                    <a:pt x="1322" y="154"/>
                    <a:pt x="1065" y="0"/>
                    <a:pt x="793" y="0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3922150" y="2374700"/>
              <a:ext cx="42950" cy="30025"/>
            </a:xfrm>
            <a:custGeom>
              <a:avLst/>
              <a:gdLst/>
              <a:ahLst/>
              <a:cxnLst/>
              <a:rect l="l" t="t" r="r" b="b"/>
              <a:pathLst>
                <a:path w="1718" h="1201" extrusionOk="0">
                  <a:moveTo>
                    <a:pt x="595" y="0"/>
                  </a:moveTo>
                  <a:cubicBezTo>
                    <a:pt x="448" y="0"/>
                    <a:pt x="298" y="30"/>
                    <a:pt x="155" y="91"/>
                  </a:cubicBezTo>
                  <a:cubicBezTo>
                    <a:pt x="124" y="106"/>
                    <a:pt x="77" y="122"/>
                    <a:pt x="47" y="137"/>
                  </a:cubicBezTo>
                  <a:cubicBezTo>
                    <a:pt x="31" y="153"/>
                    <a:pt x="16" y="168"/>
                    <a:pt x="0" y="168"/>
                  </a:cubicBezTo>
                  <a:cubicBezTo>
                    <a:pt x="0" y="276"/>
                    <a:pt x="31" y="385"/>
                    <a:pt x="77" y="478"/>
                  </a:cubicBezTo>
                  <a:cubicBezTo>
                    <a:pt x="93" y="524"/>
                    <a:pt x="108" y="555"/>
                    <a:pt x="124" y="586"/>
                  </a:cubicBezTo>
                  <a:cubicBezTo>
                    <a:pt x="186" y="679"/>
                    <a:pt x="248" y="772"/>
                    <a:pt x="310" y="849"/>
                  </a:cubicBezTo>
                  <a:cubicBezTo>
                    <a:pt x="418" y="942"/>
                    <a:pt x="526" y="1034"/>
                    <a:pt x="665" y="1096"/>
                  </a:cubicBezTo>
                  <a:cubicBezTo>
                    <a:pt x="758" y="1143"/>
                    <a:pt x="866" y="1174"/>
                    <a:pt x="975" y="1189"/>
                  </a:cubicBezTo>
                  <a:cubicBezTo>
                    <a:pt x="1029" y="1197"/>
                    <a:pt x="1083" y="1201"/>
                    <a:pt x="1135" y="1201"/>
                  </a:cubicBezTo>
                  <a:cubicBezTo>
                    <a:pt x="1187" y="1201"/>
                    <a:pt x="1238" y="1197"/>
                    <a:pt x="1284" y="1189"/>
                  </a:cubicBezTo>
                  <a:cubicBezTo>
                    <a:pt x="1392" y="1174"/>
                    <a:pt x="1501" y="1158"/>
                    <a:pt x="1609" y="1112"/>
                  </a:cubicBezTo>
                  <a:cubicBezTo>
                    <a:pt x="1640" y="1096"/>
                    <a:pt x="1671" y="1081"/>
                    <a:pt x="1702" y="1065"/>
                  </a:cubicBezTo>
                  <a:lnTo>
                    <a:pt x="1717" y="1065"/>
                  </a:lnTo>
                  <a:lnTo>
                    <a:pt x="1702" y="957"/>
                  </a:lnTo>
                  <a:cubicBezTo>
                    <a:pt x="1686" y="911"/>
                    <a:pt x="1686" y="864"/>
                    <a:pt x="1671" y="818"/>
                  </a:cubicBezTo>
                  <a:cubicBezTo>
                    <a:pt x="1671" y="802"/>
                    <a:pt x="1655" y="772"/>
                    <a:pt x="1655" y="756"/>
                  </a:cubicBezTo>
                  <a:cubicBezTo>
                    <a:pt x="1655" y="741"/>
                    <a:pt x="1640" y="741"/>
                    <a:pt x="1640" y="725"/>
                  </a:cubicBezTo>
                  <a:cubicBezTo>
                    <a:pt x="1640" y="710"/>
                    <a:pt x="1624" y="694"/>
                    <a:pt x="1624" y="679"/>
                  </a:cubicBezTo>
                  <a:cubicBezTo>
                    <a:pt x="1578" y="570"/>
                    <a:pt x="1516" y="478"/>
                    <a:pt x="1454" y="385"/>
                  </a:cubicBezTo>
                  <a:cubicBezTo>
                    <a:pt x="1423" y="369"/>
                    <a:pt x="1408" y="354"/>
                    <a:pt x="1392" y="338"/>
                  </a:cubicBezTo>
                  <a:cubicBezTo>
                    <a:pt x="1185" y="121"/>
                    <a:pt x="895" y="0"/>
                    <a:pt x="595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3928325" y="2396575"/>
              <a:ext cx="36775" cy="33925"/>
            </a:xfrm>
            <a:custGeom>
              <a:avLst/>
              <a:gdLst/>
              <a:ahLst/>
              <a:cxnLst/>
              <a:rect l="l" t="t" r="r" b="b"/>
              <a:pathLst>
                <a:path w="1471" h="1357" extrusionOk="0">
                  <a:moveTo>
                    <a:pt x="1086" y="1"/>
                  </a:moveTo>
                  <a:cubicBezTo>
                    <a:pt x="1059" y="1"/>
                    <a:pt x="1033" y="2"/>
                    <a:pt x="1006" y="5"/>
                  </a:cubicBezTo>
                  <a:cubicBezTo>
                    <a:pt x="898" y="5"/>
                    <a:pt x="805" y="20"/>
                    <a:pt x="697" y="67"/>
                  </a:cubicBezTo>
                  <a:cubicBezTo>
                    <a:pt x="681" y="67"/>
                    <a:pt x="666" y="67"/>
                    <a:pt x="650" y="82"/>
                  </a:cubicBezTo>
                  <a:cubicBezTo>
                    <a:pt x="558" y="113"/>
                    <a:pt x="480" y="159"/>
                    <a:pt x="418" y="221"/>
                  </a:cubicBezTo>
                  <a:cubicBezTo>
                    <a:pt x="295" y="314"/>
                    <a:pt x="202" y="422"/>
                    <a:pt x="124" y="562"/>
                  </a:cubicBezTo>
                  <a:cubicBezTo>
                    <a:pt x="78" y="655"/>
                    <a:pt x="47" y="747"/>
                    <a:pt x="32" y="856"/>
                  </a:cubicBezTo>
                  <a:cubicBezTo>
                    <a:pt x="1" y="1010"/>
                    <a:pt x="1" y="1165"/>
                    <a:pt x="47" y="1304"/>
                  </a:cubicBezTo>
                  <a:cubicBezTo>
                    <a:pt x="78" y="1320"/>
                    <a:pt x="93" y="1320"/>
                    <a:pt x="124" y="1335"/>
                  </a:cubicBezTo>
                  <a:cubicBezTo>
                    <a:pt x="171" y="1335"/>
                    <a:pt x="217" y="1351"/>
                    <a:pt x="264" y="1351"/>
                  </a:cubicBezTo>
                  <a:lnTo>
                    <a:pt x="279" y="1351"/>
                  </a:lnTo>
                  <a:cubicBezTo>
                    <a:pt x="310" y="1354"/>
                    <a:pt x="342" y="1356"/>
                    <a:pt x="375" y="1356"/>
                  </a:cubicBezTo>
                  <a:cubicBezTo>
                    <a:pt x="472" y="1356"/>
                    <a:pt x="577" y="1339"/>
                    <a:pt x="681" y="1304"/>
                  </a:cubicBezTo>
                  <a:cubicBezTo>
                    <a:pt x="712" y="1289"/>
                    <a:pt x="743" y="1273"/>
                    <a:pt x="774" y="1258"/>
                  </a:cubicBezTo>
                  <a:cubicBezTo>
                    <a:pt x="882" y="1211"/>
                    <a:pt x="991" y="1165"/>
                    <a:pt x="1068" y="1088"/>
                  </a:cubicBezTo>
                  <a:cubicBezTo>
                    <a:pt x="1083" y="1072"/>
                    <a:pt x="1114" y="1057"/>
                    <a:pt x="1130" y="1041"/>
                  </a:cubicBezTo>
                  <a:cubicBezTo>
                    <a:pt x="1223" y="933"/>
                    <a:pt x="1300" y="825"/>
                    <a:pt x="1362" y="701"/>
                  </a:cubicBezTo>
                  <a:cubicBezTo>
                    <a:pt x="1377" y="655"/>
                    <a:pt x="1408" y="608"/>
                    <a:pt x="1424" y="562"/>
                  </a:cubicBezTo>
                  <a:cubicBezTo>
                    <a:pt x="1455" y="438"/>
                    <a:pt x="1470" y="314"/>
                    <a:pt x="1455" y="190"/>
                  </a:cubicBezTo>
                  <a:lnTo>
                    <a:pt x="1470" y="190"/>
                  </a:lnTo>
                  <a:lnTo>
                    <a:pt x="1455" y="82"/>
                  </a:lnTo>
                  <a:cubicBezTo>
                    <a:pt x="1339" y="31"/>
                    <a:pt x="1213" y="1"/>
                    <a:pt x="1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3980925" y="2252100"/>
              <a:ext cx="63825" cy="55900"/>
            </a:xfrm>
            <a:custGeom>
              <a:avLst/>
              <a:gdLst/>
              <a:ahLst/>
              <a:cxnLst/>
              <a:rect l="l" t="t" r="r" b="b"/>
              <a:pathLst>
                <a:path w="2553" h="2236" extrusionOk="0">
                  <a:moveTo>
                    <a:pt x="1282" y="1"/>
                  </a:moveTo>
                  <a:cubicBezTo>
                    <a:pt x="1112" y="1"/>
                    <a:pt x="938" y="40"/>
                    <a:pt x="774" y="122"/>
                  </a:cubicBezTo>
                  <a:cubicBezTo>
                    <a:pt x="233" y="385"/>
                    <a:pt x="0" y="1066"/>
                    <a:pt x="279" y="1607"/>
                  </a:cubicBezTo>
                  <a:cubicBezTo>
                    <a:pt x="477" y="2004"/>
                    <a:pt x="872" y="2236"/>
                    <a:pt x="1284" y="2236"/>
                  </a:cubicBezTo>
                  <a:cubicBezTo>
                    <a:pt x="1450" y="2236"/>
                    <a:pt x="1619" y="2198"/>
                    <a:pt x="1779" y="2118"/>
                  </a:cubicBezTo>
                  <a:cubicBezTo>
                    <a:pt x="2321" y="1839"/>
                    <a:pt x="2553" y="1174"/>
                    <a:pt x="2274" y="617"/>
                  </a:cubicBezTo>
                  <a:cubicBezTo>
                    <a:pt x="2078" y="224"/>
                    <a:pt x="1689" y="1"/>
                    <a:pt x="1282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3992925" y="2262425"/>
              <a:ext cx="39850" cy="35150"/>
            </a:xfrm>
            <a:custGeom>
              <a:avLst/>
              <a:gdLst/>
              <a:ahLst/>
              <a:cxnLst/>
              <a:rect l="l" t="t" r="r" b="b"/>
              <a:pathLst>
                <a:path w="1594" h="1406" extrusionOk="0">
                  <a:moveTo>
                    <a:pt x="799" y="1"/>
                  </a:moveTo>
                  <a:cubicBezTo>
                    <a:pt x="693" y="1"/>
                    <a:pt x="584" y="26"/>
                    <a:pt x="480" y="80"/>
                  </a:cubicBezTo>
                  <a:cubicBezTo>
                    <a:pt x="139" y="250"/>
                    <a:pt x="0" y="668"/>
                    <a:pt x="170" y="1008"/>
                  </a:cubicBezTo>
                  <a:cubicBezTo>
                    <a:pt x="291" y="1262"/>
                    <a:pt x="538" y="1406"/>
                    <a:pt x="799" y="1406"/>
                  </a:cubicBezTo>
                  <a:cubicBezTo>
                    <a:pt x="904" y="1406"/>
                    <a:pt x="1012" y="1382"/>
                    <a:pt x="1114" y="1333"/>
                  </a:cubicBezTo>
                  <a:cubicBezTo>
                    <a:pt x="1454" y="1163"/>
                    <a:pt x="1593" y="730"/>
                    <a:pt x="1423" y="390"/>
                  </a:cubicBezTo>
                  <a:cubicBezTo>
                    <a:pt x="1303" y="149"/>
                    <a:pt x="1058" y="1"/>
                    <a:pt x="799" y="1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011475" y="2263650"/>
              <a:ext cx="29800" cy="44100"/>
            </a:xfrm>
            <a:custGeom>
              <a:avLst/>
              <a:gdLst/>
              <a:ahLst/>
              <a:cxnLst/>
              <a:rect l="l" t="t" r="r" b="b"/>
              <a:pathLst>
                <a:path w="1192" h="1764" extrusionOk="0">
                  <a:moveTo>
                    <a:pt x="960" y="0"/>
                  </a:moveTo>
                  <a:cubicBezTo>
                    <a:pt x="851" y="16"/>
                    <a:pt x="743" y="47"/>
                    <a:pt x="650" y="93"/>
                  </a:cubicBezTo>
                  <a:cubicBezTo>
                    <a:pt x="619" y="109"/>
                    <a:pt x="573" y="140"/>
                    <a:pt x="542" y="155"/>
                  </a:cubicBezTo>
                  <a:cubicBezTo>
                    <a:pt x="449" y="217"/>
                    <a:pt x="372" y="279"/>
                    <a:pt x="310" y="356"/>
                  </a:cubicBezTo>
                  <a:cubicBezTo>
                    <a:pt x="202" y="464"/>
                    <a:pt x="124" y="588"/>
                    <a:pt x="78" y="727"/>
                  </a:cubicBezTo>
                  <a:cubicBezTo>
                    <a:pt x="47" y="820"/>
                    <a:pt x="16" y="929"/>
                    <a:pt x="1" y="1037"/>
                  </a:cubicBezTo>
                  <a:cubicBezTo>
                    <a:pt x="1" y="1145"/>
                    <a:pt x="1" y="1253"/>
                    <a:pt x="16" y="1346"/>
                  </a:cubicBezTo>
                  <a:cubicBezTo>
                    <a:pt x="31" y="1454"/>
                    <a:pt x="78" y="1563"/>
                    <a:pt x="124" y="1656"/>
                  </a:cubicBezTo>
                  <a:cubicBezTo>
                    <a:pt x="140" y="1702"/>
                    <a:pt x="155" y="1733"/>
                    <a:pt x="171" y="1764"/>
                  </a:cubicBezTo>
                  <a:lnTo>
                    <a:pt x="279" y="1748"/>
                  </a:lnTo>
                  <a:cubicBezTo>
                    <a:pt x="294" y="1733"/>
                    <a:pt x="310" y="1733"/>
                    <a:pt x="341" y="1733"/>
                  </a:cubicBezTo>
                  <a:cubicBezTo>
                    <a:pt x="372" y="1717"/>
                    <a:pt x="418" y="1702"/>
                    <a:pt x="449" y="1702"/>
                  </a:cubicBezTo>
                  <a:cubicBezTo>
                    <a:pt x="480" y="1687"/>
                    <a:pt x="527" y="1671"/>
                    <a:pt x="557" y="1656"/>
                  </a:cubicBezTo>
                  <a:cubicBezTo>
                    <a:pt x="805" y="1532"/>
                    <a:pt x="975" y="1331"/>
                    <a:pt x="1083" y="1099"/>
                  </a:cubicBezTo>
                  <a:cubicBezTo>
                    <a:pt x="1114" y="1021"/>
                    <a:pt x="1130" y="959"/>
                    <a:pt x="1145" y="882"/>
                  </a:cubicBezTo>
                  <a:cubicBezTo>
                    <a:pt x="1192" y="650"/>
                    <a:pt x="1176" y="387"/>
                    <a:pt x="1052" y="155"/>
                  </a:cubicBezTo>
                  <a:cubicBezTo>
                    <a:pt x="1037" y="124"/>
                    <a:pt x="1022" y="93"/>
                    <a:pt x="1006" y="78"/>
                  </a:cubicBezTo>
                  <a:cubicBezTo>
                    <a:pt x="991" y="47"/>
                    <a:pt x="975" y="16"/>
                    <a:pt x="960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3984800" y="2272775"/>
              <a:ext cx="35200" cy="34975"/>
            </a:xfrm>
            <a:custGeom>
              <a:avLst/>
              <a:gdLst/>
              <a:ahLst/>
              <a:cxnLst/>
              <a:rect l="l" t="t" r="r" b="b"/>
              <a:pathLst>
                <a:path w="1408" h="1399" extrusionOk="0">
                  <a:moveTo>
                    <a:pt x="366" y="1"/>
                  </a:moveTo>
                  <a:cubicBezTo>
                    <a:pt x="254" y="1"/>
                    <a:pt x="147" y="18"/>
                    <a:pt x="31" y="53"/>
                  </a:cubicBezTo>
                  <a:cubicBezTo>
                    <a:pt x="16" y="99"/>
                    <a:pt x="16" y="130"/>
                    <a:pt x="16" y="177"/>
                  </a:cubicBezTo>
                  <a:cubicBezTo>
                    <a:pt x="0" y="208"/>
                    <a:pt x="0" y="254"/>
                    <a:pt x="0" y="285"/>
                  </a:cubicBezTo>
                  <a:cubicBezTo>
                    <a:pt x="0" y="331"/>
                    <a:pt x="0" y="378"/>
                    <a:pt x="16" y="409"/>
                  </a:cubicBezTo>
                  <a:cubicBezTo>
                    <a:pt x="16" y="455"/>
                    <a:pt x="16" y="502"/>
                    <a:pt x="31" y="533"/>
                  </a:cubicBezTo>
                  <a:cubicBezTo>
                    <a:pt x="47" y="564"/>
                    <a:pt x="47" y="594"/>
                    <a:pt x="62" y="625"/>
                  </a:cubicBezTo>
                  <a:cubicBezTo>
                    <a:pt x="62" y="656"/>
                    <a:pt x="78" y="672"/>
                    <a:pt x="78" y="703"/>
                  </a:cubicBezTo>
                  <a:cubicBezTo>
                    <a:pt x="93" y="718"/>
                    <a:pt x="93" y="734"/>
                    <a:pt x="108" y="749"/>
                  </a:cubicBezTo>
                  <a:lnTo>
                    <a:pt x="124" y="780"/>
                  </a:lnTo>
                  <a:cubicBezTo>
                    <a:pt x="155" y="826"/>
                    <a:pt x="170" y="873"/>
                    <a:pt x="201" y="919"/>
                  </a:cubicBezTo>
                  <a:cubicBezTo>
                    <a:pt x="418" y="1229"/>
                    <a:pt x="758" y="1399"/>
                    <a:pt x="1129" y="1399"/>
                  </a:cubicBezTo>
                  <a:lnTo>
                    <a:pt x="1238" y="1399"/>
                  </a:lnTo>
                  <a:lnTo>
                    <a:pt x="1346" y="1383"/>
                  </a:lnTo>
                  <a:cubicBezTo>
                    <a:pt x="1392" y="1244"/>
                    <a:pt x="1408" y="1089"/>
                    <a:pt x="1392" y="935"/>
                  </a:cubicBezTo>
                  <a:cubicBezTo>
                    <a:pt x="1392" y="826"/>
                    <a:pt x="1361" y="718"/>
                    <a:pt x="1315" y="625"/>
                  </a:cubicBezTo>
                  <a:cubicBezTo>
                    <a:pt x="1315" y="610"/>
                    <a:pt x="1300" y="594"/>
                    <a:pt x="1300" y="579"/>
                  </a:cubicBezTo>
                  <a:cubicBezTo>
                    <a:pt x="1253" y="502"/>
                    <a:pt x="1207" y="424"/>
                    <a:pt x="1145" y="362"/>
                  </a:cubicBezTo>
                  <a:cubicBezTo>
                    <a:pt x="1052" y="239"/>
                    <a:pt x="928" y="146"/>
                    <a:pt x="789" y="84"/>
                  </a:cubicBezTo>
                  <a:cubicBezTo>
                    <a:pt x="696" y="53"/>
                    <a:pt x="588" y="22"/>
                    <a:pt x="480" y="7"/>
                  </a:cubicBezTo>
                  <a:cubicBezTo>
                    <a:pt x="441" y="3"/>
                    <a:pt x="403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096550" y="2362500"/>
              <a:ext cx="63450" cy="55775"/>
            </a:xfrm>
            <a:custGeom>
              <a:avLst/>
              <a:gdLst/>
              <a:ahLst/>
              <a:cxnLst/>
              <a:rect l="l" t="t" r="r" b="b"/>
              <a:pathLst>
                <a:path w="2538" h="2231" extrusionOk="0">
                  <a:moveTo>
                    <a:pt x="1272" y="1"/>
                  </a:moveTo>
                  <a:cubicBezTo>
                    <a:pt x="915" y="1"/>
                    <a:pt x="562" y="169"/>
                    <a:pt x="341" y="486"/>
                  </a:cubicBezTo>
                  <a:cubicBezTo>
                    <a:pt x="1" y="997"/>
                    <a:pt x="125" y="1693"/>
                    <a:pt x="635" y="2033"/>
                  </a:cubicBezTo>
                  <a:cubicBezTo>
                    <a:pt x="828" y="2167"/>
                    <a:pt x="1047" y="2231"/>
                    <a:pt x="1264" y="2231"/>
                  </a:cubicBezTo>
                  <a:cubicBezTo>
                    <a:pt x="1622" y="2231"/>
                    <a:pt x="1976" y="2057"/>
                    <a:pt x="2197" y="1739"/>
                  </a:cubicBezTo>
                  <a:cubicBezTo>
                    <a:pt x="2538" y="1229"/>
                    <a:pt x="2414" y="548"/>
                    <a:pt x="1904" y="192"/>
                  </a:cubicBezTo>
                  <a:cubicBezTo>
                    <a:pt x="1710" y="63"/>
                    <a:pt x="1490" y="1"/>
                    <a:pt x="1272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08150" y="2372750"/>
              <a:ext cx="40250" cy="35125"/>
            </a:xfrm>
            <a:custGeom>
              <a:avLst/>
              <a:gdLst/>
              <a:ahLst/>
              <a:cxnLst/>
              <a:rect l="l" t="t" r="r" b="b"/>
              <a:pathLst>
                <a:path w="1610" h="1405" extrusionOk="0">
                  <a:moveTo>
                    <a:pt x="808" y="0"/>
                  </a:moveTo>
                  <a:cubicBezTo>
                    <a:pt x="585" y="0"/>
                    <a:pt x="367" y="107"/>
                    <a:pt x="233" y="308"/>
                  </a:cubicBezTo>
                  <a:cubicBezTo>
                    <a:pt x="1" y="633"/>
                    <a:pt x="94" y="1066"/>
                    <a:pt x="403" y="1283"/>
                  </a:cubicBezTo>
                  <a:cubicBezTo>
                    <a:pt x="526" y="1365"/>
                    <a:pt x="665" y="1405"/>
                    <a:pt x="802" y="1405"/>
                  </a:cubicBezTo>
                  <a:cubicBezTo>
                    <a:pt x="1026" y="1405"/>
                    <a:pt x="1243" y="1298"/>
                    <a:pt x="1378" y="1097"/>
                  </a:cubicBezTo>
                  <a:cubicBezTo>
                    <a:pt x="1610" y="788"/>
                    <a:pt x="1517" y="339"/>
                    <a:pt x="1207" y="122"/>
                  </a:cubicBezTo>
                  <a:cubicBezTo>
                    <a:pt x="1084" y="40"/>
                    <a:pt x="945" y="0"/>
                    <a:pt x="808" y="0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05450" y="2391400"/>
              <a:ext cx="48375" cy="26875"/>
            </a:xfrm>
            <a:custGeom>
              <a:avLst/>
              <a:gdLst/>
              <a:ahLst/>
              <a:cxnLst/>
              <a:rect l="l" t="t" r="r" b="b"/>
              <a:pathLst>
                <a:path w="1935" h="1075" extrusionOk="0">
                  <a:moveTo>
                    <a:pt x="1046" y="1"/>
                  </a:moveTo>
                  <a:cubicBezTo>
                    <a:pt x="985" y="1"/>
                    <a:pt x="925" y="4"/>
                    <a:pt x="867" y="11"/>
                  </a:cubicBezTo>
                  <a:cubicBezTo>
                    <a:pt x="759" y="26"/>
                    <a:pt x="650" y="57"/>
                    <a:pt x="557" y="104"/>
                  </a:cubicBezTo>
                  <a:cubicBezTo>
                    <a:pt x="465" y="150"/>
                    <a:pt x="372" y="196"/>
                    <a:pt x="279" y="274"/>
                  </a:cubicBezTo>
                  <a:cubicBezTo>
                    <a:pt x="202" y="336"/>
                    <a:pt x="124" y="413"/>
                    <a:pt x="62" y="506"/>
                  </a:cubicBezTo>
                  <a:cubicBezTo>
                    <a:pt x="47" y="537"/>
                    <a:pt x="16" y="568"/>
                    <a:pt x="1" y="599"/>
                  </a:cubicBezTo>
                  <a:lnTo>
                    <a:pt x="78" y="691"/>
                  </a:lnTo>
                  <a:cubicBezTo>
                    <a:pt x="124" y="753"/>
                    <a:pt x="202" y="831"/>
                    <a:pt x="279" y="877"/>
                  </a:cubicBezTo>
                  <a:cubicBezTo>
                    <a:pt x="472" y="1011"/>
                    <a:pt x="691" y="1075"/>
                    <a:pt x="908" y="1075"/>
                  </a:cubicBezTo>
                  <a:cubicBezTo>
                    <a:pt x="1266" y="1075"/>
                    <a:pt x="1620" y="901"/>
                    <a:pt x="1841" y="583"/>
                  </a:cubicBezTo>
                  <a:cubicBezTo>
                    <a:pt x="1872" y="537"/>
                    <a:pt x="1903" y="490"/>
                    <a:pt x="1919" y="444"/>
                  </a:cubicBezTo>
                  <a:cubicBezTo>
                    <a:pt x="1919" y="428"/>
                    <a:pt x="1919" y="428"/>
                    <a:pt x="1934" y="428"/>
                  </a:cubicBezTo>
                  <a:lnTo>
                    <a:pt x="1919" y="428"/>
                  </a:lnTo>
                  <a:cubicBezTo>
                    <a:pt x="1857" y="336"/>
                    <a:pt x="1780" y="274"/>
                    <a:pt x="1687" y="212"/>
                  </a:cubicBezTo>
                  <a:cubicBezTo>
                    <a:pt x="1656" y="181"/>
                    <a:pt x="1625" y="165"/>
                    <a:pt x="1594" y="150"/>
                  </a:cubicBezTo>
                  <a:cubicBezTo>
                    <a:pt x="1501" y="88"/>
                    <a:pt x="1393" y="57"/>
                    <a:pt x="1300" y="26"/>
                  </a:cubicBezTo>
                  <a:cubicBezTo>
                    <a:pt x="1218" y="8"/>
                    <a:pt x="1132" y="1"/>
                    <a:pt x="1046" y="1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00425" y="2363800"/>
              <a:ext cx="28250" cy="44900"/>
            </a:xfrm>
            <a:custGeom>
              <a:avLst/>
              <a:gdLst/>
              <a:ahLst/>
              <a:cxnLst/>
              <a:rect l="l" t="t" r="r" b="b"/>
              <a:pathLst>
                <a:path w="1130" h="1796" extrusionOk="0">
                  <a:moveTo>
                    <a:pt x="789" y="1"/>
                  </a:moveTo>
                  <a:cubicBezTo>
                    <a:pt x="728" y="16"/>
                    <a:pt x="666" y="32"/>
                    <a:pt x="619" y="63"/>
                  </a:cubicBezTo>
                  <a:cubicBezTo>
                    <a:pt x="588" y="78"/>
                    <a:pt x="557" y="94"/>
                    <a:pt x="526" y="109"/>
                  </a:cubicBezTo>
                  <a:cubicBezTo>
                    <a:pt x="511" y="125"/>
                    <a:pt x="480" y="140"/>
                    <a:pt x="465" y="156"/>
                  </a:cubicBezTo>
                  <a:cubicBezTo>
                    <a:pt x="434" y="187"/>
                    <a:pt x="403" y="202"/>
                    <a:pt x="387" y="217"/>
                  </a:cubicBezTo>
                  <a:lnTo>
                    <a:pt x="372" y="217"/>
                  </a:lnTo>
                  <a:cubicBezTo>
                    <a:pt x="356" y="248"/>
                    <a:pt x="341" y="264"/>
                    <a:pt x="310" y="279"/>
                  </a:cubicBezTo>
                  <a:cubicBezTo>
                    <a:pt x="294" y="310"/>
                    <a:pt x="263" y="326"/>
                    <a:pt x="248" y="357"/>
                  </a:cubicBezTo>
                  <a:cubicBezTo>
                    <a:pt x="233" y="388"/>
                    <a:pt x="217" y="403"/>
                    <a:pt x="186" y="434"/>
                  </a:cubicBezTo>
                  <a:cubicBezTo>
                    <a:pt x="109" y="558"/>
                    <a:pt x="62" y="682"/>
                    <a:pt x="31" y="821"/>
                  </a:cubicBezTo>
                  <a:cubicBezTo>
                    <a:pt x="0" y="929"/>
                    <a:pt x="0" y="1037"/>
                    <a:pt x="0" y="1146"/>
                  </a:cubicBezTo>
                  <a:cubicBezTo>
                    <a:pt x="0" y="1177"/>
                    <a:pt x="0" y="1208"/>
                    <a:pt x="16" y="1238"/>
                  </a:cubicBezTo>
                  <a:cubicBezTo>
                    <a:pt x="31" y="1409"/>
                    <a:pt x="93" y="1563"/>
                    <a:pt x="202" y="1703"/>
                  </a:cubicBezTo>
                  <a:lnTo>
                    <a:pt x="279" y="1795"/>
                  </a:lnTo>
                  <a:cubicBezTo>
                    <a:pt x="418" y="1764"/>
                    <a:pt x="557" y="1703"/>
                    <a:pt x="697" y="1625"/>
                  </a:cubicBezTo>
                  <a:cubicBezTo>
                    <a:pt x="774" y="1563"/>
                    <a:pt x="851" y="1486"/>
                    <a:pt x="913" y="1393"/>
                  </a:cubicBezTo>
                  <a:cubicBezTo>
                    <a:pt x="929" y="1378"/>
                    <a:pt x="944" y="1378"/>
                    <a:pt x="944" y="1362"/>
                  </a:cubicBezTo>
                  <a:cubicBezTo>
                    <a:pt x="991" y="1285"/>
                    <a:pt x="1037" y="1208"/>
                    <a:pt x="1068" y="1115"/>
                  </a:cubicBezTo>
                  <a:cubicBezTo>
                    <a:pt x="1114" y="975"/>
                    <a:pt x="1130" y="821"/>
                    <a:pt x="1114" y="666"/>
                  </a:cubicBezTo>
                  <a:cubicBezTo>
                    <a:pt x="1114" y="573"/>
                    <a:pt x="1083" y="465"/>
                    <a:pt x="1052" y="372"/>
                  </a:cubicBezTo>
                  <a:lnTo>
                    <a:pt x="1037" y="372"/>
                  </a:lnTo>
                  <a:cubicBezTo>
                    <a:pt x="991" y="233"/>
                    <a:pt x="898" y="109"/>
                    <a:pt x="7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01" name="Google Shape;1101;p25"/>
          <p:cNvGrpSpPr/>
          <p:nvPr/>
        </p:nvGrpSpPr>
        <p:grpSpPr>
          <a:xfrm rot="10368349" flipH="1">
            <a:off x="105252" y="-206701"/>
            <a:ext cx="965220" cy="1741546"/>
            <a:chOff x="4150700" y="1739050"/>
            <a:chExt cx="690725" cy="1246275"/>
          </a:xfrm>
        </p:grpSpPr>
        <p:sp>
          <p:nvSpPr>
            <p:cNvPr id="1102" name="Google Shape;1102;p25"/>
            <p:cNvSpPr/>
            <p:nvPr/>
          </p:nvSpPr>
          <p:spPr>
            <a:xfrm>
              <a:off x="4368425" y="2026575"/>
              <a:ext cx="473000" cy="958750"/>
            </a:xfrm>
            <a:custGeom>
              <a:avLst/>
              <a:gdLst/>
              <a:ahLst/>
              <a:cxnLst/>
              <a:rect l="l" t="t" r="r" b="b"/>
              <a:pathLst>
                <a:path w="18920" h="38350" fill="none" extrusionOk="0">
                  <a:moveTo>
                    <a:pt x="18920" y="38349"/>
                  </a:moveTo>
                  <a:cubicBezTo>
                    <a:pt x="16383" y="36415"/>
                    <a:pt x="14279" y="33971"/>
                    <a:pt x="12314" y="31450"/>
                  </a:cubicBezTo>
                  <a:cubicBezTo>
                    <a:pt x="8803" y="26917"/>
                    <a:pt x="5678" y="22060"/>
                    <a:pt x="3466" y="16754"/>
                  </a:cubicBezTo>
                  <a:cubicBezTo>
                    <a:pt x="1254" y="11463"/>
                    <a:pt x="1" y="5724"/>
                    <a:pt x="310" y="1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339825" y="1739075"/>
              <a:ext cx="78125" cy="410500"/>
            </a:xfrm>
            <a:custGeom>
              <a:avLst/>
              <a:gdLst/>
              <a:ahLst/>
              <a:cxnLst/>
              <a:rect l="l" t="t" r="r" b="b"/>
              <a:pathLst>
                <a:path w="3125" h="16420" extrusionOk="0">
                  <a:moveTo>
                    <a:pt x="2130" y="0"/>
                  </a:moveTo>
                  <a:cubicBezTo>
                    <a:pt x="1803" y="0"/>
                    <a:pt x="1475" y="173"/>
                    <a:pt x="1330" y="533"/>
                  </a:cubicBezTo>
                  <a:cubicBezTo>
                    <a:pt x="387" y="2791"/>
                    <a:pt x="0" y="5267"/>
                    <a:pt x="31" y="7711"/>
                  </a:cubicBezTo>
                  <a:cubicBezTo>
                    <a:pt x="62" y="10665"/>
                    <a:pt x="681" y="13589"/>
                    <a:pt x="1516" y="16420"/>
                  </a:cubicBezTo>
                  <a:cubicBezTo>
                    <a:pt x="1531" y="14285"/>
                    <a:pt x="2367" y="11470"/>
                    <a:pt x="2537" y="9350"/>
                  </a:cubicBezTo>
                  <a:cubicBezTo>
                    <a:pt x="2707" y="7123"/>
                    <a:pt x="2877" y="4911"/>
                    <a:pt x="3063" y="2683"/>
                  </a:cubicBezTo>
                  <a:cubicBezTo>
                    <a:pt x="3109" y="2033"/>
                    <a:pt x="3125" y="1306"/>
                    <a:pt x="2970" y="657"/>
                  </a:cubicBezTo>
                  <a:cubicBezTo>
                    <a:pt x="2879" y="227"/>
                    <a:pt x="2506" y="0"/>
                    <a:pt x="2130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50700" y="1977475"/>
              <a:ext cx="252550" cy="303600"/>
            </a:xfrm>
            <a:custGeom>
              <a:avLst/>
              <a:gdLst/>
              <a:ahLst/>
              <a:cxnLst/>
              <a:rect l="l" t="t" r="r" b="b"/>
              <a:pathLst>
                <a:path w="10102" h="12144" extrusionOk="0">
                  <a:moveTo>
                    <a:pt x="588" y="0"/>
                  </a:moveTo>
                  <a:cubicBezTo>
                    <a:pt x="47" y="0"/>
                    <a:pt x="1" y="789"/>
                    <a:pt x="171" y="1299"/>
                  </a:cubicBezTo>
                  <a:cubicBezTo>
                    <a:pt x="960" y="3666"/>
                    <a:pt x="2476" y="5739"/>
                    <a:pt x="4255" y="7487"/>
                  </a:cubicBezTo>
                  <a:cubicBezTo>
                    <a:pt x="6034" y="9235"/>
                    <a:pt x="8076" y="10689"/>
                    <a:pt x="10102" y="12143"/>
                  </a:cubicBezTo>
                  <a:cubicBezTo>
                    <a:pt x="8648" y="10364"/>
                    <a:pt x="6838" y="8183"/>
                    <a:pt x="5662" y="6203"/>
                  </a:cubicBezTo>
                  <a:cubicBezTo>
                    <a:pt x="4378" y="4038"/>
                    <a:pt x="3048" y="1841"/>
                    <a:pt x="1099" y="248"/>
                  </a:cubicBezTo>
                  <a:cubicBezTo>
                    <a:pt x="960" y="124"/>
                    <a:pt x="774" y="0"/>
                    <a:pt x="588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86275" y="2227600"/>
              <a:ext cx="276550" cy="230600"/>
            </a:xfrm>
            <a:custGeom>
              <a:avLst/>
              <a:gdLst/>
              <a:ahLst/>
              <a:cxnLst/>
              <a:rect l="l" t="t" r="r" b="b"/>
              <a:pathLst>
                <a:path w="11062" h="9224" extrusionOk="0">
                  <a:moveTo>
                    <a:pt x="734" y="1"/>
                  </a:moveTo>
                  <a:cubicBezTo>
                    <a:pt x="486" y="1"/>
                    <a:pt x="233" y="102"/>
                    <a:pt x="109" y="313"/>
                  </a:cubicBezTo>
                  <a:cubicBezTo>
                    <a:pt x="1" y="499"/>
                    <a:pt x="1" y="731"/>
                    <a:pt x="32" y="932"/>
                  </a:cubicBezTo>
                  <a:cubicBezTo>
                    <a:pt x="202" y="1984"/>
                    <a:pt x="991" y="2819"/>
                    <a:pt x="1749" y="3562"/>
                  </a:cubicBezTo>
                  <a:cubicBezTo>
                    <a:pt x="3064" y="4861"/>
                    <a:pt x="4409" y="6176"/>
                    <a:pt x="5941" y="7212"/>
                  </a:cubicBezTo>
                  <a:cubicBezTo>
                    <a:pt x="7457" y="8264"/>
                    <a:pt x="9205" y="9053"/>
                    <a:pt x="11061" y="9223"/>
                  </a:cubicBezTo>
                  <a:cubicBezTo>
                    <a:pt x="9329" y="7584"/>
                    <a:pt x="7163" y="4877"/>
                    <a:pt x="5384" y="3283"/>
                  </a:cubicBezTo>
                  <a:cubicBezTo>
                    <a:pt x="4224" y="2262"/>
                    <a:pt x="3002" y="1303"/>
                    <a:pt x="1733" y="421"/>
                  </a:cubicBezTo>
                  <a:cubicBezTo>
                    <a:pt x="1486" y="251"/>
                    <a:pt x="1223" y="66"/>
                    <a:pt x="913" y="19"/>
                  </a:cubicBezTo>
                  <a:cubicBezTo>
                    <a:pt x="855" y="7"/>
                    <a:pt x="795" y="1"/>
                    <a:pt x="73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260150" y="2477625"/>
              <a:ext cx="286975" cy="161575"/>
            </a:xfrm>
            <a:custGeom>
              <a:avLst/>
              <a:gdLst/>
              <a:ahLst/>
              <a:cxnLst/>
              <a:rect l="l" t="t" r="r" b="b"/>
              <a:pathLst>
                <a:path w="11479" h="6463" extrusionOk="0">
                  <a:moveTo>
                    <a:pt x="812" y="1"/>
                  </a:moveTo>
                  <a:cubicBezTo>
                    <a:pt x="743" y="1"/>
                    <a:pt x="673" y="9"/>
                    <a:pt x="604" y="27"/>
                  </a:cubicBezTo>
                  <a:cubicBezTo>
                    <a:pt x="201" y="151"/>
                    <a:pt x="0" y="646"/>
                    <a:pt x="78" y="1063"/>
                  </a:cubicBezTo>
                  <a:cubicBezTo>
                    <a:pt x="155" y="1481"/>
                    <a:pt x="433" y="1837"/>
                    <a:pt x="727" y="2146"/>
                  </a:cubicBezTo>
                  <a:cubicBezTo>
                    <a:pt x="2089" y="3569"/>
                    <a:pt x="3868" y="4544"/>
                    <a:pt x="5724" y="5194"/>
                  </a:cubicBezTo>
                  <a:cubicBezTo>
                    <a:pt x="7580" y="5843"/>
                    <a:pt x="9529" y="6184"/>
                    <a:pt x="11479" y="6462"/>
                  </a:cubicBezTo>
                  <a:cubicBezTo>
                    <a:pt x="9932" y="5457"/>
                    <a:pt x="8199" y="3972"/>
                    <a:pt x="6668" y="2951"/>
                  </a:cubicBezTo>
                  <a:cubicBezTo>
                    <a:pt x="5043" y="1837"/>
                    <a:pt x="3295" y="909"/>
                    <a:pt x="1470" y="166"/>
                  </a:cubicBezTo>
                  <a:cubicBezTo>
                    <a:pt x="1257" y="83"/>
                    <a:pt x="1036" y="1"/>
                    <a:pt x="81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4320100" y="2690125"/>
              <a:ext cx="335325" cy="116750"/>
            </a:xfrm>
            <a:custGeom>
              <a:avLst/>
              <a:gdLst/>
              <a:ahLst/>
              <a:cxnLst/>
              <a:rect l="l" t="t" r="r" b="b"/>
              <a:pathLst>
                <a:path w="13413" h="4670" extrusionOk="0">
                  <a:moveTo>
                    <a:pt x="1262" y="0"/>
                  </a:moveTo>
                  <a:cubicBezTo>
                    <a:pt x="1035" y="0"/>
                    <a:pt x="805" y="16"/>
                    <a:pt x="572" y="50"/>
                  </a:cubicBezTo>
                  <a:cubicBezTo>
                    <a:pt x="418" y="81"/>
                    <a:pt x="232" y="128"/>
                    <a:pt x="139" y="267"/>
                  </a:cubicBezTo>
                  <a:cubicBezTo>
                    <a:pt x="0" y="453"/>
                    <a:pt x="108" y="716"/>
                    <a:pt x="232" y="917"/>
                  </a:cubicBezTo>
                  <a:cubicBezTo>
                    <a:pt x="774" y="1768"/>
                    <a:pt x="1717" y="2293"/>
                    <a:pt x="2630" y="2711"/>
                  </a:cubicBezTo>
                  <a:cubicBezTo>
                    <a:pt x="5450" y="3999"/>
                    <a:pt x="8532" y="4669"/>
                    <a:pt x="11625" y="4669"/>
                  </a:cubicBezTo>
                  <a:cubicBezTo>
                    <a:pt x="12061" y="4669"/>
                    <a:pt x="12497" y="4656"/>
                    <a:pt x="12932" y="4629"/>
                  </a:cubicBezTo>
                  <a:cubicBezTo>
                    <a:pt x="13134" y="4614"/>
                    <a:pt x="13381" y="4552"/>
                    <a:pt x="13412" y="4351"/>
                  </a:cubicBezTo>
                  <a:lnTo>
                    <a:pt x="13180" y="3825"/>
                  </a:lnTo>
                  <a:cubicBezTo>
                    <a:pt x="10999" y="3206"/>
                    <a:pt x="8833" y="2464"/>
                    <a:pt x="6683" y="1737"/>
                  </a:cubicBezTo>
                  <a:cubicBezTo>
                    <a:pt x="4913" y="1128"/>
                    <a:pt x="3179" y="0"/>
                    <a:pt x="1262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4419875" y="1977850"/>
              <a:ext cx="148125" cy="368575"/>
            </a:xfrm>
            <a:custGeom>
              <a:avLst/>
              <a:gdLst/>
              <a:ahLst/>
              <a:cxnLst/>
              <a:rect l="l" t="t" r="r" b="b"/>
              <a:pathLst>
                <a:path w="5925" h="14743" extrusionOk="0">
                  <a:moveTo>
                    <a:pt x="5105" y="1"/>
                  </a:moveTo>
                  <a:cubicBezTo>
                    <a:pt x="4873" y="16"/>
                    <a:pt x="4656" y="171"/>
                    <a:pt x="4471" y="341"/>
                  </a:cubicBezTo>
                  <a:cubicBezTo>
                    <a:pt x="3543" y="1192"/>
                    <a:pt x="3094" y="2429"/>
                    <a:pt x="2661" y="3620"/>
                  </a:cubicBezTo>
                  <a:cubicBezTo>
                    <a:pt x="1377" y="7225"/>
                    <a:pt x="93" y="10906"/>
                    <a:pt x="0" y="14743"/>
                  </a:cubicBezTo>
                  <a:cubicBezTo>
                    <a:pt x="1068" y="12623"/>
                    <a:pt x="2769" y="9313"/>
                    <a:pt x="3728" y="7147"/>
                  </a:cubicBezTo>
                  <a:cubicBezTo>
                    <a:pt x="4517" y="5415"/>
                    <a:pt x="5182" y="3605"/>
                    <a:pt x="5724" y="1779"/>
                  </a:cubicBezTo>
                  <a:cubicBezTo>
                    <a:pt x="5817" y="1424"/>
                    <a:pt x="5925" y="1052"/>
                    <a:pt x="5848" y="697"/>
                  </a:cubicBezTo>
                  <a:cubicBezTo>
                    <a:pt x="5786" y="341"/>
                    <a:pt x="5476" y="1"/>
                    <a:pt x="510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4489475" y="2124125"/>
              <a:ext cx="156650" cy="411425"/>
            </a:xfrm>
            <a:custGeom>
              <a:avLst/>
              <a:gdLst/>
              <a:ahLst/>
              <a:cxnLst/>
              <a:rect l="l" t="t" r="r" b="b"/>
              <a:pathLst>
                <a:path w="6266" h="16457" extrusionOk="0">
                  <a:moveTo>
                    <a:pt x="5515" y="1"/>
                  </a:moveTo>
                  <a:cubicBezTo>
                    <a:pt x="5203" y="1"/>
                    <a:pt x="4884" y="234"/>
                    <a:pt x="4641" y="476"/>
                  </a:cubicBezTo>
                  <a:cubicBezTo>
                    <a:pt x="3419" y="1714"/>
                    <a:pt x="2630" y="3323"/>
                    <a:pt x="2012" y="4963"/>
                  </a:cubicBezTo>
                  <a:cubicBezTo>
                    <a:pt x="635" y="8613"/>
                    <a:pt x="1" y="12543"/>
                    <a:pt x="171" y="16456"/>
                  </a:cubicBezTo>
                  <a:cubicBezTo>
                    <a:pt x="1161" y="14136"/>
                    <a:pt x="2290" y="11073"/>
                    <a:pt x="3311" y="8768"/>
                  </a:cubicBezTo>
                  <a:cubicBezTo>
                    <a:pt x="4348" y="6401"/>
                    <a:pt x="5260" y="3973"/>
                    <a:pt x="6034" y="1513"/>
                  </a:cubicBezTo>
                  <a:cubicBezTo>
                    <a:pt x="6188" y="987"/>
                    <a:pt x="6266" y="275"/>
                    <a:pt x="5771" y="59"/>
                  </a:cubicBezTo>
                  <a:cubicBezTo>
                    <a:pt x="5687" y="19"/>
                    <a:pt x="5601" y="1"/>
                    <a:pt x="551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4593125" y="2346200"/>
              <a:ext cx="109075" cy="368025"/>
            </a:xfrm>
            <a:custGeom>
              <a:avLst/>
              <a:gdLst/>
              <a:ahLst/>
              <a:cxnLst/>
              <a:rect l="l" t="t" r="r" b="b"/>
              <a:pathLst>
                <a:path w="4363" h="14721" extrusionOk="0">
                  <a:moveTo>
                    <a:pt x="3789" y="0"/>
                  </a:moveTo>
                  <a:cubicBezTo>
                    <a:pt x="3488" y="0"/>
                    <a:pt x="3169" y="303"/>
                    <a:pt x="2986" y="597"/>
                  </a:cubicBezTo>
                  <a:cubicBezTo>
                    <a:pt x="341" y="4696"/>
                    <a:pt x="124" y="9847"/>
                    <a:pt x="0" y="14720"/>
                  </a:cubicBezTo>
                  <a:cubicBezTo>
                    <a:pt x="805" y="12075"/>
                    <a:pt x="2321" y="9383"/>
                    <a:pt x="3141" y="6738"/>
                  </a:cubicBezTo>
                  <a:cubicBezTo>
                    <a:pt x="3760" y="4789"/>
                    <a:pt x="4363" y="2793"/>
                    <a:pt x="4285" y="767"/>
                  </a:cubicBezTo>
                  <a:cubicBezTo>
                    <a:pt x="4270" y="504"/>
                    <a:pt x="4239" y="210"/>
                    <a:pt x="4022" y="71"/>
                  </a:cubicBezTo>
                  <a:cubicBezTo>
                    <a:pt x="3948" y="22"/>
                    <a:pt x="3869" y="0"/>
                    <a:pt x="378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4696375" y="2529200"/>
              <a:ext cx="78150" cy="343575"/>
            </a:xfrm>
            <a:custGeom>
              <a:avLst/>
              <a:gdLst/>
              <a:ahLst/>
              <a:cxnLst/>
              <a:rect l="l" t="t" r="r" b="b"/>
              <a:pathLst>
                <a:path w="3126" h="13743" extrusionOk="0">
                  <a:moveTo>
                    <a:pt x="2125" y="0"/>
                  </a:moveTo>
                  <a:cubicBezTo>
                    <a:pt x="1600" y="0"/>
                    <a:pt x="1146" y="576"/>
                    <a:pt x="929" y="1104"/>
                  </a:cubicBezTo>
                  <a:cubicBezTo>
                    <a:pt x="589" y="1986"/>
                    <a:pt x="434" y="2929"/>
                    <a:pt x="341" y="3873"/>
                  </a:cubicBezTo>
                  <a:cubicBezTo>
                    <a:pt x="1" y="7184"/>
                    <a:pt x="264" y="10540"/>
                    <a:pt x="1099" y="13743"/>
                  </a:cubicBezTo>
                  <a:cubicBezTo>
                    <a:pt x="1548" y="12056"/>
                    <a:pt x="2259" y="10649"/>
                    <a:pt x="2538" y="8932"/>
                  </a:cubicBezTo>
                  <a:cubicBezTo>
                    <a:pt x="2955" y="6487"/>
                    <a:pt x="3126" y="4012"/>
                    <a:pt x="3064" y="1537"/>
                  </a:cubicBezTo>
                  <a:cubicBezTo>
                    <a:pt x="3048" y="949"/>
                    <a:pt x="2909" y="222"/>
                    <a:pt x="2352" y="37"/>
                  </a:cubicBezTo>
                  <a:cubicBezTo>
                    <a:pt x="2275" y="12"/>
                    <a:pt x="2199" y="0"/>
                    <a:pt x="2125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2" name="Google Shape;1112;p25"/>
            <p:cNvSpPr/>
            <p:nvPr/>
          </p:nvSpPr>
          <p:spPr>
            <a:xfrm>
              <a:off x="4163475" y="1977475"/>
              <a:ext cx="239775" cy="303600"/>
            </a:xfrm>
            <a:custGeom>
              <a:avLst/>
              <a:gdLst/>
              <a:ahLst/>
              <a:cxnLst/>
              <a:rect l="l" t="t" r="r" b="b"/>
              <a:pathLst>
                <a:path w="9591" h="12144" extrusionOk="0">
                  <a:moveTo>
                    <a:pt x="0" y="0"/>
                  </a:moveTo>
                  <a:cubicBezTo>
                    <a:pt x="232" y="418"/>
                    <a:pt x="480" y="835"/>
                    <a:pt x="727" y="1238"/>
                  </a:cubicBezTo>
                  <a:cubicBezTo>
                    <a:pt x="3125" y="5136"/>
                    <a:pt x="6018" y="8725"/>
                    <a:pt x="9282" y="11927"/>
                  </a:cubicBezTo>
                  <a:cubicBezTo>
                    <a:pt x="9390" y="11989"/>
                    <a:pt x="9498" y="12066"/>
                    <a:pt x="9591" y="12143"/>
                  </a:cubicBezTo>
                  <a:cubicBezTo>
                    <a:pt x="8137" y="10364"/>
                    <a:pt x="6327" y="8183"/>
                    <a:pt x="5151" y="6203"/>
                  </a:cubicBezTo>
                  <a:cubicBezTo>
                    <a:pt x="3867" y="4038"/>
                    <a:pt x="2537" y="1841"/>
                    <a:pt x="588" y="248"/>
                  </a:cubicBezTo>
                  <a:cubicBezTo>
                    <a:pt x="449" y="124"/>
                    <a:pt x="278" y="0"/>
                    <a:pt x="77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3" name="Google Shape;1113;p25"/>
            <p:cNvSpPr/>
            <p:nvPr/>
          </p:nvSpPr>
          <p:spPr>
            <a:xfrm>
              <a:off x="4194400" y="2227550"/>
              <a:ext cx="263000" cy="225625"/>
            </a:xfrm>
            <a:custGeom>
              <a:avLst/>
              <a:gdLst/>
              <a:ahLst/>
              <a:cxnLst/>
              <a:rect l="l" t="t" r="r" b="b"/>
              <a:pathLst>
                <a:path w="10520" h="9025" extrusionOk="0">
                  <a:moveTo>
                    <a:pt x="405" y="0"/>
                  </a:moveTo>
                  <a:cubicBezTo>
                    <a:pt x="262" y="0"/>
                    <a:pt x="120" y="38"/>
                    <a:pt x="1" y="114"/>
                  </a:cubicBezTo>
                  <a:cubicBezTo>
                    <a:pt x="2754" y="3749"/>
                    <a:pt x="6652" y="6472"/>
                    <a:pt x="10520" y="9024"/>
                  </a:cubicBezTo>
                  <a:cubicBezTo>
                    <a:pt x="8834" y="7369"/>
                    <a:pt x="6761" y="4817"/>
                    <a:pt x="5059" y="3285"/>
                  </a:cubicBezTo>
                  <a:cubicBezTo>
                    <a:pt x="3899" y="2264"/>
                    <a:pt x="2677" y="1305"/>
                    <a:pt x="1408" y="423"/>
                  </a:cubicBezTo>
                  <a:cubicBezTo>
                    <a:pt x="1161" y="253"/>
                    <a:pt x="898" y="68"/>
                    <a:pt x="588" y="21"/>
                  </a:cubicBezTo>
                  <a:cubicBezTo>
                    <a:pt x="528" y="7"/>
                    <a:pt x="466" y="0"/>
                    <a:pt x="40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4264025" y="2477625"/>
              <a:ext cx="278450" cy="158475"/>
            </a:xfrm>
            <a:custGeom>
              <a:avLst/>
              <a:gdLst/>
              <a:ahLst/>
              <a:cxnLst/>
              <a:rect l="l" t="t" r="r" b="b"/>
              <a:pathLst>
                <a:path w="11138" h="6339" extrusionOk="0">
                  <a:moveTo>
                    <a:pt x="657" y="1"/>
                  </a:moveTo>
                  <a:cubicBezTo>
                    <a:pt x="588" y="1"/>
                    <a:pt x="518" y="9"/>
                    <a:pt x="449" y="27"/>
                  </a:cubicBezTo>
                  <a:cubicBezTo>
                    <a:pt x="248" y="89"/>
                    <a:pt x="93" y="243"/>
                    <a:pt x="0" y="444"/>
                  </a:cubicBezTo>
                  <a:cubicBezTo>
                    <a:pt x="3419" y="2920"/>
                    <a:pt x="7178" y="4915"/>
                    <a:pt x="11138" y="6338"/>
                  </a:cubicBezTo>
                  <a:cubicBezTo>
                    <a:pt x="9637" y="5333"/>
                    <a:pt x="7982" y="3941"/>
                    <a:pt x="6513" y="2951"/>
                  </a:cubicBezTo>
                  <a:cubicBezTo>
                    <a:pt x="4888" y="1837"/>
                    <a:pt x="3140" y="909"/>
                    <a:pt x="1315" y="166"/>
                  </a:cubicBezTo>
                  <a:cubicBezTo>
                    <a:pt x="1102" y="83"/>
                    <a:pt x="881" y="1"/>
                    <a:pt x="657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4328975" y="2690125"/>
              <a:ext cx="322950" cy="101050"/>
            </a:xfrm>
            <a:custGeom>
              <a:avLst/>
              <a:gdLst/>
              <a:ahLst/>
              <a:cxnLst/>
              <a:rect l="l" t="t" r="r" b="b"/>
              <a:pathLst>
                <a:path w="12918" h="4042" extrusionOk="0">
                  <a:moveTo>
                    <a:pt x="907" y="0"/>
                  </a:moveTo>
                  <a:cubicBezTo>
                    <a:pt x="680" y="0"/>
                    <a:pt x="450" y="16"/>
                    <a:pt x="217" y="50"/>
                  </a:cubicBezTo>
                  <a:cubicBezTo>
                    <a:pt x="156" y="66"/>
                    <a:pt x="78" y="81"/>
                    <a:pt x="1" y="112"/>
                  </a:cubicBezTo>
                  <a:cubicBezTo>
                    <a:pt x="140" y="174"/>
                    <a:pt x="295" y="236"/>
                    <a:pt x="434" y="282"/>
                  </a:cubicBezTo>
                  <a:cubicBezTo>
                    <a:pt x="4472" y="1953"/>
                    <a:pt x="8602" y="3639"/>
                    <a:pt x="12918" y="4042"/>
                  </a:cubicBezTo>
                  <a:lnTo>
                    <a:pt x="12825" y="3825"/>
                  </a:lnTo>
                  <a:cubicBezTo>
                    <a:pt x="10644" y="3206"/>
                    <a:pt x="8478" y="2464"/>
                    <a:pt x="6328" y="1737"/>
                  </a:cubicBezTo>
                  <a:cubicBezTo>
                    <a:pt x="4558" y="1128"/>
                    <a:pt x="2824" y="0"/>
                    <a:pt x="907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4420250" y="1977850"/>
              <a:ext cx="136550" cy="361625"/>
            </a:xfrm>
            <a:custGeom>
              <a:avLst/>
              <a:gdLst/>
              <a:ahLst/>
              <a:cxnLst/>
              <a:rect l="l" t="t" r="r" b="b"/>
              <a:pathLst>
                <a:path w="5462" h="14465" extrusionOk="0">
                  <a:moveTo>
                    <a:pt x="5090" y="1"/>
                  </a:moveTo>
                  <a:cubicBezTo>
                    <a:pt x="4858" y="16"/>
                    <a:pt x="4641" y="171"/>
                    <a:pt x="4456" y="341"/>
                  </a:cubicBezTo>
                  <a:cubicBezTo>
                    <a:pt x="3528" y="1192"/>
                    <a:pt x="3079" y="2429"/>
                    <a:pt x="2646" y="3620"/>
                  </a:cubicBezTo>
                  <a:cubicBezTo>
                    <a:pt x="1393" y="7132"/>
                    <a:pt x="140" y="10736"/>
                    <a:pt x="1" y="14464"/>
                  </a:cubicBezTo>
                  <a:cubicBezTo>
                    <a:pt x="1377" y="9530"/>
                    <a:pt x="3203" y="4719"/>
                    <a:pt x="5461" y="109"/>
                  </a:cubicBezTo>
                  <a:cubicBezTo>
                    <a:pt x="5353" y="47"/>
                    <a:pt x="5229" y="1"/>
                    <a:pt x="5090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4489475" y="2124125"/>
              <a:ext cx="148150" cy="411425"/>
            </a:xfrm>
            <a:custGeom>
              <a:avLst/>
              <a:gdLst/>
              <a:ahLst/>
              <a:cxnLst/>
              <a:rect l="l" t="t" r="r" b="b"/>
              <a:pathLst>
                <a:path w="5926" h="16457" extrusionOk="0">
                  <a:moveTo>
                    <a:pt x="5515" y="1"/>
                  </a:moveTo>
                  <a:cubicBezTo>
                    <a:pt x="5203" y="1"/>
                    <a:pt x="4884" y="234"/>
                    <a:pt x="4641" y="476"/>
                  </a:cubicBezTo>
                  <a:cubicBezTo>
                    <a:pt x="3419" y="1714"/>
                    <a:pt x="2630" y="3323"/>
                    <a:pt x="2012" y="4963"/>
                  </a:cubicBezTo>
                  <a:cubicBezTo>
                    <a:pt x="635" y="8613"/>
                    <a:pt x="1" y="12543"/>
                    <a:pt x="171" y="16456"/>
                  </a:cubicBezTo>
                  <a:cubicBezTo>
                    <a:pt x="171" y="16441"/>
                    <a:pt x="186" y="16425"/>
                    <a:pt x="186" y="16410"/>
                  </a:cubicBezTo>
                  <a:cubicBezTo>
                    <a:pt x="697" y="10624"/>
                    <a:pt x="2692" y="4978"/>
                    <a:pt x="5925" y="152"/>
                  </a:cubicBezTo>
                  <a:cubicBezTo>
                    <a:pt x="5879" y="121"/>
                    <a:pt x="5833" y="74"/>
                    <a:pt x="5771" y="59"/>
                  </a:cubicBezTo>
                  <a:cubicBezTo>
                    <a:pt x="5687" y="19"/>
                    <a:pt x="5601" y="1"/>
                    <a:pt x="5515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4593500" y="2346200"/>
              <a:ext cx="102125" cy="356025"/>
            </a:xfrm>
            <a:custGeom>
              <a:avLst/>
              <a:gdLst/>
              <a:ahLst/>
              <a:cxnLst/>
              <a:rect l="l" t="t" r="r" b="b"/>
              <a:pathLst>
                <a:path w="4085" h="14241" extrusionOk="0">
                  <a:moveTo>
                    <a:pt x="3774" y="0"/>
                  </a:moveTo>
                  <a:cubicBezTo>
                    <a:pt x="3473" y="0"/>
                    <a:pt x="3154" y="303"/>
                    <a:pt x="2971" y="597"/>
                  </a:cubicBezTo>
                  <a:cubicBezTo>
                    <a:pt x="403" y="4557"/>
                    <a:pt x="125" y="9507"/>
                    <a:pt x="1" y="14241"/>
                  </a:cubicBezTo>
                  <a:cubicBezTo>
                    <a:pt x="125" y="13452"/>
                    <a:pt x="310" y="12663"/>
                    <a:pt x="496" y="11874"/>
                  </a:cubicBezTo>
                  <a:cubicBezTo>
                    <a:pt x="1409" y="7898"/>
                    <a:pt x="2383" y="3830"/>
                    <a:pt x="4085" y="148"/>
                  </a:cubicBezTo>
                  <a:cubicBezTo>
                    <a:pt x="4054" y="133"/>
                    <a:pt x="4038" y="102"/>
                    <a:pt x="4007" y="71"/>
                  </a:cubicBezTo>
                  <a:cubicBezTo>
                    <a:pt x="3933" y="22"/>
                    <a:pt x="3854" y="0"/>
                    <a:pt x="3774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4696375" y="2529200"/>
              <a:ext cx="63075" cy="340875"/>
            </a:xfrm>
            <a:custGeom>
              <a:avLst/>
              <a:gdLst/>
              <a:ahLst/>
              <a:cxnLst/>
              <a:rect l="l" t="t" r="r" b="b"/>
              <a:pathLst>
                <a:path w="2523" h="13635" extrusionOk="0">
                  <a:moveTo>
                    <a:pt x="2125" y="0"/>
                  </a:moveTo>
                  <a:cubicBezTo>
                    <a:pt x="1600" y="0"/>
                    <a:pt x="1146" y="576"/>
                    <a:pt x="929" y="1104"/>
                  </a:cubicBezTo>
                  <a:cubicBezTo>
                    <a:pt x="589" y="1986"/>
                    <a:pt x="434" y="2929"/>
                    <a:pt x="341" y="3873"/>
                  </a:cubicBezTo>
                  <a:cubicBezTo>
                    <a:pt x="1" y="7137"/>
                    <a:pt x="264" y="10463"/>
                    <a:pt x="1084" y="13634"/>
                  </a:cubicBezTo>
                  <a:cubicBezTo>
                    <a:pt x="1146" y="9102"/>
                    <a:pt x="1625" y="4569"/>
                    <a:pt x="2522" y="114"/>
                  </a:cubicBezTo>
                  <a:cubicBezTo>
                    <a:pt x="2476" y="83"/>
                    <a:pt x="2414" y="52"/>
                    <a:pt x="2352" y="37"/>
                  </a:cubicBezTo>
                  <a:cubicBezTo>
                    <a:pt x="2275" y="12"/>
                    <a:pt x="2199" y="0"/>
                    <a:pt x="212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0" name="Google Shape;1120;p25"/>
            <p:cNvSpPr/>
            <p:nvPr/>
          </p:nvSpPr>
          <p:spPr>
            <a:xfrm>
              <a:off x="4339825" y="1739050"/>
              <a:ext cx="62275" cy="410525"/>
            </a:xfrm>
            <a:custGeom>
              <a:avLst/>
              <a:gdLst/>
              <a:ahLst/>
              <a:cxnLst/>
              <a:rect l="l" t="t" r="r" b="b"/>
              <a:pathLst>
                <a:path w="2491" h="16421" extrusionOk="0">
                  <a:moveTo>
                    <a:pt x="2135" y="1"/>
                  </a:moveTo>
                  <a:cubicBezTo>
                    <a:pt x="1806" y="1"/>
                    <a:pt x="1477" y="172"/>
                    <a:pt x="1330" y="534"/>
                  </a:cubicBezTo>
                  <a:cubicBezTo>
                    <a:pt x="387" y="2792"/>
                    <a:pt x="0" y="5268"/>
                    <a:pt x="31" y="7712"/>
                  </a:cubicBezTo>
                  <a:cubicBezTo>
                    <a:pt x="62" y="10666"/>
                    <a:pt x="681" y="13590"/>
                    <a:pt x="1516" y="16421"/>
                  </a:cubicBezTo>
                  <a:cubicBezTo>
                    <a:pt x="1516" y="16390"/>
                    <a:pt x="1516" y="16344"/>
                    <a:pt x="1531" y="16313"/>
                  </a:cubicBezTo>
                  <a:cubicBezTo>
                    <a:pt x="789" y="10914"/>
                    <a:pt x="1114" y="5360"/>
                    <a:pt x="2491" y="70"/>
                  </a:cubicBezTo>
                  <a:cubicBezTo>
                    <a:pt x="2378" y="24"/>
                    <a:pt x="2256" y="1"/>
                    <a:pt x="2135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1" name="Google Shape;1121;p25"/>
            <p:cNvSpPr/>
            <p:nvPr/>
          </p:nvSpPr>
          <p:spPr>
            <a:xfrm>
              <a:off x="4340575" y="1902050"/>
              <a:ext cx="67325" cy="247525"/>
            </a:xfrm>
            <a:custGeom>
              <a:avLst/>
              <a:gdLst/>
              <a:ahLst/>
              <a:cxnLst/>
              <a:rect l="l" t="t" r="r" b="b"/>
              <a:pathLst>
                <a:path w="2693" h="9901" extrusionOk="0">
                  <a:moveTo>
                    <a:pt x="16" y="1"/>
                  </a:moveTo>
                  <a:cubicBezTo>
                    <a:pt x="1" y="403"/>
                    <a:pt x="1" y="805"/>
                    <a:pt x="1" y="1192"/>
                  </a:cubicBezTo>
                  <a:cubicBezTo>
                    <a:pt x="32" y="4146"/>
                    <a:pt x="651" y="7070"/>
                    <a:pt x="1486" y="9901"/>
                  </a:cubicBezTo>
                  <a:cubicBezTo>
                    <a:pt x="1501" y="7766"/>
                    <a:pt x="2337" y="4951"/>
                    <a:pt x="2507" y="2831"/>
                  </a:cubicBezTo>
                  <a:cubicBezTo>
                    <a:pt x="2569" y="2058"/>
                    <a:pt x="2631" y="1284"/>
                    <a:pt x="2693" y="511"/>
                  </a:cubicBezTo>
                  <a:lnTo>
                    <a:pt x="2693" y="511"/>
                  </a:lnTo>
                  <a:cubicBezTo>
                    <a:pt x="2399" y="1284"/>
                    <a:pt x="2058" y="2042"/>
                    <a:pt x="1594" y="2739"/>
                  </a:cubicBezTo>
                  <a:cubicBezTo>
                    <a:pt x="1532" y="2831"/>
                    <a:pt x="1455" y="2940"/>
                    <a:pt x="1331" y="2955"/>
                  </a:cubicBezTo>
                  <a:cubicBezTo>
                    <a:pt x="1177" y="2955"/>
                    <a:pt x="1084" y="2800"/>
                    <a:pt x="1022" y="2661"/>
                  </a:cubicBezTo>
                  <a:cubicBezTo>
                    <a:pt x="635" y="1795"/>
                    <a:pt x="295" y="913"/>
                    <a:pt x="16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25"/>
            <p:cNvSpPr/>
            <p:nvPr/>
          </p:nvSpPr>
          <p:spPr>
            <a:xfrm>
              <a:off x="4204075" y="2063325"/>
              <a:ext cx="199175" cy="217750"/>
            </a:xfrm>
            <a:custGeom>
              <a:avLst/>
              <a:gdLst/>
              <a:ahLst/>
              <a:cxnLst/>
              <a:rect l="l" t="t" r="r" b="b"/>
              <a:pathLst>
                <a:path w="7967" h="8710" extrusionOk="0">
                  <a:moveTo>
                    <a:pt x="1779" y="0"/>
                  </a:moveTo>
                  <a:lnTo>
                    <a:pt x="3048" y="3233"/>
                  </a:lnTo>
                  <a:cubicBezTo>
                    <a:pt x="2027" y="2707"/>
                    <a:pt x="1006" y="2166"/>
                    <a:pt x="0" y="1609"/>
                  </a:cubicBezTo>
                  <a:lnTo>
                    <a:pt x="0" y="1609"/>
                  </a:lnTo>
                  <a:cubicBezTo>
                    <a:pt x="635" y="2475"/>
                    <a:pt x="1346" y="3295"/>
                    <a:pt x="2120" y="4053"/>
                  </a:cubicBezTo>
                  <a:cubicBezTo>
                    <a:pt x="3899" y="5801"/>
                    <a:pt x="5941" y="7255"/>
                    <a:pt x="7967" y="8709"/>
                  </a:cubicBezTo>
                  <a:cubicBezTo>
                    <a:pt x="6513" y="6930"/>
                    <a:pt x="4703" y="4749"/>
                    <a:pt x="3527" y="2769"/>
                  </a:cubicBezTo>
                  <a:cubicBezTo>
                    <a:pt x="2970" y="1841"/>
                    <a:pt x="2398" y="897"/>
                    <a:pt x="177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25"/>
            <p:cNvSpPr/>
            <p:nvPr/>
          </p:nvSpPr>
          <p:spPr>
            <a:xfrm>
              <a:off x="4261700" y="2299600"/>
              <a:ext cx="201125" cy="158600"/>
            </a:xfrm>
            <a:custGeom>
              <a:avLst/>
              <a:gdLst/>
              <a:ahLst/>
              <a:cxnLst/>
              <a:rect l="l" t="t" r="r" b="b"/>
              <a:pathLst>
                <a:path w="8045" h="6344" extrusionOk="0">
                  <a:moveTo>
                    <a:pt x="1903" y="1"/>
                  </a:moveTo>
                  <a:lnTo>
                    <a:pt x="1903" y="1"/>
                  </a:lnTo>
                  <a:cubicBezTo>
                    <a:pt x="2491" y="991"/>
                    <a:pt x="3063" y="1981"/>
                    <a:pt x="3589" y="3002"/>
                  </a:cubicBezTo>
                  <a:cubicBezTo>
                    <a:pt x="3448" y="3073"/>
                    <a:pt x="3297" y="3101"/>
                    <a:pt x="3141" y="3101"/>
                  </a:cubicBezTo>
                  <a:cubicBezTo>
                    <a:pt x="2855" y="3101"/>
                    <a:pt x="2555" y="3004"/>
                    <a:pt x="2274" y="2894"/>
                  </a:cubicBezTo>
                  <a:cubicBezTo>
                    <a:pt x="1501" y="2615"/>
                    <a:pt x="743" y="2290"/>
                    <a:pt x="0" y="1919"/>
                  </a:cubicBezTo>
                  <a:lnTo>
                    <a:pt x="0" y="1919"/>
                  </a:lnTo>
                  <a:cubicBezTo>
                    <a:pt x="928" y="2785"/>
                    <a:pt x="1872" y="3621"/>
                    <a:pt x="2924" y="4332"/>
                  </a:cubicBezTo>
                  <a:cubicBezTo>
                    <a:pt x="4440" y="5384"/>
                    <a:pt x="6188" y="6173"/>
                    <a:pt x="8044" y="6343"/>
                  </a:cubicBezTo>
                  <a:cubicBezTo>
                    <a:pt x="6312" y="4704"/>
                    <a:pt x="4146" y="1997"/>
                    <a:pt x="2367" y="403"/>
                  </a:cubicBezTo>
                  <a:cubicBezTo>
                    <a:pt x="2212" y="264"/>
                    <a:pt x="2058" y="140"/>
                    <a:pt x="1903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25"/>
            <p:cNvSpPr/>
            <p:nvPr/>
          </p:nvSpPr>
          <p:spPr>
            <a:xfrm>
              <a:off x="4342900" y="2533575"/>
              <a:ext cx="204225" cy="105625"/>
            </a:xfrm>
            <a:custGeom>
              <a:avLst/>
              <a:gdLst/>
              <a:ahLst/>
              <a:cxnLst/>
              <a:rect l="l" t="t" r="r" b="b"/>
              <a:pathLst>
                <a:path w="8169" h="4225" extrusionOk="0">
                  <a:moveTo>
                    <a:pt x="2275" y="1"/>
                  </a:moveTo>
                  <a:lnTo>
                    <a:pt x="2275" y="1"/>
                  </a:lnTo>
                  <a:cubicBezTo>
                    <a:pt x="2770" y="558"/>
                    <a:pt x="3265" y="1130"/>
                    <a:pt x="3729" y="1703"/>
                  </a:cubicBezTo>
                  <a:cubicBezTo>
                    <a:pt x="3822" y="1826"/>
                    <a:pt x="3930" y="1996"/>
                    <a:pt x="3853" y="2136"/>
                  </a:cubicBezTo>
                  <a:cubicBezTo>
                    <a:pt x="3803" y="2235"/>
                    <a:pt x="3674" y="2264"/>
                    <a:pt x="3554" y="2264"/>
                  </a:cubicBezTo>
                  <a:cubicBezTo>
                    <a:pt x="3523" y="2264"/>
                    <a:pt x="3494" y="2263"/>
                    <a:pt x="3466" y="2259"/>
                  </a:cubicBezTo>
                  <a:cubicBezTo>
                    <a:pt x="2306" y="2198"/>
                    <a:pt x="1146" y="2074"/>
                    <a:pt x="1" y="1873"/>
                  </a:cubicBezTo>
                  <a:lnTo>
                    <a:pt x="1" y="1873"/>
                  </a:lnTo>
                  <a:cubicBezTo>
                    <a:pt x="774" y="2306"/>
                    <a:pt x="1579" y="2662"/>
                    <a:pt x="2414" y="2956"/>
                  </a:cubicBezTo>
                  <a:cubicBezTo>
                    <a:pt x="4270" y="3605"/>
                    <a:pt x="6219" y="3946"/>
                    <a:pt x="8169" y="4224"/>
                  </a:cubicBezTo>
                  <a:cubicBezTo>
                    <a:pt x="6622" y="3219"/>
                    <a:pt x="4889" y="1734"/>
                    <a:pt x="3358" y="713"/>
                  </a:cubicBezTo>
                  <a:cubicBezTo>
                    <a:pt x="3002" y="465"/>
                    <a:pt x="2631" y="233"/>
                    <a:pt x="227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5" name="Google Shape;1125;p25"/>
            <p:cNvSpPr/>
            <p:nvPr/>
          </p:nvSpPr>
          <p:spPr>
            <a:xfrm>
              <a:off x="4477500" y="2745900"/>
              <a:ext cx="177925" cy="60850"/>
            </a:xfrm>
            <a:custGeom>
              <a:avLst/>
              <a:gdLst/>
              <a:ahLst/>
              <a:cxnLst/>
              <a:rect l="l" t="t" r="r" b="b"/>
              <a:pathLst>
                <a:path w="7117" h="2434" extrusionOk="0">
                  <a:moveTo>
                    <a:pt x="1872" y="1"/>
                  </a:moveTo>
                  <a:cubicBezTo>
                    <a:pt x="2150" y="248"/>
                    <a:pt x="2429" y="496"/>
                    <a:pt x="2707" y="728"/>
                  </a:cubicBezTo>
                  <a:cubicBezTo>
                    <a:pt x="2846" y="851"/>
                    <a:pt x="2986" y="1006"/>
                    <a:pt x="2955" y="1176"/>
                  </a:cubicBezTo>
                  <a:cubicBezTo>
                    <a:pt x="2908" y="1362"/>
                    <a:pt x="2676" y="1439"/>
                    <a:pt x="2475" y="1470"/>
                  </a:cubicBezTo>
                  <a:cubicBezTo>
                    <a:pt x="1655" y="1609"/>
                    <a:pt x="835" y="1702"/>
                    <a:pt x="0" y="1764"/>
                  </a:cubicBezTo>
                  <a:cubicBezTo>
                    <a:pt x="1757" y="2216"/>
                    <a:pt x="3565" y="2433"/>
                    <a:pt x="5374" y="2433"/>
                  </a:cubicBezTo>
                  <a:cubicBezTo>
                    <a:pt x="5795" y="2433"/>
                    <a:pt x="6216" y="2422"/>
                    <a:pt x="6636" y="2398"/>
                  </a:cubicBezTo>
                  <a:cubicBezTo>
                    <a:pt x="6838" y="2383"/>
                    <a:pt x="7085" y="2321"/>
                    <a:pt x="7116" y="2120"/>
                  </a:cubicBezTo>
                  <a:lnTo>
                    <a:pt x="6884" y="1594"/>
                  </a:lnTo>
                  <a:cubicBezTo>
                    <a:pt x="5198" y="1114"/>
                    <a:pt x="3527" y="573"/>
                    <a:pt x="187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4419875" y="2104300"/>
              <a:ext cx="114875" cy="242125"/>
            </a:xfrm>
            <a:custGeom>
              <a:avLst/>
              <a:gdLst/>
              <a:ahLst/>
              <a:cxnLst/>
              <a:rect l="l" t="t" r="r" b="b"/>
              <a:pathLst>
                <a:path w="4595" h="9685" extrusionOk="0">
                  <a:moveTo>
                    <a:pt x="4595" y="1"/>
                  </a:moveTo>
                  <a:lnTo>
                    <a:pt x="4595" y="1"/>
                  </a:lnTo>
                  <a:cubicBezTo>
                    <a:pt x="3775" y="1177"/>
                    <a:pt x="2955" y="2352"/>
                    <a:pt x="2119" y="3528"/>
                  </a:cubicBezTo>
                  <a:cubicBezTo>
                    <a:pt x="2073" y="3590"/>
                    <a:pt x="2011" y="3667"/>
                    <a:pt x="1918" y="3683"/>
                  </a:cubicBezTo>
                  <a:cubicBezTo>
                    <a:pt x="1907" y="3685"/>
                    <a:pt x="1896" y="3685"/>
                    <a:pt x="1886" y="3685"/>
                  </a:cubicBezTo>
                  <a:cubicBezTo>
                    <a:pt x="1724" y="3685"/>
                    <a:pt x="1654" y="3470"/>
                    <a:pt x="1640" y="3296"/>
                  </a:cubicBezTo>
                  <a:cubicBezTo>
                    <a:pt x="1594" y="2801"/>
                    <a:pt x="1563" y="2306"/>
                    <a:pt x="1547" y="1795"/>
                  </a:cubicBezTo>
                  <a:cubicBezTo>
                    <a:pt x="727" y="4379"/>
                    <a:pt x="62" y="6993"/>
                    <a:pt x="0" y="9685"/>
                  </a:cubicBezTo>
                  <a:cubicBezTo>
                    <a:pt x="1068" y="7565"/>
                    <a:pt x="2769" y="4255"/>
                    <a:pt x="3728" y="2089"/>
                  </a:cubicBezTo>
                  <a:cubicBezTo>
                    <a:pt x="4038" y="1409"/>
                    <a:pt x="4332" y="713"/>
                    <a:pt x="459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4489875" y="2281425"/>
              <a:ext cx="84325" cy="254125"/>
            </a:xfrm>
            <a:custGeom>
              <a:avLst/>
              <a:gdLst/>
              <a:ahLst/>
              <a:cxnLst/>
              <a:rect l="l" t="t" r="r" b="b"/>
              <a:pathLst>
                <a:path w="3373" h="10165" extrusionOk="0">
                  <a:moveTo>
                    <a:pt x="1532" y="1"/>
                  </a:moveTo>
                  <a:lnTo>
                    <a:pt x="1532" y="1"/>
                  </a:lnTo>
                  <a:cubicBezTo>
                    <a:pt x="480" y="3265"/>
                    <a:pt x="0" y="6730"/>
                    <a:pt x="155" y="10164"/>
                  </a:cubicBezTo>
                  <a:cubicBezTo>
                    <a:pt x="1145" y="7844"/>
                    <a:pt x="2274" y="4781"/>
                    <a:pt x="3295" y="2476"/>
                  </a:cubicBezTo>
                  <a:cubicBezTo>
                    <a:pt x="3326" y="2430"/>
                    <a:pt x="3342" y="2368"/>
                    <a:pt x="3372" y="2306"/>
                  </a:cubicBezTo>
                  <a:lnTo>
                    <a:pt x="3372" y="2306"/>
                  </a:lnTo>
                  <a:cubicBezTo>
                    <a:pt x="2754" y="3079"/>
                    <a:pt x="2135" y="3853"/>
                    <a:pt x="1501" y="4595"/>
                  </a:cubicBezTo>
                  <a:cubicBezTo>
                    <a:pt x="1160" y="3605"/>
                    <a:pt x="1191" y="2538"/>
                    <a:pt x="1315" y="1501"/>
                  </a:cubicBezTo>
                  <a:cubicBezTo>
                    <a:pt x="1361" y="991"/>
                    <a:pt x="1454" y="496"/>
                    <a:pt x="153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25"/>
            <p:cNvSpPr/>
            <p:nvPr/>
          </p:nvSpPr>
          <p:spPr>
            <a:xfrm>
              <a:off x="4593125" y="2479450"/>
              <a:ext cx="89350" cy="234775"/>
            </a:xfrm>
            <a:custGeom>
              <a:avLst/>
              <a:gdLst/>
              <a:ahLst/>
              <a:cxnLst/>
              <a:rect l="l" t="t" r="r" b="b"/>
              <a:pathLst>
                <a:path w="3574" h="9391" extrusionOk="0">
                  <a:moveTo>
                    <a:pt x="975" y="0"/>
                  </a:moveTo>
                  <a:cubicBezTo>
                    <a:pt x="202" y="3001"/>
                    <a:pt x="78" y="6265"/>
                    <a:pt x="0" y="9390"/>
                  </a:cubicBezTo>
                  <a:cubicBezTo>
                    <a:pt x="805" y="6745"/>
                    <a:pt x="2321" y="4053"/>
                    <a:pt x="3141" y="1408"/>
                  </a:cubicBezTo>
                  <a:cubicBezTo>
                    <a:pt x="3295" y="944"/>
                    <a:pt x="3435" y="495"/>
                    <a:pt x="3574" y="16"/>
                  </a:cubicBezTo>
                  <a:lnTo>
                    <a:pt x="3574" y="16"/>
                  </a:lnTo>
                  <a:cubicBezTo>
                    <a:pt x="2847" y="1068"/>
                    <a:pt x="2104" y="2104"/>
                    <a:pt x="1315" y="3125"/>
                  </a:cubicBezTo>
                  <a:cubicBezTo>
                    <a:pt x="1099" y="2089"/>
                    <a:pt x="1006" y="1052"/>
                    <a:pt x="975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4700625" y="2673200"/>
              <a:ext cx="69250" cy="199575"/>
            </a:xfrm>
            <a:custGeom>
              <a:avLst/>
              <a:gdLst/>
              <a:ahLst/>
              <a:cxnLst/>
              <a:rect l="l" t="t" r="r" b="b"/>
              <a:pathLst>
                <a:path w="2770" h="7983" extrusionOk="0">
                  <a:moveTo>
                    <a:pt x="2770" y="0"/>
                  </a:moveTo>
                  <a:lnTo>
                    <a:pt x="2770" y="0"/>
                  </a:lnTo>
                  <a:cubicBezTo>
                    <a:pt x="2383" y="975"/>
                    <a:pt x="1996" y="1934"/>
                    <a:pt x="1594" y="2909"/>
                  </a:cubicBezTo>
                  <a:cubicBezTo>
                    <a:pt x="1517" y="3094"/>
                    <a:pt x="1409" y="3311"/>
                    <a:pt x="1208" y="3311"/>
                  </a:cubicBezTo>
                  <a:cubicBezTo>
                    <a:pt x="1201" y="3311"/>
                    <a:pt x="1194" y="3312"/>
                    <a:pt x="1187" y="3312"/>
                  </a:cubicBezTo>
                  <a:cubicBezTo>
                    <a:pt x="982" y="3312"/>
                    <a:pt x="849" y="3088"/>
                    <a:pt x="759" y="2893"/>
                  </a:cubicBezTo>
                  <a:cubicBezTo>
                    <a:pt x="465" y="2182"/>
                    <a:pt x="218" y="1454"/>
                    <a:pt x="32" y="696"/>
                  </a:cubicBezTo>
                  <a:lnTo>
                    <a:pt x="32" y="696"/>
                  </a:lnTo>
                  <a:cubicBezTo>
                    <a:pt x="1" y="3156"/>
                    <a:pt x="310" y="5616"/>
                    <a:pt x="929" y="7983"/>
                  </a:cubicBezTo>
                  <a:cubicBezTo>
                    <a:pt x="1378" y="6296"/>
                    <a:pt x="2089" y="4889"/>
                    <a:pt x="2368" y="3172"/>
                  </a:cubicBezTo>
                  <a:cubicBezTo>
                    <a:pt x="2553" y="2120"/>
                    <a:pt x="2677" y="1052"/>
                    <a:pt x="2770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30" name="Google Shape;1130;p25"/>
          <p:cNvGrpSpPr/>
          <p:nvPr/>
        </p:nvGrpSpPr>
        <p:grpSpPr>
          <a:xfrm>
            <a:off x="260382" y="659467"/>
            <a:ext cx="8607802" cy="4243633"/>
            <a:chOff x="260382" y="659467"/>
            <a:chExt cx="8607802" cy="4243633"/>
          </a:xfrm>
        </p:grpSpPr>
        <p:sp>
          <p:nvSpPr>
            <p:cNvPr id="1131" name="Google Shape;1131;p25"/>
            <p:cNvSpPr/>
            <p:nvPr/>
          </p:nvSpPr>
          <p:spPr>
            <a:xfrm rot="10800000" flipH="1">
              <a:off x="8734320" y="1435929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47"/>
                    <a:pt x="1003" y="2220"/>
                    <a:pt x="0" y="2280"/>
                  </a:cubicBezTo>
                  <a:cubicBezTo>
                    <a:pt x="1003" y="2341"/>
                    <a:pt x="1824" y="3344"/>
                    <a:pt x="1885" y="4560"/>
                  </a:cubicBezTo>
                  <a:cubicBezTo>
                    <a:pt x="1915" y="3344"/>
                    <a:pt x="2736" y="2341"/>
                    <a:pt x="3739" y="2280"/>
                  </a:cubicBezTo>
                  <a:cubicBezTo>
                    <a:pt x="2736" y="2220"/>
                    <a:pt x="1915" y="1247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" name="Google Shape;1132;p25"/>
            <p:cNvSpPr/>
            <p:nvPr/>
          </p:nvSpPr>
          <p:spPr>
            <a:xfrm rot="10800000" flipH="1">
              <a:off x="291934" y="2371467"/>
              <a:ext cx="132754" cy="163250"/>
            </a:xfrm>
            <a:custGeom>
              <a:avLst/>
              <a:gdLst/>
              <a:ahLst/>
              <a:cxnLst/>
              <a:rect l="l" t="t" r="r" b="b"/>
              <a:pathLst>
                <a:path w="3709" h="4561" extrusionOk="0">
                  <a:moveTo>
                    <a:pt x="1854" y="1"/>
                  </a:moveTo>
                  <a:cubicBezTo>
                    <a:pt x="1824" y="1217"/>
                    <a:pt x="1003" y="2220"/>
                    <a:pt x="0" y="2281"/>
                  </a:cubicBezTo>
                  <a:cubicBezTo>
                    <a:pt x="1003" y="2341"/>
                    <a:pt x="1824" y="3314"/>
                    <a:pt x="1854" y="4560"/>
                  </a:cubicBezTo>
                  <a:cubicBezTo>
                    <a:pt x="1915" y="3314"/>
                    <a:pt x="2705" y="2341"/>
                    <a:pt x="3708" y="2281"/>
                  </a:cubicBezTo>
                  <a:cubicBezTo>
                    <a:pt x="2705" y="2220"/>
                    <a:pt x="1915" y="121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3" name="Google Shape;1133;p25"/>
            <p:cNvSpPr/>
            <p:nvPr/>
          </p:nvSpPr>
          <p:spPr>
            <a:xfrm rot="10800000" flipH="1">
              <a:off x="8633753" y="2644402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69"/>
                    <a:pt x="214" y="852"/>
                    <a:pt x="426" y="852"/>
                  </a:cubicBezTo>
                  <a:cubicBezTo>
                    <a:pt x="669" y="852"/>
                    <a:pt x="852" y="669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4" name="Google Shape;1134;p25"/>
            <p:cNvSpPr/>
            <p:nvPr/>
          </p:nvSpPr>
          <p:spPr>
            <a:xfrm rot="10800000" flipH="1">
              <a:off x="260382" y="3902997"/>
              <a:ext cx="31569" cy="30495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456" y="0"/>
                  </a:moveTo>
                  <a:cubicBezTo>
                    <a:pt x="213" y="0"/>
                    <a:pt x="0" y="183"/>
                    <a:pt x="0" y="426"/>
                  </a:cubicBezTo>
                  <a:cubicBezTo>
                    <a:pt x="0" y="669"/>
                    <a:pt x="213" y="852"/>
                    <a:pt x="456" y="852"/>
                  </a:cubicBezTo>
                  <a:cubicBezTo>
                    <a:pt x="669" y="852"/>
                    <a:pt x="882" y="669"/>
                    <a:pt x="882" y="426"/>
                  </a:cubicBezTo>
                  <a:cubicBezTo>
                    <a:pt x="882" y="183"/>
                    <a:pt x="669" y="0"/>
                    <a:pt x="45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5" name="Google Shape;1135;p25"/>
            <p:cNvSpPr/>
            <p:nvPr/>
          </p:nvSpPr>
          <p:spPr>
            <a:xfrm rot="10800000" flipH="1">
              <a:off x="8538861" y="659467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6" name="Google Shape;1136;p25"/>
            <p:cNvSpPr/>
            <p:nvPr/>
          </p:nvSpPr>
          <p:spPr>
            <a:xfrm rot="10800000" flipH="1">
              <a:off x="7182491" y="4835425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38" y="851"/>
                    <a:pt x="851" y="669"/>
                    <a:pt x="851" y="426"/>
                  </a:cubicBezTo>
                  <a:cubicBezTo>
                    <a:pt x="851" y="183"/>
                    <a:pt x="638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7" name="Google Shape;1137;p25"/>
            <p:cNvSpPr/>
            <p:nvPr/>
          </p:nvSpPr>
          <p:spPr>
            <a:xfrm rot="10800000" flipH="1">
              <a:off x="1592550" y="4872604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8" name="Google Shape;1138;p25"/>
            <p:cNvSpPr/>
            <p:nvPr/>
          </p:nvSpPr>
          <p:spPr>
            <a:xfrm rot="10800000" flipH="1">
              <a:off x="5089699" y="4442300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9" name="Google Shape;1139;p25"/>
            <p:cNvSpPr/>
            <p:nvPr/>
          </p:nvSpPr>
          <p:spPr>
            <a:xfrm rot="10800000" flipH="1">
              <a:off x="8487723" y="4517280"/>
              <a:ext cx="132754" cy="164288"/>
            </a:xfrm>
            <a:custGeom>
              <a:avLst/>
              <a:gdLst/>
              <a:ahLst/>
              <a:cxnLst/>
              <a:rect l="l" t="t" r="r" b="b"/>
              <a:pathLst>
                <a:path w="3709" h="4590" extrusionOk="0">
                  <a:moveTo>
                    <a:pt x="1855" y="0"/>
                  </a:moveTo>
                  <a:cubicBezTo>
                    <a:pt x="1794" y="1247"/>
                    <a:pt x="1004" y="2250"/>
                    <a:pt x="1" y="2310"/>
                  </a:cubicBezTo>
                  <a:cubicBezTo>
                    <a:pt x="1004" y="2341"/>
                    <a:pt x="1794" y="3344"/>
                    <a:pt x="1855" y="4590"/>
                  </a:cubicBezTo>
                  <a:cubicBezTo>
                    <a:pt x="1916" y="3344"/>
                    <a:pt x="2706" y="2371"/>
                    <a:pt x="3709" y="2310"/>
                  </a:cubicBezTo>
                  <a:cubicBezTo>
                    <a:pt x="2706" y="2250"/>
                    <a:pt x="1916" y="1247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_1_1_1"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1" name="Google Shape;1141;p26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2" name="Google Shape;1142;p26"/>
          <p:cNvSpPr txBox="1"/>
          <p:nvPr>
            <p:ph type="title"/>
          </p:nvPr>
        </p:nvSpPr>
        <p:spPr>
          <a:xfrm>
            <a:off x="720000" y="1126375"/>
            <a:ext cx="3735600" cy="11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3" name="Google Shape;1143;p26"/>
          <p:cNvSpPr txBox="1"/>
          <p:nvPr>
            <p:ph type="subTitle" idx="1"/>
          </p:nvPr>
        </p:nvSpPr>
        <p:spPr>
          <a:xfrm>
            <a:off x="720000" y="2454525"/>
            <a:ext cx="3735600" cy="14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44" name="Google Shape;1144;p26"/>
          <p:cNvGrpSpPr/>
          <p:nvPr/>
        </p:nvGrpSpPr>
        <p:grpSpPr>
          <a:xfrm>
            <a:off x="260382" y="269930"/>
            <a:ext cx="8658397" cy="4633169"/>
            <a:chOff x="260382" y="269930"/>
            <a:chExt cx="8658397" cy="4633169"/>
          </a:xfrm>
        </p:grpSpPr>
        <p:sp>
          <p:nvSpPr>
            <p:cNvPr id="1145" name="Google Shape;1145;p26"/>
            <p:cNvSpPr/>
            <p:nvPr/>
          </p:nvSpPr>
          <p:spPr>
            <a:xfrm flipH="1">
              <a:off x="4599938" y="4738812"/>
              <a:ext cx="132754" cy="164288"/>
            </a:xfrm>
            <a:custGeom>
              <a:avLst/>
              <a:gdLst/>
              <a:ahLst/>
              <a:cxnLst/>
              <a:rect l="l" t="t" r="r" b="b"/>
              <a:pathLst>
                <a:path w="3709" h="4590" extrusionOk="0">
                  <a:moveTo>
                    <a:pt x="1855" y="0"/>
                  </a:moveTo>
                  <a:cubicBezTo>
                    <a:pt x="1794" y="1247"/>
                    <a:pt x="1004" y="2250"/>
                    <a:pt x="1" y="2310"/>
                  </a:cubicBezTo>
                  <a:cubicBezTo>
                    <a:pt x="1004" y="2341"/>
                    <a:pt x="1794" y="3344"/>
                    <a:pt x="1855" y="4590"/>
                  </a:cubicBezTo>
                  <a:cubicBezTo>
                    <a:pt x="1916" y="3344"/>
                    <a:pt x="2706" y="2371"/>
                    <a:pt x="3709" y="2310"/>
                  </a:cubicBezTo>
                  <a:cubicBezTo>
                    <a:pt x="2706" y="2250"/>
                    <a:pt x="1916" y="1247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26"/>
            <p:cNvSpPr/>
            <p:nvPr/>
          </p:nvSpPr>
          <p:spPr>
            <a:xfrm flipH="1">
              <a:off x="8786024" y="300090"/>
              <a:ext cx="132754" cy="163214"/>
            </a:xfrm>
            <a:custGeom>
              <a:avLst/>
              <a:gdLst/>
              <a:ahLst/>
              <a:cxnLst/>
              <a:rect l="l" t="t" r="r" b="b"/>
              <a:pathLst>
                <a:path w="3709" h="4560" extrusionOk="0">
                  <a:moveTo>
                    <a:pt x="1854" y="0"/>
                  </a:moveTo>
                  <a:cubicBezTo>
                    <a:pt x="1793" y="1216"/>
                    <a:pt x="1003" y="2219"/>
                    <a:pt x="0" y="2280"/>
                  </a:cubicBezTo>
                  <a:cubicBezTo>
                    <a:pt x="1003" y="2310"/>
                    <a:pt x="1793" y="3314"/>
                    <a:pt x="1854" y="4560"/>
                  </a:cubicBezTo>
                  <a:cubicBezTo>
                    <a:pt x="1915" y="3314"/>
                    <a:pt x="2705" y="2341"/>
                    <a:pt x="3708" y="2280"/>
                  </a:cubicBezTo>
                  <a:cubicBezTo>
                    <a:pt x="2705" y="2219"/>
                    <a:pt x="1915" y="1216"/>
                    <a:pt x="1854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26"/>
            <p:cNvSpPr/>
            <p:nvPr/>
          </p:nvSpPr>
          <p:spPr>
            <a:xfrm flipH="1">
              <a:off x="260382" y="3573887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47"/>
                    <a:pt x="1003" y="2220"/>
                    <a:pt x="0" y="2280"/>
                  </a:cubicBezTo>
                  <a:cubicBezTo>
                    <a:pt x="1003" y="2341"/>
                    <a:pt x="1824" y="3344"/>
                    <a:pt x="1885" y="4560"/>
                  </a:cubicBezTo>
                  <a:cubicBezTo>
                    <a:pt x="1915" y="3344"/>
                    <a:pt x="2736" y="2341"/>
                    <a:pt x="3739" y="2280"/>
                  </a:cubicBezTo>
                  <a:cubicBezTo>
                    <a:pt x="2736" y="2220"/>
                    <a:pt x="1915" y="1247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26"/>
            <p:cNvSpPr/>
            <p:nvPr/>
          </p:nvSpPr>
          <p:spPr>
            <a:xfrm flipH="1">
              <a:off x="8573078" y="2081113"/>
              <a:ext cx="132754" cy="163250"/>
            </a:xfrm>
            <a:custGeom>
              <a:avLst/>
              <a:gdLst/>
              <a:ahLst/>
              <a:cxnLst/>
              <a:rect l="l" t="t" r="r" b="b"/>
              <a:pathLst>
                <a:path w="3709" h="4561" extrusionOk="0">
                  <a:moveTo>
                    <a:pt x="1854" y="1"/>
                  </a:moveTo>
                  <a:cubicBezTo>
                    <a:pt x="1824" y="1217"/>
                    <a:pt x="1003" y="2220"/>
                    <a:pt x="0" y="2281"/>
                  </a:cubicBezTo>
                  <a:cubicBezTo>
                    <a:pt x="1003" y="2341"/>
                    <a:pt x="1824" y="3314"/>
                    <a:pt x="1854" y="4560"/>
                  </a:cubicBezTo>
                  <a:cubicBezTo>
                    <a:pt x="1915" y="3314"/>
                    <a:pt x="2705" y="2341"/>
                    <a:pt x="3708" y="2281"/>
                  </a:cubicBezTo>
                  <a:cubicBezTo>
                    <a:pt x="2705" y="2220"/>
                    <a:pt x="1915" y="121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" name="Google Shape;1149;p26"/>
            <p:cNvSpPr/>
            <p:nvPr/>
          </p:nvSpPr>
          <p:spPr>
            <a:xfrm flipH="1">
              <a:off x="7704652" y="4660991"/>
              <a:ext cx="133864" cy="164288"/>
            </a:xfrm>
            <a:custGeom>
              <a:avLst/>
              <a:gdLst/>
              <a:ahLst/>
              <a:cxnLst/>
              <a:rect l="l" t="t" r="r" b="b"/>
              <a:pathLst>
                <a:path w="3740" h="4590" extrusionOk="0">
                  <a:moveTo>
                    <a:pt x="1885" y="0"/>
                  </a:moveTo>
                  <a:cubicBezTo>
                    <a:pt x="1824" y="1246"/>
                    <a:pt x="1004" y="2249"/>
                    <a:pt x="1" y="2280"/>
                  </a:cubicBezTo>
                  <a:lnTo>
                    <a:pt x="1" y="2310"/>
                  </a:lnTo>
                  <a:cubicBezTo>
                    <a:pt x="1004" y="2341"/>
                    <a:pt x="1824" y="3344"/>
                    <a:pt x="1885" y="4590"/>
                  </a:cubicBezTo>
                  <a:cubicBezTo>
                    <a:pt x="1916" y="3344"/>
                    <a:pt x="2736" y="2341"/>
                    <a:pt x="3739" y="2310"/>
                  </a:cubicBezTo>
                  <a:cubicBezTo>
                    <a:pt x="3739" y="2310"/>
                    <a:pt x="3739" y="2310"/>
                    <a:pt x="3739" y="2280"/>
                  </a:cubicBezTo>
                  <a:cubicBezTo>
                    <a:pt x="2736" y="2249"/>
                    <a:pt x="1916" y="1246"/>
                    <a:pt x="188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0" name="Google Shape;1150;p26"/>
            <p:cNvSpPr/>
            <p:nvPr/>
          </p:nvSpPr>
          <p:spPr>
            <a:xfrm flipH="1">
              <a:off x="1881421" y="4653290"/>
              <a:ext cx="30495" cy="30531"/>
            </a:xfrm>
            <a:custGeom>
              <a:avLst/>
              <a:gdLst/>
              <a:ahLst/>
              <a:cxnLst/>
              <a:rect l="l" t="t" r="r" b="b"/>
              <a:pathLst>
                <a:path w="852" h="853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70"/>
                    <a:pt x="183" y="852"/>
                    <a:pt x="426" y="852"/>
                  </a:cubicBezTo>
                  <a:cubicBezTo>
                    <a:pt x="669" y="852"/>
                    <a:pt x="851" y="670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26"/>
            <p:cNvSpPr/>
            <p:nvPr/>
          </p:nvSpPr>
          <p:spPr>
            <a:xfrm flipH="1">
              <a:off x="464317" y="2498132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69"/>
                    <a:pt x="214" y="852"/>
                    <a:pt x="426" y="852"/>
                  </a:cubicBezTo>
                  <a:cubicBezTo>
                    <a:pt x="669" y="852"/>
                    <a:pt x="852" y="669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26"/>
            <p:cNvSpPr/>
            <p:nvPr/>
          </p:nvSpPr>
          <p:spPr>
            <a:xfrm flipH="1">
              <a:off x="8836615" y="3830338"/>
              <a:ext cx="31569" cy="30495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456" y="0"/>
                  </a:moveTo>
                  <a:cubicBezTo>
                    <a:pt x="213" y="0"/>
                    <a:pt x="0" y="183"/>
                    <a:pt x="0" y="426"/>
                  </a:cubicBezTo>
                  <a:cubicBezTo>
                    <a:pt x="0" y="669"/>
                    <a:pt x="213" y="852"/>
                    <a:pt x="456" y="852"/>
                  </a:cubicBezTo>
                  <a:cubicBezTo>
                    <a:pt x="669" y="852"/>
                    <a:pt x="882" y="669"/>
                    <a:pt x="882" y="426"/>
                  </a:cubicBezTo>
                  <a:cubicBezTo>
                    <a:pt x="882" y="183"/>
                    <a:pt x="669" y="0"/>
                    <a:pt x="45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26"/>
            <p:cNvSpPr/>
            <p:nvPr/>
          </p:nvSpPr>
          <p:spPr>
            <a:xfrm flipH="1">
              <a:off x="559210" y="4483068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26"/>
            <p:cNvSpPr/>
            <p:nvPr/>
          </p:nvSpPr>
          <p:spPr>
            <a:xfrm flipH="1">
              <a:off x="1915580" y="307110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38" y="851"/>
                    <a:pt x="851" y="669"/>
                    <a:pt x="851" y="426"/>
                  </a:cubicBezTo>
                  <a:cubicBezTo>
                    <a:pt x="851" y="183"/>
                    <a:pt x="638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26"/>
            <p:cNvSpPr/>
            <p:nvPr/>
          </p:nvSpPr>
          <p:spPr>
            <a:xfrm flipH="1">
              <a:off x="7505521" y="269930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6" name="Google Shape;1156;p26"/>
            <p:cNvSpPr/>
            <p:nvPr/>
          </p:nvSpPr>
          <p:spPr>
            <a:xfrm flipH="1">
              <a:off x="508078" y="539494"/>
              <a:ext cx="132754" cy="164323"/>
            </a:xfrm>
            <a:custGeom>
              <a:avLst/>
              <a:gdLst/>
              <a:ahLst/>
              <a:cxnLst/>
              <a:rect l="l" t="t" r="r" b="b"/>
              <a:pathLst>
                <a:path w="3709" h="4591" extrusionOk="0">
                  <a:moveTo>
                    <a:pt x="1854" y="1"/>
                  </a:moveTo>
                  <a:cubicBezTo>
                    <a:pt x="1824" y="1247"/>
                    <a:pt x="1003" y="2250"/>
                    <a:pt x="0" y="2280"/>
                  </a:cubicBezTo>
                  <a:lnTo>
                    <a:pt x="0" y="2311"/>
                  </a:lnTo>
                  <a:cubicBezTo>
                    <a:pt x="1003" y="2341"/>
                    <a:pt x="1824" y="3344"/>
                    <a:pt x="1854" y="4590"/>
                  </a:cubicBezTo>
                  <a:cubicBezTo>
                    <a:pt x="1915" y="3344"/>
                    <a:pt x="2706" y="2341"/>
                    <a:pt x="3709" y="2311"/>
                  </a:cubicBezTo>
                  <a:lnTo>
                    <a:pt x="3709" y="2280"/>
                  </a:lnTo>
                  <a:cubicBezTo>
                    <a:pt x="2706" y="2250"/>
                    <a:pt x="1915" y="124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8" name="Google Shape;1158;p27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9" name="Google Shape;1159;p27"/>
          <p:cNvSpPr txBox="1"/>
          <p:nvPr>
            <p:ph type="subTitle" idx="1"/>
          </p:nvPr>
        </p:nvSpPr>
        <p:spPr>
          <a:xfrm>
            <a:off x="929275" y="1552000"/>
            <a:ext cx="3422700" cy="4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0" name="Google Shape;1160;p27"/>
          <p:cNvSpPr txBox="1"/>
          <p:nvPr>
            <p:ph type="subTitle" idx="2"/>
          </p:nvPr>
        </p:nvSpPr>
        <p:spPr>
          <a:xfrm>
            <a:off x="4791950" y="1552000"/>
            <a:ext cx="3422700" cy="4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1" name="Google Shape;1161;p27"/>
          <p:cNvSpPr txBox="1"/>
          <p:nvPr>
            <p:ph type="subTitle" idx="3"/>
          </p:nvPr>
        </p:nvSpPr>
        <p:spPr>
          <a:xfrm>
            <a:off x="929275" y="2060300"/>
            <a:ext cx="3422700" cy="22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2" name="Google Shape;1162;p27"/>
          <p:cNvSpPr txBox="1"/>
          <p:nvPr>
            <p:ph type="subTitle" idx="4"/>
          </p:nvPr>
        </p:nvSpPr>
        <p:spPr>
          <a:xfrm>
            <a:off x="4791950" y="2060300"/>
            <a:ext cx="3422700" cy="22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3" name="Google Shape;1163;p27"/>
          <p:cNvSpPr txBox="1"/>
          <p:nvPr>
            <p:ph type="title"/>
          </p:nvPr>
        </p:nvSpPr>
        <p:spPr>
          <a:xfrm>
            <a:off x="720000" y="539500"/>
            <a:ext cx="77040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64" name="Google Shape;1164;p27"/>
          <p:cNvGrpSpPr/>
          <p:nvPr/>
        </p:nvGrpSpPr>
        <p:grpSpPr>
          <a:xfrm rot="10800000">
            <a:off x="8097519" y="-84300"/>
            <a:ext cx="965219" cy="1741545"/>
            <a:chOff x="4150700" y="1739050"/>
            <a:chExt cx="690725" cy="1246275"/>
          </a:xfrm>
        </p:grpSpPr>
        <p:sp>
          <p:nvSpPr>
            <p:cNvPr id="1165" name="Google Shape;1165;p27"/>
            <p:cNvSpPr/>
            <p:nvPr/>
          </p:nvSpPr>
          <p:spPr>
            <a:xfrm>
              <a:off x="4368425" y="2026575"/>
              <a:ext cx="473000" cy="958750"/>
            </a:xfrm>
            <a:custGeom>
              <a:avLst/>
              <a:gdLst/>
              <a:ahLst/>
              <a:cxnLst/>
              <a:rect l="l" t="t" r="r" b="b"/>
              <a:pathLst>
                <a:path w="18920" h="38350" fill="none" extrusionOk="0">
                  <a:moveTo>
                    <a:pt x="18920" y="38349"/>
                  </a:moveTo>
                  <a:cubicBezTo>
                    <a:pt x="16383" y="36415"/>
                    <a:pt x="14279" y="33971"/>
                    <a:pt x="12314" y="31450"/>
                  </a:cubicBezTo>
                  <a:cubicBezTo>
                    <a:pt x="8803" y="26917"/>
                    <a:pt x="5678" y="22060"/>
                    <a:pt x="3466" y="16754"/>
                  </a:cubicBezTo>
                  <a:cubicBezTo>
                    <a:pt x="1254" y="11463"/>
                    <a:pt x="1" y="5724"/>
                    <a:pt x="310" y="1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6" name="Google Shape;1166;p27"/>
            <p:cNvSpPr/>
            <p:nvPr/>
          </p:nvSpPr>
          <p:spPr>
            <a:xfrm>
              <a:off x="4339825" y="1739075"/>
              <a:ext cx="78125" cy="410500"/>
            </a:xfrm>
            <a:custGeom>
              <a:avLst/>
              <a:gdLst/>
              <a:ahLst/>
              <a:cxnLst/>
              <a:rect l="l" t="t" r="r" b="b"/>
              <a:pathLst>
                <a:path w="3125" h="16420" extrusionOk="0">
                  <a:moveTo>
                    <a:pt x="2130" y="0"/>
                  </a:moveTo>
                  <a:cubicBezTo>
                    <a:pt x="1803" y="0"/>
                    <a:pt x="1475" y="173"/>
                    <a:pt x="1330" y="533"/>
                  </a:cubicBezTo>
                  <a:cubicBezTo>
                    <a:pt x="387" y="2791"/>
                    <a:pt x="0" y="5267"/>
                    <a:pt x="31" y="7711"/>
                  </a:cubicBezTo>
                  <a:cubicBezTo>
                    <a:pt x="62" y="10665"/>
                    <a:pt x="681" y="13589"/>
                    <a:pt x="1516" y="16420"/>
                  </a:cubicBezTo>
                  <a:cubicBezTo>
                    <a:pt x="1531" y="14285"/>
                    <a:pt x="2367" y="11470"/>
                    <a:pt x="2537" y="9350"/>
                  </a:cubicBezTo>
                  <a:cubicBezTo>
                    <a:pt x="2707" y="7123"/>
                    <a:pt x="2877" y="4911"/>
                    <a:pt x="3063" y="2683"/>
                  </a:cubicBezTo>
                  <a:cubicBezTo>
                    <a:pt x="3109" y="2033"/>
                    <a:pt x="3125" y="1306"/>
                    <a:pt x="2970" y="657"/>
                  </a:cubicBezTo>
                  <a:cubicBezTo>
                    <a:pt x="2879" y="227"/>
                    <a:pt x="2506" y="0"/>
                    <a:pt x="2130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27"/>
            <p:cNvSpPr/>
            <p:nvPr/>
          </p:nvSpPr>
          <p:spPr>
            <a:xfrm>
              <a:off x="4150700" y="1977475"/>
              <a:ext cx="252550" cy="303600"/>
            </a:xfrm>
            <a:custGeom>
              <a:avLst/>
              <a:gdLst/>
              <a:ahLst/>
              <a:cxnLst/>
              <a:rect l="l" t="t" r="r" b="b"/>
              <a:pathLst>
                <a:path w="10102" h="12144" extrusionOk="0">
                  <a:moveTo>
                    <a:pt x="588" y="0"/>
                  </a:moveTo>
                  <a:cubicBezTo>
                    <a:pt x="47" y="0"/>
                    <a:pt x="1" y="789"/>
                    <a:pt x="171" y="1299"/>
                  </a:cubicBezTo>
                  <a:cubicBezTo>
                    <a:pt x="960" y="3666"/>
                    <a:pt x="2476" y="5739"/>
                    <a:pt x="4255" y="7487"/>
                  </a:cubicBezTo>
                  <a:cubicBezTo>
                    <a:pt x="6034" y="9235"/>
                    <a:pt x="8076" y="10689"/>
                    <a:pt x="10102" y="12143"/>
                  </a:cubicBezTo>
                  <a:cubicBezTo>
                    <a:pt x="8648" y="10364"/>
                    <a:pt x="6838" y="8183"/>
                    <a:pt x="5662" y="6203"/>
                  </a:cubicBezTo>
                  <a:cubicBezTo>
                    <a:pt x="4378" y="4038"/>
                    <a:pt x="3048" y="1841"/>
                    <a:pt x="1099" y="248"/>
                  </a:cubicBezTo>
                  <a:cubicBezTo>
                    <a:pt x="960" y="124"/>
                    <a:pt x="774" y="0"/>
                    <a:pt x="588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27"/>
            <p:cNvSpPr/>
            <p:nvPr/>
          </p:nvSpPr>
          <p:spPr>
            <a:xfrm>
              <a:off x="4186275" y="2227600"/>
              <a:ext cx="276550" cy="230600"/>
            </a:xfrm>
            <a:custGeom>
              <a:avLst/>
              <a:gdLst/>
              <a:ahLst/>
              <a:cxnLst/>
              <a:rect l="l" t="t" r="r" b="b"/>
              <a:pathLst>
                <a:path w="11062" h="9224" extrusionOk="0">
                  <a:moveTo>
                    <a:pt x="734" y="1"/>
                  </a:moveTo>
                  <a:cubicBezTo>
                    <a:pt x="486" y="1"/>
                    <a:pt x="233" y="102"/>
                    <a:pt x="109" y="313"/>
                  </a:cubicBezTo>
                  <a:cubicBezTo>
                    <a:pt x="1" y="499"/>
                    <a:pt x="1" y="731"/>
                    <a:pt x="32" y="932"/>
                  </a:cubicBezTo>
                  <a:cubicBezTo>
                    <a:pt x="202" y="1984"/>
                    <a:pt x="991" y="2819"/>
                    <a:pt x="1749" y="3562"/>
                  </a:cubicBezTo>
                  <a:cubicBezTo>
                    <a:pt x="3064" y="4861"/>
                    <a:pt x="4409" y="6176"/>
                    <a:pt x="5941" y="7212"/>
                  </a:cubicBezTo>
                  <a:cubicBezTo>
                    <a:pt x="7457" y="8264"/>
                    <a:pt x="9205" y="9053"/>
                    <a:pt x="11061" y="9223"/>
                  </a:cubicBezTo>
                  <a:cubicBezTo>
                    <a:pt x="9329" y="7584"/>
                    <a:pt x="7163" y="4877"/>
                    <a:pt x="5384" y="3283"/>
                  </a:cubicBezTo>
                  <a:cubicBezTo>
                    <a:pt x="4224" y="2262"/>
                    <a:pt x="3002" y="1303"/>
                    <a:pt x="1733" y="421"/>
                  </a:cubicBezTo>
                  <a:cubicBezTo>
                    <a:pt x="1486" y="251"/>
                    <a:pt x="1223" y="66"/>
                    <a:pt x="913" y="19"/>
                  </a:cubicBezTo>
                  <a:cubicBezTo>
                    <a:pt x="855" y="7"/>
                    <a:pt x="795" y="1"/>
                    <a:pt x="73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27"/>
            <p:cNvSpPr/>
            <p:nvPr/>
          </p:nvSpPr>
          <p:spPr>
            <a:xfrm>
              <a:off x="4260150" y="2477625"/>
              <a:ext cx="286975" cy="161575"/>
            </a:xfrm>
            <a:custGeom>
              <a:avLst/>
              <a:gdLst/>
              <a:ahLst/>
              <a:cxnLst/>
              <a:rect l="l" t="t" r="r" b="b"/>
              <a:pathLst>
                <a:path w="11479" h="6463" extrusionOk="0">
                  <a:moveTo>
                    <a:pt x="812" y="1"/>
                  </a:moveTo>
                  <a:cubicBezTo>
                    <a:pt x="743" y="1"/>
                    <a:pt x="673" y="9"/>
                    <a:pt x="604" y="27"/>
                  </a:cubicBezTo>
                  <a:cubicBezTo>
                    <a:pt x="201" y="151"/>
                    <a:pt x="0" y="646"/>
                    <a:pt x="78" y="1063"/>
                  </a:cubicBezTo>
                  <a:cubicBezTo>
                    <a:pt x="155" y="1481"/>
                    <a:pt x="433" y="1837"/>
                    <a:pt x="727" y="2146"/>
                  </a:cubicBezTo>
                  <a:cubicBezTo>
                    <a:pt x="2089" y="3569"/>
                    <a:pt x="3868" y="4544"/>
                    <a:pt x="5724" y="5194"/>
                  </a:cubicBezTo>
                  <a:cubicBezTo>
                    <a:pt x="7580" y="5843"/>
                    <a:pt x="9529" y="6184"/>
                    <a:pt x="11479" y="6462"/>
                  </a:cubicBezTo>
                  <a:cubicBezTo>
                    <a:pt x="9932" y="5457"/>
                    <a:pt x="8199" y="3972"/>
                    <a:pt x="6668" y="2951"/>
                  </a:cubicBezTo>
                  <a:cubicBezTo>
                    <a:pt x="5043" y="1837"/>
                    <a:pt x="3295" y="909"/>
                    <a:pt x="1470" y="166"/>
                  </a:cubicBezTo>
                  <a:cubicBezTo>
                    <a:pt x="1257" y="83"/>
                    <a:pt x="1036" y="1"/>
                    <a:pt x="81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0" name="Google Shape;1170;p27"/>
            <p:cNvSpPr/>
            <p:nvPr/>
          </p:nvSpPr>
          <p:spPr>
            <a:xfrm>
              <a:off x="4320100" y="2690125"/>
              <a:ext cx="335325" cy="116750"/>
            </a:xfrm>
            <a:custGeom>
              <a:avLst/>
              <a:gdLst/>
              <a:ahLst/>
              <a:cxnLst/>
              <a:rect l="l" t="t" r="r" b="b"/>
              <a:pathLst>
                <a:path w="13413" h="4670" extrusionOk="0">
                  <a:moveTo>
                    <a:pt x="1262" y="0"/>
                  </a:moveTo>
                  <a:cubicBezTo>
                    <a:pt x="1035" y="0"/>
                    <a:pt x="805" y="16"/>
                    <a:pt x="572" y="50"/>
                  </a:cubicBezTo>
                  <a:cubicBezTo>
                    <a:pt x="418" y="81"/>
                    <a:pt x="232" y="128"/>
                    <a:pt x="139" y="267"/>
                  </a:cubicBezTo>
                  <a:cubicBezTo>
                    <a:pt x="0" y="453"/>
                    <a:pt x="108" y="716"/>
                    <a:pt x="232" y="917"/>
                  </a:cubicBezTo>
                  <a:cubicBezTo>
                    <a:pt x="774" y="1768"/>
                    <a:pt x="1717" y="2293"/>
                    <a:pt x="2630" y="2711"/>
                  </a:cubicBezTo>
                  <a:cubicBezTo>
                    <a:pt x="5450" y="3999"/>
                    <a:pt x="8532" y="4669"/>
                    <a:pt x="11625" y="4669"/>
                  </a:cubicBezTo>
                  <a:cubicBezTo>
                    <a:pt x="12061" y="4669"/>
                    <a:pt x="12497" y="4656"/>
                    <a:pt x="12932" y="4629"/>
                  </a:cubicBezTo>
                  <a:cubicBezTo>
                    <a:pt x="13134" y="4614"/>
                    <a:pt x="13381" y="4552"/>
                    <a:pt x="13412" y="4351"/>
                  </a:cubicBezTo>
                  <a:lnTo>
                    <a:pt x="13180" y="3825"/>
                  </a:lnTo>
                  <a:cubicBezTo>
                    <a:pt x="10999" y="3206"/>
                    <a:pt x="8833" y="2464"/>
                    <a:pt x="6683" y="1737"/>
                  </a:cubicBezTo>
                  <a:cubicBezTo>
                    <a:pt x="4913" y="1128"/>
                    <a:pt x="3179" y="0"/>
                    <a:pt x="1262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1" name="Google Shape;1171;p27"/>
            <p:cNvSpPr/>
            <p:nvPr/>
          </p:nvSpPr>
          <p:spPr>
            <a:xfrm>
              <a:off x="4419875" y="1977850"/>
              <a:ext cx="148125" cy="368575"/>
            </a:xfrm>
            <a:custGeom>
              <a:avLst/>
              <a:gdLst/>
              <a:ahLst/>
              <a:cxnLst/>
              <a:rect l="l" t="t" r="r" b="b"/>
              <a:pathLst>
                <a:path w="5925" h="14743" extrusionOk="0">
                  <a:moveTo>
                    <a:pt x="5105" y="1"/>
                  </a:moveTo>
                  <a:cubicBezTo>
                    <a:pt x="4873" y="16"/>
                    <a:pt x="4656" y="171"/>
                    <a:pt x="4471" y="341"/>
                  </a:cubicBezTo>
                  <a:cubicBezTo>
                    <a:pt x="3543" y="1192"/>
                    <a:pt x="3094" y="2429"/>
                    <a:pt x="2661" y="3620"/>
                  </a:cubicBezTo>
                  <a:cubicBezTo>
                    <a:pt x="1377" y="7225"/>
                    <a:pt x="93" y="10906"/>
                    <a:pt x="0" y="14743"/>
                  </a:cubicBezTo>
                  <a:cubicBezTo>
                    <a:pt x="1068" y="12623"/>
                    <a:pt x="2769" y="9313"/>
                    <a:pt x="3728" y="7147"/>
                  </a:cubicBezTo>
                  <a:cubicBezTo>
                    <a:pt x="4517" y="5415"/>
                    <a:pt x="5182" y="3605"/>
                    <a:pt x="5724" y="1779"/>
                  </a:cubicBezTo>
                  <a:cubicBezTo>
                    <a:pt x="5817" y="1424"/>
                    <a:pt x="5925" y="1052"/>
                    <a:pt x="5848" y="697"/>
                  </a:cubicBezTo>
                  <a:cubicBezTo>
                    <a:pt x="5786" y="341"/>
                    <a:pt x="5476" y="1"/>
                    <a:pt x="510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27"/>
            <p:cNvSpPr/>
            <p:nvPr/>
          </p:nvSpPr>
          <p:spPr>
            <a:xfrm>
              <a:off x="4489475" y="2124125"/>
              <a:ext cx="156650" cy="411425"/>
            </a:xfrm>
            <a:custGeom>
              <a:avLst/>
              <a:gdLst/>
              <a:ahLst/>
              <a:cxnLst/>
              <a:rect l="l" t="t" r="r" b="b"/>
              <a:pathLst>
                <a:path w="6266" h="16457" extrusionOk="0">
                  <a:moveTo>
                    <a:pt x="5515" y="1"/>
                  </a:moveTo>
                  <a:cubicBezTo>
                    <a:pt x="5203" y="1"/>
                    <a:pt x="4884" y="234"/>
                    <a:pt x="4641" y="476"/>
                  </a:cubicBezTo>
                  <a:cubicBezTo>
                    <a:pt x="3419" y="1714"/>
                    <a:pt x="2630" y="3323"/>
                    <a:pt x="2012" y="4963"/>
                  </a:cubicBezTo>
                  <a:cubicBezTo>
                    <a:pt x="635" y="8613"/>
                    <a:pt x="1" y="12543"/>
                    <a:pt x="171" y="16456"/>
                  </a:cubicBezTo>
                  <a:cubicBezTo>
                    <a:pt x="1161" y="14136"/>
                    <a:pt x="2290" y="11073"/>
                    <a:pt x="3311" y="8768"/>
                  </a:cubicBezTo>
                  <a:cubicBezTo>
                    <a:pt x="4348" y="6401"/>
                    <a:pt x="5260" y="3973"/>
                    <a:pt x="6034" y="1513"/>
                  </a:cubicBezTo>
                  <a:cubicBezTo>
                    <a:pt x="6188" y="987"/>
                    <a:pt x="6266" y="275"/>
                    <a:pt x="5771" y="59"/>
                  </a:cubicBezTo>
                  <a:cubicBezTo>
                    <a:pt x="5687" y="19"/>
                    <a:pt x="5601" y="1"/>
                    <a:pt x="551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27"/>
            <p:cNvSpPr/>
            <p:nvPr/>
          </p:nvSpPr>
          <p:spPr>
            <a:xfrm>
              <a:off x="4593125" y="2346200"/>
              <a:ext cx="109075" cy="368025"/>
            </a:xfrm>
            <a:custGeom>
              <a:avLst/>
              <a:gdLst/>
              <a:ahLst/>
              <a:cxnLst/>
              <a:rect l="l" t="t" r="r" b="b"/>
              <a:pathLst>
                <a:path w="4363" h="14721" extrusionOk="0">
                  <a:moveTo>
                    <a:pt x="3789" y="0"/>
                  </a:moveTo>
                  <a:cubicBezTo>
                    <a:pt x="3488" y="0"/>
                    <a:pt x="3169" y="303"/>
                    <a:pt x="2986" y="597"/>
                  </a:cubicBezTo>
                  <a:cubicBezTo>
                    <a:pt x="341" y="4696"/>
                    <a:pt x="124" y="9847"/>
                    <a:pt x="0" y="14720"/>
                  </a:cubicBezTo>
                  <a:cubicBezTo>
                    <a:pt x="805" y="12075"/>
                    <a:pt x="2321" y="9383"/>
                    <a:pt x="3141" y="6738"/>
                  </a:cubicBezTo>
                  <a:cubicBezTo>
                    <a:pt x="3760" y="4789"/>
                    <a:pt x="4363" y="2793"/>
                    <a:pt x="4285" y="767"/>
                  </a:cubicBezTo>
                  <a:cubicBezTo>
                    <a:pt x="4270" y="504"/>
                    <a:pt x="4239" y="210"/>
                    <a:pt x="4022" y="71"/>
                  </a:cubicBezTo>
                  <a:cubicBezTo>
                    <a:pt x="3948" y="22"/>
                    <a:pt x="3869" y="0"/>
                    <a:pt x="378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27"/>
            <p:cNvSpPr/>
            <p:nvPr/>
          </p:nvSpPr>
          <p:spPr>
            <a:xfrm>
              <a:off x="4696375" y="2529200"/>
              <a:ext cx="78150" cy="343575"/>
            </a:xfrm>
            <a:custGeom>
              <a:avLst/>
              <a:gdLst/>
              <a:ahLst/>
              <a:cxnLst/>
              <a:rect l="l" t="t" r="r" b="b"/>
              <a:pathLst>
                <a:path w="3126" h="13743" extrusionOk="0">
                  <a:moveTo>
                    <a:pt x="2125" y="0"/>
                  </a:moveTo>
                  <a:cubicBezTo>
                    <a:pt x="1600" y="0"/>
                    <a:pt x="1146" y="576"/>
                    <a:pt x="929" y="1104"/>
                  </a:cubicBezTo>
                  <a:cubicBezTo>
                    <a:pt x="589" y="1986"/>
                    <a:pt x="434" y="2929"/>
                    <a:pt x="341" y="3873"/>
                  </a:cubicBezTo>
                  <a:cubicBezTo>
                    <a:pt x="1" y="7184"/>
                    <a:pt x="264" y="10540"/>
                    <a:pt x="1099" y="13743"/>
                  </a:cubicBezTo>
                  <a:cubicBezTo>
                    <a:pt x="1548" y="12056"/>
                    <a:pt x="2259" y="10649"/>
                    <a:pt x="2538" y="8932"/>
                  </a:cubicBezTo>
                  <a:cubicBezTo>
                    <a:pt x="2955" y="6487"/>
                    <a:pt x="3126" y="4012"/>
                    <a:pt x="3064" y="1537"/>
                  </a:cubicBezTo>
                  <a:cubicBezTo>
                    <a:pt x="3048" y="949"/>
                    <a:pt x="2909" y="222"/>
                    <a:pt x="2352" y="37"/>
                  </a:cubicBezTo>
                  <a:cubicBezTo>
                    <a:pt x="2275" y="12"/>
                    <a:pt x="2199" y="0"/>
                    <a:pt x="2125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5" name="Google Shape;1175;p27"/>
            <p:cNvSpPr/>
            <p:nvPr/>
          </p:nvSpPr>
          <p:spPr>
            <a:xfrm>
              <a:off x="4163475" y="1977475"/>
              <a:ext cx="239775" cy="303600"/>
            </a:xfrm>
            <a:custGeom>
              <a:avLst/>
              <a:gdLst/>
              <a:ahLst/>
              <a:cxnLst/>
              <a:rect l="l" t="t" r="r" b="b"/>
              <a:pathLst>
                <a:path w="9591" h="12144" extrusionOk="0">
                  <a:moveTo>
                    <a:pt x="0" y="0"/>
                  </a:moveTo>
                  <a:cubicBezTo>
                    <a:pt x="232" y="418"/>
                    <a:pt x="480" y="835"/>
                    <a:pt x="727" y="1238"/>
                  </a:cubicBezTo>
                  <a:cubicBezTo>
                    <a:pt x="3125" y="5136"/>
                    <a:pt x="6018" y="8725"/>
                    <a:pt x="9282" y="11927"/>
                  </a:cubicBezTo>
                  <a:cubicBezTo>
                    <a:pt x="9390" y="11989"/>
                    <a:pt x="9498" y="12066"/>
                    <a:pt x="9591" y="12143"/>
                  </a:cubicBezTo>
                  <a:cubicBezTo>
                    <a:pt x="8137" y="10364"/>
                    <a:pt x="6327" y="8183"/>
                    <a:pt x="5151" y="6203"/>
                  </a:cubicBezTo>
                  <a:cubicBezTo>
                    <a:pt x="3867" y="4038"/>
                    <a:pt x="2537" y="1841"/>
                    <a:pt x="588" y="248"/>
                  </a:cubicBezTo>
                  <a:cubicBezTo>
                    <a:pt x="449" y="124"/>
                    <a:pt x="278" y="0"/>
                    <a:pt x="77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6" name="Google Shape;1176;p27"/>
            <p:cNvSpPr/>
            <p:nvPr/>
          </p:nvSpPr>
          <p:spPr>
            <a:xfrm>
              <a:off x="4194400" y="2227550"/>
              <a:ext cx="263000" cy="225625"/>
            </a:xfrm>
            <a:custGeom>
              <a:avLst/>
              <a:gdLst/>
              <a:ahLst/>
              <a:cxnLst/>
              <a:rect l="l" t="t" r="r" b="b"/>
              <a:pathLst>
                <a:path w="10520" h="9025" extrusionOk="0">
                  <a:moveTo>
                    <a:pt x="405" y="0"/>
                  </a:moveTo>
                  <a:cubicBezTo>
                    <a:pt x="262" y="0"/>
                    <a:pt x="120" y="38"/>
                    <a:pt x="1" y="114"/>
                  </a:cubicBezTo>
                  <a:cubicBezTo>
                    <a:pt x="2754" y="3749"/>
                    <a:pt x="6652" y="6472"/>
                    <a:pt x="10520" y="9024"/>
                  </a:cubicBezTo>
                  <a:cubicBezTo>
                    <a:pt x="8834" y="7369"/>
                    <a:pt x="6761" y="4817"/>
                    <a:pt x="5059" y="3285"/>
                  </a:cubicBezTo>
                  <a:cubicBezTo>
                    <a:pt x="3899" y="2264"/>
                    <a:pt x="2677" y="1305"/>
                    <a:pt x="1408" y="423"/>
                  </a:cubicBezTo>
                  <a:cubicBezTo>
                    <a:pt x="1161" y="253"/>
                    <a:pt x="898" y="68"/>
                    <a:pt x="588" y="21"/>
                  </a:cubicBezTo>
                  <a:cubicBezTo>
                    <a:pt x="528" y="7"/>
                    <a:pt x="466" y="0"/>
                    <a:pt x="40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27"/>
            <p:cNvSpPr/>
            <p:nvPr/>
          </p:nvSpPr>
          <p:spPr>
            <a:xfrm>
              <a:off x="4264025" y="2477625"/>
              <a:ext cx="278450" cy="158475"/>
            </a:xfrm>
            <a:custGeom>
              <a:avLst/>
              <a:gdLst/>
              <a:ahLst/>
              <a:cxnLst/>
              <a:rect l="l" t="t" r="r" b="b"/>
              <a:pathLst>
                <a:path w="11138" h="6339" extrusionOk="0">
                  <a:moveTo>
                    <a:pt x="657" y="1"/>
                  </a:moveTo>
                  <a:cubicBezTo>
                    <a:pt x="588" y="1"/>
                    <a:pt x="518" y="9"/>
                    <a:pt x="449" y="27"/>
                  </a:cubicBezTo>
                  <a:cubicBezTo>
                    <a:pt x="248" y="89"/>
                    <a:pt x="93" y="243"/>
                    <a:pt x="0" y="444"/>
                  </a:cubicBezTo>
                  <a:cubicBezTo>
                    <a:pt x="3419" y="2920"/>
                    <a:pt x="7178" y="4915"/>
                    <a:pt x="11138" y="6338"/>
                  </a:cubicBezTo>
                  <a:cubicBezTo>
                    <a:pt x="9637" y="5333"/>
                    <a:pt x="7982" y="3941"/>
                    <a:pt x="6513" y="2951"/>
                  </a:cubicBezTo>
                  <a:cubicBezTo>
                    <a:pt x="4888" y="1837"/>
                    <a:pt x="3140" y="909"/>
                    <a:pt x="1315" y="166"/>
                  </a:cubicBezTo>
                  <a:cubicBezTo>
                    <a:pt x="1102" y="83"/>
                    <a:pt x="881" y="1"/>
                    <a:pt x="657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27"/>
            <p:cNvSpPr/>
            <p:nvPr/>
          </p:nvSpPr>
          <p:spPr>
            <a:xfrm>
              <a:off x="4328975" y="2690125"/>
              <a:ext cx="322950" cy="101050"/>
            </a:xfrm>
            <a:custGeom>
              <a:avLst/>
              <a:gdLst/>
              <a:ahLst/>
              <a:cxnLst/>
              <a:rect l="l" t="t" r="r" b="b"/>
              <a:pathLst>
                <a:path w="12918" h="4042" extrusionOk="0">
                  <a:moveTo>
                    <a:pt x="907" y="0"/>
                  </a:moveTo>
                  <a:cubicBezTo>
                    <a:pt x="680" y="0"/>
                    <a:pt x="450" y="16"/>
                    <a:pt x="217" y="50"/>
                  </a:cubicBezTo>
                  <a:cubicBezTo>
                    <a:pt x="156" y="66"/>
                    <a:pt x="78" y="81"/>
                    <a:pt x="1" y="112"/>
                  </a:cubicBezTo>
                  <a:cubicBezTo>
                    <a:pt x="140" y="174"/>
                    <a:pt x="295" y="236"/>
                    <a:pt x="434" y="282"/>
                  </a:cubicBezTo>
                  <a:cubicBezTo>
                    <a:pt x="4472" y="1953"/>
                    <a:pt x="8602" y="3639"/>
                    <a:pt x="12918" y="4042"/>
                  </a:cubicBezTo>
                  <a:lnTo>
                    <a:pt x="12825" y="3825"/>
                  </a:lnTo>
                  <a:cubicBezTo>
                    <a:pt x="10644" y="3206"/>
                    <a:pt x="8478" y="2464"/>
                    <a:pt x="6328" y="1737"/>
                  </a:cubicBezTo>
                  <a:cubicBezTo>
                    <a:pt x="4558" y="1128"/>
                    <a:pt x="2824" y="0"/>
                    <a:pt x="907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9" name="Google Shape;1179;p27"/>
            <p:cNvSpPr/>
            <p:nvPr/>
          </p:nvSpPr>
          <p:spPr>
            <a:xfrm>
              <a:off x="4420250" y="1977850"/>
              <a:ext cx="136550" cy="361625"/>
            </a:xfrm>
            <a:custGeom>
              <a:avLst/>
              <a:gdLst/>
              <a:ahLst/>
              <a:cxnLst/>
              <a:rect l="l" t="t" r="r" b="b"/>
              <a:pathLst>
                <a:path w="5462" h="14465" extrusionOk="0">
                  <a:moveTo>
                    <a:pt x="5090" y="1"/>
                  </a:moveTo>
                  <a:cubicBezTo>
                    <a:pt x="4858" y="16"/>
                    <a:pt x="4641" y="171"/>
                    <a:pt x="4456" y="341"/>
                  </a:cubicBezTo>
                  <a:cubicBezTo>
                    <a:pt x="3528" y="1192"/>
                    <a:pt x="3079" y="2429"/>
                    <a:pt x="2646" y="3620"/>
                  </a:cubicBezTo>
                  <a:cubicBezTo>
                    <a:pt x="1393" y="7132"/>
                    <a:pt x="140" y="10736"/>
                    <a:pt x="1" y="14464"/>
                  </a:cubicBezTo>
                  <a:cubicBezTo>
                    <a:pt x="1377" y="9530"/>
                    <a:pt x="3203" y="4719"/>
                    <a:pt x="5461" y="109"/>
                  </a:cubicBezTo>
                  <a:cubicBezTo>
                    <a:pt x="5353" y="47"/>
                    <a:pt x="5229" y="1"/>
                    <a:pt x="5090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0" name="Google Shape;1180;p27"/>
            <p:cNvSpPr/>
            <p:nvPr/>
          </p:nvSpPr>
          <p:spPr>
            <a:xfrm>
              <a:off x="4489475" y="2124125"/>
              <a:ext cx="148150" cy="411425"/>
            </a:xfrm>
            <a:custGeom>
              <a:avLst/>
              <a:gdLst/>
              <a:ahLst/>
              <a:cxnLst/>
              <a:rect l="l" t="t" r="r" b="b"/>
              <a:pathLst>
                <a:path w="5926" h="16457" extrusionOk="0">
                  <a:moveTo>
                    <a:pt x="5515" y="1"/>
                  </a:moveTo>
                  <a:cubicBezTo>
                    <a:pt x="5203" y="1"/>
                    <a:pt x="4884" y="234"/>
                    <a:pt x="4641" y="476"/>
                  </a:cubicBezTo>
                  <a:cubicBezTo>
                    <a:pt x="3419" y="1714"/>
                    <a:pt x="2630" y="3323"/>
                    <a:pt x="2012" y="4963"/>
                  </a:cubicBezTo>
                  <a:cubicBezTo>
                    <a:pt x="635" y="8613"/>
                    <a:pt x="1" y="12543"/>
                    <a:pt x="171" y="16456"/>
                  </a:cubicBezTo>
                  <a:cubicBezTo>
                    <a:pt x="171" y="16441"/>
                    <a:pt x="186" y="16425"/>
                    <a:pt x="186" y="16410"/>
                  </a:cubicBezTo>
                  <a:cubicBezTo>
                    <a:pt x="697" y="10624"/>
                    <a:pt x="2692" y="4978"/>
                    <a:pt x="5925" y="152"/>
                  </a:cubicBezTo>
                  <a:cubicBezTo>
                    <a:pt x="5879" y="121"/>
                    <a:pt x="5833" y="74"/>
                    <a:pt x="5771" y="59"/>
                  </a:cubicBezTo>
                  <a:cubicBezTo>
                    <a:pt x="5687" y="19"/>
                    <a:pt x="5601" y="1"/>
                    <a:pt x="5515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27"/>
            <p:cNvSpPr/>
            <p:nvPr/>
          </p:nvSpPr>
          <p:spPr>
            <a:xfrm>
              <a:off x="4593500" y="2346200"/>
              <a:ext cx="102125" cy="356025"/>
            </a:xfrm>
            <a:custGeom>
              <a:avLst/>
              <a:gdLst/>
              <a:ahLst/>
              <a:cxnLst/>
              <a:rect l="l" t="t" r="r" b="b"/>
              <a:pathLst>
                <a:path w="4085" h="14241" extrusionOk="0">
                  <a:moveTo>
                    <a:pt x="3774" y="0"/>
                  </a:moveTo>
                  <a:cubicBezTo>
                    <a:pt x="3473" y="0"/>
                    <a:pt x="3154" y="303"/>
                    <a:pt x="2971" y="597"/>
                  </a:cubicBezTo>
                  <a:cubicBezTo>
                    <a:pt x="403" y="4557"/>
                    <a:pt x="125" y="9507"/>
                    <a:pt x="1" y="14241"/>
                  </a:cubicBezTo>
                  <a:cubicBezTo>
                    <a:pt x="125" y="13452"/>
                    <a:pt x="310" y="12663"/>
                    <a:pt x="496" y="11874"/>
                  </a:cubicBezTo>
                  <a:cubicBezTo>
                    <a:pt x="1409" y="7898"/>
                    <a:pt x="2383" y="3830"/>
                    <a:pt x="4085" y="148"/>
                  </a:cubicBezTo>
                  <a:cubicBezTo>
                    <a:pt x="4054" y="133"/>
                    <a:pt x="4038" y="102"/>
                    <a:pt x="4007" y="71"/>
                  </a:cubicBezTo>
                  <a:cubicBezTo>
                    <a:pt x="3933" y="22"/>
                    <a:pt x="3854" y="0"/>
                    <a:pt x="3774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27"/>
            <p:cNvSpPr/>
            <p:nvPr/>
          </p:nvSpPr>
          <p:spPr>
            <a:xfrm>
              <a:off x="4696375" y="2529200"/>
              <a:ext cx="63075" cy="340875"/>
            </a:xfrm>
            <a:custGeom>
              <a:avLst/>
              <a:gdLst/>
              <a:ahLst/>
              <a:cxnLst/>
              <a:rect l="l" t="t" r="r" b="b"/>
              <a:pathLst>
                <a:path w="2523" h="13635" extrusionOk="0">
                  <a:moveTo>
                    <a:pt x="2125" y="0"/>
                  </a:moveTo>
                  <a:cubicBezTo>
                    <a:pt x="1600" y="0"/>
                    <a:pt x="1146" y="576"/>
                    <a:pt x="929" y="1104"/>
                  </a:cubicBezTo>
                  <a:cubicBezTo>
                    <a:pt x="589" y="1986"/>
                    <a:pt x="434" y="2929"/>
                    <a:pt x="341" y="3873"/>
                  </a:cubicBezTo>
                  <a:cubicBezTo>
                    <a:pt x="1" y="7137"/>
                    <a:pt x="264" y="10463"/>
                    <a:pt x="1084" y="13634"/>
                  </a:cubicBezTo>
                  <a:cubicBezTo>
                    <a:pt x="1146" y="9102"/>
                    <a:pt x="1625" y="4569"/>
                    <a:pt x="2522" y="114"/>
                  </a:cubicBezTo>
                  <a:cubicBezTo>
                    <a:pt x="2476" y="83"/>
                    <a:pt x="2414" y="52"/>
                    <a:pt x="2352" y="37"/>
                  </a:cubicBezTo>
                  <a:cubicBezTo>
                    <a:pt x="2275" y="12"/>
                    <a:pt x="2199" y="0"/>
                    <a:pt x="212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3" name="Google Shape;1183;p27"/>
            <p:cNvSpPr/>
            <p:nvPr/>
          </p:nvSpPr>
          <p:spPr>
            <a:xfrm>
              <a:off x="4339825" y="1739050"/>
              <a:ext cx="62275" cy="410525"/>
            </a:xfrm>
            <a:custGeom>
              <a:avLst/>
              <a:gdLst/>
              <a:ahLst/>
              <a:cxnLst/>
              <a:rect l="l" t="t" r="r" b="b"/>
              <a:pathLst>
                <a:path w="2491" h="16421" extrusionOk="0">
                  <a:moveTo>
                    <a:pt x="2135" y="1"/>
                  </a:moveTo>
                  <a:cubicBezTo>
                    <a:pt x="1806" y="1"/>
                    <a:pt x="1477" y="172"/>
                    <a:pt x="1330" y="534"/>
                  </a:cubicBezTo>
                  <a:cubicBezTo>
                    <a:pt x="387" y="2792"/>
                    <a:pt x="0" y="5268"/>
                    <a:pt x="31" y="7712"/>
                  </a:cubicBezTo>
                  <a:cubicBezTo>
                    <a:pt x="62" y="10666"/>
                    <a:pt x="681" y="13590"/>
                    <a:pt x="1516" y="16421"/>
                  </a:cubicBezTo>
                  <a:cubicBezTo>
                    <a:pt x="1516" y="16390"/>
                    <a:pt x="1516" y="16344"/>
                    <a:pt x="1531" y="16313"/>
                  </a:cubicBezTo>
                  <a:cubicBezTo>
                    <a:pt x="789" y="10914"/>
                    <a:pt x="1114" y="5360"/>
                    <a:pt x="2491" y="70"/>
                  </a:cubicBezTo>
                  <a:cubicBezTo>
                    <a:pt x="2378" y="24"/>
                    <a:pt x="2256" y="1"/>
                    <a:pt x="2135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4" name="Google Shape;1184;p27"/>
            <p:cNvSpPr/>
            <p:nvPr/>
          </p:nvSpPr>
          <p:spPr>
            <a:xfrm>
              <a:off x="4340575" y="1902050"/>
              <a:ext cx="67325" cy="247525"/>
            </a:xfrm>
            <a:custGeom>
              <a:avLst/>
              <a:gdLst/>
              <a:ahLst/>
              <a:cxnLst/>
              <a:rect l="l" t="t" r="r" b="b"/>
              <a:pathLst>
                <a:path w="2693" h="9901" extrusionOk="0">
                  <a:moveTo>
                    <a:pt x="16" y="1"/>
                  </a:moveTo>
                  <a:cubicBezTo>
                    <a:pt x="1" y="403"/>
                    <a:pt x="1" y="805"/>
                    <a:pt x="1" y="1192"/>
                  </a:cubicBezTo>
                  <a:cubicBezTo>
                    <a:pt x="32" y="4146"/>
                    <a:pt x="651" y="7070"/>
                    <a:pt x="1486" y="9901"/>
                  </a:cubicBezTo>
                  <a:cubicBezTo>
                    <a:pt x="1501" y="7766"/>
                    <a:pt x="2337" y="4951"/>
                    <a:pt x="2507" y="2831"/>
                  </a:cubicBezTo>
                  <a:cubicBezTo>
                    <a:pt x="2569" y="2058"/>
                    <a:pt x="2631" y="1284"/>
                    <a:pt x="2693" y="511"/>
                  </a:cubicBezTo>
                  <a:lnTo>
                    <a:pt x="2693" y="511"/>
                  </a:lnTo>
                  <a:cubicBezTo>
                    <a:pt x="2399" y="1284"/>
                    <a:pt x="2058" y="2042"/>
                    <a:pt x="1594" y="2739"/>
                  </a:cubicBezTo>
                  <a:cubicBezTo>
                    <a:pt x="1532" y="2831"/>
                    <a:pt x="1455" y="2940"/>
                    <a:pt x="1331" y="2955"/>
                  </a:cubicBezTo>
                  <a:cubicBezTo>
                    <a:pt x="1177" y="2955"/>
                    <a:pt x="1084" y="2800"/>
                    <a:pt x="1022" y="2661"/>
                  </a:cubicBezTo>
                  <a:cubicBezTo>
                    <a:pt x="635" y="1795"/>
                    <a:pt x="295" y="913"/>
                    <a:pt x="16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5" name="Google Shape;1185;p27"/>
            <p:cNvSpPr/>
            <p:nvPr/>
          </p:nvSpPr>
          <p:spPr>
            <a:xfrm>
              <a:off x="4204075" y="2063325"/>
              <a:ext cx="199175" cy="217750"/>
            </a:xfrm>
            <a:custGeom>
              <a:avLst/>
              <a:gdLst/>
              <a:ahLst/>
              <a:cxnLst/>
              <a:rect l="l" t="t" r="r" b="b"/>
              <a:pathLst>
                <a:path w="7967" h="8710" extrusionOk="0">
                  <a:moveTo>
                    <a:pt x="1779" y="0"/>
                  </a:moveTo>
                  <a:lnTo>
                    <a:pt x="3048" y="3233"/>
                  </a:lnTo>
                  <a:cubicBezTo>
                    <a:pt x="2027" y="2707"/>
                    <a:pt x="1006" y="2166"/>
                    <a:pt x="0" y="1609"/>
                  </a:cubicBezTo>
                  <a:lnTo>
                    <a:pt x="0" y="1609"/>
                  </a:lnTo>
                  <a:cubicBezTo>
                    <a:pt x="635" y="2475"/>
                    <a:pt x="1346" y="3295"/>
                    <a:pt x="2120" y="4053"/>
                  </a:cubicBezTo>
                  <a:cubicBezTo>
                    <a:pt x="3899" y="5801"/>
                    <a:pt x="5941" y="7255"/>
                    <a:pt x="7967" y="8709"/>
                  </a:cubicBezTo>
                  <a:cubicBezTo>
                    <a:pt x="6513" y="6930"/>
                    <a:pt x="4703" y="4749"/>
                    <a:pt x="3527" y="2769"/>
                  </a:cubicBezTo>
                  <a:cubicBezTo>
                    <a:pt x="2970" y="1841"/>
                    <a:pt x="2398" y="897"/>
                    <a:pt x="177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6" name="Google Shape;1186;p27"/>
            <p:cNvSpPr/>
            <p:nvPr/>
          </p:nvSpPr>
          <p:spPr>
            <a:xfrm>
              <a:off x="4261700" y="2299600"/>
              <a:ext cx="201125" cy="158600"/>
            </a:xfrm>
            <a:custGeom>
              <a:avLst/>
              <a:gdLst/>
              <a:ahLst/>
              <a:cxnLst/>
              <a:rect l="l" t="t" r="r" b="b"/>
              <a:pathLst>
                <a:path w="8045" h="6344" extrusionOk="0">
                  <a:moveTo>
                    <a:pt x="1903" y="1"/>
                  </a:moveTo>
                  <a:lnTo>
                    <a:pt x="1903" y="1"/>
                  </a:lnTo>
                  <a:cubicBezTo>
                    <a:pt x="2491" y="991"/>
                    <a:pt x="3063" y="1981"/>
                    <a:pt x="3589" y="3002"/>
                  </a:cubicBezTo>
                  <a:cubicBezTo>
                    <a:pt x="3448" y="3073"/>
                    <a:pt x="3297" y="3101"/>
                    <a:pt x="3141" y="3101"/>
                  </a:cubicBezTo>
                  <a:cubicBezTo>
                    <a:pt x="2855" y="3101"/>
                    <a:pt x="2555" y="3004"/>
                    <a:pt x="2274" y="2894"/>
                  </a:cubicBezTo>
                  <a:cubicBezTo>
                    <a:pt x="1501" y="2615"/>
                    <a:pt x="743" y="2290"/>
                    <a:pt x="0" y="1919"/>
                  </a:cubicBezTo>
                  <a:lnTo>
                    <a:pt x="0" y="1919"/>
                  </a:lnTo>
                  <a:cubicBezTo>
                    <a:pt x="928" y="2785"/>
                    <a:pt x="1872" y="3621"/>
                    <a:pt x="2924" y="4332"/>
                  </a:cubicBezTo>
                  <a:cubicBezTo>
                    <a:pt x="4440" y="5384"/>
                    <a:pt x="6188" y="6173"/>
                    <a:pt x="8044" y="6343"/>
                  </a:cubicBezTo>
                  <a:cubicBezTo>
                    <a:pt x="6312" y="4704"/>
                    <a:pt x="4146" y="1997"/>
                    <a:pt x="2367" y="403"/>
                  </a:cubicBezTo>
                  <a:cubicBezTo>
                    <a:pt x="2212" y="264"/>
                    <a:pt x="2058" y="140"/>
                    <a:pt x="1903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7" name="Google Shape;1187;p27"/>
            <p:cNvSpPr/>
            <p:nvPr/>
          </p:nvSpPr>
          <p:spPr>
            <a:xfrm>
              <a:off x="4342900" y="2533575"/>
              <a:ext cx="204225" cy="105625"/>
            </a:xfrm>
            <a:custGeom>
              <a:avLst/>
              <a:gdLst/>
              <a:ahLst/>
              <a:cxnLst/>
              <a:rect l="l" t="t" r="r" b="b"/>
              <a:pathLst>
                <a:path w="8169" h="4225" extrusionOk="0">
                  <a:moveTo>
                    <a:pt x="2275" y="1"/>
                  </a:moveTo>
                  <a:lnTo>
                    <a:pt x="2275" y="1"/>
                  </a:lnTo>
                  <a:cubicBezTo>
                    <a:pt x="2770" y="558"/>
                    <a:pt x="3265" y="1130"/>
                    <a:pt x="3729" y="1703"/>
                  </a:cubicBezTo>
                  <a:cubicBezTo>
                    <a:pt x="3822" y="1826"/>
                    <a:pt x="3930" y="1996"/>
                    <a:pt x="3853" y="2136"/>
                  </a:cubicBezTo>
                  <a:cubicBezTo>
                    <a:pt x="3803" y="2235"/>
                    <a:pt x="3674" y="2264"/>
                    <a:pt x="3554" y="2264"/>
                  </a:cubicBezTo>
                  <a:cubicBezTo>
                    <a:pt x="3523" y="2264"/>
                    <a:pt x="3494" y="2263"/>
                    <a:pt x="3466" y="2259"/>
                  </a:cubicBezTo>
                  <a:cubicBezTo>
                    <a:pt x="2306" y="2198"/>
                    <a:pt x="1146" y="2074"/>
                    <a:pt x="1" y="1873"/>
                  </a:cubicBezTo>
                  <a:lnTo>
                    <a:pt x="1" y="1873"/>
                  </a:lnTo>
                  <a:cubicBezTo>
                    <a:pt x="774" y="2306"/>
                    <a:pt x="1579" y="2662"/>
                    <a:pt x="2414" y="2956"/>
                  </a:cubicBezTo>
                  <a:cubicBezTo>
                    <a:pt x="4270" y="3605"/>
                    <a:pt x="6219" y="3946"/>
                    <a:pt x="8169" y="4224"/>
                  </a:cubicBezTo>
                  <a:cubicBezTo>
                    <a:pt x="6622" y="3219"/>
                    <a:pt x="4889" y="1734"/>
                    <a:pt x="3358" y="713"/>
                  </a:cubicBezTo>
                  <a:cubicBezTo>
                    <a:pt x="3002" y="465"/>
                    <a:pt x="2631" y="233"/>
                    <a:pt x="227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8" name="Google Shape;1188;p27"/>
            <p:cNvSpPr/>
            <p:nvPr/>
          </p:nvSpPr>
          <p:spPr>
            <a:xfrm>
              <a:off x="4477500" y="2745900"/>
              <a:ext cx="177925" cy="60850"/>
            </a:xfrm>
            <a:custGeom>
              <a:avLst/>
              <a:gdLst/>
              <a:ahLst/>
              <a:cxnLst/>
              <a:rect l="l" t="t" r="r" b="b"/>
              <a:pathLst>
                <a:path w="7117" h="2434" extrusionOk="0">
                  <a:moveTo>
                    <a:pt x="1872" y="1"/>
                  </a:moveTo>
                  <a:cubicBezTo>
                    <a:pt x="2150" y="248"/>
                    <a:pt x="2429" y="496"/>
                    <a:pt x="2707" y="728"/>
                  </a:cubicBezTo>
                  <a:cubicBezTo>
                    <a:pt x="2846" y="851"/>
                    <a:pt x="2986" y="1006"/>
                    <a:pt x="2955" y="1176"/>
                  </a:cubicBezTo>
                  <a:cubicBezTo>
                    <a:pt x="2908" y="1362"/>
                    <a:pt x="2676" y="1439"/>
                    <a:pt x="2475" y="1470"/>
                  </a:cubicBezTo>
                  <a:cubicBezTo>
                    <a:pt x="1655" y="1609"/>
                    <a:pt x="835" y="1702"/>
                    <a:pt x="0" y="1764"/>
                  </a:cubicBezTo>
                  <a:cubicBezTo>
                    <a:pt x="1757" y="2216"/>
                    <a:pt x="3565" y="2433"/>
                    <a:pt x="5374" y="2433"/>
                  </a:cubicBezTo>
                  <a:cubicBezTo>
                    <a:pt x="5795" y="2433"/>
                    <a:pt x="6216" y="2422"/>
                    <a:pt x="6636" y="2398"/>
                  </a:cubicBezTo>
                  <a:cubicBezTo>
                    <a:pt x="6838" y="2383"/>
                    <a:pt x="7085" y="2321"/>
                    <a:pt x="7116" y="2120"/>
                  </a:cubicBezTo>
                  <a:lnTo>
                    <a:pt x="6884" y="1594"/>
                  </a:lnTo>
                  <a:cubicBezTo>
                    <a:pt x="5198" y="1114"/>
                    <a:pt x="3527" y="573"/>
                    <a:pt x="187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27"/>
            <p:cNvSpPr/>
            <p:nvPr/>
          </p:nvSpPr>
          <p:spPr>
            <a:xfrm>
              <a:off x="4419875" y="2104300"/>
              <a:ext cx="114875" cy="242125"/>
            </a:xfrm>
            <a:custGeom>
              <a:avLst/>
              <a:gdLst/>
              <a:ahLst/>
              <a:cxnLst/>
              <a:rect l="l" t="t" r="r" b="b"/>
              <a:pathLst>
                <a:path w="4595" h="9685" extrusionOk="0">
                  <a:moveTo>
                    <a:pt x="4595" y="1"/>
                  </a:moveTo>
                  <a:lnTo>
                    <a:pt x="4595" y="1"/>
                  </a:lnTo>
                  <a:cubicBezTo>
                    <a:pt x="3775" y="1177"/>
                    <a:pt x="2955" y="2352"/>
                    <a:pt x="2119" y="3528"/>
                  </a:cubicBezTo>
                  <a:cubicBezTo>
                    <a:pt x="2073" y="3590"/>
                    <a:pt x="2011" y="3667"/>
                    <a:pt x="1918" y="3683"/>
                  </a:cubicBezTo>
                  <a:cubicBezTo>
                    <a:pt x="1907" y="3685"/>
                    <a:pt x="1896" y="3685"/>
                    <a:pt x="1886" y="3685"/>
                  </a:cubicBezTo>
                  <a:cubicBezTo>
                    <a:pt x="1724" y="3685"/>
                    <a:pt x="1654" y="3470"/>
                    <a:pt x="1640" y="3296"/>
                  </a:cubicBezTo>
                  <a:cubicBezTo>
                    <a:pt x="1594" y="2801"/>
                    <a:pt x="1563" y="2306"/>
                    <a:pt x="1547" y="1795"/>
                  </a:cubicBezTo>
                  <a:cubicBezTo>
                    <a:pt x="727" y="4379"/>
                    <a:pt x="62" y="6993"/>
                    <a:pt x="0" y="9685"/>
                  </a:cubicBezTo>
                  <a:cubicBezTo>
                    <a:pt x="1068" y="7565"/>
                    <a:pt x="2769" y="4255"/>
                    <a:pt x="3728" y="2089"/>
                  </a:cubicBezTo>
                  <a:cubicBezTo>
                    <a:pt x="4038" y="1409"/>
                    <a:pt x="4332" y="713"/>
                    <a:pt x="459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27"/>
            <p:cNvSpPr/>
            <p:nvPr/>
          </p:nvSpPr>
          <p:spPr>
            <a:xfrm>
              <a:off x="4489875" y="2281425"/>
              <a:ext cx="84325" cy="254125"/>
            </a:xfrm>
            <a:custGeom>
              <a:avLst/>
              <a:gdLst/>
              <a:ahLst/>
              <a:cxnLst/>
              <a:rect l="l" t="t" r="r" b="b"/>
              <a:pathLst>
                <a:path w="3373" h="10165" extrusionOk="0">
                  <a:moveTo>
                    <a:pt x="1532" y="1"/>
                  </a:moveTo>
                  <a:lnTo>
                    <a:pt x="1532" y="1"/>
                  </a:lnTo>
                  <a:cubicBezTo>
                    <a:pt x="480" y="3265"/>
                    <a:pt x="0" y="6730"/>
                    <a:pt x="155" y="10164"/>
                  </a:cubicBezTo>
                  <a:cubicBezTo>
                    <a:pt x="1145" y="7844"/>
                    <a:pt x="2274" y="4781"/>
                    <a:pt x="3295" y="2476"/>
                  </a:cubicBezTo>
                  <a:cubicBezTo>
                    <a:pt x="3326" y="2430"/>
                    <a:pt x="3342" y="2368"/>
                    <a:pt x="3372" y="2306"/>
                  </a:cubicBezTo>
                  <a:lnTo>
                    <a:pt x="3372" y="2306"/>
                  </a:lnTo>
                  <a:cubicBezTo>
                    <a:pt x="2754" y="3079"/>
                    <a:pt x="2135" y="3853"/>
                    <a:pt x="1501" y="4595"/>
                  </a:cubicBezTo>
                  <a:cubicBezTo>
                    <a:pt x="1160" y="3605"/>
                    <a:pt x="1191" y="2538"/>
                    <a:pt x="1315" y="1501"/>
                  </a:cubicBezTo>
                  <a:cubicBezTo>
                    <a:pt x="1361" y="991"/>
                    <a:pt x="1454" y="496"/>
                    <a:pt x="153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27"/>
            <p:cNvSpPr/>
            <p:nvPr/>
          </p:nvSpPr>
          <p:spPr>
            <a:xfrm>
              <a:off x="4593125" y="2479450"/>
              <a:ext cx="89350" cy="234775"/>
            </a:xfrm>
            <a:custGeom>
              <a:avLst/>
              <a:gdLst/>
              <a:ahLst/>
              <a:cxnLst/>
              <a:rect l="l" t="t" r="r" b="b"/>
              <a:pathLst>
                <a:path w="3574" h="9391" extrusionOk="0">
                  <a:moveTo>
                    <a:pt x="975" y="0"/>
                  </a:moveTo>
                  <a:cubicBezTo>
                    <a:pt x="202" y="3001"/>
                    <a:pt x="78" y="6265"/>
                    <a:pt x="0" y="9390"/>
                  </a:cubicBezTo>
                  <a:cubicBezTo>
                    <a:pt x="805" y="6745"/>
                    <a:pt x="2321" y="4053"/>
                    <a:pt x="3141" y="1408"/>
                  </a:cubicBezTo>
                  <a:cubicBezTo>
                    <a:pt x="3295" y="944"/>
                    <a:pt x="3435" y="495"/>
                    <a:pt x="3574" y="16"/>
                  </a:cubicBezTo>
                  <a:lnTo>
                    <a:pt x="3574" y="16"/>
                  </a:lnTo>
                  <a:cubicBezTo>
                    <a:pt x="2847" y="1068"/>
                    <a:pt x="2104" y="2104"/>
                    <a:pt x="1315" y="3125"/>
                  </a:cubicBezTo>
                  <a:cubicBezTo>
                    <a:pt x="1099" y="2089"/>
                    <a:pt x="1006" y="1052"/>
                    <a:pt x="975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27"/>
            <p:cNvSpPr/>
            <p:nvPr/>
          </p:nvSpPr>
          <p:spPr>
            <a:xfrm>
              <a:off x="4700625" y="2673200"/>
              <a:ext cx="69250" cy="199575"/>
            </a:xfrm>
            <a:custGeom>
              <a:avLst/>
              <a:gdLst/>
              <a:ahLst/>
              <a:cxnLst/>
              <a:rect l="l" t="t" r="r" b="b"/>
              <a:pathLst>
                <a:path w="2770" h="7983" extrusionOk="0">
                  <a:moveTo>
                    <a:pt x="2770" y="0"/>
                  </a:moveTo>
                  <a:lnTo>
                    <a:pt x="2770" y="0"/>
                  </a:lnTo>
                  <a:cubicBezTo>
                    <a:pt x="2383" y="975"/>
                    <a:pt x="1996" y="1934"/>
                    <a:pt x="1594" y="2909"/>
                  </a:cubicBezTo>
                  <a:cubicBezTo>
                    <a:pt x="1517" y="3094"/>
                    <a:pt x="1409" y="3311"/>
                    <a:pt x="1208" y="3311"/>
                  </a:cubicBezTo>
                  <a:cubicBezTo>
                    <a:pt x="1201" y="3311"/>
                    <a:pt x="1194" y="3312"/>
                    <a:pt x="1187" y="3312"/>
                  </a:cubicBezTo>
                  <a:cubicBezTo>
                    <a:pt x="982" y="3312"/>
                    <a:pt x="849" y="3088"/>
                    <a:pt x="759" y="2893"/>
                  </a:cubicBezTo>
                  <a:cubicBezTo>
                    <a:pt x="465" y="2182"/>
                    <a:pt x="218" y="1454"/>
                    <a:pt x="32" y="696"/>
                  </a:cubicBezTo>
                  <a:lnTo>
                    <a:pt x="32" y="696"/>
                  </a:lnTo>
                  <a:cubicBezTo>
                    <a:pt x="1" y="3156"/>
                    <a:pt x="310" y="5616"/>
                    <a:pt x="929" y="7983"/>
                  </a:cubicBezTo>
                  <a:cubicBezTo>
                    <a:pt x="1378" y="6296"/>
                    <a:pt x="2089" y="4889"/>
                    <a:pt x="2368" y="3172"/>
                  </a:cubicBezTo>
                  <a:cubicBezTo>
                    <a:pt x="2553" y="2120"/>
                    <a:pt x="2677" y="1052"/>
                    <a:pt x="2770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93" name="Google Shape;1193;p27"/>
          <p:cNvGrpSpPr/>
          <p:nvPr/>
        </p:nvGrpSpPr>
        <p:grpSpPr>
          <a:xfrm>
            <a:off x="216292" y="269930"/>
            <a:ext cx="8698715" cy="4633169"/>
            <a:chOff x="216292" y="269930"/>
            <a:chExt cx="8698715" cy="4633169"/>
          </a:xfrm>
        </p:grpSpPr>
        <p:sp>
          <p:nvSpPr>
            <p:cNvPr id="1194" name="Google Shape;1194;p27"/>
            <p:cNvSpPr/>
            <p:nvPr/>
          </p:nvSpPr>
          <p:spPr>
            <a:xfrm>
              <a:off x="3503631" y="4738812"/>
              <a:ext cx="132754" cy="164288"/>
            </a:xfrm>
            <a:custGeom>
              <a:avLst/>
              <a:gdLst/>
              <a:ahLst/>
              <a:cxnLst/>
              <a:rect l="l" t="t" r="r" b="b"/>
              <a:pathLst>
                <a:path w="3709" h="4590" extrusionOk="0">
                  <a:moveTo>
                    <a:pt x="1855" y="0"/>
                  </a:moveTo>
                  <a:cubicBezTo>
                    <a:pt x="1794" y="1247"/>
                    <a:pt x="1004" y="2250"/>
                    <a:pt x="1" y="2310"/>
                  </a:cubicBezTo>
                  <a:cubicBezTo>
                    <a:pt x="1004" y="2341"/>
                    <a:pt x="1794" y="3344"/>
                    <a:pt x="1855" y="4590"/>
                  </a:cubicBezTo>
                  <a:cubicBezTo>
                    <a:pt x="1916" y="3344"/>
                    <a:pt x="2706" y="2371"/>
                    <a:pt x="3709" y="2310"/>
                  </a:cubicBezTo>
                  <a:cubicBezTo>
                    <a:pt x="2706" y="2250"/>
                    <a:pt x="1916" y="1247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27"/>
            <p:cNvSpPr/>
            <p:nvPr/>
          </p:nvSpPr>
          <p:spPr>
            <a:xfrm>
              <a:off x="1297772" y="4739338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16"/>
                    <a:pt x="1004" y="2219"/>
                    <a:pt x="1" y="2280"/>
                  </a:cubicBezTo>
                  <a:cubicBezTo>
                    <a:pt x="1004" y="2311"/>
                    <a:pt x="1824" y="3314"/>
                    <a:pt x="1885" y="4560"/>
                  </a:cubicBezTo>
                  <a:cubicBezTo>
                    <a:pt x="1916" y="3314"/>
                    <a:pt x="2736" y="2341"/>
                    <a:pt x="3739" y="2280"/>
                  </a:cubicBezTo>
                  <a:cubicBezTo>
                    <a:pt x="2736" y="2219"/>
                    <a:pt x="1916" y="1216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27"/>
            <p:cNvSpPr/>
            <p:nvPr/>
          </p:nvSpPr>
          <p:spPr>
            <a:xfrm>
              <a:off x="8680278" y="3650087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47"/>
                    <a:pt x="1003" y="2220"/>
                    <a:pt x="0" y="2280"/>
                  </a:cubicBezTo>
                  <a:cubicBezTo>
                    <a:pt x="1003" y="2341"/>
                    <a:pt x="1824" y="3344"/>
                    <a:pt x="1885" y="4560"/>
                  </a:cubicBezTo>
                  <a:cubicBezTo>
                    <a:pt x="1915" y="3344"/>
                    <a:pt x="2736" y="2341"/>
                    <a:pt x="3739" y="2280"/>
                  </a:cubicBezTo>
                  <a:cubicBezTo>
                    <a:pt x="2736" y="2220"/>
                    <a:pt x="1915" y="1247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27"/>
            <p:cNvSpPr/>
            <p:nvPr/>
          </p:nvSpPr>
          <p:spPr>
            <a:xfrm>
              <a:off x="216292" y="2538313"/>
              <a:ext cx="132754" cy="163250"/>
            </a:xfrm>
            <a:custGeom>
              <a:avLst/>
              <a:gdLst/>
              <a:ahLst/>
              <a:cxnLst/>
              <a:rect l="l" t="t" r="r" b="b"/>
              <a:pathLst>
                <a:path w="3709" h="4561" extrusionOk="0">
                  <a:moveTo>
                    <a:pt x="1854" y="1"/>
                  </a:moveTo>
                  <a:cubicBezTo>
                    <a:pt x="1824" y="1217"/>
                    <a:pt x="1003" y="2220"/>
                    <a:pt x="0" y="2281"/>
                  </a:cubicBezTo>
                  <a:cubicBezTo>
                    <a:pt x="1003" y="2341"/>
                    <a:pt x="1824" y="3314"/>
                    <a:pt x="1854" y="4560"/>
                  </a:cubicBezTo>
                  <a:cubicBezTo>
                    <a:pt x="1915" y="3314"/>
                    <a:pt x="2705" y="2341"/>
                    <a:pt x="3708" y="2281"/>
                  </a:cubicBezTo>
                  <a:cubicBezTo>
                    <a:pt x="2705" y="2220"/>
                    <a:pt x="1915" y="121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27"/>
            <p:cNvSpPr/>
            <p:nvPr/>
          </p:nvSpPr>
          <p:spPr>
            <a:xfrm>
              <a:off x="291932" y="374066"/>
              <a:ext cx="133864" cy="164288"/>
            </a:xfrm>
            <a:custGeom>
              <a:avLst/>
              <a:gdLst/>
              <a:ahLst/>
              <a:cxnLst/>
              <a:rect l="l" t="t" r="r" b="b"/>
              <a:pathLst>
                <a:path w="3740" h="4590" extrusionOk="0">
                  <a:moveTo>
                    <a:pt x="1885" y="0"/>
                  </a:moveTo>
                  <a:cubicBezTo>
                    <a:pt x="1824" y="1246"/>
                    <a:pt x="1004" y="2249"/>
                    <a:pt x="1" y="2280"/>
                  </a:cubicBezTo>
                  <a:lnTo>
                    <a:pt x="1" y="2310"/>
                  </a:lnTo>
                  <a:cubicBezTo>
                    <a:pt x="1004" y="2341"/>
                    <a:pt x="1824" y="3344"/>
                    <a:pt x="1885" y="4590"/>
                  </a:cubicBezTo>
                  <a:cubicBezTo>
                    <a:pt x="1916" y="3344"/>
                    <a:pt x="2736" y="2341"/>
                    <a:pt x="3739" y="2310"/>
                  </a:cubicBezTo>
                  <a:cubicBezTo>
                    <a:pt x="3739" y="2310"/>
                    <a:pt x="3739" y="2310"/>
                    <a:pt x="3739" y="2280"/>
                  </a:cubicBezTo>
                  <a:cubicBezTo>
                    <a:pt x="2736" y="2249"/>
                    <a:pt x="1916" y="1246"/>
                    <a:pt x="188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9" name="Google Shape;1199;p27"/>
            <p:cNvSpPr/>
            <p:nvPr/>
          </p:nvSpPr>
          <p:spPr>
            <a:xfrm>
              <a:off x="6095808" y="4729490"/>
              <a:ext cx="30495" cy="30531"/>
            </a:xfrm>
            <a:custGeom>
              <a:avLst/>
              <a:gdLst/>
              <a:ahLst/>
              <a:cxnLst/>
              <a:rect l="l" t="t" r="r" b="b"/>
              <a:pathLst>
                <a:path w="852" h="853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70"/>
                    <a:pt x="183" y="852"/>
                    <a:pt x="426" y="852"/>
                  </a:cubicBezTo>
                  <a:cubicBezTo>
                    <a:pt x="669" y="852"/>
                    <a:pt x="851" y="670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0" name="Google Shape;1200;p27"/>
            <p:cNvSpPr/>
            <p:nvPr/>
          </p:nvSpPr>
          <p:spPr>
            <a:xfrm>
              <a:off x="8884511" y="2574332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69"/>
                    <a:pt x="214" y="852"/>
                    <a:pt x="426" y="852"/>
                  </a:cubicBezTo>
                  <a:cubicBezTo>
                    <a:pt x="669" y="852"/>
                    <a:pt x="852" y="669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1" name="Google Shape;1201;p27"/>
            <p:cNvSpPr/>
            <p:nvPr/>
          </p:nvSpPr>
          <p:spPr>
            <a:xfrm>
              <a:off x="8180018" y="4864068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2" name="Google Shape;1202;p27"/>
            <p:cNvSpPr/>
            <p:nvPr/>
          </p:nvSpPr>
          <p:spPr>
            <a:xfrm>
              <a:off x="5299648" y="307110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38" y="851"/>
                    <a:pt x="851" y="669"/>
                    <a:pt x="851" y="426"/>
                  </a:cubicBezTo>
                  <a:cubicBezTo>
                    <a:pt x="851" y="183"/>
                    <a:pt x="638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27"/>
            <p:cNvSpPr/>
            <p:nvPr/>
          </p:nvSpPr>
          <p:spPr>
            <a:xfrm>
              <a:off x="1995707" y="269930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340812" y="4677678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6" name="Google Shape;1206;p28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7" name="Google Shape;1207;p28"/>
          <p:cNvSpPr txBox="1"/>
          <p:nvPr>
            <p:ph type="subTitle" idx="1"/>
          </p:nvPr>
        </p:nvSpPr>
        <p:spPr>
          <a:xfrm>
            <a:off x="720000" y="1838475"/>
            <a:ext cx="3624600" cy="2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■"/>
              <a:defRPr/>
            </a:lvl9pPr>
          </a:lstStyle>
          <a:p/>
        </p:txBody>
      </p:sp>
      <p:sp>
        <p:nvSpPr>
          <p:cNvPr id="1208" name="Google Shape;1208;p28"/>
          <p:cNvSpPr txBox="1"/>
          <p:nvPr>
            <p:ph type="subTitle" idx="2"/>
          </p:nvPr>
        </p:nvSpPr>
        <p:spPr>
          <a:xfrm>
            <a:off x="4799324" y="1838475"/>
            <a:ext cx="3624600" cy="2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■"/>
              <a:defRPr/>
            </a:lvl9pPr>
          </a:lstStyle>
          <a:p/>
        </p:txBody>
      </p:sp>
      <p:sp>
        <p:nvSpPr>
          <p:cNvPr id="1209" name="Google Shape;1209;p28"/>
          <p:cNvSpPr txBox="1"/>
          <p:nvPr>
            <p:ph type="title"/>
          </p:nvPr>
        </p:nvSpPr>
        <p:spPr>
          <a:xfrm>
            <a:off x="720000" y="539500"/>
            <a:ext cx="77040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10" name="Google Shape;1210;p28"/>
          <p:cNvGrpSpPr/>
          <p:nvPr/>
        </p:nvGrpSpPr>
        <p:grpSpPr>
          <a:xfrm>
            <a:off x="5151481" y="4128555"/>
            <a:ext cx="2102916" cy="1056954"/>
            <a:chOff x="5151481" y="4128555"/>
            <a:chExt cx="2102916" cy="1056954"/>
          </a:xfrm>
        </p:grpSpPr>
        <p:grpSp>
          <p:nvGrpSpPr>
            <p:cNvPr id="1211" name="Google Shape;1211;p28"/>
            <p:cNvGrpSpPr/>
            <p:nvPr/>
          </p:nvGrpSpPr>
          <p:grpSpPr>
            <a:xfrm rot="2349389" flipH="1">
              <a:off x="6308768" y="4308191"/>
              <a:ext cx="817106" cy="697683"/>
              <a:chOff x="4806600" y="3805275"/>
              <a:chExt cx="588250" cy="502275"/>
            </a:xfrm>
          </p:grpSpPr>
          <p:sp>
            <p:nvSpPr>
              <p:cNvPr id="1212" name="Google Shape;1212;p28"/>
              <p:cNvSpPr/>
              <p:nvPr/>
            </p:nvSpPr>
            <p:spPr>
              <a:xfrm>
                <a:off x="4812400" y="3805275"/>
                <a:ext cx="398750" cy="502275"/>
              </a:xfrm>
              <a:custGeom>
                <a:avLst/>
                <a:gdLst/>
                <a:ahLst/>
                <a:cxnLst/>
                <a:rect l="l" t="t" r="r" b="b"/>
                <a:pathLst>
                  <a:path w="15950" h="20091" extrusionOk="0">
                    <a:moveTo>
                      <a:pt x="14844" y="0"/>
                    </a:moveTo>
                    <a:cubicBezTo>
                      <a:pt x="14496" y="0"/>
                      <a:pt x="14139" y="149"/>
                      <a:pt x="13815" y="305"/>
                    </a:cubicBezTo>
                    <a:cubicBezTo>
                      <a:pt x="11061" y="1651"/>
                      <a:pt x="8911" y="4003"/>
                      <a:pt x="7070" y="6462"/>
                    </a:cubicBezTo>
                    <a:cubicBezTo>
                      <a:pt x="3992" y="10577"/>
                      <a:pt x="1594" y="15202"/>
                      <a:pt x="1" y="20091"/>
                    </a:cubicBezTo>
                    <a:cubicBezTo>
                      <a:pt x="2692" y="16363"/>
                      <a:pt x="13598" y="5395"/>
                      <a:pt x="15331" y="2765"/>
                    </a:cubicBezTo>
                    <a:cubicBezTo>
                      <a:pt x="15609" y="2332"/>
                      <a:pt x="15872" y="1868"/>
                      <a:pt x="15919" y="1357"/>
                    </a:cubicBezTo>
                    <a:cubicBezTo>
                      <a:pt x="15949" y="831"/>
                      <a:pt x="15702" y="275"/>
                      <a:pt x="15238" y="73"/>
                    </a:cubicBezTo>
                    <a:cubicBezTo>
                      <a:pt x="15109" y="22"/>
                      <a:pt x="14977" y="0"/>
                      <a:pt x="14844" y="0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3" name="Google Shape;1213;p28"/>
              <p:cNvSpPr/>
              <p:nvPr/>
            </p:nvSpPr>
            <p:spPr>
              <a:xfrm>
                <a:off x="4806600" y="4049575"/>
                <a:ext cx="588250" cy="255275"/>
              </a:xfrm>
              <a:custGeom>
                <a:avLst/>
                <a:gdLst/>
                <a:ahLst/>
                <a:cxnLst/>
                <a:rect l="l" t="t" r="r" b="b"/>
                <a:pathLst>
                  <a:path w="23530" h="10211" extrusionOk="0">
                    <a:moveTo>
                      <a:pt x="20984" y="1"/>
                    </a:moveTo>
                    <a:cubicBezTo>
                      <a:pt x="18225" y="1"/>
                      <a:pt x="15505" y="876"/>
                      <a:pt x="12948" y="1965"/>
                    </a:cubicBezTo>
                    <a:cubicBezTo>
                      <a:pt x="8215" y="3992"/>
                      <a:pt x="3821" y="6776"/>
                      <a:pt x="1" y="10210"/>
                    </a:cubicBezTo>
                    <a:cubicBezTo>
                      <a:pt x="4177" y="8339"/>
                      <a:pt x="19121" y="4332"/>
                      <a:pt x="21952" y="2924"/>
                    </a:cubicBezTo>
                    <a:cubicBezTo>
                      <a:pt x="22416" y="2692"/>
                      <a:pt x="22864" y="2429"/>
                      <a:pt x="23158" y="1996"/>
                    </a:cubicBezTo>
                    <a:cubicBezTo>
                      <a:pt x="23452" y="1579"/>
                      <a:pt x="23529" y="960"/>
                      <a:pt x="23205" y="558"/>
                    </a:cubicBezTo>
                    <a:cubicBezTo>
                      <a:pt x="22911" y="171"/>
                      <a:pt x="22369" y="78"/>
                      <a:pt x="21874" y="32"/>
                    </a:cubicBezTo>
                    <a:cubicBezTo>
                      <a:pt x="21577" y="11"/>
                      <a:pt x="21280" y="1"/>
                      <a:pt x="20984" y="1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4" name="Google Shape;1214;p28"/>
              <p:cNvSpPr/>
              <p:nvPr/>
            </p:nvSpPr>
            <p:spPr>
              <a:xfrm>
                <a:off x="4812400" y="3805275"/>
                <a:ext cx="389850" cy="502275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20091" extrusionOk="0">
                    <a:moveTo>
                      <a:pt x="14844" y="0"/>
                    </a:moveTo>
                    <a:cubicBezTo>
                      <a:pt x="14496" y="0"/>
                      <a:pt x="14139" y="149"/>
                      <a:pt x="13815" y="305"/>
                    </a:cubicBezTo>
                    <a:cubicBezTo>
                      <a:pt x="11061" y="1651"/>
                      <a:pt x="8911" y="4003"/>
                      <a:pt x="7070" y="6462"/>
                    </a:cubicBezTo>
                    <a:cubicBezTo>
                      <a:pt x="3992" y="10577"/>
                      <a:pt x="1594" y="15202"/>
                      <a:pt x="1" y="20091"/>
                    </a:cubicBezTo>
                    <a:cubicBezTo>
                      <a:pt x="109" y="19952"/>
                      <a:pt x="217" y="19797"/>
                      <a:pt x="341" y="19642"/>
                    </a:cubicBezTo>
                    <a:cubicBezTo>
                      <a:pt x="4084" y="12294"/>
                      <a:pt x="9313" y="5704"/>
                      <a:pt x="15594" y="352"/>
                    </a:cubicBezTo>
                    <a:cubicBezTo>
                      <a:pt x="15501" y="244"/>
                      <a:pt x="15377" y="135"/>
                      <a:pt x="15238" y="73"/>
                    </a:cubicBezTo>
                    <a:cubicBezTo>
                      <a:pt x="15109" y="22"/>
                      <a:pt x="14977" y="0"/>
                      <a:pt x="14844" y="0"/>
                    </a:cubicBezTo>
                    <a:close/>
                  </a:path>
                </a:pathLst>
              </a:custGeom>
              <a:solidFill>
                <a:srgbClr val="0178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5" name="Google Shape;1215;p28"/>
              <p:cNvSpPr/>
              <p:nvPr/>
            </p:nvSpPr>
            <p:spPr>
              <a:xfrm>
                <a:off x="4806600" y="4049575"/>
                <a:ext cx="582825" cy="255275"/>
              </a:xfrm>
              <a:custGeom>
                <a:avLst/>
                <a:gdLst/>
                <a:ahLst/>
                <a:cxnLst/>
                <a:rect l="l" t="t" r="r" b="b"/>
                <a:pathLst>
                  <a:path w="23313" h="10211" extrusionOk="0">
                    <a:moveTo>
                      <a:pt x="20984" y="1"/>
                    </a:moveTo>
                    <a:cubicBezTo>
                      <a:pt x="18225" y="1"/>
                      <a:pt x="15505" y="876"/>
                      <a:pt x="12948" y="1965"/>
                    </a:cubicBezTo>
                    <a:cubicBezTo>
                      <a:pt x="8215" y="3992"/>
                      <a:pt x="3821" y="6776"/>
                      <a:pt x="1" y="10210"/>
                    </a:cubicBezTo>
                    <a:cubicBezTo>
                      <a:pt x="47" y="10180"/>
                      <a:pt x="109" y="10149"/>
                      <a:pt x="171" y="10118"/>
                    </a:cubicBezTo>
                    <a:cubicBezTo>
                      <a:pt x="434" y="9947"/>
                      <a:pt x="681" y="9793"/>
                      <a:pt x="944" y="9623"/>
                    </a:cubicBezTo>
                    <a:cubicBezTo>
                      <a:pt x="7735" y="5245"/>
                      <a:pt x="15377" y="2228"/>
                      <a:pt x="23313" y="712"/>
                    </a:cubicBezTo>
                    <a:cubicBezTo>
                      <a:pt x="23282" y="650"/>
                      <a:pt x="23251" y="604"/>
                      <a:pt x="23205" y="558"/>
                    </a:cubicBezTo>
                    <a:cubicBezTo>
                      <a:pt x="22911" y="171"/>
                      <a:pt x="22369" y="78"/>
                      <a:pt x="21874" y="32"/>
                    </a:cubicBezTo>
                    <a:cubicBezTo>
                      <a:pt x="21577" y="11"/>
                      <a:pt x="21280" y="1"/>
                      <a:pt x="20984" y="1"/>
                    </a:cubicBezTo>
                    <a:close/>
                  </a:path>
                </a:pathLst>
              </a:custGeom>
              <a:solidFill>
                <a:srgbClr val="0178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6" name="Google Shape;1216;p28"/>
              <p:cNvSpPr/>
              <p:nvPr/>
            </p:nvSpPr>
            <p:spPr>
              <a:xfrm>
                <a:off x="4816275" y="4027525"/>
                <a:ext cx="245975" cy="268425"/>
              </a:xfrm>
              <a:custGeom>
                <a:avLst/>
                <a:gdLst/>
                <a:ahLst/>
                <a:cxnLst/>
                <a:rect l="l" t="t" r="r" b="b"/>
                <a:pathLst>
                  <a:path w="9839" h="10737" extrusionOk="0">
                    <a:moveTo>
                      <a:pt x="9839" y="1"/>
                    </a:moveTo>
                    <a:cubicBezTo>
                      <a:pt x="8168" y="1208"/>
                      <a:pt x="6466" y="2368"/>
                      <a:pt x="4749" y="3482"/>
                    </a:cubicBezTo>
                    <a:cubicBezTo>
                      <a:pt x="4749" y="2414"/>
                      <a:pt x="4842" y="1331"/>
                      <a:pt x="5043" y="264"/>
                    </a:cubicBezTo>
                    <a:lnTo>
                      <a:pt x="5043" y="264"/>
                    </a:lnTo>
                    <a:cubicBezTo>
                      <a:pt x="2955" y="3528"/>
                      <a:pt x="1253" y="7055"/>
                      <a:pt x="0" y="10737"/>
                    </a:cubicBezTo>
                    <a:cubicBezTo>
                      <a:pt x="201" y="10567"/>
                      <a:pt x="402" y="10396"/>
                      <a:pt x="604" y="10226"/>
                    </a:cubicBezTo>
                    <a:cubicBezTo>
                      <a:pt x="2615" y="7751"/>
                      <a:pt x="6528" y="3574"/>
                      <a:pt x="9839" y="1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7" name="Google Shape;1217;p28"/>
              <p:cNvSpPr/>
              <p:nvPr/>
            </p:nvSpPr>
            <p:spPr>
              <a:xfrm>
                <a:off x="4818200" y="4126150"/>
                <a:ext cx="390625" cy="173275"/>
              </a:xfrm>
              <a:custGeom>
                <a:avLst/>
                <a:gdLst/>
                <a:ahLst/>
                <a:cxnLst/>
                <a:rect l="l" t="t" r="r" b="b"/>
                <a:pathLst>
                  <a:path w="15625" h="6931" extrusionOk="0">
                    <a:moveTo>
                      <a:pt x="10102" y="1"/>
                    </a:moveTo>
                    <a:cubicBezTo>
                      <a:pt x="6668" y="1702"/>
                      <a:pt x="3450" y="3822"/>
                      <a:pt x="527" y="6281"/>
                    </a:cubicBezTo>
                    <a:cubicBezTo>
                      <a:pt x="325" y="6513"/>
                      <a:pt x="155" y="6730"/>
                      <a:pt x="1" y="6931"/>
                    </a:cubicBezTo>
                    <a:cubicBezTo>
                      <a:pt x="3141" y="5647"/>
                      <a:pt x="10319" y="3574"/>
                      <a:pt x="15625" y="1919"/>
                    </a:cubicBezTo>
                    <a:lnTo>
                      <a:pt x="15625" y="1919"/>
                    </a:lnTo>
                    <a:cubicBezTo>
                      <a:pt x="13369" y="2120"/>
                      <a:pt x="11099" y="2214"/>
                      <a:pt x="8841" y="2214"/>
                    </a:cubicBezTo>
                    <a:cubicBezTo>
                      <a:pt x="8668" y="2214"/>
                      <a:pt x="8496" y="2214"/>
                      <a:pt x="8323" y="2213"/>
                    </a:cubicBezTo>
                    <a:cubicBezTo>
                      <a:pt x="8865" y="1439"/>
                      <a:pt x="9468" y="697"/>
                      <a:pt x="10102" y="1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18" name="Google Shape;1218;p28"/>
            <p:cNvGrpSpPr/>
            <p:nvPr/>
          </p:nvGrpSpPr>
          <p:grpSpPr>
            <a:xfrm flipH="1">
              <a:off x="5606480" y="4484413"/>
              <a:ext cx="377175" cy="700627"/>
              <a:chOff x="5583925" y="3793900"/>
              <a:chExt cx="271525" cy="504375"/>
            </a:xfrm>
          </p:grpSpPr>
          <p:sp>
            <p:nvSpPr>
              <p:cNvPr id="1219" name="Google Shape;1219;p28"/>
              <p:cNvSpPr/>
              <p:nvPr/>
            </p:nvSpPr>
            <p:spPr>
              <a:xfrm>
                <a:off x="5583925" y="4026950"/>
                <a:ext cx="228600" cy="263600"/>
              </a:xfrm>
              <a:custGeom>
                <a:avLst/>
                <a:gdLst/>
                <a:ahLst/>
                <a:cxnLst/>
                <a:rect l="l" t="t" r="r" b="b"/>
                <a:pathLst>
                  <a:path w="9144" h="10544" extrusionOk="0">
                    <a:moveTo>
                      <a:pt x="797" y="1"/>
                    </a:moveTo>
                    <a:cubicBezTo>
                      <a:pt x="590" y="1"/>
                      <a:pt x="384" y="45"/>
                      <a:pt x="187" y="148"/>
                    </a:cubicBezTo>
                    <a:cubicBezTo>
                      <a:pt x="1" y="1323"/>
                      <a:pt x="728" y="2453"/>
                      <a:pt x="1471" y="3396"/>
                    </a:cubicBezTo>
                    <a:cubicBezTo>
                      <a:pt x="3621" y="6165"/>
                      <a:pt x="6142" y="8702"/>
                      <a:pt x="9143" y="10543"/>
                    </a:cubicBezTo>
                    <a:cubicBezTo>
                      <a:pt x="7813" y="8362"/>
                      <a:pt x="7349" y="6506"/>
                      <a:pt x="5848" y="4433"/>
                    </a:cubicBezTo>
                    <a:cubicBezTo>
                      <a:pt x="4920" y="3164"/>
                      <a:pt x="3868" y="1989"/>
                      <a:pt x="2693" y="937"/>
                    </a:cubicBezTo>
                    <a:cubicBezTo>
                      <a:pt x="2161" y="464"/>
                      <a:pt x="1467" y="1"/>
                      <a:pt x="797" y="1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0" name="Google Shape;1220;p28"/>
              <p:cNvSpPr/>
              <p:nvPr/>
            </p:nvSpPr>
            <p:spPr>
              <a:xfrm>
                <a:off x="5716575" y="3793900"/>
                <a:ext cx="138875" cy="504375"/>
              </a:xfrm>
              <a:custGeom>
                <a:avLst/>
                <a:gdLst/>
                <a:ahLst/>
                <a:cxnLst/>
                <a:rect l="l" t="t" r="r" b="b"/>
                <a:pathLst>
                  <a:path w="5555" h="20175" extrusionOk="0">
                    <a:moveTo>
                      <a:pt x="1699" y="0"/>
                    </a:moveTo>
                    <a:cubicBezTo>
                      <a:pt x="1685" y="0"/>
                      <a:pt x="1671" y="1"/>
                      <a:pt x="1656" y="2"/>
                    </a:cubicBezTo>
                    <a:cubicBezTo>
                      <a:pt x="1347" y="33"/>
                      <a:pt x="1177" y="374"/>
                      <a:pt x="1084" y="683"/>
                    </a:cubicBezTo>
                    <a:cubicBezTo>
                      <a:pt x="1" y="3947"/>
                      <a:pt x="279" y="7536"/>
                      <a:pt x="1254" y="10831"/>
                    </a:cubicBezTo>
                    <a:cubicBezTo>
                      <a:pt x="2229" y="14126"/>
                      <a:pt x="3868" y="17173"/>
                      <a:pt x="5554" y="20174"/>
                    </a:cubicBezTo>
                    <a:cubicBezTo>
                      <a:pt x="4905" y="17173"/>
                      <a:pt x="4023" y="13260"/>
                      <a:pt x="3977" y="10197"/>
                    </a:cubicBezTo>
                    <a:cubicBezTo>
                      <a:pt x="3946" y="6902"/>
                      <a:pt x="3868" y="3483"/>
                      <a:pt x="2352" y="575"/>
                    </a:cubicBezTo>
                    <a:cubicBezTo>
                      <a:pt x="2219" y="309"/>
                      <a:pt x="2002" y="0"/>
                      <a:pt x="1699" y="0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1" name="Google Shape;1221;p28"/>
              <p:cNvSpPr/>
              <p:nvPr/>
            </p:nvSpPr>
            <p:spPr>
              <a:xfrm>
                <a:off x="5588575" y="4026950"/>
                <a:ext cx="223950" cy="263600"/>
              </a:xfrm>
              <a:custGeom>
                <a:avLst/>
                <a:gdLst/>
                <a:ahLst/>
                <a:cxnLst/>
                <a:rect l="l" t="t" r="r" b="b"/>
                <a:pathLst>
                  <a:path w="8958" h="10544" extrusionOk="0">
                    <a:moveTo>
                      <a:pt x="611" y="1"/>
                    </a:moveTo>
                    <a:cubicBezTo>
                      <a:pt x="404" y="1"/>
                      <a:pt x="198" y="45"/>
                      <a:pt x="1" y="148"/>
                    </a:cubicBezTo>
                    <a:cubicBezTo>
                      <a:pt x="1" y="179"/>
                      <a:pt x="1" y="194"/>
                      <a:pt x="1" y="225"/>
                    </a:cubicBezTo>
                    <a:cubicBezTo>
                      <a:pt x="2893" y="3303"/>
                      <a:pt x="5600" y="6552"/>
                      <a:pt x="8076" y="9971"/>
                    </a:cubicBezTo>
                    <a:cubicBezTo>
                      <a:pt x="8354" y="10172"/>
                      <a:pt x="8648" y="10357"/>
                      <a:pt x="8957" y="10543"/>
                    </a:cubicBezTo>
                    <a:cubicBezTo>
                      <a:pt x="7627" y="8362"/>
                      <a:pt x="7163" y="6506"/>
                      <a:pt x="5662" y="4433"/>
                    </a:cubicBezTo>
                    <a:cubicBezTo>
                      <a:pt x="4734" y="3164"/>
                      <a:pt x="3682" y="1989"/>
                      <a:pt x="2507" y="937"/>
                    </a:cubicBezTo>
                    <a:cubicBezTo>
                      <a:pt x="1975" y="464"/>
                      <a:pt x="1281" y="1"/>
                      <a:pt x="611" y="1"/>
                    </a:cubicBezTo>
                    <a:close/>
                  </a:path>
                </a:pathLst>
              </a:custGeom>
              <a:solidFill>
                <a:srgbClr val="0178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2" name="Google Shape;1222;p28"/>
              <p:cNvSpPr/>
              <p:nvPr/>
            </p:nvSpPr>
            <p:spPr>
              <a:xfrm>
                <a:off x="5716575" y="3794325"/>
                <a:ext cx="138100" cy="502800"/>
              </a:xfrm>
              <a:custGeom>
                <a:avLst/>
                <a:gdLst/>
                <a:ahLst/>
                <a:cxnLst/>
                <a:rect l="l" t="t" r="r" b="b"/>
                <a:pathLst>
                  <a:path w="5524" h="20112" extrusionOk="0">
                    <a:moveTo>
                      <a:pt x="1563" y="1"/>
                    </a:moveTo>
                    <a:cubicBezTo>
                      <a:pt x="1316" y="94"/>
                      <a:pt x="1161" y="388"/>
                      <a:pt x="1084" y="666"/>
                    </a:cubicBezTo>
                    <a:cubicBezTo>
                      <a:pt x="1" y="3930"/>
                      <a:pt x="279" y="7519"/>
                      <a:pt x="1254" y="10814"/>
                    </a:cubicBezTo>
                    <a:cubicBezTo>
                      <a:pt x="2229" y="14094"/>
                      <a:pt x="3853" y="17126"/>
                      <a:pt x="5524" y="20111"/>
                    </a:cubicBezTo>
                    <a:cubicBezTo>
                      <a:pt x="3219" y="13660"/>
                      <a:pt x="1888" y="6854"/>
                      <a:pt x="1563" y="1"/>
                    </a:cubicBezTo>
                    <a:close/>
                  </a:path>
                </a:pathLst>
              </a:custGeom>
              <a:solidFill>
                <a:srgbClr val="0178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3" name="Google Shape;1223;p28"/>
              <p:cNvSpPr/>
              <p:nvPr/>
            </p:nvSpPr>
            <p:spPr>
              <a:xfrm>
                <a:off x="5658975" y="4082075"/>
                <a:ext cx="153550" cy="208475"/>
              </a:xfrm>
              <a:custGeom>
                <a:avLst/>
                <a:gdLst/>
                <a:ahLst/>
                <a:cxnLst/>
                <a:rect l="l" t="t" r="r" b="b"/>
                <a:pathLst>
                  <a:path w="6142" h="8339" extrusionOk="0">
                    <a:moveTo>
                      <a:pt x="990" y="0"/>
                    </a:moveTo>
                    <a:lnTo>
                      <a:pt x="990" y="0"/>
                    </a:lnTo>
                    <a:cubicBezTo>
                      <a:pt x="1748" y="1485"/>
                      <a:pt x="2475" y="3001"/>
                      <a:pt x="3156" y="4517"/>
                    </a:cubicBezTo>
                    <a:cubicBezTo>
                      <a:pt x="2088" y="4084"/>
                      <a:pt x="1036" y="3574"/>
                      <a:pt x="0" y="3048"/>
                    </a:cubicBezTo>
                    <a:lnTo>
                      <a:pt x="0" y="3048"/>
                    </a:lnTo>
                    <a:cubicBezTo>
                      <a:pt x="1794" y="5090"/>
                      <a:pt x="3821" y="6915"/>
                      <a:pt x="6141" y="8338"/>
                    </a:cubicBezTo>
                    <a:cubicBezTo>
                      <a:pt x="4811" y="6157"/>
                      <a:pt x="4347" y="4301"/>
                      <a:pt x="2846" y="2228"/>
                    </a:cubicBezTo>
                    <a:cubicBezTo>
                      <a:pt x="2274" y="1439"/>
                      <a:pt x="1655" y="696"/>
                      <a:pt x="990" y="0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4" name="Google Shape;1224;p28"/>
              <p:cNvSpPr/>
              <p:nvPr/>
            </p:nvSpPr>
            <p:spPr>
              <a:xfrm>
                <a:off x="5738250" y="3956000"/>
                <a:ext cx="117200" cy="342275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13691" extrusionOk="0">
                    <a:moveTo>
                      <a:pt x="2986" y="0"/>
                    </a:moveTo>
                    <a:cubicBezTo>
                      <a:pt x="2429" y="2305"/>
                      <a:pt x="2120" y="4672"/>
                      <a:pt x="2089" y="7054"/>
                    </a:cubicBezTo>
                    <a:cubicBezTo>
                      <a:pt x="1300" y="5708"/>
                      <a:pt x="604" y="4316"/>
                      <a:pt x="0" y="2877"/>
                    </a:cubicBezTo>
                    <a:lnTo>
                      <a:pt x="0" y="2877"/>
                    </a:lnTo>
                    <a:cubicBezTo>
                      <a:pt x="124" y="3372"/>
                      <a:pt x="248" y="3867"/>
                      <a:pt x="387" y="4347"/>
                    </a:cubicBezTo>
                    <a:cubicBezTo>
                      <a:pt x="1362" y="7642"/>
                      <a:pt x="3001" y="10689"/>
                      <a:pt x="4687" y="13690"/>
                    </a:cubicBezTo>
                    <a:cubicBezTo>
                      <a:pt x="4038" y="10689"/>
                      <a:pt x="3156" y="6776"/>
                      <a:pt x="3110" y="3713"/>
                    </a:cubicBezTo>
                    <a:cubicBezTo>
                      <a:pt x="3094" y="2475"/>
                      <a:pt x="3079" y="1238"/>
                      <a:pt x="2986" y="0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25" name="Google Shape;1225;p28"/>
            <p:cNvGrpSpPr/>
            <p:nvPr/>
          </p:nvGrpSpPr>
          <p:grpSpPr>
            <a:xfrm flipH="1">
              <a:off x="5151481" y="4148549"/>
              <a:ext cx="258407" cy="1021683"/>
              <a:chOff x="5996975" y="3592950"/>
              <a:chExt cx="186025" cy="735500"/>
            </a:xfrm>
          </p:grpSpPr>
          <p:sp>
            <p:nvSpPr>
              <p:cNvPr id="1226" name="Google Shape;1226;p28"/>
              <p:cNvSpPr/>
              <p:nvPr/>
            </p:nvSpPr>
            <p:spPr>
              <a:xfrm>
                <a:off x="5996975" y="3593000"/>
                <a:ext cx="186025" cy="73545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29418" extrusionOk="0">
                    <a:moveTo>
                      <a:pt x="2933" y="1"/>
                    </a:moveTo>
                    <a:cubicBezTo>
                      <a:pt x="2900" y="1"/>
                      <a:pt x="2866" y="4"/>
                      <a:pt x="2831" y="10"/>
                    </a:cubicBezTo>
                    <a:cubicBezTo>
                      <a:pt x="2615" y="41"/>
                      <a:pt x="2444" y="211"/>
                      <a:pt x="2305" y="381"/>
                    </a:cubicBezTo>
                    <a:cubicBezTo>
                      <a:pt x="1269" y="1572"/>
                      <a:pt x="959" y="3212"/>
                      <a:pt x="805" y="4790"/>
                    </a:cubicBezTo>
                    <a:cubicBezTo>
                      <a:pt x="0" y="13391"/>
                      <a:pt x="3264" y="21868"/>
                      <a:pt x="7441" y="29417"/>
                    </a:cubicBezTo>
                    <a:cubicBezTo>
                      <a:pt x="6776" y="25689"/>
                      <a:pt x="5631" y="20971"/>
                      <a:pt x="5662" y="17181"/>
                    </a:cubicBezTo>
                    <a:cubicBezTo>
                      <a:pt x="5724" y="11751"/>
                      <a:pt x="5090" y="6321"/>
                      <a:pt x="3790" y="1062"/>
                    </a:cubicBezTo>
                    <a:cubicBezTo>
                      <a:pt x="3675" y="585"/>
                      <a:pt x="3397" y="1"/>
                      <a:pt x="2933" y="1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7" name="Google Shape;1227;p28"/>
              <p:cNvSpPr/>
              <p:nvPr/>
            </p:nvSpPr>
            <p:spPr>
              <a:xfrm>
                <a:off x="5997750" y="3592950"/>
                <a:ext cx="171350" cy="709200"/>
              </a:xfrm>
              <a:custGeom>
                <a:avLst/>
                <a:gdLst/>
                <a:ahLst/>
                <a:cxnLst/>
                <a:rect l="l" t="t" r="r" b="b"/>
                <a:pathLst>
                  <a:path w="6854" h="28368" extrusionOk="0">
                    <a:moveTo>
                      <a:pt x="2906" y="0"/>
                    </a:moveTo>
                    <a:cubicBezTo>
                      <a:pt x="2874" y="0"/>
                      <a:pt x="2839" y="4"/>
                      <a:pt x="2800" y="12"/>
                    </a:cubicBezTo>
                    <a:cubicBezTo>
                      <a:pt x="2584" y="43"/>
                      <a:pt x="2413" y="213"/>
                      <a:pt x="2274" y="383"/>
                    </a:cubicBezTo>
                    <a:cubicBezTo>
                      <a:pt x="1238" y="1574"/>
                      <a:pt x="928" y="3214"/>
                      <a:pt x="774" y="4792"/>
                    </a:cubicBezTo>
                    <a:cubicBezTo>
                      <a:pt x="0" y="12991"/>
                      <a:pt x="2939" y="21081"/>
                      <a:pt x="6853" y="28367"/>
                    </a:cubicBezTo>
                    <a:cubicBezTo>
                      <a:pt x="5043" y="24067"/>
                      <a:pt x="3945" y="19457"/>
                      <a:pt x="3372" y="14801"/>
                    </a:cubicBezTo>
                    <a:cubicBezTo>
                      <a:pt x="2769" y="9897"/>
                      <a:pt x="2754" y="4947"/>
                      <a:pt x="3001" y="12"/>
                    </a:cubicBezTo>
                    <a:cubicBezTo>
                      <a:pt x="2970" y="4"/>
                      <a:pt x="2939" y="0"/>
                      <a:pt x="2906" y="0"/>
                    </a:cubicBezTo>
                    <a:close/>
                  </a:path>
                </a:pathLst>
              </a:custGeom>
              <a:solidFill>
                <a:srgbClr val="0178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8" name="Google Shape;1228;p28"/>
              <p:cNvSpPr/>
              <p:nvPr/>
            </p:nvSpPr>
            <p:spPr>
              <a:xfrm>
                <a:off x="6025200" y="3810200"/>
                <a:ext cx="157800" cy="518250"/>
              </a:xfrm>
              <a:custGeom>
                <a:avLst/>
                <a:gdLst/>
                <a:ahLst/>
                <a:cxnLst/>
                <a:rect l="l" t="t" r="r" b="b"/>
                <a:pathLst>
                  <a:path w="6312" h="20730" extrusionOk="0">
                    <a:moveTo>
                      <a:pt x="4053" y="0"/>
                    </a:moveTo>
                    <a:cubicBezTo>
                      <a:pt x="3636" y="3218"/>
                      <a:pt x="3326" y="6451"/>
                      <a:pt x="3156" y="9684"/>
                    </a:cubicBezTo>
                    <a:cubicBezTo>
                      <a:pt x="1965" y="7874"/>
                      <a:pt x="913" y="5971"/>
                      <a:pt x="0" y="3991"/>
                    </a:cubicBezTo>
                    <a:lnTo>
                      <a:pt x="0" y="3991"/>
                    </a:lnTo>
                    <a:cubicBezTo>
                      <a:pt x="975" y="9839"/>
                      <a:pt x="3419" y="15500"/>
                      <a:pt x="6312" y="20729"/>
                    </a:cubicBezTo>
                    <a:cubicBezTo>
                      <a:pt x="5647" y="17001"/>
                      <a:pt x="4502" y="12283"/>
                      <a:pt x="4533" y="8493"/>
                    </a:cubicBezTo>
                    <a:cubicBezTo>
                      <a:pt x="4564" y="5662"/>
                      <a:pt x="4394" y="2816"/>
                      <a:pt x="4053" y="0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229" name="Google Shape;1229;p28"/>
          <p:cNvGrpSpPr/>
          <p:nvPr/>
        </p:nvGrpSpPr>
        <p:grpSpPr>
          <a:xfrm>
            <a:off x="260382" y="254326"/>
            <a:ext cx="8607802" cy="4687794"/>
            <a:chOff x="260382" y="254326"/>
            <a:chExt cx="8607802" cy="4687794"/>
          </a:xfrm>
        </p:grpSpPr>
        <p:sp>
          <p:nvSpPr>
            <p:cNvPr id="1230" name="Google Shape;1230;p28"/>
            <p:cNvSpPr/>
            <p:nvPr/>
          </p:nvSpPr>
          <p:spPr>
            <a:xfrm rot="10800000">
              <a:off x="8703863" y="4671130"/>
              <a:ext cx="132754" cy="164288"/>
            </a:xfrm>
            <a:custGeom>
              <a:avLst/>
              <a:gdLst/>
              <a:ahLst/>
              <a:cxnLst/>
              <a:rect l="l" t="t" r="r" b="b"/>
              <a:pathLst>
                <a:path w="3709" h="4590" extrusionOk="0">
                  <a:moveTo>
                    <a:pt x="1855" y="0"/>
                  </a:moveTo>
                  <a:cubicBezTo>
                    <a:pt x="1794" y="1247"/>
                    <a:pt x="1004" y="2250"/>
                    <a:pt x="1" y="2310"/>
                  </a:cubicBezTo>
                  <a:cubicBezTo>
                    <a:pt x="1004" y="2341"/>
                    <a:pt x="1794" y="3344"/>
                    <a:pt x="1855" y="4590"/>
                  </a:cubicBezTo>
                  <a:cubicBezTo>
                    <a:pt x="1916" y="3344"/>
                    <a:pt x="2706" y="2371"/>
                    <a:pt x="3709" y="2310"/>
                  </a:cubicBezTo>
                  <a:cubicBezTo>
                    <a:pt x="2706" y="2250"/>
                    <a:pt x="1916" y="1247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1" name="Google Shape;1231;p28"/>
            <p:cNvSpPr/>
            <p:nvPr/>
          </p:nvSpPr>
          <p:spPr>
            <a:xfrm rot="10800000">
              <a:off x="260382" y="1435929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47"/>
                    <a:pt x="1003" y="2220"/>
                    <a:pt x="0" y="2280"/>
                  </a:cubicBezTo>
                  <a:cubicBezTo>
                    <a:pt x="1003" y="2341"/>
                    <a:pt x="1824" y="3344"/>
                    <a:pt x="1885" y="4560"/>
                  </a:cubicBezTo>
                  <a:cubicBezTo>
                    <a:pt x="1915" y="3344"/>
                    <a:pt x="2736" y="2341"/>
                    <a:pt x="3739" y="2280"/>
                  </a:cubicBezTo>
                  <a:cubicBezTo>
                    <a:pt x="2736" y="2220"/>
                    <a:pt x="1915" y="1247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2" name="Google Shape;1232;p28"/>
            <p:cNvSpPr/>
            <p:nvPr/>
          </p:nvSpPr>
          <p:spPr>
            <a:xfrm rot="10800000">
              <a:off x="8703878" y="2371467"/>
              <a:ext cx="132754" cy="163250"/>
            </a:xfrm>
            <a:custGeom>
              <a:avLst/>
              <a:gdLst/>
              <a:ahLst/>
              <a:cxnLst/>
              <a:rect l="l" t="t" r="r" b="b"/>
              <a:pathLst>
                <a:path w="3709" h="4561" extrusionOk="0">
                  <a:moveTo>
                    <a:pt x="1854" y="1"/>
                  </a:moveTo>
                  <a:cubicBezTo>
                    <a:pt x="1824" y="1217"/>
                    <a:pt x="1003" y="2220"/>
                    <a:pt x="0" y="2281"/>
                  </a:cubicBezTo>
                  <a:cubicBezTo>
                    <a:pt x="1003" y="2341"/>
                    <a:pt x="1824" y="3314"/>
                    <a:pt x="1854" y="4560"/>
                  </a:cubicBezTo>
                  <a:cubicBezTo>
                    <a:pt x="1915" y="3314"/>
                    <a:pt x="2705" y="2341"/>
                    <a:pt x="3708" y="2281"/>
                  </a:cubicBezTo>
                  <a:cubicBezTo>
                    <a:pt x="2705" y="2220"/>
                    <a:pt x="1915" y="121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28"/>
            <p:cNvSpPr/>
            <p:nvPr/>
          </p:nvSpPr>
          <p:spPr>
            <a:xfrm rot="10800000">
              <a:off x="355678" y="4684563"/>
              <a:ext cx="132754" cy="164323"/>
            </a:xfrm>
            <a:custGeom>
              <a:avLst/>
              <a:gdLst/>
              <a:ahLst/>
              <a:cxnLst/>
              <a:rect l="l" t="t" r="r" b="b"/>
              <a:pathLst>
                <a:path w="3709" h="4591" extrusionOk="0">
                  <a:moveTo>
                    <a:pt x="1854" y="1"/>
                  </a:moveTo>
                  <a:cubicBezTo>
                    <a:pt x="1824" y="1247"/>
                    <a:pt x="1003" y="2250"/>
                    <a:pt x="0" y="2280"/>
                  </a:cubicBezTo>
                  <a:lnTo>
                    <a:pt x="0" y="2311"/>
                  </a:lnTo>
                  <a:cubicBezTo>
                    <a:pt x="1003" y="2341"/>
                    <a:pt x="1824" y="3344"/>
                    <a:pt x="1854" y="4590"/>
                  </a:cubicBezTo>
                  <a:cubicBezTo>
                    <a:pt x="1915" y="3344"/>
                    <a:pt x="2706" y="2341"/>
                    <a:pt x="3709" y="2311"/>
                  </a:cubicBezTo>
                  <a:lnTo>
                    <a:pt x="3709" y="2280"/>
                  </a:lnTo>
                  <a:cubicBezTo>
                    <a:pt x="2706" y="2250"/>
                    <a:pt x="1915" y="124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28"/>
            <p:cNvSpPr/>
            <p:nvPr/>
          </p:nvSpPr>
          <p:spPr>
            <a:xfrm rot="10800000">
              <a:off x="8570002" y="254326"/>
              <a:ext cx="133864" cy="164288"/>
            </a:xfrm>
            <a:custGeom>
              <a:avLst/>
              <a:gdLst/>
              <a:ahLst/>
              <a:cxnLst/>
              <a:rect l="l" t="t" r="r" b="b"/>
              <a:pathLst>
                <a:path w="3740" h="4590" extrusionOk="0">
                  <a:moveTo>
                    <a:pt x="1885" y="0"/>
                  </a:moveTo>
                  <a:cubicBezTo>
                    <a:pt x="1824" y="1246"/>
                    <a:pt x="1004" y="2249"/>
                    <a:pt x="1" y="2280"/>
                  </a:cubicBezTo>
                  <a:lnTo>
                    <a:pt x="1" y="2310"/>
                  </a:lnTo>
                  <a:cubicBezTo>
                    <a:pt x="1004" y="2341"/>
                    <a:pt x="1824" y="3344"/>
                    <a:pt x="1885" y="4590"/>
                  </a:cubicBezTo>
                  <a:cubicBezTo>
                    <a:pt x="1916" y="3344"/>
                    <a:pt x="2736" y="2341"/>
                    <a:pt x="3739" y="2310"/>
                  </a:cubicBezTo>
                  <a:cubicBezTo>
                    <a:pt x="3739" y="2310"/>
                    <a:pt x="3739" y="2310"/>
                    <a:pt x="3739" y="2280"/>
                  </a:cubicBezTo>
                  <a:cubicBezTo>
                    <a:pt x="2736" y="2249"/>
                    <a:pt x="1916" y="1246"/>
                    <a:pt x="188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5" name="Google Shape;1235;p28"/>
            <p:cNvSpPr/>
            <p:nvPr/>
          </p:nvSpPr>
          <p:spPr>
            <a:xfrm rot="10800000">
              <a:off x="1881421" y="260608"/>
              <a:ext cx="30495" cy="30531"/>
            </a:xfrm>
            <a:custGeom>
              <a:avLst/>
              <a:gdLst/>
              <a:ahLst/>
              <a:cxnLst/>
              <a:rect l="l" t="t" r="r" b="b"/>
              <a:pathLst>
                <a:path w="852" h="853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70"/>
                    <a:pt x="183" y="852"/>
                    <a:pt x="426" y="852"/>
                  </a:cubicBezTo>
                  <a:cubicBezTo>
                    <a:pt x="669" y="852"/>
                    <a:pt x="851" y="670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6" name="Google Shape;1236;p28"/>
            <p:cNvSpPr/>
            <p:nvPr/>
          </p:nvSpPr>
          <p:spPr>
            <a:xfrm rot="10800000">
              <a:off x="464317" y="2644402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69"/>
                    <a:pt x="214" y="852"/>
                    <a:pt x="426" y="852"/>
                  </a:cubicBezTo>
                  <a:cubicBezTo>
                    <a:pt x="669" y="852"/>
                    <a:pt x="852" y="669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7" name="Google Shape;1237;p28"/>
            <p:cNvSpPr/>
            <p:nvPr/>
          </p:nvSpPr>
          <p:spPr>
            <a:xfrm rot="10800000">
              <a:off x="8836615" y="1312197"/>
              <a:ext cx="31569" cy="30495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456" y="0"/>
                  </a:moveTo>
                  <a:cubicBezTo>
                    <a:pt x="213" y="0"/>
                    <a:pt x="0" y="183"/>
                    <a:pt x="0" y="426"/>
                  </a:cubicBezTo>
                  <a:cubicBezTo>
                    <a:pt x="0" y="669"/>
                    <a:pt x="213" y="852"/>
                    <a:pt x="456" y="852"/>
                  </a:cubicBezTo>
                  <a:cubicBezTo>
                    <a:pt x="669" y="852"/>
                    <a:pt x="882" y="669"/>
                    <a:pt x="882" y="426"/>
                  </a:cubicBezTo>
                  <a:cubicBezTo>
                    <a:pt x="882" y="183"/>
                    <a:pt x="669" y="0"/>
                    <a:pt x="45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8" name="Google Shape;1238;p28"/>
            <p:cNvSpPr/>
            <p:nvPr/>
          </p:nvSpPr>
          <p:spPr>
            <a:xfrm rot="10800000">
              <a:off x="483010" y="430867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9" name="Google Shape;1239;p28"/>
            <p:cNvSpPr/>
            <p:nvPr/>
          </p:nvSpPr>
          <p:spPr>
            <a:xfrm rot="10800000">
              <a:off x="2067980" y="4911625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38" y="851"/>
                    <a:pt x="851" y="669"/>
                    <a:pt x="851" y="426"/>
                  </a:cubicBezTo>
                  <a:cubicBezTo>
                    <a:pt x="851" y="183"/>
                    <a:pt x="638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28"/>
            <p:cNvSpPr/>
            <p:nvPr/>
          </p:nvSpPr>
          <p:spPr>
            <a:xfrm rot="10800000">
              <a:off x="7505521" y="4872604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2"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2" name="Google Shape;1242;p29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3" name="Google Shape;1243;p29"/>
          <p:cNvSpPr txBox="1"/>
          <p:nvPr>
            <p:ph type="subTitle" idx="1"/>
          </p:nvPr>
        </p:nvSpPr>
        <p:spPr>
          <a:xfrm>
            <a:off x="720000" y="1838475"/>
            <a:ext cx="3624600" cy="2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■"/>
              <a:defRPr/>
            </a:lvl9pPr>
          </a:lstStyle>
          <a:p/>
        </p:txBody>
      </p:sp>
      <p:sp>
        <p:nvSpPr>
          <p:cNvPr id="1244" name="Google Shape;1244;p29"/>
          <p:cNvSpPr txBox="1"/>
          <p:nvPr>
            <p:ph type="subTitle" idx="2"/>
          </p:nvPr>
        </p:nvSpPr>
        <p:spPr>
          <a:xfrm>
            <a:off x="4799324" y="1838475"/>
            <a:ext cx="3624600" cy="2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■"/>
              <a:defRPr/>
            </a:lvl9pPr>
          </a:lstStyle>
          <a:p/>
        </p:txBody>
      </p:sp>
      <p:sp>
        <p:nvSpPr>
          <p:cNvPr id="1245" name="Google Shape;1245;p29"/>
          <p:cNvSpPr txBox="1"/>
          <p:nvPr>
            <p:ph type="title"/>
          </p:nvPr>
        </p:nvSpPr>
        <p:spPr>
          <a:xfrm>
            <a:off x="720000" y="539500"/>
            <a:ext cx="77040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46" name="Google Shape;1246;p29"/>
          <p:cNvGrpSpPr/>
          <p:nvPr/>
        </p:nvGrpSpPr>
        <p:grpSpPr>
          <a:xfrm flipH="1">
            <a:off x="3575968" y="4223405"/>
            <a:ext cx="691980" cy="936635"/>
            <a:chOff x="3051600" y="3618575"/>
            <a:chExt cx="498150" cy="674275"/>
          </a:xfrm>
        </p:grpSpPr>
        <p:sp>
          <p:nvSpPr>
            <p:cNvPr id="1247" name="Google Shape;1247;p29"/>
            <p:cNvSpPr/>
            <p:nvPr/>
          </p:nvSpPr>
          <p:spPr>
            <a:xfrm>
              <a:off x="3051600" y="3854600"/>
              <a:ext cx="191850" cy="418525"/>
            </a:xfrm>
            <a:custGeom>
              <a:avLst/>
              <a:gdLst/>
              <a:ahLst/>
              <a:cxnLst/>
              <a:rect l="l" t="t" r="r" b="b"/>
              <a:pathLst>
                <a:path w="7674" h="16741" extrusionOk="0">
                  <a:moveTo>
                    <a:pt x="763" y="0"/>
                  </a:moveTo>
                  <a:cubicBezTo>
                    <a:pt x="720" y="0"/>
                    <a:pt x="677" y="6"/>
                    <a:pt x="635" y="19"/>
                  </a:cubicBezTo>
                  <a:cubicBezTo>
                    <a:pt x="372" y="111"/>
                    <a:pt x="264" y="421"/>
                    <a:pt x="233" y="699"/>
                  </a:cubicBezTo>
                  <a:cubicBezTo>
                    <a:pt x="1" y="2324"/>
                    <a:pt x="465" y="3948"/>
                    <a:pt x="1022" y="5495"/>
                  </a:cubicBezTo>
                  <a:cubicBezTo>
                    <a:pt x="2507" y="9610"/>
                    <a:pt x="4781" y="13446"/>
                    <a:pt x="7673" y="16741"/>
                  </a:cubicBezTo>
                  <a:cubicBezTo>
                    <a:pt x="6482" y="14591"/>
                    <a:pt x="6003" y="11837"/>
                    <a:pt x="5245" y="9501"/>
                  </a:cubicBezTo>
                  <a:cubicBezTo>
                    <a:pt x="4440" y="7042"/>
                    <a:pt x="3574" y="4613"/>
                    <a:pt x="2646" y="2215"/>
                  </a:cubicBezTo>
                  <a:cubicBezTo>
                    <a:pt x="2321" y="1380"/>
                    <a:pt x="1903" y="467"/>
                    <a:pt x="1099" y="96"/>
                  </a:cubicBezTo>
                  <a:cubicBezTo>
                    <a:pt x="987" y="40"/>
                    <a:pt x="875" y="0"/>
                    <a:pt x="763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/>
                <a:t> </a:t>
              </a:r>
              <a:endParaRPr lang="pt-PT"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203200" y="3618575"/>
              <a:ext cx="141175" cy="674275"/>
            </a:xfrm>
            <a:custGeom>
              <a:avLst/>
              <a:gdLst/>
              <a:ahLst/>
              <a:cxnLst/>
              <a:rect l="l" t="t" r="r" b="b"/>
              <a:pathLst>
                <a:path w="5647" h="26971" extrusionOk="0">
                  <a:moveTo>
                    <a:pt x="4291" y="0"/>
                  </a:moveTo>
                  <a:cubicBezTo>
                    <a:pt x="4259" y="0"/>
                    <a:pt x="4226" y="3"/>
                    <a:pt x="4193" y="8"/>
                  </a:cubicBezTo>
                  <a:cubicBezTo>
                    <a:pt x="3976" y="54"/>
                    <a:pt x="3791" y="194"/>
                    <a:pt x="3651" y="364"/>
                  </a:cubicBezTo>
                  <a:cubicBezTo>
                    <a:pt x="2909" y="1122"/>
                    <a:pt x="2538" y="2174"/>
                    <a:pt x="2228" y="3195"/>
                  </a:cubicBezTo>
                  <a:cubicBezTo>
                    <a:pt x="1" y="10867"/>
                    <a:pt x="790" y="19051"/>
                    <a:pt x="1810" y="26971"/>
                  </a:cubicBezTo>
                  <a:cubicBezTo>
                    <a:pt x="2630" y="22315"/>
                    <a:pt x="2909" y="16405"/>
                    <a:pt x="4007" y="11826"/>
                  </a:cubicBezTo>
                  <a:cubicBezTo>
                    <a:pt x="4827" y="8361"/>
                    <a:pt x="5647" y="4819"/>
                    <a:pt x="5214" y="1307"/>
                  </a:cubicBezTo>
                  <a:cubicBezTo>
                    <a:pt x="5141" y="723"/>
                    <a:pt x="4833" y="0"/>
                    <a:pt x="4291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256575" y="4093025"/>
              <a:ext cx="293175" cy="195575"/>
            </a:xfrm>
            <a:custGeom>
              <a:avLst/>
              <a:gdLst/>
              <a:ahLst/>
              <a:cxnLst/>
              <a:rect l="l" t="t" r="r" b="b"/>
              <a:pathLst>
                <a:path w="11727" h="7823" extrusionOk="0">
                  <a:moveTo>
                    <a:pt x="10977" y="0"/>
                  </a:moveTo>
                  <a:cubicBezTo>
                    <a:pt x="10714" y="0"/>
                    <a:pt x="10421" y="78"/>
                    <a:pt x="10179" y="181"/>
                  </a:cubicBezTo>
                  <a:cubicBezTo>
                    <a:pt x="6235" y="1836"/>
                    <a:pt x="2707" y="4497"/>
                    <a:pt x="0" y="7823"/>
                  </a:cubicBezTo>
                  <a:cubicBezTo>
                    <a:pt x="1393" y="7142"/>
                    <a:pt x="1315" y="7127"/>
                    <a:pt x="2754" y="6570"/>
                  </a:cubicBezTo>
                  <a:cubicBezTo>
                    <a:pt x="5260" y="5611"/>
                    <a:pt x="7627" y="4327"/>
                    <a:pt x="9792" y="2749"/>
                  </a:cubicBezTo>
                  <a:cubicBezTo>
                    <a:pt x="10427" y="2300"/>
                    <a:pt x="11061" y="1805"/>
                    <a:pt x="11463" y="1155"/>
                  </a:cubicBezTo>
                  <a:cubicBezTo>
                    <a:pt x="11602" y="923"/>
                    <a:pt x="11726" y="630"/>
                    <a:pt x="11633" y="367"/>
                  </a:cubicBezTo>
                  <a:cubicBezTo>
                    <a:pt x="11527" y="97"/>
                    <a:pt x="11271" y="0"/>
                    <a:pt x="10977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254250" y="3903600"/>
              <a:ext cx="274600" cy="383075"/>
            </a:xfrm>
            <a:custGeom>
              <a:avLst/>
              <a:gdLst/>
              <a:ahLst/>
              <a:cxnLst/>
              <a:rect l="l" t="t" r="r" b="b"/>
              <a:pathLst>
                <a:path w="10984" h="15323" extrusionOk="0">
                  <a:moveTo>
                    <a:pt x="10264" y="0"/>
                  </a:moveTo>
                  <a:cubicBezTo>
                    <a:pt x="10154" y="0"/>
                    <a:pt x="10043" y="24"/>
                    <a:pt x="9932" y="54"/>
                  </a:cubicBezTo>
                  <a:cubicBezTo>
                    <a:pt x="8632" y="410"/>
                    <a:pt x="7673" y="1508"/>
                    <a:pt x="6853" y="2576"/>
                  </a:cubicBezTo>
                  <a:cubicBezTo>
                    <a:pt x="3899" y="6412"/>
                    <a:pt x="1578" y="10728"/>
                    <a:pt x="1" y="15322"/>
                  </a:cubicBezTo>
                  <a:cubicBezTo>
                    <a:pt x="944" y="14270"/>
                    <a:pt x="1578" y="12755"/>
                    <a:pt x="2522" y="11703"/>
                  </a:cubicBezTo>
                  <a:cubicBezTo>
                    <a:pt x="5724" y="8779"/>
                    <a:pt x="8447" y="5345"/>
                    <a:pt x="10551" y="1539"/>
                  </a:cubicBezTo>
                  <a:cubicBezTo>
                    <a:pt x="10829" y="1029"/>
                    <a:pt x="10984" y="209"/>
                    <a:pt x="10442" y="23"/>
                  </a:cubicBezTo>
                  <a:cubicBezTo>
                    <a:pt x="10383" y="7"/>
                    <a:pt x="10324" y="0"/>
                    <a:pt x="10264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051600" y="3867425"/>
              <a:ext cx="182175" cy="394500"/>
            </a:xfrm>
            <a:custGeom>
              <a:avLst/>
              <a:gdLst/>
              <a:ahLst/>
              <a:cxnLst/>
              <a:rect l="l" t="t" r="r" b="b"/>
              <a:pathLst>
                <a:path w="7287" h="15780" extrusionOk="0">
                  <a:moveTo>
                    <a:pt x="264" y="1"/>
                  </a:moveTo>
                  <a:cubicBezTo>
                    <a:pt x="248" y="63"/>
                    <a:pt x="233" y="124"/>
                    <a:pt x="233" y="186"/>
                  </a:cubicBezTo>
                  <a:cubicBezTo>
                    <a:pt x="1" y="1811"/>
                    <a:pt x="465" y="3435"/>
                    <a:pt x="1022" y="4982"/>
                  </a:cubicBezTo>
                  <a:cubicBezTo>
                    <a:pt x="2445" y="8911"/>
                    <a:pt x="4580" y="12593"/>
                    <a:pt x="7287" y="15779"/>
                  </a:cubicBezTo>
                  <a:cubicBezTo>
                    <a:pt x="7271" y="15671"/>
                    <a:pt x="7240" y="15563"/>
                    <a:pt x="7209" y="15455"/>
                  </a:cubicBezTo>
                  <a:cubicBezTo>
                    <a:pt x="6823" y="14202"/>
                    <a:pt x="6173" y="13072"/>
                    <a:pt x="5539" y="11928"/>
                  </a:cubicBezTo>
                  <a:cubicBezTo>
                    <a:pt x="3419" y="8138"/>
                    <a:pt x="1470" y="4162"/>
                    <a:pt x="264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203200" y="3618750"/>
              <a:ext cx="107925" cy="674100"/>
            </a:xfrm>
            <a:custGeom>
              <a:avLst/>
              <a:gdLst/>
              <a:ahLst/>
              <a:cxnLst/>
              <a:rect l="l" t="t" r="r" b="b"/>
              <a:pathLst>
                <a:path w="4317" h="26964" extrusionOk="0">
                  <a:moveTo>
                    <a:pt x="4193" y="1"/>
                  </a:moveTo>
                  <a:cubicBezTo>
                    <a:pt x="3976" y="47"/>
                    <a:pt x="3791" y="187"/>
                    <a:pt x="3651" y="357"/>
                  </a:cubicBezTo>
                  <a:cubicBezTo>
                    <a:pt x="2909" y="1115"/>
                    <a:pt x="2538" y="2167"/>
                    <a:pt x="2228" y="3188"/>
                  </a:cubicBezTo>
                  <a:cubicBezTo>
                    <a:pt x="1" y="10860"/>
                    <a:pt x="790" y="19044"/>
                    <a:pt x="1810" y="26964"/>
                  </a:cubicBezTo>
                  <a:cubicBezTo>
                    <a:pt x="1857" y="26747"/>
                    <a:pt x="1888" y="26515"/>
                    <a:pt x="1919" y="26299"/>
                  </a:cubicBezTo>
                  <a:cubicBezTo>
                    <a:pt x="1625" y="21441"/>
                    <a:pt x="1424" y="16584"/>
                    <a:pt x="1826" y="11742"/>
                  </a:cubicBezTo>
                  <a:cubicBezTo>
                    <a:pt x="2151" y="7736"/>
                    <a:pt x="2909" y="3744"/>
                    <a:pt x="4317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277850" y="3903600"/>
              <a:ext cx="243650" cy="320025"/>
            </a:xfrm>
            <a:custGeom>
              <a:avLst/>
              <a:gdLst/>
              <a:ahLst/>
              <a:cxnLst/>
              <a:rect l="l" t="t" r="r" b="b"/>
              <a:pathLst>
                <a:path w="9746" h="12801" extrusionOk="0">
                  <a:moveTo>
                    <a:pt x="9320" y="0"/>
                  </a:moveTo>
                  <a:cubicBezTo>
                    <a:pt x="9210" y="0"/>
                    <a:pt x="9099" y="24"/>
                    <a:pt x="8988" y="54"/>
                  </a:cubicBezTo>
                  <a:cubicBezTo>
                    <a:pt x="7688" y="410"/>
                    <a:pt x="6729" y="1508"/>
                    <a:pt x="5909" y="2576"/>
                  </a:cubicBezTo>
                  <a:cubicBezTo>
                    <a:pt x="3496" y="5700"/>
                    <a:pt x="1516" y="9150"/>
                    <a:pt x="0" y="12801"/>
                  </a:cubicBezTo>
                  <a:cubicBezTo>
                    <a:pt x="634" y="11610"/>
                    <a:pt x="1423" y="10465"/>
                    <a:pt x="2212" y="9367"/>
                  </a:cubicBezTo>
                  <a:cubicBezTo>
                    <a:pt x="4486" y="6134"/>
                    <a:pt x="6822" y="2839"/>
                    <a:pt x="9746" y="209"/>
                  </a:cubicBezTo>
                  <a:cubicBezTo>
                    <a:pt x="9684" y="132"/>
                    <a:pt x="9607" y="70"/>
                    <a:pt x="9498" y="23"/>
                  </a:cubicBezTo>
                  <a:cubicBezTo>
                    <a:pt x="9439" y="7"/>
                    <a:pt x="9380" y="0"/>
                    <a:pt x="9320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260450" y="4093025"/>
              <a:ext cx="286975" cy="190950"/>
            </a:xfrm>
            <a:custGeom>
              <a:avLst/>
              <a:gdLst/>
              <a:ahLst/>
              <a:cxnLst/>
              <a:rect l="l" t="t" r="r" b="b"/>
              <a:pathLst>
                <a:path w="11479" h="7638" extrusionOk="0">
                  <a:moveTo>
                    <a:pt x="10822" y="0"/>
                  </a:moveTo>
                  <a:cubicBezTo>
                    <a:pt x="10559" y="0"/>
                    <a:pt x="10266" y="78"/>
                    <a:pt x="10024" y="181"/>
                  </a:cubicBezTo>
                  <a:cubicBezTo>
                    <a:pt x="6157" y="1805"/>
                    <a:pt x="2676" y="4389"/>
                    <a:pt x="0" y="7637"/>
                  </a:cubicBezTo>
                  <a:cubicBezTo>
                    <a:pt x="3403" y="4636"/>
                    <a:pt x="7302" y="2176"/>
                    <a:pt x="11478" y="382"/>
                  </a:cubicBezTo>
                  <a:cubicBezTo>
                    <a:pt x="11478" y="382"/>
                    <a:pt x="11478" y="382"/>
                    <a:pt x="11478" y="367"/>
                  </a:cubicBezTo>
                  <a:cubicBezTo>
                    <a:pt x="11372" y="97"/>
                    <a:pt x="11116" y="0"/>
                    <a:pt x="10822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114250" y="4014775"/>
              <a:ext cx="129200" cy="258350"/>
            </a:xfrm>
            <a:custGeom>
              <a:avLst/>
              <a:gdLst/>
              <a:ahLst/>
              <a:cxnLst/>
              <a:rect l="l" t="t" r="r" b="b"/>
              <a:pathLst>
                <a:path w="5168" h="10334" extrusionOk="0">
                  <a:moveTo>
                    <a:pt x="1687" y="0"/>
                  </a:moveTo>
                  <a:lnTo>
                    <a:pt x="1687" y="0"/>
                  </a:lnTo>
                  <a:cubicBezTo>
                    <a:pt x="1780" y="1377"/>
                    <a:pt x="1857" y="2754"/>
                    <a:pt x="1903" y="4131"/>
                  </a:cubicBezTo>
                  <a:cubicBezTo>
                    <a:pt x="1903" y="4239"/>
                    <a:pt x="1872" y="4378"/>
                    <a:pt x="1764" y="4394"/>
                  </a:cubicBezTo>
                  <a:cubicBezTo>
                    <a:pt x="1702" y="4394"/>
                    <a:pt x="1656" y="4347"/>
                    <a:pt x="1625" y="4301"/>
                  </a:cubicBezTo>
                  <a:cubicBezTo>
                    <a:pt x="1068" y="3729"/>
                    <a:pt x="527" y="3156"/>
                    <a:pt x="1" y="2568"/>
                  </a:cubicBezTo>
                  <a:lnTo>
                    <a:pt x="1" y="2568"/>
                  </a:lnTo>
                  <a:cubicBezTo>
                    <a:pt x="1362" y="5368"/>
                    <a:pt x="3110" y="7983"/>
                    <a:pt x="5167" y="10334"/>
                  </a:cubicBezTo>
                  <a:cubicBezTo>
                    <a:pt x="3976" y="8184"/>
                    <a:pt x="3497" y="5430"/>
                    <a:pt x="2739" y="3094"/>
                  </a:cubicBezTo>
                  <a:cubicBezTo>
                    <a:pt x="2398" y="2058"/>
                    <a:pt x="2043" y="1021"/>
                    <a:pt x="1687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256575" y="4131950"/>
              <a:ext cx="185275" cy="156650"/>
            </a:xfrm>
            <a:custGeom>
              <a:avLst/>
              <a:gdLst/>
              <a:ahLst/>
              <a:cxnLst/>
              <a:rect l="l" t="t" r="r" b="b"/>
              <a:pathLst>
                <a:path w="7411" h="6266" extrusionOk="0">
                  <a:moveTo>
                    <a:pt x="7410" y="1"/>
                  </a:moveTo>
                  <a:lnTo>
                    <a:pt x="7410" y="1"/>
                  </a:lnTo>
                  <a:cubicBezTo>
                    <a:pt x="4579" y="1609"/>
                    <a:pt x="2042" y="3729"/>
                    <a:pt x="0" y="6266"/>
                  </a:cubicBezTo>
                  <a:cubicBezTo>
                    <a:pt x="1393" y="5585"/>
                    <a:pt x="1315" y="5570"/>
                    <a:pt x="2754" y="5013"/>
                  </a:cubicBezTo>
                  <a:cubicBezTo>
                    <a:pt x="4007" y="4533"/>
                    <a:pt x="5229" y="3976"/>
                    <a:pt x="6389" y="3342"/>
                  </a:cubicBezTo>
                  <a:lnTo>
                    <a:pt x="6389" y="3342"/>
                  </a:lnTo>
                  <a:cubicBezTo>
                    <a:pt x="5806" y="3422"/>
                    <a:pt x="5215" y="3468"/>
                    <a:pt x="4628" y="3468"/>
                  </a:cubicBezTo>
                  <a:cubicBezTo>
                    <a:pt x="4420" y="3468"/>
                    <a:pt x="4213" y="3462"/>
                    <a:pt x="4007" y="3450"/>
                  </a:cubicBezTo>
                  <a:cubicBezTo>
                    <a:pt x="5090" y="2244"/>
                    <a:pt x="6219" y="1099"/>
                    <a:pt x="7410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254250" y="4047250"/>
              <a:ext cx="159350" cy="239425"/>
            </a:xfrm>
            <a:custGeom>
              <a:avLst/>
              <a:gdLst/>
              <a:ahLst/>
              <a:cxnLst/>
              <a:rect l="l" t="t" r="r" b="b"/>
              <a:pathLst>
                <a:path w="6374" h="9577" extrusionOk="0">
                  <a:moveTo>
                    <a:pt x="4626" y="1"/>
                  </a:moveTo>
                  <a:cubicBezTo>
                    <a:pt x="2708" y="3002"/>
                    <a:pt x="1161" y="6220"/>
                    <a:pt x="1" y="9576"/>
                  </a:cubicBezTo>
                  <a:cubicBezTo>
                    <a:pt x="944" y="8524"/>
                    <a:pt x="1578" y="7009"/>
                    <a:pt x="2522" y="5957"/>
                  </a:cubicBezTo>
                  <a:cubicBezTo>
                    <a:pt x="3899" y="4704"/>
                    <a:pt x="5183" y="3342"/>
                    <a:pt x="6374" y="1904"/>
                  </a:cubicBezTo>
                  <a:lnTo>
                    <a:pt x="6374" y="1904"/>
                  </a:lnTo>
                  <a:cubicBezTo>
                    <a:pt x="5817" y="2337"/>
                    <a:pt x="5245" y="2785"/>
                    <a:pt x="4564" y="2956"/>
                  </a:cubicBezTo>
                  <a:cubicBezTo>
                    <a:pt x="4502" y="2971"/>
                    <a:pt x="4433" y="2986"/>
                    <a:pt x="4369" y="2986"/>
                  </a:cubicBezTo>
                  <a:cubicBezTo>
                    <a:pt x="4305" y="2986"/>
                    <a:pt x="4247" y="2971"/>
                    <a:pt x="4208" y="2925"/>
                  </a:cubicBezTo>
                  <a:cubicBezTo>
                    <a:pt x="4115" y="2832"/>
                    <a:pt x="4131" y="2693"/>
                    <a:pt x="4146" y="2569"/>
                  </a:cubicBezTo>
                  <a:cubicBezTo>
                    <a:pt x="4270" y="1718"/>
                    <a:pt x="4440" y="852"/>
                    <a:pt x="4626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58" name="Google Shape;1258;p29"/>
          <p:cNvGrpSpPr/>
          <p:nvPr/>
        </p:nvGrpSpPr>
        <p:grpSpPr>
          <a:xfrm flipH="1">
            <a:off x="2580078" y="4646209"/>
            <a:ext cx="434094" cy="536679"/>
            <a:chOff x="3909000" y="3894125"/>
            <a:chExt cx="312500" cy="386350"/>
          </a:xfrm>
        </p:grpSpPr>
        <p:sp>
          <p:nvSpPr>
            <p:cNvPr id="1259" name="Google Shape;1259;p29"/>
            <p:cNvSpPr/>
            <p:nvPr/>
          </p:nvSpPr>
          <p:spPr>
            <a:xfrm>
              <a:off x="3909000" y="3894125"/>
              <a:ext cx="86250" cy="344200"/>
            </a:xfrm>
            <a:custGeom>
              <a:avLst/>
              <a:gdLst/>
              <a:ahLst/>
              <a:cxnLst/>
              <a:rect l="l" t="t" r="r" b="b"/>
              <a:pathLst>
                <a:path w="3450" h="13768" extrusionOk="0">
                  <a:moveTo>
                    <a:pt x="851" y="0"/>
                  </a:moveTo>
                  <a:cubicBezTo>
                    <a:pt x="0" y="511"/>
                    <a:pt x="0" y="1794"/>
                    <a:pt x="93" y="2986"/>
                  </a:cubicBezTo>
                  <a:cubicBezTo>
                    <a:pt x="387" y="6451"/>
                    <a:pt x="1145" y="10102"/>
                    <a:pt x="2707" y="13768"/>
                  </a:cubicBezTo>
                  <a:cubicBezTo>
                    <a:pt x="2800" y="11370"/>
                    <a:pt x="3450" y="9885"/>
                    <a:pt x="3326" y="7394"/>
                  </a:cubicBezTo>
                  <a:cubicBezTo>
                    <a:pt x="3249" y="5863"/>
                    <a:pt x="3001" y="4270"/>
                    <a:pt x="2584" y="2645"/>
                  </a:cubicBezTo>
                  <a:cubicBezTo>
                    <a:pt x="2336" y="1686"/>
                    <a:pt x="1826" y="480"/>
                    <a:pt x="851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0" name="Google Shape;1260;p29"/>
            <p:cNvSpPr/>
            <p:nvPr/>
          </p:nvSpPr>
          <p:spPr>
            <a:xfrm>
              <a:off x="4009550" y="3900750"/>
              <a:ext cx="211950" cy="379725"/>
            </a:xfrm>
            <a:custGeom>
              <a:avLst/>
              <a:gdLst/>
              <a:ahLst/>
              <a:cxnLst/>
              <a:rect l="l" t="t" r="r" b="b"/>
              <a:pathLst>
                <a:path w="8478" h="15189" extrusionOk="0">
                  <a:moveTo>
                    <a:pt x="7664" y="1"/>
                  </a:moveTo>
                  <a:cubicBezTo>
                    <a:pt x="7525" y="1"/>
                    <a:pt x="7390" y="33"/>
                    <a:pt x="7271" y="75"/>
                  </a:cubicBezTo>
                  <a:cubicBezTo>
                    <a:pt x="4471" y="1019"/>
                    <a:pt x="2645" y="3324"/>
                    <a:pt x="1609" y="6062"/>
                  </a:cubicBezTo>
                  <a:cubicBezTo>
                    <a:pt x="573" y="8816"/>
                    <a:pt x="263" y="12002"/>
                    <a:pt x="0" y="15189"/>
                  </a:cubicBezTo>
                  <a:cubicBezTo>
                    <a:pt x="1160" y="12884"/>
                    <a:pt x="2630" y="9867"/>
                    <a:pt x="4363" y="8073"/>
                  </a:cubicBezTo>
                  <a:cubicBezTo>
                    <a:pt x="6203" y="6139"/>
                    <a:pt x="8106" y="4113"/>
                    <a:pt x="8446" y="1112"/>
                  </a:cubicBezTo>
                  <a:cubicBezTo>
                    <a:pt x="8477" y="833"/>
                    <a:pt x="8462" y="447"/>
                    <a:pt x="8168" y="184"/>
                  </a:cubicBezTo>
                  <a:cubicBezTo>
                    <a:pt x="8007" y="48"/>
                    <a:pt x="7833" y="1"/>
                    <a:pt x="766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1" name="Google Shape;1261;p29"/>
            <p:cNvSpPr/>
            <p:nvPr/>
          </p:nvSpPr>
          <p:spPr>
            <a:xfrm>
              <a:off x="3926400" y="3894125"/>
              <a:ext cx="68850" cy="344200"/>
            </a:xfrm>
            <a:custGeom>
              <a:avLst/>
              <a:gdLst/>
              <a:ahLst/>
              <a:cxnLst/>
              <a:rect l="l" t="t" r="r" b="b"/>
              <a:pathLst>
                <a:path w="2754" h="13768" extrusionOk="0">
                  <a:moveTo>
                    <a:pt x="155" y="0"/>
                  </a:moveTo>
                  <a:cubicBezTo>
                    <a:pt x="93" y="46"/>
                    <a:pt x="47" y="77"/>
                    <a:pt x="0" y="124"/>
                  </a:cubicBezTo>
                  <a:cubicBezTo>
                    <a:pt x="1284" y="4594"/>
                    <a:pt x="2305" y="9189"/>
                    <a:pt x="1996" y="13752"/>
                  </a:cubicBezTo>
                  <a:cubicBezTo>
                    <a:pt x="1996" y="13768"/>
                    <a:pt x="2011" y="13768"/>
                    <a:pt x="2011" y="13768"/>
                  </a:cubicBezTo>
                  <a:cubicBezTo>
                    <a:pt x="2104" y="11370"/>
                    <a:pt x="2754" y="9885"/>
                    <a:pt x="2630" y="7394"/>
                  </a:cubicBezTo>
                  <a:cubicBezTo>
                    <a:pt x="2553" y="5863"/>
                    <a:pt x="2305" y="4270"/>
                    <a:pt x="1888" y="2645"/>
                  </a:cubicBezTo>
                  <a:cubicBezTo>
                    <a:pt x="1640" y="1686"/>
                    <a:pt x="1130" y="480"/>
                    <a:pt x="15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4009550" y="3900725"/>
              <a:ext cx="196875" cy="379750"/>
            </a:xfrm>
            <a:custGeom>
              <a:avLst/>
              <a:gdLst/>
              <a:ahLst/>
              <a:cxnLst/>
              <a:rect l="l" t="t" r="r" b="b"/>
              <a:pathLst>
                <a:path w="7875" h="15190" extrusionOk="0">
                  <a:moveTo>
                    <a:pt x="7663" y="1"/>
                  </a:moveTo>
                  <a:cubicBezTo>
                    <a:pt x="7525" y="1"/>
                    <a:pt x="7395" y="35"/>
                    <a:pt x="7271" y="76"/>
                  </a:cubicBezTo>
                  <a:cubicBezTo>
                    <a:pt x="4471" y="1020"/>
                    <a:pt x="2645" y="3325"/>
                    <a:pt x="1609" y="6063"/>
                  </a:cubicBezTo>
                  <a:cubicBezTo>
                    <a:pt x="573" y="8817"/>
                    <a:pt x="263" y="12003"/>
                    <a:pt x="0" y="15190"/>
                  </a:cubicBezTo>
                  <a:cubicBezTo>
                    <a:pt x="47" y="15097"/>
                    <a:pt x="93" y="15020"/>
                    <a:pt x="139" y="14927"/>
                  </a:cubicBezTo>
                  <a:cubicBezTo>
                    <a:pt x="1145" y="9342"/>
                    <a:pt x="3898" y="4083"/>
                    <a:pt x="7874" y="30"/>
                  </a:cubicBezTo>
                  <a:cubicBezTo>
                    <a:pt x="7802" y="9"/>
                    <a:pt x="7731" y="1"/>
                    <a:pt x="7663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3921750" y="3978025"/>
              <a:ext cx="73500" cy="260300"/>
            </a:xfrm>
            <a:custGeom>
              <a:avLst/>
              <a:gdLst/>
              <a:ahLst/>
              <a:cxnLst/>
              <a:rect l="l" t="t" r="r" b="b"/>
              <a:pathLst>
                <a:path w="2940" h="10412" extrusionOk="0">
                  <a:moveTo>
                    <a:pt x="2244" y="1"/>
                  </a:moveTo>
                  <a:cubicBezTo>
                    <a:pt x="2135" y="1548"/>
                    <a:pt x="2027" y="3095"/>
                    <a:pt x="1903" y="4642"/>
                  </a:cubicBezTo>
                  <a:cubicBezTo>
                    <a:pt x="1889" y="4904"/>
                    <a:pt x="1778" y="5249"/>
                    <a:pt x="1532" y="5249"/>
                  </a:cubicBezTo>
                  <a:cubicBezTo>
                    <a:pt x="1517" y="5249"/>
                    <a:pt x="1502" y="5248"/>
                    <a:pt x="1486" y="5245"/>
                  </a:cubicBezTo>
                  <a:cubicBezTo>
                    <a:pt x="1331" y="5230"/>
                    <a:pt x="1238" y="5075"/>
                    <a:pt x="1161" y="4951"/>
                  </a:cubicBezTo>
                  <a:cubicBezTo>
                    <a:pt x="774" y="4270"/>
                    <a:pt x="387" y="3590"/>
                    <a:pt x="1" y="2925"/>
                  </a:cubicBezTo>
                  <a:lnTo>
                    <a:pt x="1" y="2925"/>
                  </a:lnTo>
                  <a:cubicBezTo>
                    <a:pt x="434" y="5384"/>
                    <a:pt x="1114" y="7890"/>
                    <a:pt x="2197" y="10412"/>
                  </a:cubicBezTo>
                  <a:cubicBezTo>
                    <a:pt x="2290" y="8014"/>
                    <a:pt x="2940" y="6529"/>
                    <a:pt x="2816" y="4038"/>
                  </a:cubicBezTo>
                  <a:cubicBezTo>
                    <a:pt x="2754" y="2723"/>
                    <a:pt x="2553" y="1378"/>
                    <a:pt x="224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4009550" y="4002000"/>
              <a:ext cx="161275" cy="278475"/>
            </a:xfrm>
            <a:custGeom>
              <a:avLst/>
              <a:gdLst/>
              <a:ahLst/>
              <a:cxnLst/>
              <a:rect l="l" t="t" r="r" b="b"/>
              <a:pathLst>
                <a:path w="6451" h="11139" extrusionOk="0">
                  <a:moveTo>
                    <a:pt x="2568" y="1"/>
                  </a:moveTo>
                  <a:lnTo>
                    <a:pt x="2568" y="1"/>
                  </a:lnTo>
                  <a:cubicBezTo>
                    <a:pt x="2197" y="635"/>
                    <a:pt x="1872" y="1300"/>
                    <a:pt x="1609" y="2012"/>
                  </a:cubicBezTo>
                  <a:cubicBezTo>
                    <a:pt x="573" y="4766"/>
                    <a:pt x="263" y="7952"/>
                    <a:pt x="0" y="11139"/>
                  </a:cubicBezTo>
                  <a:cubicBezTo>
                    <a:pt x="1160" y="8834"/>
                    <a:pt x="2630" y="5817"/>
                    <a:pt x="4363" y="4023"/>
                  </a:cubicBezTo>
                  <a:cubicBezTo>
                    <a:pt x="5074" y="3265"/>
                    <a:pt x="5801" y="2507"/>
                    <a:pt x="6451" y="1672"/>
                  </a:cubicBezTo>
                  <a:lnTo>
                    <a:pt x="6451" y="1672"/>
                  </a:lnTo>
                  <a:cubicBezTo>
                    <a:pt x="5182" y="2646"/>
                    <a:pt x="3898" y="3590"/>
                    <a:pt x="2599" y="4518"/>
                  </a:cubicBezTo>
                  <a:cubicBezTo>
                    <a:pt x="2482" y="4603"/>
                    <a:pt x="2336" y="4681"/>
                    <a:pt x="2205" y="4681"/>
                  </a:cubicBezTo>
                  <a:cubicBezTo>
                    <a:pt x="2146" y="4681"/>
                    <a:pt x="2090" y="4665"/>
                    <a:pt x="2042" y="4626"/>
                  </a:cubicBezTo>
                  <a:cubicBezTo>
                    <a:pt x="1903" y="4533"/>
                    <a:pt x="1918" y="4332"/>
                    <a:pt x="1934" y="4162"/>
                  </a:cubicBezTo>
                  <a:cubicBezTo>
                    <a:pt x="2135" y="2770"/>
                    <a:pt x="2336" y="1378"/>
                    <a:pt x="2568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65" name="Google Shape;1265;p29"/>
          <p:cNvGrpSpPr/>
          <p:nvPr/>
        </p:nvGrpSpPr>
        <p:grpSpPr>
          <a:xfrm>
            <a:off x="260382" y="254326"/>
            <a:ext cx="8607802" cy="4687794"/>
            <a:chOff x="260382" y="254326"/>
            <a:chExt cx="8607802" cy="4687794"/>
          </a:xfrm>
        </p:grpSpPr>
        <p:sp>
          <p:nvSpPr>
            <p:cNvPr id="1266" name="Google Shape;1266;p29"/>
            <p:cNvSpPr/>
            <p:nvPr/>
          </p:nvSpPr>
          <p:spPr>
            <a:xfrm flipH="1">
              <a:off x="8703863" y="361028"/>
              <a:ext cx="132754" cy="164288"/>
            </a:xfrm>
            <a:custGeom>
              <a:avLst/>
              <a:gdLst/>
              <a:ahLst/>
              <a:cxnLst/>
              <a:rect l="l" t="t" r="r" b="b"/>
              <a:pathLst>
                <a:path w="3709" h="4590" extrusionOk="0">
                  <a:moveTo>
                    <a:pt x="1855" y="0"/>
                  </a:moveTo>
                  <a:cubicBezTo>
                    <a:pt x="1794" y="1247"/>
                    <a:pt x="1004" y="2250"/>
                    <a:pt x="1" y="2310"/>
                  </a:cubicBezTo>
                  <a:cubicBezTo>
                    <a:pt x="1004" y="2341"/>
                    <a:pt x="1794" y="3344"/>
                    <a:pt x="1855" y="4590"/>
                  </a:cubicBezTo>
                  <a:cubicBezTo>
                    <a:pt x="1916" y="3344"/>
                    <a:pt x="2706" y="2371"/>
                    <a:pt x="3709" y="2310"/>
                  </a:cubicBezTo>
                  <a:cubicBezTo>
                    <a:pt x="2706" y="2250"/>
                    <a:pt x="1916" y="1247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7" name="Google Shape;1267;p29"/>
            <p:cNvSpPr/>
            <p:nvPr/>
          </p:nvSpPr>
          <p:spPr>
            <a:xfrm flipH="1">
              <a:off x="260382" y="3597303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47"/>
                    <a:pt x="1003" y="2220"/>
                    <a:pt x="0" y="2280"/>
                  </a:cubicBezTo>
                  <a:cubicBezTo>
                    <a:pt x="1003" y="2341"/>
                    <a:pt x="1824" y="3344"/>
                    <a:pt x="1885" y="4560"/>
                  </a:cubicBezTo>
                  <a:cubicBezTo>
                    <a:pt x="1915" y="3344"/>
                    <a:pt x="2736" y="2341"/>
                    <a:pt x="3739" y="2280"/>
                  </a:cubicBezTo>
                  <a:cubicBezTo>
                    <a:pt x="2736" y="2220"/>
                    <a:pt x="1915" y="1247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8" name="Google Shape;1268;p29"/>
            <p:cNvSpPr/>
            <p:nvPr/>
          </p:nvSpPr>
          <p:spPr>
            <a:xfrm flipH="1">
              <a:off x="8703878" y="2661729"/>
              <a:ext cx="132754" cy="163250"/>
            </a:xfrm>
            <a:custGeom>
              <a:avLst/>
              <a:gdLst/>
              <a:ahLst/>
              <a:cxnLst/>
              <a:rect l="l" t="t" r="r" b="b"/>
              <a:pathLst>
                <a:path w="3709" h="4561" extrusionOk="0">
                  <a:moveTo>
                    <a:pt x="1854" y="1"/>
                  </a:moveTo>
                  <a:cubicBezTo>
                    <a:pt x="1824" y="1217"/>
                    <a:pt x="1003" y="2220"/>
                    <a:pt x="0" y="2281"/>
                  </a:cubicBezTo>
                  <a:cubicBezTo>
                    <a:pt x="1003" y="2341"/>
                    <a:pt x="1824" y="3314"/>
                    <a:pt x="1854" y="4560"/>
                  </a:cubicBezTo>
                  <a:cubicBezTo>
                    <a:pt x="1915" y="3314"/>
                    <a:pt x="2705" y="2341"/>
                    <a:pt x="3708" y="2281"/>
                  </a:cubicBezTo>
                  <a:cubicBezTo>
                    <a:pt x="2705" y="2220"/>
                    <a:pt x="1915" y="121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9" name="Google Shape;1269;p29"/>
            <p:cNvSpPr/>
            <p:nvPr/>
          </p:nvSpPr>
          <p:spPr>
            <a:xfrm flipH="1">
              <a:off x="355678" y="347560"/>
              <a:ext cx="132754" cy="164323"/>
            </a:xfrm>
            <a:custGeom>
              <a:avLst/>
              <a:gdLst/>
              <a:ahLst/>
              <a:cxnLst/>
              <a:rect l="l" t="t" r="r" b="b"/>
              <a:pathLst>
                <a:path w="3709" h="4591" extrusionOk="0">
                  <a:moveTo>
                    <a:pt x="1854" y="1"/>
                  </a:moveTo>
                  <a:cubicBezTo>
                    <a:pt x="1824" y="1247"/>
                    <a:pt x="1003" y="2250"/>
                    <a:pt x="0" y="2280"/>
                  </a:cubicBezTo>
                  <a:lnTo>
                    <a:pt x="0" y="2311"/>
                  </a:lnTo>
                  <a:cubicBezTo>
                    <a:pt x="1003" y="2341"/>
                    <a:pt x="1824" y="3344"/>
                    <a:pt x="1854" y="4590"/>
                  </a:cubicBezTo>
                  <a:cubicBezTo>
                    <a:pt x="1915" y="3344"/>
                    <a:pt x="2706" y="2341"/>
                    <a:pt x="3709" y="2311"/>
                  </a:cubicBezTo>
                  <a:lnTo>
                    <a:pt x="3709" y="2280"/>
                  </a:lnTo>
                  <a:cubicBezTo>
                    <a:pt x="2706" y="2250"/>
                    <a:pt x="1915" y="124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0" name="Google Shape;1270;p29"/>
            <p:cNvSpPr/>
            <p:nvPr/>
          </p:nvSpPr>
          <p:spPr>
            <a:xfrm flipH="1">
              <a:off x="8570002" y="4777832"/>
              <a:ext cx="133864" cy="164288"/>
            </a:xfrm>
            <a:custGeom>
              <a:avLst/>
              <a:gdLst/>
              <a:ahLst/>
              <a:cxnLst/>
              <a:rect l="l" t="t" r="r" b="b"/>
              <a:pathLst>
                <a:path w="3740" h="4590" extrusionOk="0">
                  <a:moveTo>
                    <a:pt x="1885" y="0"/>
                  </a:moveTo>
                  <a:cubicBezTo>
                    <a:pt x="1824" y="1246"/>
                    <a:pt x="1004" y="2249"/>
                    <a:pt x="1" y="2280"/>
                  </a:cubicBezTo>
                  <a:lnTo>
                    <a:pt x="1" y="2310"/>
                  </a:lnTo>
                  <a:cubicBezTo>
                    <a:pt x="1004" y="2341"/>
                    <a:pt x="1824" y="3344"/>
                    <a:pt x="1885" y="4590"/>
                  </a:cubicBezTo>
                  <a:cubicBezTo>
                    <a:pt x="1916" y="3344"/>
                    <a:pt x="2736" y="2341"/>
                    <a:pt x="3739" y="2310"/>
                  </a:cubicBezTo>
                  <a:cubicBezTo>
                    <a:pt x="3739" y="2310"/>
                    <a:pt x="3739" y="2310"/>
                    <a:pt x="3739" y="2280"/>
                  </a:cubicBezTo>
                  <a:cubicBezTo>
                    <a:pt x="2736" y="2249"/>
                    <a:pt x="1916" y="1246"/>
                    <a:pt x="188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1" name="Google Shape;1271;p29"/>
            <p:cNvSpPr/>
            <p:nvPr/>
          </p:nvSpPr>
          <p:spPr>
            <a:xfrm flipH="1">
              <a:off x="1881421" y="4676706"/>
              <a:ext cx="30495" cy="30531"/>
            </a:xfrm>
            <a:custGeom>
              <a:avLst/>
              <a:gdLst/>
              <a:ahLst/>
              <a:cxnLst/>
              <a:rect l="l" t="t" r="r" b="b"/>
              <a:pathLst>
                <a:path w="852" h="853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70"/>
                    <a:pt x="183" y="852"/>
                    <a:pt x="426" y="852"/>
                  </a:cubicBezTo>
                  <a:cubicBezTo>
                    <a:pt x="669" y="852"/>
                    <a:pt x="851" y="670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2" name="Google Shape;1272;p29"/>
            <p:cNvSpPr/>
            <p:nvPr/>
          </p:nvSpPr>
          <p:spPr>
            <a:xfrm flipH="1">
              <a:off x="464317" y="2521548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69"/>
                    <a:pt x="214" y="852"/>
                    <a:pt x="426" y="852"/>
                  </a:cubicBezTo>
                  <a:cubicBezTo>
                    <a:pt x="669" y="852"/>
                    <a:pt x="852" y="669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3" name="Google Shape;1273;p29"/>
            <p:cNvSpPr/>
            <p:nvPr/>
          </p:nvSpPr>
          <p:spPr>
            <a:xfrm flipH="1">
              <a:off x="8836615" y="3853754"/>
              <a:ext cx="31569" cy="30495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456" y="0"/>
                  </a:moveTo>
                  <a:cubicBezTo>
                    <a:pt x="213" y="0"/>
                    <a:pt x="0" y="183"/>
                    <a:pt x="0" y="426"/>
                  </a:cubicBezTo>
                  <a:cubicBezTo>
                    <a:pt x="0" y="669"/>
                    <a:pt x="213" y="852"/>
                    <a:pt x="456" y="852"/>
                  </a:cubicBezTo>
                  <a:cubicBezTo>
                    <a:pt x="669" y="852"/>
                    <a:pt x="882" y="669"/>
                    <a:pt x="882" y="426"/>
                  </a:cubicBezTo>
                  <a:cubicBezTo>
                    <a:pt x="882" y="183"/>
                    <a:pt x="669" y="0"/>
                    <a:pt x="45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4" name="Google Shape;1274;p29"/>
            <p:cNvSpPr/>
            <p:nvPr/>
          </p:nvSpPr>
          <p:spPr>
            <a:xfrm flipH="1">
              <a:off x="559210" y="4506484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5" name="Google Shape;1275;p29"/>
            <p:cNvSpPr/>
            <p:nvPr/>
          </p:nvSpPr>
          <p:spPr>
            <a:xfrm flipH="1">
              <a:off x="2067980" y="254326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38" y="851"/>
                    <a:pt x="851" y="669"/>
                    <a:pt x="851" y="426"/>
                  </a:cubicBezTo>
                  <a:cubicBezTo>
                    <a:pt x="851" y="183"/>
                    <a:pt x="638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6" name="Google Shape;1276;p29"/>
            <p:cNvSpPr/>
            <p:nvPr/>
          </p:nvSpPr>
          <p:spPr>
            <a:xfrm flipH="1">
              <a:off x="7505521" y="293347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13"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8" name="Google Shape;1278;p30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30"/>
          <p:cNvSpPr txBox="1"/>
          <p:nvPr>
            <p:ph type="subTitle" idx="1"/>
          </p:nvPr>
        </p:nvSpPr>
        <p:spPr>
          <a:xfrm>
            <a:off x="720000" y="1838475"/>
            <a:ext cx="3624600" cy="2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70FF"/>
              </a:buClr>
              <a:buSzPts val="1400"/>
              <a:buFont typeface="Lato"/>
              <a:buChar char="●"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■"/>
              <a:defRPr/>
            </a:lvl9pPr>
          </a:lstStyle>
          <a:p/>
        </p:txBody>
      </p:sp>
      <p:sp>
        <p:nvSpPr>
          <p:cNvPr id="1280" name="Google Shape;1280;p30"/>
          <p:cNvSpPr txBox="1"/>
          <p:nvPr>
            <p:ph type="subTitle" idx="2"/>
          </p:nvPr>
        </p:nvSpPr>
        <p:spPr>
          <a:xfrm>
            <a:off x="4799324" y="1838475"/>
            <a:ext cx="3624600" cy="2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Semi Condensed"/>
              <a:buChar char="■"/>
              <a:defRPr/>
            </a:lvl9pPr>
          </a:lstStyle>
          <a:p/>
        </p:txBody>
      </p:sp>
      <p:sp>
        <p:nvSpPr>
          <p:cNvPr id="1281" name="Google Shape;1281;p30"/>
          <p:cNvSpPr txBox="1"/>
          <p:nvPr>
            <p:ph type="title"/>
          </p:nvPr>
        </p:nvSpPr>
        <p:spPr>
          <a:xfrm>
            <a:off x="720000" y="539500"/>
            <a:ext cx="77040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82" name="Google Shape;1282;p30"/>
          <p:cNvGrpSpPr/>
          <p:nvPr/>
        </p:nvGrpSpPr>
        <p:grpSpPr>
          <a:xfrm>
            <a:off x="3357889" y="4207629"/>
            <a:ext cx="258407" cy="1021683"/>
            <a:chOff x="5996975" y="3592950"/>
            <a:chExt cx="186025" cy="735500"/>
          </a:xfrm>
        </p:grpSpPr>
        <p:sp>
          <p:nvSpPr>
            <p:cNvPr id="1283" name="Google Shape;1283;p30"/>
            <p:cNvSpPr/>
            <p:nvPr/>
          </p:nvSpPr>
          <p:spPr>
            <a:xfrm>
              <a:off x="5996975" y="3593000"/>
              <a:ext cx="186025" cy="735450"/>
            </a:xfrm>
            <a:custGeom>
              <a:avLst/>
              <a:gdLst/>
              <a:ahLst/>
              <a:cxnLst/>
              <a:rect l="l" t="t" r="r" b="b"/>
              <a:pathLst>
                <a:path w="7441" h="29418" extrusionOk="0">
                  <a:moveTo>
                    <a:pt x="2933" y="1"/>
                  </a:moveTo>
                  <a:cubicBezTo>
                    <a:pt x="2900" y="1"/>
                    <a:pt x="2866" y="4"/>
                    <a:pt x="2831" y="10"/>
                  </a:cubicBezTo>
                  <a:cubicBezTo>
                    <a:pt x="2615" y="41"/>
                    <a:pt x="2444" y="211"/>
                    <a:pt x="2305" y="381"/>
                  </a:cubicBezTo>
                  <a:cubicBezTo>
                    <a:pt x="1269" y="1572"/>
                    <a:pt x="959" y="3212"/>
                    <a:pt x="805" y="4790"/>
                  </a:cubicBezTo>
                  <a:cubicBezTo>
                    <a:pt x="0" y="13391"/>
                    <a:pt x="3264" y="21868"/>
                    <a:pt x="7441" y="29417"/>
                  </a:cubicBezTo>
                  <a:cubicBezTo>
                    <a:pt x="6776" y="25689"/>
                    <a:pt x="5631" y="20971"/>
                    <a:pt x="5662" y="17181"/>
                  </a:cubicBezTo>
                  <a:cubicBezTo>
                    <a:pt x="5724" y="11751"/>
                    <a:pt x="5090" y="6321"/>
                    <a:pt x="3790" y="1062"/>
                  </a:cubicBezTo>
                  <a:cubicBezTo>
                    <a:pt x="3675" y="585"/>
                    <a:pt x="3397" y="1"/>
                    <a:pt x="2933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5997750" y="3592950"/>
              <a:ext cx="171350" cy="709200"/>
            </a:xfrm>
            <a:custGeom>
              <a:avLst/>
              <a:gdLst/>
              <a:ahLst/>
              <a:cxnLst/>
              <a:rect l="l" t="t" r="r" b="b"/>
              <a:pathLst>
                <a:path w="6854" h="28368" extrusionOk="0">
                  <a:moveTo>
                    <a:pt x="2906" y="0"/>
                  </a:moveTo>
                  <a:cubicBezTo>
                    <a:pt x="2874" y="0"/>
                    <a:pt x="2839" y="4"/>
                    <a:pt x="2800" y="12"/>
                  </a:cubicBezTo>
                  <a:cubicBezTo>
                    <a:pt x="2584" y="43"/>
                    <a:pt x="2413" y="213"/>
                    <a:pt x="2274" y="383"/>
                  </a:cubicBezTo>
                  <a:cubicBezTo>
                    <a:pt x="1238" y="1574"/>
                    <a:pt x="928" y="3214"/>
                    <a:pt x="774" y="4792"/>
                  </a:cubicBezTo>
                  <a:cubicBezTo>
                    <a:pt x="0" y="12991"/>
                    <a:pt x="2939" y="21081"/>
                    <a:pt x="6853" y="28367"/>
                  </a:cubicBezTo>
                  <a:cubicBezTo>
                    <a:pt x="5043" y="24067"/>
                    <a:pt x="3945" y="19457"/>
                    <a:pt x="3372" y="14801"/>
                  </a:cubicBezTo>
                  <a:cubicBezTo>
                    <a:pt x="2769" y="9897"/>
                    <a:pt x="2754" y="4947"/>
                    <a:pt x="3001" y="12"/>
                  </a:cubicBezTo>
                  <a:cubicBezTo>
                    <a:pt x="2970" y="4"/>
                    <a:pt x="2939" y="0"/>
                    <a:pt x="2906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6025200" y="3810200"/>
              <a:ext cx="157800" cy="518250"/>
            </a:xfrm>
            <a:custGeom>
              <a:avLst/>
              <a:gdLst/>
              <a:ahLst/>
              <a:cxnLst/>
              <a:rect l="l" t="t" r="r" b="b"/>
              <a:pathLst>
                <a:path w="6312" h="20730" extrusionOk="0">
                  <a:moveTo>
                    <a:pt x="4053" y="0"/>
                  </a:moveTo>
                  <a:cubicBezTo>
                    <a:pt x="3636" y="3218"/>
                    <a:pt x="3326" y="6451"/>
                    <a:pt x="3156" y="9684"/>
                  </a:cubicBezTo>
                  <a:cubicBezTo>
                    <a:pt x="1965" y="7874"/>
                    <a:pt x="913" y="5971"/>
                    <a:pt x="0" y="3991"/>
                  </a:cubicBezTo>
                  <a:lnTo>
                    <a:pt x="0" y="3991"/>
                  </a:lnTo>
                  <a:cubicBezTo>
                    <a:pt x="975" y="9839"/>
                    <a:pt x="3419" y="15500"/>
                    <a:pt x="6312" y="20729"/>
                  </a:cubicBezTo>
                  <a:cubicBezTo>
                    <a:pt x="5647" y="17001"/>
                    <a:pt x="4502" y="12283"/>
                    <a:pt x="4533" y="8493"/>
                  </a:cubicBezTo>
                  <a:cubicBezTo>
                    <a:pt x="4564" y="5662"/>
                    <a:pt x="4394" y="2816"/>
                    <a:pt x="4053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 flipH="1">
            <a:off x="5189661" y="4501897"/>
            <a:ext cx="547140" cy="701500"/>
            <a:chOff x="3905125" y="2252100"/>
            <a:chExt cx="254875" cy="326750"/>
          </a:xfrm>
        </p:grpSpPr>
        <p:sp>
          <p:nvSpPr>
            <p:cNvPr id="1287" name="Google Shape;1287;p30"/>
            <p:cNvSpPr/>
            <p:nvPr/>
          </p:nvSpPr>
          <p:spPr>
            <a:xfrm>
              <a:off x="4017675" y="2311600"/>
              <a:ext cx="116425" cy="267250"/>
            </a:xfrm>
            <a:custGeom>
              <a:avLst/>
              <a:gdLst/>
              <a:ahLst/>
              <a:cxnLst/>
              <a:rect l="l" t="t" r="r" b="b"/>
              <a:pathLst>
                <a:path w="4657" h="10690" fill="none" extrusionOk="0">
                  <a:moveTo>
                    <a:pt x="4656" y="10690"/>
                  </a:moveTo>
                  <a:cubicBezTo>
                    <a:pt x="2290" y="7565"/>
                    <a:pt x="681" y="3868"/>
                    <a:pt x="0" y="1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4078000" y="2407900"/>
              <a:ext cx="30575" cy="80475"/>
            </a:xfrm>
            <a:custGeom>
              <a:avLst/>
              <a:gdLst/>
              <a:ahLst/>
              <a:cxnLst/>
              <a:rect l="l" t="t" r="r" b="b"/>
              <a:pathLst>
                <a:path w="1223" h="3219" fill="none" extrusionOk="0">
                  <a:moveTo>
                    <a:pt x="0" y="3218"/>
                  </a:moveTo>
                  <a:cubicBezTo>
                    <a:pt x="248" y="2089"/>
                    <a:pt x="665" y="1006"/>
                    <a:pt x="1222" y="0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3963125" y="2398625"/>
              <a:ext cx="81625" cy="16650"/>
            </a:xfrm>
            <a:custGeom>
              <a:avLst/>
              <a:gdLst/>
              <a:ahLst/>
              <a:cxnLst/>
              <a:rect l="l" t="t" r="r" b="b"/>
              <a:pathLst>
                <a:path w="3265" h="666" fill="none" extrusionOk="0">
                  <a:moveTo>
                    <a:pt x="3265" y="665"/>
                  </a:moveTo>
                  <a:cubicBezTo>
                    <a:pt x="2244" y="217"/>
                    <a:pt x="1115" y="0"/>
                    <a:pt x="1" y="31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3905125" y="2374625"/>
              <a:ext cx="63450" cy="55725"/>
            </a:xfrm>
            <a:custGeom>
              <a:avLst/>
              <a:gdLst/>
              <a:ahLst/>
              <a:cxnLst/>
              <a:rect l="l" t="t" r="r" b="b"/>
              <a:pathLst>
                <a:path w="2538" h="2229" extrusionOk="0">
                  <a:moveTo>
                    <a:pt x="1281" y="1"/>
                  </a:moveTo>
                  <a:cubicBezTo>
                    <a:pt x="1133" y="1"/>
                    <a:pt x="982" y="31"/>
                    <a:pt x="836" y="94"/>
                  </a:cubicBezTo>
                  <a:cubicBezTo>
                    <a:pt x="279" y="326"/>
                    <a:pt x="0" y="976"/>
                    <a:pt x="248" y="1548"/>
                  </a:cubicBezTo>
                  <a:cubicBezTo>
                    <a:pt x="421" y="1974"/>
                    <a:pt x="834" y="2229"/>
                    <a:pt x="1263" y="2229"/>
                  </a:cubicBezTo>
                  <a:cubicBezTo>
                    <a:pt x="1411" y="2229"/>
                    <a:pt x="1560" y="2199"/>
                    <a:pt x="1702" y="2136"/>
                  </a:cubicBezTo>
                  <a:cubicBezTo>
                    <a:pt x="2274" y="1904"/>
                    <a:pt x="2537" y="1254"/>
                    <a:pt x="2305" y="682"/>
                  </a:cubicBezTo>
                  <a:cubicBezTo>
                    <a:pt x="2121" y="255"/>
                    <a:pt x="1714" y="1"/>
                    <a:pt x="1281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3917125" y="2384975"/>
              <a:ext cx="39850" cy="35050"/>
            </a:xfrm>
            <a:custGeom>
              <a:avLst/>
              <a:gdLst/>
              <a:ahLst/>
              <a:cxnLst/>
              <a:rect l="l" t="t" r="r" b="b"/>
              <a:pathLst>
                <a:path w="1594" h="1402" extrusionOk="0">
                  <a:moveTo>
                    <a:pt x="793" y="0"/>
                  </a:moveTo>
                  <a:cubicBezTo>
                    <a:pt x="704" y="0"/>
                    <a:pt x="614" y="17"/>
                    <a:pt x="526" y="51"/>
                  </a:cubicBezTo>
                  <a:cubicBezTo>
                    <a:pt x="170" y="206"/>
                    <a:pt x="0" y="623"/>
                    <a:pt x="155" y="979"/>
                  </a:cubicBezTo>
                  <a:cubicBezTo>
                    <a:pt x="260" y="1247"/>
                    <a:pt x="523" y="1401"/>
                    <a:pt x="798" y="1401"/>
                  </a:cubicBezTo>
                  <a:cubicBezTo>
                    <a:pt x="888" y="1401"/>
                    <a:pt x="980" y="1385"/>
                    <a:pt x="1067" y="1351"/>
                  </a:cubicBezTo>
                  <a:cubicBezTo>
                    <a:pt x="1423" y="1196"/>
                    <a:pt x="1593" y="778"/>
                    <a:pt x="1439" y="422"/>
                  </a:cubicBezTo>
                  <a:cubicBezTo>
                    <a:pt x="1322" y="154"/>
                    <a:pt x="1065" y="0"/>
                    <a:pt x="793" y="0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3922150" y="2374700"/>
              <a:ext cx="42950" cy="30025"/>
            </a:xfrm>
            <a:custGeom>
              <a:avLst/>
              <a:gdLst/>
              <a:ahLst/>
              <a:cxnLst/>
              <a:rect l="l" t="t" r="r" b="b"/>
              <a:pathLst>
                <a:path w="1718" h="1201" extrusionOk="0">
                  <a:moveTo>
                    <a:pt x="595" y="0"/>
                  </a:moveTo>
                  <a:cubicBezTo>
                    <a:pt x="448" y="0"/>
                    <a:pt x="298" y="30"/>
                    <a:pt x="155" y="91"/>
                  </a:cubicBezTo>
                  <a:cubicBezTo>
                    <a:pt x="124" y="106"/>
                    <a:pt x="77" y="122"/>
                    <a:pt x="47" y="137"/>
                  </a:cubicBezTo>
                  <a:cubicBezTo>
                    <a:pt x="31" y="153"/>
                    <a:pt x="16" y="168"/>
                    <a:pt x="0" y="168"/>
                  </a:cubicBezTo>
                  <a:cubicBezTo>
                    <a:pt x="0" y="276"/>
                    <a:pt x="31" y="385"/>
                    <a:pt x="77" y="478"/>
                  </a:cubicBezTo>
                  <a:cubicBezTo>
                    <a:pt x="93" y="524"/>
                    <a:pt x="108" y="555"/>
                    <a:pt x="124" y="586"/>
                  </a:cubicBezTo>
                  <a:cubicBezTo>
                    <a:pt x="186" y="679"/>
                    <a:pt x="248" y="772"/>
                    <a:pt x="310" y="849"/>
                  </a:cubicBezTo>
                  <a:cubicBezTo>
                    <a:pt x="418" y="942"/>
                    <a:pt x="526" y="1034"/>
                    <a:pt x="665" y="1096"/>
                  </a:cubicBezTo>
                  <a:cubicBezTo>
                    <a:pt x="758" y="1143"/>
                    <a:pt x="866" y="1174"/>
                    <a:pt x="975" y="1189"/>
                  </a:cubicBezTo>
                  <a:cubicBezTo>
                    <a:pt x="1029" y="1197"/>
                    <a:pt x="1083" y="1201"/>
                    <a:pt x="1135" y="1201"/>
                  </a:cubicBezTo>
                  <a:cubicBezTo>
                    <a:pt x="1187" y="1201"/>
                    <a:pt x="1238" y="1197"/>
                    <a:pt x="1284" y="1189"/>
                  </a:cubicBezTo>
                  <a:cubicBezTo>
                    <a:pt x="1392" y="1174"/>
                    <a:pt x="1501" y="1158"/>
                    <a:pt x="1609" y="1112"/>
                  </a:cubicBezTo>
                  <a:cubicBezTo>
                    <a:pt x="1640" y="1096"/>
                    <a:pt x="1671" y="1081"/>
                    <a:pt x="1702" y="1065"/>
                  </a:cubicBezTo>
                  <a:lnTo>
                    <a:pt x="1717" y="1065"/>
                  </a:lnTo>
                  <a:lnTo>
                    <a:pt x="1702" y="957"/>
                  </a:lnTo>
                  <a:cubicBezTo>
                    <a:pt x="1686" y="911"/>
                    <a:pt x="1686" y="864"/>
                    <a:pt x="1671" y="818"/>
                  </a:cubicBezTo>
                  <a:cubicBezTo>
                    <a:pt x="1671" y="802"/>
                    <a:pt x="1655" y="772"/>
                    <a:pt x="1655" y="756"/>
                  </a:cubicBezTo>
                  <a:cubicBezTo>
                    <a:pt x="1655" y="741"/>
                    <a:pt x="1640" y="741"/>
                    <a:pt x="1640" y="725"/>
                  </a:cubicBezTo>
                  <a:cubicBezTo>
                    <a:pt x="1640" y="710"/>
                    <a:pt x="1624" y="694"/>
                    <a:pt x="1624" y="679"/>
                  </a:cubicBezTo>
                  <a:cubicBezTo>
                    <a:pt x="1578" y="570"/>
                    <a:pt x="1516" y="478"/>
                    <a:pt x="1454" y="385"/>
                  </a:cubicBezTo>
                  <a:cubicBezTo>
                    <a:pt x="1423" y="369"/>
                    <a:pt x="1408" y="354"/>
                    <a:pt x="1392" y="338"/>
                  </a:cubicBezTo>
                  <a:cubicBezTo>
                    <a:pt x="1185" y="121"/>
                    <a:pt x="895" y="0"/>
                    <a:pt x="595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3928325" y="2396575"/>
              <a:ext cx="36775" cy="33925"/>
            </a:xfrm>
            <a:custGeom>
              <a:avLst/>
              <a:gdLst/>
              <a:ahLst/>
              <a:cxnLst/>
              <a:rect l="l" t="t" r="r" b="b"/>
              <a:pathLst>
                <a:path w="1471" h="1357" extrusionOk="0">
                  <a:moveTo>
                    <a:pt x="1086" y="1"/>
                  </a:moveTo>
                  <a:cubicBezTo>
                    <a:pt x="1059" y="1"/>
                    <a:pt x="1033" y="2"/>
                    <a:pt x="1006" y="5"/>
                  </a:cubicBezTo>
                  <a:cubicBezTo>
                    <a:pt x="898" y="5"/>
                    <a:pt x="805" y="20"/>
                    <a:pt x="697" y="67"/>
                  </a:cubicBezTo>
                  <a:cubicBezTo>
                    <a:pt x="681" y="67"/>
                    <a:pt x="666" y="67"/>
                    <a:pt x="650" y="82"/>
                  </a:cubicBezTo>
                  <a:cubicBezTo>
                    <a:pt x="558" y="113"/>
                    <a:pt x="480" y="159"/>
                    <a:pt x="418" y="221"/>
                  </a:cubicBezTo>
                  <a:cubicBezTo>
                    <a:pt x="295" y="314"/>
                    <a:pt x="202" y="422"/>
                    <a:pt x="124" y="562"/>
                  </a:cubicBezTo>
                  <a:cubicBezTo>
                    <a:pt x="78" y="655"/>
                    <a:pt x="47" y="747"/>
                    <a:pt x="32" y="856"/>
                  </a:cubicBezTo>
                  <a:cubicBezTo>
                    <a:pt x="1" y="1010"/>
                    <a:pt x="1" y="1165"/>
                    <a:pt x="47" y="1304"/>
                  </a:cubicBezTo>
                  <a:cubicBezTo>
                    <a:pt x="78" y="1320"/>
                    <a:pt x="93" y="1320"/>
                    <a:pt x="124" y="1335"/>
                  </a:cubicBezTo>
                  <a:cubicBezTo>
                    <a:pt x="171" y="1335"/>
                    <a:pt x="217" y="1351"/>
                    <a:pt x="264" y="1351"/>
                  </a:cubicBezTo>
                  <a:lnTo>
                    <a:pt x="279" y="1351"/>
                  </a:lnTo>
                  <a:cubicBezTo>
                    <a:pt x="310" y="1354"/>
                    <a:pt x="342" y="1356"/>
                    <a:pt x="375" y="1356"/>
                  </a:cubicBezTo>
                  <a:cubicBezTo>
                    <a:pt x="472" y="1356"/>
                    <a:pt x="577" y="1339"/>
                    <a:pt x="681" y="1304"/>
                  </a:cubicBezTo>
                  <a:cubicBezTo>
                    <a:pt x="712" y="1289"/>
                    <a:pt x="743" y="1273"/>
                    <a:pt x="774" y="1258"/>
                  </a:cubicBezTo>
                  <a:cubicBezTo>
                    <a:pt x="882" y="1211"/>
                    <a:pt x="991" y="1165"/>
                    <a:pt x="1068" y="1088"/>
                  </a:cubicBezTo>
                  <a:cubicBezTo>
                    <a:pt x="1083" y="1072"/>
                    <a:pt x="1114" y="1057"/>
                    <a:pt x="1130" y="1041"/>
                  </a:cubicBezTo>
                  <a:cubicBezTo>
                    <a:pt x="1223" y="933"/>
                    <a:pt x="1300" y="825"/>
                    <a:pt x="1362" y="701"/>
                  </a:cubicBezTo>
                  <a:cubicBezTo>
                    <a:pt x="1377" y="655"/>
                    <a:pt x="1408" y="608"/>
                    <a:pt x="1424" y="562"/>
                  </a:cubicBezTo>
                  <a:cubicBezTo>
                    <a:pt x="1455" y="438"/>
                    <a:pt x="1470" y="314"/>
                    <a:pt x="1455" y="190"/>
                  </a:cubicBezTo>
                  <a:lnTo>
                    <a:pt x="1470" y="190"/>
                  </a:lnTo>
                  <a:lnTo>
                    <a:pt x="1455" y="82"/>
                  </a:lnTo>
                  <a:cubicBezTo>
                    <a:pt x="1339" y="31"/>
                    <a:pt x="1213" y="1"/>
                    <a:pt x="1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3980925" y="2252100"/>
              <a:ext cx="63825" cy="55900"/>
            </a:xfrm>
            <a:custGeom>
              <a:avLst/>
              <a:gdLst/>
              <a:ahLst/>
              <a:cxnLst/>
              <a:rect l="l" t="t" r="r" b="b"/>
              <a:pathLst>
                <a:path w="2553" h="2236" extrusionOk="0">
                  <a:moveTo>
                    <a:pt x="1282" y="1"/>
                  </a:moveTo>
                  <a:cubicBezTo>
                    <a:pt x="1112" y="1"/>
                    <a:pt x="938" y="40"/>
                    <a:pt x="774" y="122"/>
                  </a:cubicBezTo>
                  <a:cubicBezTo>
                    <a:pt x="233" y="385"/>
                    <a:pt x="0" y="1066"/>
                    <a:pt x="279" y="1607"/>
                  </a:cubicBezTo>
                  <a:cubicBezTo>
                    <a:pt x="477" y="2004"/>
                    <a:pt x="872" y="2236"/>
                    <a:pt x="1284" y="2236"/>
                  </a:cubicBezTo>
                  <a:cubicBezTo>
                    <a:pt x="1450" y="2236"/>
                    <a:pt x="1619" y="2198"/>
                    <a:pt x="1779" y="2118"/>
                  </a:cubicBezTo>
                  <a:cubicBezTo>
                    <a:pt x="2321" y="1839"/>
                    <a:pt x="2553" y="1174"/>
                    <a:pt x="2274" y="617"/>
                  </a:cubicBezTo>
                  <a:cubicBezTo>
                    <a:pt x="2078" y="224"/>
                    <a:pt x="1689" y="1"/>
                    <a:pt x="1282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3992925" y="2262425"/>
              <a:ext cx="39850" cy="35150"/>
            </a:xfrm>
            <a:custGeom>
              <a:avLst/>
              <a:gdLst/>
              <a:ahLst/>
              <a:cxnLst/>
              <a:rect l="l" t="t" r="r" b="b"/>
              <a:pathLst>
                <a:path w="1594" h="1406" extrusionOk="0">
                  <a:moveTo>
                    <a:pt x="799" y="1"/>
                  </a:moveTo>
                  <a:cubicBezTo>
                    <a:pt x="693" y="1"/>
                    <a:pt x="584" y="26"/>
                    <a:pt x="480" y="80"/>
                  </a:cubicBezTo>
                  <a:cubicBezTo>
                    <a:pt x="139" y="250"/>
                    <a:pt x="0" y="668"/>
                    <a:pt x="170" y="1008"/>
                  </a:cubicBezTo>
                  <a:cubicBezTo>
                    <a:pt x="291" y="1262"/>
                    <a:pt x="538" y="1406"/>
                    <a:pt x="799" y="1406"/>
                  </a:cubicBezTo>
                  <a:cubicBezTo>
                    <a:pt x="904" y="1406"/>
                    <a:pt x="1012" y="1382"/>
                    <a:pt x="1114" y="1333"/>
                  </a:cubicBezTo>
                  <a:cubicBezTo>
                    <a:pt x="1454" y="1163"/>
                    <a:pt x="1593" y="730"/>
                    <a:pt x="1423" y="390"/>
                  </a:cubicBezTo>
                  <a:cubicBezTo>
                    <a:pt x="1303" y="149"/>
                    <a:pt x="1058" y="1"/>
                    <a:pt x="799" y="1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4011475" y="2263650"/>
              <a:ext cx="29800" cy="44100"/>
            </a:xfrm>
            <a:custGeom>
              <a:avLst/>
              <a:gdLst/>
              <a:ahLst/>
              <a:cxnLst/>
              <a:rect l="l" t="t" r="r" b="b"/>
              <a:pathLst>
                <a:path w="1192" h="1764" extrusionOk="0">
                  <a:moveTo>
                    <a:pt x="960" y="0"/>
                  </a:moveTo>
                  <a:cubicBezTo>
                    <a:pt x="851" y="16"/>
                    <a:pt x="743" y="47"/>
                    <a:pt x="650" y="93"/>
                  </a:cubicBezTo>
                  <a:cubicBezTo>
                    <a:pt x="619" y="109"/>
                    <a:pt x="573" y="140"/>
                    <a:pt x="542" y="155"/>
                  </a:cubicBezTo>
                  <a:cubicBezTo>
                    <a:pt x="449" y="217"/>
                    <a:pt x="372" y="279"/>
                    <a:pt x="310" y="356"/>
                  </a:cubicBezTo>
                  <a:cubicBezTo>
                    <a:pt x="202" y="464"/>
                    <a:pt x="124" y="588"/>
                    <a:pt x="78" y="727"/>
                  </a:cubicBezTo>
                  <a:cubicBezTo>
                    <a:pt x="47" y="820"/>
                    <a:pt x="16" y="929"/>
                    <a:pt x="1" y="1037"/>
                  </a:cubicBezTo>
                  <a:cubicBezTo>
                    <a:pt x="1" y="1145"/>
                    <a:pt x="1" y="1253"/>
                    <a:pt x="16" y="1346"/>
                  </a:cubicBezTo>
                  <a:cubicBezTo>
                    <a:pt x="31" y="1454"/>
                    <a:pt x="78" y="1563"/>
                    <a:pt x="124" y="1656"/>
                  </a:cubicBezTo>
                  <a:cubicBezTo>
                    <a:pt x="140" y="1702"/>
                    <a:pt x="155" y="1733"/>
                    <a:pt x="171" y="1764"/>
                  </a:cubicBezTo>
                  <a:lnTo>
                    <a:pt x="279" y="1748"/>
                  </a:lnTo>
                  <a:cubicBezTo>
                    <a:pt x="294" y="1733"/>
                    <a:pt x="310" y="1733"/>
                    <a:pt x="341" y="1733"/>
                  </a:cubicBezTo>
                  <a:cubicBezTo>
                    <a:pt x="372" y="1717"/>
                    <a:pt x="418" y="1702"/>
                    <a:pt x="449" y="1702"/>
                  </a:cubicBezTo>
                  <a:cubicBezTo>
                    <a:pt x="480" y="1687"/>
                    <a:pt x="527" y="1671"/>
                    <a:pt x="557" y="1656"/>
                  </a:cubicBezTo>
                  <a:cubicBezTo>
                    <a:pt x="805" y="1532"/>
                    <a:pt x="975" y="1331"/>
                    <a:pt x="1083" y="1099"/>
                  </a:cubicBezTo>
                  <a:cubicBezTo>
                    <a:pt x="1114" y="1021"/>
                    <a:pt x="1130" y="959"/>
                    <a:pt x="1145" y="882"/>
                  </a:cubicBezTo>
                  <a:cubicBezTo>
                    <a:pt x="1192" y="650"/>
                    <a:pt x="1176" y="387"/>
                    <a:pt x="1052" y="155"/>
                  </a:cubicBezTo>
                  <a:cubicBezTo>
                    <a:pt x="1037" y="124"/>
                    <a:pt x="1022" y="93"/>
                    <a:pt x="1006" y="78"/>
                  </a:cubicBezTo>
                  <a:cubicBezTo>
                    <a:pt x="991" y="47"/>
                    <a:pt x="975" y="16"/>
                    <a:pt x="960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3984800" y="2272775"/>
              <a:ext cx="35200" cy="34975"/>
            </a:xfrm>
            <a:custGeom>
              <a:avLst/>
              <a:gdLst/>
              <a:ahLst/>
              <a:cxnLst/>
              <a:rect l="l" t="t" r="r" b="b"/>
              <a:pathLst>
                <a:path w="1408" h="1399" extrusionOk="0">
                  <a:moveTo>
                    <a:pt x="366" y="1"/>
                  </a:moveTo>
                  <a:cubicBezTo>
                    <a:pt x="254" y="1"/>
                    <a:pt x="147" y="18"/>
                    <a:pt x="31" y="53"/>
                  </a:cubicBezTo>
                  <a:cubicBezTo>
                    <a:pt x="16" y="99"/>
                    <a:pt x="16" y="130"/>
                    <a:pt x="16" y="177"/>
                  </a:cubicBezTo>
                  <a:cubicBezTo>
                    <a:pt x="0" y="208"/>
                    <a:pt x="0" y="254"/>
                    <a:pt x="0" y="285"/>
                  </a:cubicBezTo>
                  <a:cubicBezTo>
                    <a:pt x="0" y="331"/>
                    <a:pt x="0" y="378"/>
                    <a:pt x="16" y="409"/>
                  </a:cubicBezTo>
                  <a:cubicBezTo>
                    <a:pt x="16" y="455"/>
                    <a:pt x="16" y="502"/>
                    <a:pt x="31" y="533"/>
                  </a:cubicBezTo>
                  <a:cubicBezTo>
                    <a:pt x="47" y="564"/>
                    <a:pt x="47" y="594"/>
                    <a:pt x="62" y="625"/>
                  </a:cubicBezTo>
                  <a:cubicBezTo>
                    <a:pt x="62" y="656"/>
                    <a:pt x="78" y="672"/>
                    <a:pt x="78" y="703"/>
                  </a:cubicBezTo>
                  <a:cubicBezTo>
                    <a:pt x="93" y="718"/>
                    <a:pt x="93" y="734"/>
                    <a:pt x="108" y="749"/>
                  </a:cubicBezTo>
                  <a:lnTo>
                    <a:pt x="124" y="780"/>
                  </a:lnTo>
                  <a:cubicBezTo>
                    <a:pt x="155" y="826"/>
                    <a:pt x="170" y="873"/>
                    <a:pt x="201" y="919"/>
                  </a:cubicBezTo>
                  <a:cubicBezTo>
                    <a:pt x="418" y="1229"/>
                    <a:pt x="758" y="1399"/>
                    <a:pt x="1129" y="1399"/>
                  </a:cubicBezTo>
                  <a:lnTo>
                    <a:pt x="1238" y="1399"/>
                  </a:lnTo>
                  <a:lnTo>
                    <a:pt x="1346" y="1383"/>
                  </a:lnTo>
                  <a:cubicBezTo>
                    <a:pt x="1392" y="1244"/>
                    <a:pt x="1408" y="1089"/>
                    <a:pt x="1392" y="935"/>
                  </a:cubicBezTo>
                  <a:cubicBezTo>
                    <a:pt x="1392" y="826"/>
                    <a:pt x="1361" y="718"/>
                    <a:pt x="1315" y="625"/>
                  </a:cubicBezTo>
                  <a:cubicBezTo>
                    <a:pt x="1315" y="610"/>
                    <a:pt x="1300" y="594"/>
                    <a:pt x="1300" y="579"/>
                  </a:cubicBezTo>
                  <a:cubicBezTo>
                    <a:pt x="1253" y="502"/>
                    <a:pt x="1207" y="424"/>
                    <a:pt x="1145" y="362"/>
                  </a:cubicBezTo>
                  <a:cubicBezTo>
                    <a:pt x="1052" y="239"/>
                    <a:pt x="928" y="146"/>
                    <a:pt x="789" y="84"/>
                  </a:cubicBezTo>
                  <a:cubicBezTo>
                    <a:pt x="696" y="53"/>
                    <a:pt x="588" y="22"/>
                    <a:pt x="480" y="7"/>
                  </a:cubicBezTo>
                  <a:cubicBezTo>
                    <a:pt x="441" y="3"/>
                    <a:pt x="403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4096550" y="2362500"/>
              <a:ext cx="63450" cy="55775"/>
            </a:xfrm>
            <a:custGeom>
              <a:avLst/>
              <a:gdLst/>
              <a:ahLst/>
              <a:cxnLst/>
              <a:rect l="l" t="t" r="r" b="b"/>
              <a:pathLst>
                <a:path w="2538" h="2231" extrusionOk="0">
                  <a:moveTo>
                    <a:pt x="1272" y="1"/>
                  </a:moveTo>
                  <a:cubicBezTo>
                    <a:pt x="915" y="1"/>
                    <a:pt x="562" y="169"/>
                    <a:pt x="341" y="486"/>
                  </a:cubicBezTo>
                  <a:cubicBezTo>
                    <a:pt x="1" y="997"/>
                    <a:pt x="125" y="1693"/>
                    <a:pt x="635" y="2033"/>
                  </a:cubicBezTo>
                  <a:cubicBezTo>
                    <a:pt x="828" y="2167"/>
                    <a:pt x="1047" y="2231"/>
                    <a:pt x="1264" y="2231"/>
                  </a:cubicBezTo>
                  <a:cubicBezTo>
                    <a:pt x="1622" y="2231"/>
                    <a:pt x="1976" y="2057"/>
                    <a:pt x="2197" y="1739"/>
                  </a:cubicBezTo>
                  <a:cubicBezTo>
                    <a:pt x="2538" y="1229"/>
                    <a:pt x="2414" y="548"/>
                    <a:pt x="1904" y="192"/>
                  </a:cubicBezTo>
                  <a:cubicBezTo>
                    <a:pt x="1710" y="63"/>
                    <a:pt x="1490" y="1"/>
                    <a:pt x="1272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4108150" y="2372750"/>
              <a:ext cx="40250" cy="35125"/>
            </a:xfrm>
            <a:custGeom>
              <a:avLst/>
              <a:gdLst/>
              <a:ahLst/>
              <a:cxnLst/>
              <a:rect l="l" t="t" r="r" b="b"/>
              <a:pathLst>
                <a:path w="1610" h="1405" extrusionOk="0">
                  <a:moveTo>
                    <a:pt x="808" y="0"/>
                  </a:moveTo>
                  <a:cubicBezTo>
                    <a:pt x="585" y="0"/>
                    <a:pt x="367" y="107"/>
                    <a:pt x="233" y="308"/>
                  </a:cubicBezTo>
                  <a:cubicBezTo>
                    <a:pt x="1" y="633"/>
                    <a:pt x="94" y="1066"/>
                    <a:pt x="403" y="1283"/>
                  </a:cubicBezTo>
                  <a:cubicBezTo>
                    <a:pt x="526" y="1365"/>
                    <a:pt x="665" y="1405"/>
                    <a:pt x="802" y="1405"/>
                  </a:cubicBezTo>
                  <a:cubicBezTo>
                    <a:pt x="1026" y="1405"/>
                    <a:pt x="1243" y="1298"/>
                    <a:pt x="1378" y="1097"/>
                  </a:cubicBezTo>
                  <a:cubicBezTo>
                    <a:pt x="1610" y="788"/>
                    <a:pt x="1517" y="339"/>
                    <a:pt x="1207" y="122"/>
                  </a:cubicBezTo>
                  <a:cubicBezTo>
                    <a:pt x="1084" y="40"/>
                    <a:pt x="945" y="0"/>
                    <a:pt x="808" y="0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4105450" y="2391400"/>
              <a:ext cx="48375" cy="26875"/>
            </a:xfrm>
            <a:custGeom>
              <a:avLst/>
              <a:gdLst/>
              <a:ahLst/>
              <a:cxnLst/>
              <a:rect l="l" t="t" r="r" b="b"/>
              <a:pathLst>
                <a:path w="1935" h="1075" extrusionOk="0">
                  <a:moveTo>
                    <a:pt x="1046" y="1"/>
                  </a:moveTo>
                  <a:cubicBezTo>
                    <a:pt x="985" y="1"/>
                    <a:pt x="925" y="4"/>
                    <a:pt x="867" y="11"/>
                  </a:cubicBezTo>
                  <a:cubicBezTo>
                    <a:pt x="759" y="26"/>
                    <a:pt x="650" y="57"/>
                    <a:pt x="557" y="104"/>
                  </a:cubicBezTo>
                  <a:cubicBezTo>
                    <a:pt x="465" y="150"/>
                    <a:pt x="372" y="196"/>
                    <a:pt x="279" y="274"/>
                  </a:cubicBezTo>
                  <a:cubicBezTo>
                    <a:pt x="202" y="336"/>
                    <a:pt x="124" y="413"/>
                    <a:pt x="62" y="506"/>
                  </a:cubicBezTo>
                  <a:cubicBezTo>
                    <a:pt x="47" y="537"/>
                    <a:pt x="16" y="568"/>
                    <a:pt x="1" y="599"/>
                  </a:cubicBezTo>
                  <a:lnTo>
                    <a:pt x="78" y="691"/>
                  </a:lnTo>
                  <a:cubicBezTo>
                    <a:pt x="124" y="753"/>
                    <a:pt x="202" y="831"/>
                    <a:pt x="279" y="877"/>
                  </a:cubicBezTo>
                  <a:cubicBezTo>
                    <a:pt x="472" y="1011"/>
                    <a:pt x="691" y="1075"/>
                    <a:pt x="908" y="1075"/>
                  </a:cubicBezTo>
                  <a:cubicBezTo>
                    <a:pt x="1266" y="1075"/>
                    <a:pt x="1620" y="901"/>
                    <a:pt x="1841" y="583"/>
                  </a:cubicBezTo>
                  <a:cubicBezTo>
                    <a:pt x="1872" y="537"/>
                    <a:pt x="1903" y="490"/>
                    <a:pt x="1919" y="444"/>
                  </a:cubicBezTo>
                  <a:cubicBezTo>
                    <a:pt x="1919" y="428"/>
                    <a:pt x="1919" y="428"/>
                    <a:pt x="1934" y="428"/>
                  </a:cubicBezTo>
                  <a:lnTo>
                    <a:pt x="1919" y="428"/>
                  </a:lnTo>
                  <a:cubicBezTo>
                    <a:pt x="1857" y="336"/>
                    <a:pt x="1780" y="274"/>
                    <a:pt x="1687" y="212"/>
                  </a:cubicBezTo>
                  <a:cubicBezTo>
                    <a:pt x="1656" y="181"/>
                    <a:pt x="1625" y="165"/>
                    <a:pt x="1594" y="150"/>
                  </a:cubicBezTo>
                  <a:cubicBezTo>
                    <a:pt x="1501" y="88"/>
                    <a:pt x="1393" y="57"/>
                    <a:pt x="1300" y="26"/>
                  </a:cubicBezTo>
                  <a:cubicBezTo>
                    <a:pt x="1218" y="8"/>
                    <a:pt x="1132" y="1"/>
                    <a:pt x="1046" y="1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4100425" y="2363800"/>
              <a:ext cx="28250" cy="44900"/>
            </a:xfrm>
            <a:custGeom>
              <a:avLst/>
              <a:gdLst/>
              <a:ahLst/>
              <a:cxnLst/>
              <a:rect l="l" t="t" r="r" b="b"/>
              <a:pathLst>
                <a:path w="1130" h="1796" extrusionOk="0">
                  <a:moveTo>
                    <a:pt x="789" y="1"/>
                  </a:moveTo>
                  <a:cubicBezTo>
                    <a:pt x="728" y="16"/>
                    <a:pt x="666" y="32"/>
                    <a:pt x="619" y="63"/>
                  </a:cubicBezTo>
                  <a:cubicBezTo>
                    <a:pt x="588" y="78"/>
                    <a:pt x="557" y="94"/>
                    <a:pt x="526" y="109"/>
                  </a:cubicBezTo>
                  <a:cubicBezTo>
                    <a:pt x="511" y="125"/>
                    <a:pt x="480" y="140"/>
                    <a:pt x="465" y="156"/>
                  </a:cubicBezTo>
                  <a:cubicBezTo>
                    <a:pt x="434" y="187"/>
                    <a:pt x="403" y="202"/>
                    <a:pt x="387" y="217"/>
                  </a:cubicBezTo>
                  <a:lnTo>
                    <a:pt x="372" y="217"/>
                  </a:lnTo>
                  <a:cubicBezTo>
                    <a:pt x="356" y="248"/>
                    <a:pt x="341" y="264"/>
                    <a:pt x="310" y="279"/>
                  </a:cubicBezTo>
                  <a:cubicBezTo>
                    <a:pt x="294" y="310"/>
                    <a:pt x="263" y="326"/>
                    <a:pt x="248" y="357"/>
                  </a:cubicBezTo>
                  <a:cubicBezTo>
                    <a:pt x="233" y="388"/>
                    <a:pt x="217" y="403"/>
                    <a:pt x="186" y="434"/>
                  </a:cubicBezTo>
                  <a:cubicBezTo>
                    <a:pt x="109" y="558"/>
                    <a:pt x="62" y="682"/>
                    <a:pt x="31" y="821"/>
                  </a:cubicBezTo>
                  <a:cubicBezTo>
                    <a:pt x="0" y="929"/>
                    <a:pt x="0" y="1037"/>
                    <a:pt x="0" y="1146"/>
                  </a:cubicBezTo>
                  <a:cubicBezTo>
                    <a:pt x="0" y="1177"/>
                    <a:pt x="0" y="1208"/>
                    <a:pt x="16" y="1238"/>
                  </a:cubicBezTo>
                  <a:cubicBezTo>
                    <a:pt x="31" y="1409"/>
                    <a:pt x="93" y="1563"/>
                    <a:pt x="202" y="1703"/>
                  </a:cubicBezTo>
                  <a:lnTo>
                    <a:pt x="279" y="1795"/>
                  </a:lnTo>
                  <a:cubicBezTo>
                    <a:pt x="418" y="1764"/>
                    <a:pt x="557" y="1703"/>
                    <a:pt x="697" y="1625"/>
                  </a:cubicBezTo>
                  <a:cubicBezTo>
                    <a:pt x="774" y="1563"/>
                    <a:pt x="851" y="1486"/>
                    <a:pt x="913" y="1393"/>
                  </a:cubicBezTo>
                  <a:cubicBezTo>
                    <a:pt x="929" y="1378"/>
                    <a:pt x="944" y="1378"/>
                    <a:pt x="944" y="1362"/>
                  </a:cubicBezTo>
                  <a:cubicBezTo>
                    <a:pt x="991" y="1285"/>
                    <a:pt x="1037" y="1208"/>
                    <a:pt x="1068" y="1115"/>
                  </a:cubicBezTo>
                  <a:cubicBezTo>
                    <a:pt x="1114" y="975"/>
                    <a:pt x="1130" y="821"/>
                    <a:pt x="1114" y="666"/>
                  </a:cubicBezTo>
                  <a:cubicBezTo>
                    <a:pt x="1114" y="573"/>
                    <a:pt x="1083" y="465"/>
                    <a:pt x="1052" y="372"/>
                  </a:cubicBezTo>
                  <a:lnTo>
                    <a:pt x="1037" y="372"/>
                  </a:lnTo>
                  <a:cubicBezTo>
                    <a:pt x="991" y="233"/>
                    <a:pt x="898" y="109"/>
                    <a:pt x="7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2" name="Google Shape;1302;p30"/>
          <p:cNvGrpSpPr/>
          <p:nvPr/>
        </p:nvGrpSpPr>
        <p:grpSpPr>
          <a:xfrm>
            <a:off x="260382" y="254326"/>
            <a:ext cx="8607802" cy="4687794"/>
            <a:chOff x="260382" y="254326"/>
            <a:chExt cx="8607802" cy="4687794"/>
          </a:xfrm>
        </p:grpSpPr>
        <p:sp>
          <p:nvSpPr>
            <p:cNvPr id="1303" name="Google Shape;1303;p30"/>
            <p:cNvSpPr/>
            <p:nvPr/>
          </p:nvSpPr>
          <p:spPr>
            <a:xfrm>
              <a:off x="291948" y="361028"/>
              <a:ext cx="132754" cy="164288"/>
            </a:xfrm>
            <a:custGeom>
              <a:avLst/>
              <a:gdLst/>
              <a:ahLst/>
              <a:cxnLst/>
              <a:rect l="l" t="t" r="r" b="b"/>
              <a:pathLst>
                <a:path w="3709" h="4590" extrusionOk="0">
                  <a:moveTo>
                    <a:pt x="1855" y="0"/>
                  </a:moveTo>
                  <a:cubicBezTo>
                    <a:pt x="1794" y="1247"/>
                    <a:pt x="1004" y="2250"/>
                    <a:pt x="1" y="2310"/>
                  </a:cubicBezTo>
                  <a:cubicBezTo>
                    <a:pt x="1004" y="2341"/>
                    <a:pt x="1794" y="3344"/>
                    <a:pt x="1855" y="4590"/>
                  </a:cubicBezTo>
                  <a:cubicBezTo>
                    <a:pt x="1916" y="3344"/>
                    <a:pt x="2706" y="2371"/>
                    <a:pt x="3709" y="2310"/>
                  </a:cubicBezTo>
                  <a:cubicBezTo>
                    <a:pt x="2706" y="2250"/>
                    <a:pt x="1916" y="1247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8734320" y="3597303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47"/>
                    <a:pt x="1003" y="2220"/>
                    <a:pt x="0" y="2280"/>
                  </a:cubicBezTo>
                  <a:cubicBezTo>
                    <a:pt x="1003" y="2341"/>
                    <a:pt x="1824" y="3344"/>
                    <a:pt x="1885" y="4560"/>
                  </a:cubicBezTo>
                  <a:cubicBezTo>
                    <a:pt x="1915" y="3344"/>
                    <a:pt x="2736" y="2341"/>
                    <a:pt x="3739" y="2280"/>
                  </a:cubicBezTo>
                  <a:cubicBezTo>
                    <a:pt x="2736" y="2220"/>
                    <a:pt x="1915" y="1247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5" name="Google Shape;1305;p30"/>
            <p:cNvSpPr/>
            <p:nvPr/>
          </p:nvSpPr>
          <p:spPr>
            <a:xfrm>
              <a:off x="291934" y="2661729"/>
              <a:ext cx="132754" cy="163250"/>
            </a:xfrm>
            <a:custGeom>
              <a:avLst/>
              <a:gdLst/>
              <a:ahLst/>
              <a:cxnLst/>
              <a:rect l="l" t="t" r="r" b="b"/>
              <a:pathLst>
                <a:path w="3709" h="4561" extrusionOk="0">
                  <a:moveTo>
                    <a:pt x="1854" y="1"/>
                  </a:moveTo>
                  <a:cubicBezTo>
                    <a:pt x="1824" y="1217"/>
                    <a:pt x="1003" y="2220"/>
                    <a:pt x="0" y="2281"/>
                  </a:cubicBezTo>
                  <a:cubicBezTo>
                    <a:pt x="1003" y="2341"/>
                    <a:pt x="1824" y="3314"/>
                    <a:pt x="1854" y="4560"/>
                  </a:cubicBezTo>
                  <a:cubicBezTo>
                    <a:pt x="1915" y="3314"/>
                    <a:pt x="2705" y="2341"/>
                    <a:pt x="3708" y="2281"/>
                  </a:cubicBezTo>
                  <a:cubicBezTo>
                    <a:pt x="2705" y="2220"/>
                    <a:pt x="1915" y="121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8640134" y="347560"/>
              <a:ext cx="132754" cy="164323"/>
            </a:xfrm>
            <a:custGeom>
              <a:avLst/>
              <a:gdLst/>
              <a:ahLst/>
              <a:cxnLst/>
              <a:rect l="l" t="t" r="r" b="b"/>
              <a:pathLst>
                <a:path w="3709" h="4591" extrusionOk="0">
                  <a:moveTo>
                    <a:pt x="1854" y="1"/>
                  </a:moveTo>
                  <a:cubicBezTo>
                    <a:pt x="1824" y="1247"/>
                    <a:pt x="1003" y="2250"/>
                    <a:pt x="0" y="2280"/>
                  </a:cubicBezTo>
                  <a:lnTo>
                    <a:pt x="0" y="2311"/>
                  </a:lnTo>
                  <a:cubicBezTo>
                    <a:pt x="1003" y="2341"/>
                    <a:pt x="1824" y="3344"/>
                    <a:pt x="1854" y="4590"/>
                  </a:cubicBezTo>
                  <a:cubicBezTo>
                    <a:pt x="1915" y="3344"/>
                    <a:pt x="2706" y="2341"/>
                    <a:pt x="3709" y="2311"/>
                  </a:cubicBezTo>
                  <a:lnTo>
                    <a:pt x="3709" y="2280"/>
                  </a:lnTo>
                  <a:cubicBezTo>
                    <a:pt x="2706" y="2250"/>
                    <a:pt x="1915" y="124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424699" y="4777832"/>
              <a:ext cx="133864" cy="164288"/>
            </a:xfrm>
            <a:custGeom>
              <a:avLst/>
              <a:gdLst/>
              <a:ahLst/>
              <a:cxnLst/>
              <a:rect l="l" t="t" r="r" b="b"/>
              <a:pathLst>
                <a:path w="3740" h="4590" extrusionOk="0">
                  <a:moveTo>
                    <a:pt x="1885" y="0"/>
                  </a:moveTo>
                  <a:cubicBezTo>
                    <a:pt x="1824" y="1246"/>
                    <a:pt x="1004" y="2249"/>
                    <a:pt x="1" y="2280"/>
                  </a:cubicBezTo>
                  <a:lnTo>
                    <a:pt x="1" y="2310"/>
                  </a:lnTo>
                  <a:cubicBezTo>
                    <a:pt x="1004" y="2341"/>
                    <a:pt x="1824" y="3344"/>
                    <a:pt x="1885" y="4590"/>
                  </a:cubicBezTo>
                  <a:cubicBezTo>
                    <a:pt x="1916" y="3344"/>
                    <a:pt x="2736" y="2341"/>
                    <a:pt x="3739" y="2310"/>
                  </a:cubicBezTo>
                  <a:cubicBezTo>
                    <a:pt x="3739" y="2310"/>
                    <a:pt x="3739" y="2310"/>
                    <a:pt x="3739" y="2280"/>
                  </a:cubicBezTo>
                  <a:cubicBezTo>
                    <a:pt x="2736" y="2249"/>
                    <a:pt x="1916" y="1246"/>
                    <a:pt x="188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7216650" y="4676706"/>
              <a:ext cx="30495" cy="30531"/>
            </a:xfrm>
            <a:custGeom>
              <a:avLst/>
              <a:gdLst/>
              <a:ahLst/>
              <a:cxnLst/>
              <a:rect l="l" t="t" r="r" b="b"/>
              <a:pathLst>
                <a:path w="852" h="853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70"/>
                    <a:pt x="183" y="852"/>
                    <a:pt x="426" y="852"/>
                  </a:cubicBezTo>
                  <a:cubicBezTo>
                    <a:pt x="669" y="852"/>
                    <a:pt x="851" y="670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8633753" y="2521548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69"/>
                    <a:pt x="214" y="852"/>
                    <a:pt x="426" y="852"/>
                  </a:cubicBezTo>
                  <a:cubicBezTo>
                    <a:pt x="669" y="852"/>
                    <a:pt x="852" y="669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260382" y="3853754"/>
              <a:ext cx="31569" cy="30495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456" y="0"/>
                  </a:moveTo>
                  <a:cubicBezTo>
                    <a:pt x="213" y="0"/>
                    <a:pt x="0" y="183"/>
                    <a:pt x="0" y="426"/>
                  </a:cubicBezTo>
                  <a:cubicBezTo>
                    <a:pt x="0" y="669"/>
                    <a:pt x="213" y="852"/>
                    <a:pt x="456" y="852"/>
                  </a:cubicBezTo>
                  <a:cubicBezTo>
                    <a:pt x="669" y="852"/>
                    <a:pt x="882" y="669"/>
                    <a:pt x="882" y="426"/>
                  </a:cubicBezTo>
                  <a:cubicBezTo>
                    <a:pt x="882" y="183"/>
                    <a:pt x="669" y="0"/>
                    <a:pt x="45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8538861" y="4506484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7030091" y="254326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38" y="851"/>
                    <a:pt x="851" y="669"/>
                    <a:pt x="851" y="426"/>
                  </a:cubicBezTo>
                  <a:cubicBezTo>
                    <a:pt x="851" y="183"/>
                    <a:pt x="638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1592550" y="293347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4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>
            <p:ph type="body" idx="1"/>
          </p:nvPr>
        </p:nvSpPr>
        <p:spPr>
          <a:xfrm>
            <a:off x="720000" y="1455750"/>
            <a:ext cx="77040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verpass Light"/>
              <a:buChar char="●"/>
              <a:defRPr>
                <a:solidFill>
                  <a:srgbClr val="434343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3" name="Google Shape;133;p4"/>
          <p:cNvSpPr txBox="1"/>
          <p:nvPr>
            <p:ph type="title"/>
          </p:nvPr>
        </p:nvSpPr>
        <p:spPr>
          <a:xfrm>
            <a:off x="720000" y="539500"/>
            <a:ext cx="77040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4" name="Google Shape;134;p4"/>
          <p:cNvGrpSpPr/>
          <p:nvPr/>
        </p:nvGrpSpPr>
        <p:grpSpPr>
          <a:xfrm rot="10800000">
            <a:off x="8034079" y="-40718"/>
            <a:ext cx="742642" cy="1005209"/>
            <a:chOff x="3051600" y="3618575"/>
            <a:chExt cx="498150" cy="674275"/>
          </a:xfrm>
        </p:grpSpPr>
        <p:sp>
          <p:nvSpPr>
            <p:cNvPr id="135" name="Google Shape;135;p4"/>
            <p:cNvSpPr/>
            <p:nvPr/>
          </p:nvSpPr>
          <p:spPr>
            <a:xfrm>
              <a:off x="3051600" y="3854600"/>
              <a:ext cx="191850" cy="418525"/>
            </a:xfrm>
            <a:custGeom>
              <a:avLst/>
              <a:gdLst/>
              <a:ahLst/>
              <a:cxnLst/>
              <a:rect l="l" t="t" r="r" b="b"/>
              <a:pathLst>
                <a:path w="7674" h="16741" extrusionOk="0">
                  <a:moveTo>
                    <a:pt x="763" y="0"/>
                  </a:moveTo>
                  <a:cubicBezTo>
                    <a:pt x="720" y="0"/>
                    <a:pt x="677" y="6"/>
                    <a:pt x="635" y="19"/>
                  </a:cubicBezTo>
                  <a:cubicBezTo>
                    <a:pt x="372" y="111"/>
                    <a:pt x="264" y="421"/>
                    <a:pt x="233" y="699"/>
                  </a:cubicBezTo>
                  <a:cubicBezTo>
                    <a:pt x="1" y="2324"/>
                    <a:pt x="465" y="3948"/>
                    <a:pt x="1022" y="5495"/>
                  </a:cubicBezTo>
                  <a:cubicBezTo>
                    <a:pt x="2507" y="9610"/>
                    <a:pt x="4781" y="13446"/>
                    <a:pt x="7673" y="16741"/>
                  </a:cubicBezTo>
                  <a:cubicBezTo>
                    <a:pt x="6482" y="14591"/>
                    <a:pt x="6003" y="11837"/>
                    <a:pt x="5245" y="9501"/>
                  </a:cubicBezTo>
                  <a:cubicBezTo>
                    <a:pt x="4440" y="7042"/>
                    <a:pt x="3574" y="4613"/>
                    <a:pt x="2646" y="2215"/>
                  </a:cubicBezTo>
                  <a:cubicBezTo>
                    <a:pt x="2321" y="1380"/>
                    <a:pt x="1903" y="467"/>
                    <a:pt x="1099" y="96"/>
                  </a:cubicBezTo>
                  <a:cubicBezTo>
                    <a:pt x="987" y="40"/>
                    <a:pt x="875" y="0"/>
                    <a:pt x="763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/>
                <a:t> </a:t>
              </a:r>
              <a:endParaRPr lang="pt-PT"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3203200" y="3618575"/>
              <a:ext cx="141175" cy="674275"/>
            </a:xfrm>
            <a:custGeom>
              <a:avLst/>
              <a:gdLst/>
              <a:ahLst/>
              <a:cxnLst/>
              <a:rect l="l" t="t" r="r" b="b"/>
              <a:pathLst>
                <a:path w="5647" h="26971" extrusionOk="0">
                  <a:moveTo>
                    <a:pt x="4291" y="0"/>
                  </a:moveTo>
                  <a:cubicBezTo>
                    <a:pt x="4259" y="0"/>
                    <a:pt x="4226" y="3"/>
                    <a:pt x="4193" y="8"/>
                  </a:cubicBezTo>
                  <a:cubicBezTo>
                    <a:pt x="3976" y="54"/>
                    <a:pt x="3791" y="194"/>
                    <a:pt x="3651" y="364"/>
                  </a:cubicBezTo>
                  <a:cubicBezTo>
                    <a:pt x="2909" y="1122"/>
                    <a:pt x="2538" y="2174"/>
                    <a:pt x="2228" y="3195"/>
                  </a:cubicBezTo>
                  <a:cubicBezTo>
                    <a:pt x="1" y="10867"/>
                    <a:pt x="790" y="19051"/>
                    <a:pt x="1810" y="26971"/>
                  </a:cubicBezTo>
                  <a:cubicBezTo>
                    <a:pt x="2630" y="22315"/>
                    <a:pt x="2909" y="16405"/>
                    <a:pt x="4007" y="11826"/>
                  </a:cubicBezTo>
                  <a:cubicBezTo>
                    <a:pt x="4827" y="8361"/>
                    <a:pt x="5647" y="4819"/>
                    <a:pt x="5214" y="1307"/>
                  </a:cubicBezTo>
                  <a:cubicBezTo>
                    <a:pt x="5141" y="723"/>
                    <a:pt x="4833" y="0"/>
                    <a:pt x="4291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3256575" y="4093025"/>
              <a:ext cx="293175" cy="195575"/>
            </a:xfrm>
            <a:custGeom>
              <a:avLst/>
              <a:gdLst/>
              <a:ahLst/>
              <a:cxnLst/>
              <a:rect l="l" t="t" r="r" b="b"/>
              <a:pathLst>
                <a:path w="11727" h="7823" extrusionOk="0">
                  <a:moveTo>
                    <a:pt x="10977" y="0"/>
                  </a:moveTo>
                  <a:cubicBezTo>
                    <a:pt x="10714" y="0"/>
                    <a:pt x="10421" y="78"/>
                    <a:pt x="10179" y="181"/>
                  </a:cubicBezTo>
                  <a:cubicBezTo>
                    <a:pt x="6235" y="1836"/>
                    <a:pt x="2707" y="4497"/>
                    <a:pt x="0" y="7823"/>
                  </a:cubicBezTo>
                  <a:cubicBezTo>
                    <a:pt x="1393" y="7142"/>
                    <a:pt x="1315" y="7127"/>
                    <a:pt x="2754" y="6570"/>
                  </a:cubicBezTo>
                  <a:cubicBezTo>
                    <a:pt x="5260" y="5611"/>
                    <a:pt x="7627" y="4327"/>
                    <a:pt x="9792" y="2749"/>
                  </a:cubicBezTo>
                  <a:cubicBezTo>
                    <a:pt x="10427" y="2300"/>
                    <a:pt x="11061" y="1805"/>
                    <a:pt x="11463" y="1155"/>
                  </a:cubicBezTo>
                  <a:cubicBezTo>
                    <a:pt x="11602" y="923"/>
                    <a:pt x="11726" y="630"/>
                    <a:pt x="11633" y="367"/>
                  </a:cubicBezTo>
                  <a:cubicBezTo>
                    <a:pt x="11527" y="97"/>
                    <a:pt x="11271" y="0"/>
                    <a:pt x="10977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254250" y="3903600"/>
              <a:ext cx="274600" cy="383075"/>
            </a:xfrm>
            <a:custGeom>
              <a:avLst/>
              <a:gdLst/>
              <a:ahLst/>
              <a:cxnLst/>
              <a:rect l="l" t="t" r="r" b="b"/>
              <a:pathLst>
                <a:path w="10984" h="15323" extrusionOk="0">
                  <a:moveTo>
                    <a:pt x="10264" y="0"/>
                  </a:moveTo>
                  <a:cubicBezTo>
                    <a:pt x="10154" y="0"/>
                    <a:pt x="10043" y="24"/>
                    <a:pt x="9932" y="54"/>
                  </a:cubicBezTo>
                  <a:cubicBezTo>
                    <a:pt x="8632" y="410"/>
                    <a:pt x="7673" y="1508"/>
                    <a:pt x="6853" y="2576"/>
                  </a:cubicBezTo>
                  <a:cubicBezTo>
                    <a:pt x="3899" y="6412"/>
                    <a:pt x="1578" y="10728"/>
                    <a:pt x="1" y="15322"/>
                  </a:cubicBezTo>
                  <a:cubicBezTo>
                    <a:pt x="944" y="14270"/>
                    <a:pt x="1578" y="12755"/>
                    <a:pt x="2522" y="11703"/>
                  </a:cubicBezTo>
                  <a:cubicBezTo>
                    <a:pt x="5724" y="8779"/>
                    <a:pt x="8447" y="5345"/>
                    <a:pt x="10551" y="1539"/>
                  </a:cubicBezTo>
                  <a:cubicBezTo>
                    <a:pt x="10829" y="1029"/>
                    <a:pt x="10984" y="209"/>
                    <a:pt x="10442" y="23"/>
                  </a:cubicBezTo>
                  <a:cubicBezTo>
                    <a:pt x="10383" y="7"/>
                    <a:pt x="10324" y="0"/>
                    <a:pt x="10264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051600" y="3867425"/>
              <a:ext cx="182175" cy="394500"/>
            </a:xfrm>
            <a:custGeom>
              <a:avLst/>
              <a:gdLst/>
              <a:ahLst/>
              <a:cxnLst/>
              <a:rect l="l" t="t" r="r" b="b"/>
              <a:pathLst>
                <a:path w="7287" h="15780" extrusionOk="0">
                  <a:moveTo>
                    <a:pt x="264" y="1"/>
                  </a:moveTo>
                  <a:cubicBezTo>
                    <a:pt x="248" y="63"/>
                    <a:pt x="233" y="124"/>
                    <a:pt x="233" y="186"/>
                  </a:cubicBezTo>
                  <a:cubicBezTo>
                    <a:pt x="1" y="1811"/>
                    <a:pt x="465" y="3435"/>
                    <a:pt x="1022" y="4982"/>
                  </a:cubicBezTo>
                  <a:cubicBezTo>
                    <a:pt x="2445" y="8911"/>
                    <a:pt x="4580" y="12593"/>
                    <a:pt x="7287" y="15779"/>
                  </a:cubicBezTo>
                  <a:cubicBezTo>
                    <a:pt x="7271" y="15671"/>
                    <a:pt x="7240" y="15563"/>
                    <a:pt x="7209" y="15455"/>
                  </a:cubicBezTo>
                  <a:cubicBezTo>
                    <a:pt x="6823" y="14202"/>
                    <a:pt x="6173" y="13072"/>
                    <a:pt x="5539" y="11928"/>
                  </a:cubicBezTo>
                  <a:cubicBezTo>
                    <a:pt x="3419" y="8138"/>
                    <a:pt x="1470" y="4162"/>
                    <a:pt x="264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203200" y="3618750"/>
              <a:ext cx="107925" cy="674100"/>
            </a:xfrm>
            <a:custGeom>
              <a:avLst/>
              <a:gdLst/>
              <a:ahLst/>
              <a:cxnLst/>
              <a:rect l="l" t="t" r="r" b="b"/>
              <a:pathLst>
                <a:path w="4317" h="26964" extrusionOk="0">
                  <a:moveTo>
                    <a:pt x="4193" y="1"/>
                  </a:moveTo>
                  <a:cubicBezTo>
                    <a:pt x="3976" y="47"/>
                    <a:pt x="3791" y="187"/>
                    <a:pt x="3651" y="357"/>
                  </a:cubicBezTo>
                  <a:cubicBezTo>
                    <a:pt x="2909" y="1115"/>
                    <a:pt x="2538" y="2167"/>
                    <a:pt x="2228" y="3188"/>
                  </a:cubicBezTo>
                  <a:cubicBezTo>
                    <a:pt x="1" y="10860"/>
                    <a:pt x="790" y="19044"/>
                    <a:pt x="1810" y="26964"/>
                  </a:cubicBezTo>
                  <a:cubicBezTo>
                    <a:pt x="1857" y="26747"/>
                    <a:pt x="1888" y="26515"/>
                    <a:pt x="1919" y="26299"/>
                  </a:cubicBezTo>
                  <a:cubicBezTo>
                    <a:pt x="1625" y="21441"/>
                    <a:pt x="1424" y="16584"/>
                    <a:pt x="1826" y="11742"/>
                  </a:cubicBezTo>
                  <a:cubicBezTo>
                    <a:pt x="2151" y="7736"/>
                    <a:pt x="2909" y="3744"/>
                    <a:pt x="4317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3277850" y="3903600"/>
              <a:ext cx="243650" cy="320025"/>
            </a:xfrm>
            <a:custGeom>
              <a:avLst/>
              <a:gdLst/>
              <a:ahLst/>
              <a:cxnLst/>
              <a:rect l="l" t="t" r="r" b="b"/>
              <a:pathLst>
                <a:path w="9746" h="12801" extrusionOk="0">
                  <a:moveTo>
                    <a:pt x="9320" y="0"/>
                  </a:moveTo>
                  <a:cubicBezTo>
                    <a:pt x="9210" y="0"/>
                    <a:pt x="9099" y="24"/>
                    <a:pt x="8988" y="54"/>
                  </a:cubicBezTo>
                  <a:cubicBezTo>
                    <a:pt x="7688" y="410"/>
                    <a:pt x="6729" y="1508"/>
                    <a:pt x="5909" y="2576"/>
                  </a:cubicBezTo>
                  <a:cubicBezTo>
                    <a:pt x="3496" y="5700"/>
                    <a:pt x="1516" y="9150"/>
                    <a:pt x="0" y="12801"/>
                  </a:cubicBezTo>
                  <a:cubicBezTo>
                    <a:pt x="634" y="11610"/>
                    <a:pt x="1423" y="10465"/>
                    <a:pt x="2212" y="9367"/>
                  </a:cubicBezTo>
                  <a:cubicBezTo>
                    <a:pt x="4486" y="6134"/>
                    <a:pt x="6822" y="2839"/>
                    <a:pt x="9746" y="209"/>
                  </a:cubicBezTo>
                  <a:cubicBezTo>
                    <a:pt x="9684" y="132"/>
                    <a:pt x="9607" y="70"/>
                    <a:pt x="9498" y="23"/>
                  </a:cubicBezTo>
                  <a:cubicBezTo>
                    <a:pt x="9439" y="7"/>
                    <a:pt x="9380" y="0"/>
                    <a:pt x="9320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3260450" y="4093025"/>
              <a:ext cx="286975" cy="190950"/>
            </a:xfrm>
            <a:custGeom>
              <a:avLst/>
              <a:gdLst/>
              <a:ahLst/>
              <a:cxnLst/>
              <a:rect l="l" t="t" r="r" b="b"/>
              <a:pathLst>
                <a:path w="11479" h="7638" extrusionOk="0">
                  <a:moveTo>
                    <a:pt x="10822" y="0"/>
                  </a:moveTo>
                  <a:cubicBezTo>
                    <a:pt x="10559" y="0"/>
                    <a:pt x="10266" y="78"/>
                    <a:pt x="10024" y="181"/>
                  </a:cubicBezTo>
                  <a:cubicBezTo>
                    <a:pt x="6157" y="1805"/>
                    <a:pt x="2676" y="4389"/>
                    <a:pt x="0" y="7637"/>
                  </a:cubicBezTo>
                  <a:cubicBezTo>
                    <a:pt x="3403" y="4636"/>
                    <a:pt x="7302" y="2176"/>
                    <a:pt x="11478" y="382"/>
                  </a:cubicBezTo>
                  <a:cubicBezTo>
                    <a:pt x="11478" y="382"/>
                    <a:pt x="11478" y="382"/>
                    <a:pt x="11478" y="367"/>
                  </a:cubicBezTo>
                  <a:cubicBezTo>
                    <a:pt x="11372" y="97"/>
                    <a:pt x="11116" y="0"/>
                    <a:pt x="10822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114250" y="4014775"/>
              <a:ext cx="129200" cy="258350"/>
            </a:xfrm>
            <a:custGeom>
              <a:avLst/>
              <a:gdLst/>
              <a:ahLst/>
              <a:cxnLst/>
              <a:rect l="l" t="t" r="r" b="b"/>
              <a:pathLst>
                <a:path w="5168" h="10334" extrusionOk="0">
                  <a:moveTo>
                    <a:pt x="1687" y="0"/>
                  </a:moveTo>
                  <a:lnTo>
                    <a:pt x="1687" y="0"/>
                  </a:lnTo>
                  <a:cubicBezTo>
                    <a:pt x="1780" y="1377"/>
                    <a:pt x="1857" y="2754"/>
                    <a:pt x="1903" y="4131"/>
                  </a:cubicBezTo>
                  <a:cubicBezTo>
                    <a:pt x="1903" y="4239"/>
                    <a:pt x="1872" y="4378"/>
                    <a:pt x="1764" y="4394"/>
                  </a:cubicBezTo>
                  <a:cubicBezTo>
                    <a:pt x="1702" y="4394"/>
                    <a:pt x="1656" y="4347"/>
                    <a:pt x="1625" y="4301"/>
                  </a:cubicBezTo>
                  <a:cubicBezTo>
                    <a:pt x="1068" y="3729"/>
                    <a:pt x="527" y="3156"/>
                    <a:pt x="1" y="2568"/>
                  </a:cubicBezTo>
                  <a:lnTo>
                    <a:pt x="1" y="2568"/>
                  </a:lnTo>
                  <a:cubicBezTo>
                    <a:pt x="1362" y="5368"/>
                    <a:pt x="3110" y="7983"/>
                    <a:pt x="5167" y="10334"/>
                  </a:cubicBezTo>
                  <a:cubicBezTo>
                    <a:pt x="3976" y="8184"/>
                    <a:pt x="3497" y="5430"/>
                    <a:pt x="2739" y="3094"/>
                  </a:cubicBezTo>
                  <a:cubicBezTo>
                    <a:pt x="2398" y="2058"/>
                    <a:pt x="2043" y="1021"/>
                    <a:pt x="1687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3256575" y="4131950"/>
              <a:ext cx="185275" cy="156650"/>
            </a:xfrm>
            <a:custGeom>
              <a:avLst/>
              <a:gdLst/>
              <a:ahLst/>
              <a:cxnLst/>
              <a:rect l="l" t="t" r="r" b="b"/>
              <a:pathLst>
                <a:path w="7411" h="6266" extrusionOk="0">
                  <a:moveTo>
                    <a:pt x="7410" y="1"/>
                  </a:moveTo>
                  <a:lnTo>
                    <a:pt x="7410" y="1"/>
                  </a:lnTo>
                  <a:cubicBezTo>
                    <a:pt x="4579" y="1609"/>
                    <a:pt x="2042" y="3729"/>
                    <a:pt x="0" y="6266"/>
                  </a:cubicBezTo>
                  <a:cubicBezTo>
                    <a:pt x="1393" y="5585"/>
                    <a:pt x="1315" y="5570"/>
                    <a:pt x="2754" y="5013"/>
                  </a:cubicBezTo>
                  <a:cubicBezTo>
                    <a:pt x="4007" y="4533"/>
                    <a:pt x="5229" y="3976"/>
                    <a:pt x="6389" y="3342"/>
                  </a:cubicBezTo>
                  <a:lnTo>
                    <a:pt x="6389" y="3342"/>
                  </a:lnTo>
                  <a:cubicBezTo>
                    <a:pt x="5806" y="3422"/>
                    <a:pt x="5215" y="3468"/>
                    <a:pt x="4628" y="3468"/>
                  </a:cubicBezTo>
                  <a:cubicBezTo>
                    <a:pt x="4420" y="3468"/>
                    <a:pt x="4213" y="3462"/>
                    <a:pt x="4007" y="3450"/>
                  </a:cubicBezTo>
                  <a:cubicBezTo>
                    <a:pt x="5090" y="2244"/>
                    <a:pt x="6219" y="1099"/>
                    <a:pt x="7410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3254250" y="4047250"/>
              <a:ext cx="159350" cy="239425"/>
            </a:xfrm>
            <a:custGeom>
              <a:avLst/>
              <a:gdLst/>
              <a:ahLst/>
              <a:cxnLst/>
              <a:rect l="l" t="t" r="r" b="b"/>
              <a:pathLst>
                <a:path w="6374" h="9577" extrusionOk="0">
                  <a:moveTo>
                    <a:pt x="4626" y="1"/>
                  </a:moveTo>
                  <a:cubicBezTo>
                    <a:pt x="2708" y="3002"/>
                    <a:pt x="1161" y="6220"/>
                    <a:pt x="1" y="9576"/>
                  </a:cubicBezTo>
                  <a:cubicBezTo>
                    <a:pt x="944" y="8524"/>
                    <a:pt x="1578" y="7009"/>
                    <a:pt x="2522" y="5957"/>
                  </a:cubicBezTo>
                  <a:cubicBezTo>
                    <a:pt x="3899" y="4704"/>
                    <a:pt x="5183" y="3342"/>
                    <a:pt x="6374" y="1904"/>
                  </a:cubicBezTo>
                  <a:lnTo>
                    <a:pt x="6374" y="1904"/>
                  </a:lnTo>
                  <a:cubicBezTo>
                    <a:pt x="5817" y="2337"/>
                    <a:pt x="5245" y="2785"/>
                    <a:pt x="4564" y="2956"/>
                  </a:cubicBezTo>
                  <a:cubicBezTo>
                    <a:pt x="4502" y="2971"/>
                    <a:pt x="4433" y="2986"/>
                    <a:pt x="4369" y="2986"/>
                  </a:cubicBezTo>
                  <a:cubicBezTo>
                    <a:pt x="4305" y="2986"/>
                    <a:pt x="4247" y="2971"/>
                    <a:pt x="4208" y="2925"/>
                  </a:cubicBezTo>
                  <a:cubicBezTo>
                    <a:pt x="4115" y="2832"/>
                    <a:pt x="4131" y="2693"/>
                    <a:pt x="4146" y="2569"/>
                  </a:cubicBezTo>
                  <a:cubicBezTo>
                    <a:pt x="4270" y="1718"/>
                    <a:pt x="4440" y="852"/>
                    <a:pt x="4626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6" name="Google Shape;146;p4"/>
          <p:cNvGrpSpPr/>
          <p:nvPr/>
        </p:nvGrpSpPr>
        <p:grpSpPr>
          <a:xfrm>
            <a:off x="215732" y="253626"/>
            <a:ext cx="8699274" cy="4649473"/>
            <a:chOff x="215732" y="253626"/>
            <a:chExt cx="8699274" cy="4649473"/>
          </a:xfrm>
        </p:grpSpPr>
        <p:sp>
          <p:nvSpPr>
            <p:cNvPr id="147" name="Google Shape;147;p4"/>
            <p:cNvSpPr/>
            <p:nvPr/>
          </p:nvSpPr>
          <p:spPr>
            <a:xfrm rot="10800000" flipH="1">
              <a:off x="417022" y="253626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16"/>
                    <a:pt x="1004" y="2219"/>
                    <a:pt x="1" y="2280"/>
                  </a:cubicBezTo>
                  <a:cubicBezTo>
                    <a:pt x="1004" y="2311"/>
                    <a:pt x="1824" y="3314"/>
                    <a:pt x="1885" y="4560"/>
                  </a:cubicBezTo>
                  <a:cubicBezTo>
                    <a:pt x="1916" y="3314"/>
                    <a:pt x="2736" y="2341"/>
                    <a:pt x="3739" y="2280"/>
                  </a:cubicBezTo>
                  <a:cubicBezTo>
                    <a:pt x="2736" y="2219"/>
                    <a:pt x="1916" y="1216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4"/>
            <p:cNvSpPr/>
            <p:nvPr/>
          </p:nvSpPr>
          <p:spPr>
            <a:xfrm rot="10800000" flipH="1">
              <a:off x="7901333" y="4654437"/>
              <a:ext cx="132754" cy="163214"/>
            </a:xfrm>
            <a:custGeom>
              <a:avLst/>
              <a:gdLst/>
              <a:ahLst/>
              <a:cxnLst/>
              <a:rect l="l" t="t" r="r" b="b"/>
              <a:pathLst>
                <a:path w="3709" h="4560" extrusionOk="0">
                  <a:moveTo>
                    <a:pt x="1854" y="0"/>
                  </a:moveTo>
                  <a:cubicBezTo>
                    <a:pt x="1793" y="1216"/>
                    <a:pt x="1003" y="2219"/>
                    <a:pt x="0" y="2280"/>
                  </a:cubicBezTo>
                  <a:cubicBezTo>
                    <a:pt x="1003" y="2310"/>
                    <a:pt x="1793" y="3314"/>
                    <a:pt x="1854" y="4560"/>
                  </a:cubicBezTo>
                  <a:cubicBezTo>
                    <a:pt x="1915" y="3314"/>
                    <a:pt x="2705" y="2341"/>
                    <a:pt x="3708" y="2280"/>
                  </a:cubicBezTo>
                  <a:cubicBezTo>
                    <a:pt x="2705" y="2219"/>
                    <a:pt x="1915" y="1216"/>
                    <a:pt x="1854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4"/>
            <p:cNvSpPr/>
            <p:nvPr/>
          </p:nvSpPr>
          <p:spPr>
            <a:xfrm rot="10800000" flipH="1">
              <a:off x="8660978" y="2880415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47"/>
                    <a:pt x="1003" y="2220"/>
                    <a:pt x="0" y="2280"/>
                  </a:cubicBezTo>
                  <a:cubicBezTo>
                    <a:pt x="1003" y="2341"/>
                    <a:pt x="1824" y="3344"/>
                    <a:pt x="1885" y="4560"/>
                  </a:cubicBezTo>
                  <a:cubicBezTo>
                    <a:pt x="1915" y="3344"/>
                    <a:pt x="2736" y="2341"/>
                    <a:pt x="3739" y="2280"/>
                  </a:cubicBezTo>
                  <a:cubicBezTo>
                    <a:pt x="2736" y="2220"/>
                    <a:pt x="1915" y="1247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4"/>
            <p:cNvSpPr/>
            <p:nvPr/>
          </p:nvSpPr>
          <p:spPr>
            <a:xfrm rot="10800000" flipH="1">
              <a:off x="216292" y="2880403"/>
              <a:ext cx="132754" cy="163250"/>
            </a:xfrm>
            <a:custGeom>
              <a:avLst/>
              <a:gdLst/>
              <a:ahLst/>
              <a:cxnLst/>
              <a:rect l="l" t="t" r="r" b="b"/>
              <a:pathLst>
                <a:path w="3709" h="4561" extrusionOk="0">
                  <a:moveTo>
                    <a:pt x="1854" y="1"/>
                  </a:moveTo>
                  <a:cubicBezTo>
                    <a:pt x="1824" y="1217"/>
                    <a:pt x="1003" y="2220"/>
                    <a:pt x="0" y="2281"/>
                  </a:cubicBezTo>
                  <a:cubicBezTo>
                    <a:pt x="1003" y="2341"/>
                    <a:pt x="1824" y="3314"/>
                    <a:pt x="1854" y="4560"/>
                  </a:cubicBezTo>
                  <a:cubicBezTo>
                    <a:pt x="1915" y="3314"/>
                    <a:pt x="2705" y="2341"/>
                    <a:pt x="3708" y="2281"/>
                  </a:cubicBezTo>
                  <a:cubicBezTo>
                    <a:pt x="2705" y="2220"/>
                    <a:pt x="1915" y="121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4"/>
            <p:cNvSpPr/>
            <p:nvPr/>
          </p:nvSpPr>
          <p:spPr>
            <a:xfrm rot="10800000" flipH="1">
              <a:off x="4211854" y="4711111"/>
              <a:ext cx="132754" cy="164323"/>
            </a:xfrm>
            <a:custGeom>
              <a:avLst/>
              <a:gdLst/>
              <a:ahLst/>
              <a:cxnLst/>
              <a:rect l="l" t="t" r="r" b="b"/>
              <a:pathLst>
                <a:path w="3709" h="4591" extrusionOk="0">
                  <a:moveTo>
                    <a:pt x="1854" y="1"/>
                  </a:moveTo>
                  <a:cubicBezTo>
                    <a:pt x="1824" y="1247"/>
                    <a:pt x="1003" y="2250"/>
                    <a:pt x="0" y="2280"/>
                  </a:cubicBezTo>
                  <a:lnTo>
                    <a:pt x="0" y="2311"/>
                  </a:lnTo>
                  <a:cubicBezTo>
                    <a:pt x="1003" y="2341"/>
                    <a:pt x="1824" y="3344"/>
                    <a:pt x="1854" y="4590"/>
                  </a:cubicBezTo>
                  <a:cubicBezTo>
                    <a:pt x="1915" y="3344"/>
                    <a:pt x="2706" y="2341"/>
                    <a:pt x="3709" y="2311"/>
                  </a:cubicBezTo>
                  <a:lnTo>
                    <a:pt x="3709" y="2280"/>
                  </a:lnTo>
                  <a:cubicBezTo>
                    <a:pt x="2706" y="2250"/>
                    <a:pt x="1915" y="124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4"/>
            <p:cNvSpPr/>
            <p:nvPr/>
          </p:nvSpPr>
          <p:spPr>
            <a:xfrm rot="10800000" flipH="1">
              <a:off x="434510" y="2847283"/>
              <a:ext cx="1110" cy="1145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0" y="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31" y="31"/>
                    <a:pt x="31" y="31"/>
                    <a:pt x="0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4"/>
            <p:cNvSpPr/>
            <p:nvPr/>
          </p:nvSpPr>
          <p:spPr>
            <a:xfrm rot="10800000" flipH="1">
              <a:off x="215732" y="4738812"/>
              <a:ext cx="133864" cy="164288"/>
            </a:xfrm>
            <a:custGeom>
              <a:avLst/>
              <a:gdLst/>
              <a:ahLst/>
              <a:cxnLst/>
              <a:rect l="l" t="t" r="r" b="b"/>
              <a:pathLst>
                <a:path w="3740" h="4590" extrusionOk="0">
                  <a:moveTo>
                    <a:pt x="1885" y="0"/>
                  </a:moveTo>
                  <a:cubicBezTo>
                    <a:pt x="1824" y="1246"/>
                    <a:pt x="1004" y="2249"/>
                    <a:pt x="1" y="2280"/>
                  </a:cubicBezTo>
                  <a:lnTo>
                    <a:pt x="1" y="2310"/>
                  </a:lnTo>
                  <a:cubicBezTo>
                    <a:pt x="1004" y="2341"/>
                    <a:pt x="1824" y="3344"/>
                    <a:pt x="1885" y="4590"/>
                  </a:cubicBezTo>
                  <a:cubicBezTo>
                    <a:pt x="1916" y="3344"/>
                    <a:pt x="2736" y="2341"/>
                    <a:pt x="3739" y="2310"/>
                  </a:cubicBezTo>
                  <a:cubicBezTo>
                    <a:pt x="3739" y="2310"/>
                    <a:pt x="3739" y="2310"/>
                    <a:pt x="3739" y="2280"/>
                  </a:cubicBezTo>
                  <a:cubicBezTo>
                    <a:pt x="2736" y="2249"/>
                    <a:pt x="1916" y="1246"/>
                    <a:pt x="188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4"/>
            <p:cNvSpPr/>
            <p:nvPr/>
          </p:nvSpPr>
          <p:spPr>
            <a:xfrm rot="10800000" flipH="1">
              <a:off x="8884511" y="3815338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69"/>
                    <a:pt x="214" y="852"/>
                    <a:pt x="426" y="852"/>
                  </a:cubicBezTo>
                  <a:cubicBezTo>
                    <a:pt x="669" y="852"/>
                    <a:pt x="852" y="669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4"/>
            <p:cNvSpPr/>
            <p:nvPr/>
          </p:nvSpPr>
          <p:spPr>
            <a:xfrm rot="10800000" flipH="1">
              <a:off x="5985448" y="4787160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38" y="851"/>
                    <a:pt x="851" y="669"/>
                    <a:pt x="851" y="426"/>
                  </a:cubicBezTo>
                  <a:cubicBezTo>
                    <a:pt x="851" y="183"/>
                    <a:pt x="638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4"/>
            <p:cNvSpPr/>
            <p:nvPr/>
          </p:nvSpPr>
          <p:spPr>
            <a:xfrm rot="10800000" flipH="1">
              <a:off x="1995707" y="4671940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4"/>
            <p:cNvSpPr/>
            <p:nvPr/>
          </p:nvSpPr>
          <p:spPr>
            <a:xfrm rot="10800000" flipH="1">
              <a:off x="844656" y="4546436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4"/>
            <p:cNvSpPr/>
            <p:nvPr/>
          </p:nvSpPr>
          <p:spPr>
            <a:xfrm rot="10800000" flipH="1">
              <a:off x="721812" y="1254792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4"/>
            <p:cNvSpPr/>
            <p:nvPr/>
          </p:nvSpPr>
          <p:spPr>
            <a:xfrm rot="10800000" flipH="1">
              <a:off x="386519" y="1840771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69" y="851"/>
                    <a:pt x="851" y="669"/>
                    <a:pt x="851" y="426"/>
                  </a:cubicBezTo>
                  <a:cubicBezTo>
                    <a:pt x="851" y="183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5" name="Google Shape;1315;p31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6" name="Google Shape;1316;p31"/>
          <p:cNvSpPr txBox="1"/>
          <p:nvPr>
            <p:ph type="subTitle" idx="1"/>
          </p:nvPr>
        </p:nvSpPr>
        <p:spPr>
          <a:xfrm>
            <a:off x="720000" y="1291800"/>
            <a:ext cx="1872000" cy="38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17" name="Google Shape;1317;p31"/>
          <p:cNvSpPr txBox="1"/>
          <p:nvPr>
            <p:ph type="subTitle" idx="2"/>
          </p:nvPr>
        </p:nvSpPr>
        <p:spPr>
          <a:xfrm>
            <a:off x="720000" y="1679450"/>
            <a:ext cx="6494400" cy="6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8" name="Google Shape;1318;p31"/>
          <p:cNvSpPr txBox="1"/>
          <p:nvPr>
            <p:ph type="subTitle" idx="3"/>
          </p:nvPr>
        </p:nvSpPr>
        <p:spPr>
          <a:xfrm>
            <a:off x="720000" y="2825975"/>
            <a:ext cx="6494400" cy="6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9" name="Google Shape;1319;p31"/>
          <p:cNvSpPr txBox="1"/>
          <p:nvPr>
            <p:ph type="subTitle" idx="4"/>
          </p:nvPr>
        </p:nvSpPr>
        <p:spPr>
          <a:xfrm>
            <a:off x="720000" y="3972500"/>
            <a:ext cx="6494400" cy="6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0" name="Google Shape;1320;p31"/>
          <p:cNvSpPr txBox="1"/>
          <p:nvPr>
            <p:ph type="subTitle" idx="5"/>
          </p:nvPr>
        </p:nvSpPr>
        <p:spPr>
          <a:xfrm>
            <a:off x="720000" y="2438325"/>
            <a:ext cx="1872000" cy="38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1" name="Google Shape;1321;p31"/>
          <p:cNvSpPr txBox="1"/>
          <p:nvPr>
            <p:ph type="subTitle" idx="6"/>
          </p:nvPr>
        </p:nvSpPr>
        <p:spPr>
          <a:xfrm>
            <a:off x="720000" y="3584851"/>
            <a:ext cx="1872000" cy="38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2" name="Google Shape;1322;p31"/>
          <p:cNvSpPr txBox="1"/>
          <p:nvPr>
            <p:ph type="title"/>
          </p:nvPr>
        </p:nvSpPr>
        <p:spPr>
          <a:xfrm>
            <a:off x="720000" y="539500"/>
            <a:ext cx="77040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23" name="Google Shape;1323;p31"/>
          <p:cNvGrpSpPr/>
          <p:nvPr/>
        </p:nvGrpSpPr>
        <p:grpSpPr>
          <a:xfrm rot="-900053">
            <a:off x="8190800" y="3344336"/>
            <a:ext cx="806347" cy="1892214"/>
            <a:chOff x="3286350" y="1615775"/>
            <a:chExt cx="577025" cy="1354075"/>
          </a:xfrm>
        </p:grpSpPr>
        <p:sp>
          <p:nvSpPr>
            <p:cNvPr id="1324" name="Google Shape;1324;p31"/>
            <p:cNvSpPr/>
            <p:nvPr/>
          </p:nvSpPr>
          <p:spPr>
            <a:xfrm>
              <a:off x="3501375" y="1872275"/>
              <a:ext cx="152400" cy="1097575"/>
            </a:xfrm>
            <a:custGeom>
              <a:avLst/>
              <a:gdLst/>
              <a:ahLst/>
              <a:cxnLst/>
              <a:rect l="l" t="t" r="r" b="b"/>
              <a:pathLst>
                <a:path w="6096" h="43903" fill="none" extrusionOk="0">
                  <a:moveTo>
                    <a:pt x="6095" y="43902"/>
                  </a:moveTo>
                  <a:cubicBezTo>
                    <a:pt x="4347" y="41783"/>
                    <a:pt x="2584" y="39586"/>
                    <a:pt x="1563" y="37034"/>
                  </a:cubicBezTo>
                  <a:cubicBezTo>
                    <a:pt x="0" y="33120"/>
                    <a:pt x="310" y="28696"/>
                    <a:pt x="1253" y="24566"/>
                  </a:cubicBezTo>
                  <a:cubicBezTo>
                    <a:pt x="2197" y="20451"/>
                    <a:pt x="3729" y="16491"/>
                    <a:pt x="4595" y="12360"/>
                  </a:cubicBezTo>
                  <a:cubicBezTo>
                    <a:pt x="5446" y="8307"/>
                    <a:pt x="5616" y="4115"/>
                    <a:pt x="5121" y="0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" name="Google Shape;1325;p31"/>
            <p:cNvSpPr/>
            <p:nvPr/>
          </p:nvSpPr>
          <p:spPr>
            <a:xfrm>
              <a:off x="3598825" y="1615775"/>
              <a:ext cx="72725" cy="369450"/>
            </a:xfrm>
            <a:custGeom>
              <a:avLst/>
              <a:gdLst/>
              <a:ahLst/>
              <a:cxnLst/>
              <a:rect l="l" t="t" r="r" b="b"/>
              <a:pathLst>
                <a:path w="2909" h="14778" extrusionOk="0">
                  <a:moveTo>
                    <a:pt x="1897" y="0"/>
                  </a:moveTo>
                  <a:cubicBezTo>
                    <a:pt x="1804" y="0"/>
                    <a:pt x="1712" y="21"/>
                    <a:pt x="1625" y="66"/>
                  </a:cubicBezTo>
                  <a:cubicBezTo>
                    <a:pt x="1347" y="205"/>
                    <a:pt x="1238" y="546"/>
                    <a:pt x="1161" y="855"/>
                  </a:cubicBezTo>
                  <a:cubicBezTo>
                    <a:pt x="1" y="5388"/>
                    <a:pt x="310" y="10199"/>
                    <a:pt x="1362" y="14777"/>
                  </a:cubicBezTo>
                  <a:cubicBezTo>
                    <a:pt x="1873" y="11854"/>
                    <a:pt x="2909" y="9131"/>
                    <a:pt x="2878" y="6176"/>
                  </a:cubicBezTo>
                  <a:cubicBezTo>
                    <a:pt x="2863" y="4645"/>
                    <a:pt x="2847" y="3114"/>
                    <a:pt x="2816" y="1582"/>
                  </a:cubicBezTo>
                  <a:cubicBezTo>
                    <a:pt x="2816" y="1195"/>
                    <a:pt x="2816" y="793"/>
                    <a:pt x="2615" y="453"/>
                  </a:cubicBezTo>
                  <a:cubicBezTo>
                    <a:pt x="2475" y="196"/>
                    <a:pt x="2184" y="0"/>
                    <a:pt x="1897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6" name="Google Shape;1326;p31"/>
            <p:cNvSpPr/>
            <p:nvPr/>
          </p:nvSpPr>
          <p:spPr>
            <a:xfrm>
              <a:off x="3487450" y="1804650"/>
              <a:ext cx="136150" cy="343775"/>
            </a:xfrm>
            <a:custGeom>
              <a:avLst/>
              <a:gdLst/>
              <a:ahLst/>
              <a:cxnLst/>
              <a:rect l="l" t="t" r="r" b="b"/>
              <a:pathLst>
                <a:path w="5446" h="13751" extrusionOk="0">
                  <a:moveTo>
                    <a:pt x="509" y="0"/>
                  </a:moveTo>
                  <a:cubicBezTo>
                    <a:pt x="378" y="0"/>
                    <a:pt x="250" y="42"/>
                    <a:pt x="155" y="137"/>
                  </a:cubicBezTo>
                  <a:cubicBezTo>
                    <a:pt x="32" y="277"/>
                    <a:pt x="16" y="478"/>
                    <a:pt x="16" y="679"/>
                  </a:cubicBezTo>
                  <a:cubicBezTo>
                    <a:pt x="1" y="1963"/>
                    <a:pt x="325" y="3247"/>
                    <a:pt x="728" y="4484"/>
                  </a:cubicBezTo>
                  <a:cubicBezTo>
                    <a:pt x="1780" y="7795"/>
                    <a:pt x="3373" y="10951"/>
                    <a:pt x="5446" y="13750"/>
                  </a:cubicBezTo>
                  <a:cubicBezTo>
                    <a:pt x="4750" y="11693"/>
                    <a:pt x="3744" y="8847"/>
                    <a:pt x="3373" y="6696"/>
                  </a:cubicBezTo>
                  <a:cubicBezTo>
                    <a:pt x="3017" y="4608"/>
                    <a:pt x="2321" y="2566"/>
                    <a:pt x="1331" y="694"/>
                  </a:cubicBezTo>
                  <a:cubicBezTo>
                    <a:pt x="1207" y="478"/>
                    <a:pt x="1068" y="246"/>
                    <a:pt x="867" y="107"/>
                  </a:cubicBezTo>
                  <a:cubicBezTo>
                    <a:pt x="761" y="39"/>
                    <a:pt x="633" y="0"/>
                    <a:pt x="50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3330825" y="1990725"/>
              <a:ext cx="250625" cy="322450"/>
            </a:xfrm>
            <a:custGeom>
              <a:avLst/>
              <a:gdLst/>
              <a:ahLst/>
              <a:cxnLst/>
              <a:rect l="l" t="t" r="r" b="b"/>
              <a:pathLst>
                <a:path w="10025" h="12898" extrusionOk="0">
                  <a:moveTo>
                    <a:pt x="511" y="1"/>
                  </a:moveTo>
                  <a:cubicBezTo>
                    <a:pt x="447" y="1"/>
                    <a:pt x="384" y="13"/>
                    <a:pt x="325" y="42"/>
                  </a:cubicBezTo>
                  <a:cubicBezTo>
                    <a:pt x="0" y="197"/>
                    <a:pt x="16" y="646"/>
                    <a:pt x="93" y="986"/>
                  </a:cubicBezTo>
                  <a:cubicBezTo>
                    <a:pt x="480" y="2579"/>
                    <a:pt x="1408" y="3987"/>
                    <a:pt x="2383" y="5302"/>
                  </a:cubicBezTo>
                  <a:cubicBezTo>
                    <a:pt x="4564" y="8179"/>
                    <a:pt x="7132" y="10747"/>
                    <a:pt x="10025" y="12897"/>
                  </a:cubicBezTo>
                  <a:cubicBezTo>
                    <a:pt x="8493" y="10639"/>
                    <a:pt x="7828" y="8319"/>
                    <a:pt x="6343" y="6029"/>
                  </a:cubicBezTo>
                  <a:cubicBezTo>
                    <a:pt x="4889" y="3801"/>
                    <a:pt x="3342" y="1481"/>
                    <a:pt x="1006" y="166"/>
                  </a:cubicBezTo>
                  <a:cubicBezTo>
                    <a:pt x="860" y="87"/>
                    <a:pt x="681" y="1"/>
                    <a:pt x="511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3286350" y="2253025"/>
              <a:ext cx="237100" cy="251575"/>
            </a:xfrm>
            <a:custGeom>
              <a:avLst/>
              <a:gdLst/>
              <a:ahLst/>
              <a:cxnLst/>
              <a:rect l="l" t="t" r="r" b="b"/>
              <a:pathLst>
                <a:path w="9484" h="10063" extrusionOk="0">
                  <a:moveTo>
                    <a:pt x="1014" y="1"/>
                  </a:moveTo>
                  <a:cubicBezTo>
                    <a:pt x="886" y="1"/>
                    <a:pt x="759" y="26"/>
                    <a:pt x="635" y="85"/>
                  </a:cubicBezTo>
                  <a:cubicBezTo>
                    <a:pt x="263" y="240"/>
                    <a:pt x="47" y="657"/>
                    <a:pt x="31" y="1060"/>
                  </a:cubicBezTo>
                  <a:cubicBezTo>
                    <a:pt x="0" y="1462"/>
                    <a:pt x="140" y="1864"/>
                    <a:pt x="325" y="2235"/>
                  </a:cubicBezTo>
                  <a:cubicBezTo>
                    <a:pt x="805" y="3225"/>
                    <a:pt x="1547" y="4076"/>
                    <a:pt x="2305" y="4881"/>
                  </a:cubicBezTo>
                  <a:cubicBezTo>
                    <a:pt x="4347" y="7046"/>
                    <a:pt x="6668" y="9119"/>
                    <a:pt x="9483" y="10063"/>
                  </a:cubicBezTo>
                  <a:cubicBezTo>
                    <a:pt x="8168" y="8609"/>
                    <a:pt x="7859" y="7139"/>
                    <a:pt x="6714" y="5561"/>
                  </a:cubicBezTo>
                  <a:cubicBezTo>
                    <a:pt x="5430" y="3798"/>
                    <a:pt x="3976" y="2173"/>
                    <a:pt x="2367" y="704"/>
                  </a:cubicBezTo>
                  <a:cubicBezTo>
                    <a:pt x="1989" y="362"/>
                    <a:pt x="1495" y="1"/>
                    <a:pt x="101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3335475" y="2566650"/>
              <a:ext cx="192600" cy="202875"/>
            </a:xfrm>
            <a:custGeom>
              <a:avLst/>
              <a:gdLst/>
              <a:ahLst/>
              <a:cxnLst/>
              <a:rect l="l" t="t" r="r" b="b"/>
              <a:pathLst>
                <a:path w="7704" h="8115" extrusionOk="0">
                  <a:moveTo>
                    <a:pt x="496" y="0"/>
                  </a:moveTo>
                  <a:cubicBezTo>
                    <a:pt x="464" y="0"/>
                    <a:pt x="433" y="3"/>
                    <a:pt x="402" y="8"/>
                  </a:cubicBezTo>
                  <a:cubicBezTo>
                    <a:pt x="77" y="101"/>
                    <a:pt x="0" y="550"/>
                    <a:pt x="31" y="890"/>
                  </a:cubicBezTo>
                  <a:cubicBezTo>
                    <a:pt x="248" y="2746"/>
                    <a:pt x="1655" y="4231"/>
                    <a:pt x="3140" y="5376"/>
                  </a:cubicBezTo>
                  <a:cubicBezTo>
                    <a:pt x="4548" y="6474"/>
                    <a:pt x="6080" y="7387"/>
                    <a:pt x="7704" y="8114"/>
                  </a:cubicBezTo>
                  <a:cubicBezTo>
                    <a:pt x="6667" y="6892"/>
                    <a:pt x="5708" y="4634"/>
                    <a:pt x="4656" y="3427"/>
                  </a:cubicBezTo>
                  <a:cubicBezTo>
                    <a:pt x="3558" y="2159"/>
                    <a:pt x="2413" y="859"/>
                    <a:pt x="913" y="117"/>
                  </a:cubicBezTo>
                  <a:cubicBezTo>
                    <a:pt x="786" y="53"/>
                    <a:pt x="638" y="0"/>
                    <a:pt x="496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622800" y="1907150"/>
              <a:ext cx="194175" cy="235775"/>
            </a:xfrm>
            <a:custGeom>
              <a:avLst/>
              <a:gdLst/>
              <a:ahLst/>
              <a:cxnLst/>
              <a:rect l="l" t="t" r="r" b="b"/>
              <a:pathLst>
                <a:path w="7767" h="9431" extrusionOk="0">
                  <a:moveTo>
                    <a:pt x="6892" y="1"/>
                  </a:moveTo>
                  <a:cubicBezTo>
                    <a:pt x="6463" y="1"/>
                    <a:pt x="6028" y="332"/>
                    <a:pt x="5709" y="663"/>
                  </a:cubicBezTo>
                  <a:cubicBezTo>
                    <a:pt x="3296" y="3122"/>
                    <a:pt x="1625" y="6201"/>
                    <a:pt x="1" y="9233"/>
                  </a:cubicBezTo>
                  <a:cubicBezTo>
                    <a:pt x="41" y="9273"/>
                    <a:pt x="198" y="9430"/>
                    <a:pt x="229" y="9430"/>
                  </a:cubicBezTo>
                  <a:cubicBezTo>
                    <a:pt x="233" y="9430"/>
                    <a:pt x="235" y="9427"/>
                    <a:pt x="233" y="9418"/>
                  </a:cubicBezTo>
                  <a:cubicBezTo>
                    <a:pt x="202" y="9372"/>
                    <a:pt x="264" y="9326"/>
                    <a:pt x="310" y="9279"/>
                  </a:cubicBezTo>
                  <a:cubicBezTo>
                    <a:pt x="1068" y="8660"/>
                    <a:pt x="1904" y="8227"/>
                    <a:pt x="2569" y="7500"/>
                  </a:cubicBezTo>
                  <a:cubicBezTo>
                    <a:pt x="4116" y="5814"/>
                    <a:pt x="5678" y="4128"/>
                    <a:pt x="7070" y="2318"/>
                  </a:cubicBezTo>
                  <a:cubicBezTo>
                    <a:pt x="7333" y="1978"/>
                    <a:pt x="7612" y="1606"/>
                    <a:pt x="7689" y="1189"/>
                  </a:cubicBezTo>
                  <a:cubicBezTo>
                    <a:pt x="7766" y="756"/>
                    <a:pt x="7612" y="245"/>
                    <a:pt x="7225" y="75"/>
                  </a:cubicBezTo>
                  <a:cubicBezTo>
                    <a:pt x="7116" y="24"/>
                    <a:pt x="7004" y="1"/>
                    <a:pt x="689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557825" y="2089300"/>
              <a:ext cx="305550" cy="292700"/>
            </a:xfrm>
            <a:custGeom>
              <a:avLst/>
              <a:gdLst/>
              <a:ahLst/>
              <a:cxnLst/>
              <a:rect l="l" t="t" r="r" b="b"/>
              <a:pathLst>
                <a:path w="12222" h="11708" extrusionOk="0">
                  <a:moveTo>
                    <a:pt x="11199" y="1"/>
                  </a:moveTo>
                  <a:cubicBezTo>
                    <a:pt x="10121" y="1"/>
                    <a:pt x="9179" y="778"/>
                    <a:pt x="8385" y="1529"/>
                  </a:cubicBezTo>
                  <a:cubicBezTo>
                    <a:pt x="5199" y="4577"/>
                    <a:pt x="2383" y="7995"/>
                    <a:pt x="1" y="11708"/>
                  </a:cubicBezTo>
                  <a:cubicBezTo>
                    <a:pt x="2321" y="10269"/>
                    <a:pt x="4441" y="8413"/>
                    <a:pt x="6606" y="6758"/>
                  </a:cubicBezTo>
                  <a:cubicBezTo>
                    <a:pt x="8138" y="5567"/>
                    <a:pt x="9592" y="4298"/>
                    <a:pt x="10969" y="2937"/>
                  </a:cubicBezTo>
                  <a:cubicBezTo>
                    <a:pt x="11572" y="2349"/>
                    <a:pt x="12222" y="1622"/>
                    <a:pt x="12175" y="771"/>
                  </a:cubicBezTo>
                  <a:cubicBezTo>
                    <a:pt x="12160" y="555"/>
                    <a:pt x="12098" y="338"/>
                    <a:pt x="11928" y="199"/>
                  </a:cubicBezTo>
                  <a:cubicBezTo>
                    <a:pt x="11789" y="75"/>
                    <a:pt x="11603" y="29"/>
                    <a:pt x="11433" y="13"/>
                  </a:cubicBezTo>
                  <a:cubicBezTo>
                    <a:pt x="11354" y="5"/>
                    <a:pt x="11276" y="1"/>
                    <a:pt x="11199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3519175" y="2301150"/>
              <a:ext cx="328350" cy="297825"/>
            </a:xfrm>
            <a:custGeom>
              <a:avLst/>
              <a:gdLst/>
              <a:ahLst/>
              <a:cxnLst/>
              <a:rect l="l" t="t" r="r" b="b"/>
              <a:pathLst>
                <a:path w="13134" h="11913" extrusionOk="0">
                  <a:moveTo>
                    <a:pt x="12298" y="1"/>
                  </a:moveTo>
                  <a:cubicBezTo>
                    <a:pt x="10844" y="109"/>
                    <a:pt x="9653" y="1130"/>
                    <a:pt x="8586" y="2120"/>
                  </a:cubicBezTo>
                  <a:cubicBezTo>
                    <a:pt x="5445" y="5121"/>
                    <a:pt x="2568" y="8401"/>
                    <a:pt x="0" y="11912"/>
                  </a:cubicBezTo>
                  <a:cubicBezTo>
                    <a:pt x="2212" y="10365"/>
                    <a:pt x="5043" y="9205"/>
                    <a:pt x="7131" y="7488"/>
                  </a:cubicBezTo>
                  <a:cubicBezTo>
                    <a:pt x="8802" y="6096"/>
                    <a:pt x="10395" y="4595"/>
                    <a:pt x="11865" y="2986"/>
                  </a:cubicBezTo>
                  <a:cubicBezTo>
                    <a:pt x="12437" y="2383"/>
                    <a:pt x="13010" y="1703"/>
                    <a:pt x="13103" y="883"/>
                  </a:cubicBezTo>
                  <a:cubicBezTo>
                    <a:pt x="13134" y="604"/>
                    <a:pt x="13072" y="264"/>
                    <a:pt x="12840" y="109"/>
                  </a:cubicBezTo>
                  <a:cubicBezTo>
                    <a:pt x="12685" y="1"/>
                    <a:pt x="12484" y="1"/>
                    <a:pt x="12298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31"/>
            <p:cNvSpPr/>
            <p:nvPr/>
          </p:nvSpPr>
          <p:spPr>
            <a:xfrm>
              <a:off x="3557825" y="2565775"/>
              <a:ext cx="181425" cy="290375"/>
            </a:xfrm>
            <a:custGeom>
              <a:avLst/>
              <a:gdLst/>
              <a:ahLst/>
              <a:cxnLst/>
              <a:rect l="l" t="t" r="r" b="b"/>
              <a:pathLst>
                <a:path w="7257" h="11615" extrusionOk="0">
                  <a:moveTo>
                    <a:pt x="6628" y="1"/>
                  </a:moveTo>
                  <a:cubicBezTo>
                    <a:pt x="6367" y="1"/>
                    <a:pt x="6084" y="161"/>
                    <a:pt x="5864" y="337"/>
                  </a:cubicBezTo>
                  <a:cubicBezTo>
                    <a:pt x="4595" y="1405"/>
                    <a:pt x="3729" y="2890"/>
                    <a:pt x="2971" y="4375"/>
                  </a:cubicBezTo>
                  <a:cubicBezTo>
                    <a:pt x="1795" y="6695"/>
                    <a:pt x="790" y="9124"/>
                    <a:pt x="1" y="11614"/>
                  </a:cubicBezTo>
                  <a:cubicBezTo>
                    <a:pt x="1966" y="10315"/>
                    <a:pt x="2987" y="8335"/>
                    <a:pt x="4332" y="6401"/>
                  </a:cubicBezTo>
                  <a:cubicBezTo>
                    <a:pt x="5462" y="4808"/>
                    <a:pt x="6359" y="3060"/>
                    <a:pt x="7024" y="1219"/>
                  </a:cubicBezTo>
                  <a:cubicBezTo>
                    <a:pt x="7163" y="832"/>
                    <a:pt x="7256" y="322"/>
                    <a:pt x="6931" y="90"/>
                  </a:cubicBezTo>
                  <a:cubicBezTo>
                    <a:pt x="6837" y="27"/>
                    <a:pt x="6735" y="1"/>
                    <a:pt x="6628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31"/>
            <p:cNvSpPr/>
            <p:nvPr/>
          </p:nvSpPr>
          <p:spPr>
            <a:xfrm>
              <a:off x="3622800" y="1907150"/>
              <a:ext cx="182950" cy="232000"/>
            </a:xfrm>
            <a:custGeom>
              <a:avLst/>
              <a:gdLst/>
              <a:ahLst/>
              <a:cxnLst/>
              <a:rect l="l" t="t" r="r" b="b"/>
              <a:pathLst>
                <a:path w="7318" h="9280" extrusionOk="0">
                  <a:moveTo>
                    <a:pt x="6892" y="1"/>
                  </a:moveTo>
                  <a:cubicBezTo>
                    <a:pt x="6463" y="1"/>
                    <a:pt x="6028" y="332"/>
                    <a:pt x="5709" y="663"/>
                  </a:cubicBezTo>
                  <a:cubicBezTo>
                    <a:pt x="3296" y="3122"/>
                    <a:pt x="1625" y="6201"/>
                    <a:pt x="1" y="9233"/>
                  </a:cubicBezTo>
                  <a:cubicBezTo>
                    <a:pt x="16" y="9248"/>
                    <a:pt x="32" y="9264"/>
                    <a:pt x="47" y="9279"/>
                  </a:cubicBezTo>
                  <a:cubicBezTo>
                    <a:pt x="2584" y="6325"/>
                    <a:pt x="5013" y="3277"/>
                    <a:pt x="7318" y="137"/>
                  </a:cubicBezTo>
                  <a:cubicBezTo>
                    <a:pt x="7287" y="106"/>
                    <a:pt x="7256" y="90"/>
                    <a:pt x="7225" y="75"/>
                  </a:cubicBezTo>
                  <a:cubicBezTo>
                    <a:pt x="7116" y="24"/>
                    <a:pt x="7004" y="1"/>
                    <a:pt x="6892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3599600" y="1615775"/>
              <a:ext cx="53400" cy="360175"/>
            </a:xfrm>
            <a:custGeom>
              <a:avLst/>
              <a:gdLst/>
              <a:ahLst/>
              <a:cxnLst/>
              <a:rect l="l" t="t" r="r" b="b"/>
              <a:pathLst>
                <a:path w="2136" h="14407" extrusionOk="0">
                  <a:moveTo>
                    <a:pt x="1865" y="0"/>
                  </a:moveTo>
                  <a:cubicBezTo>
                    <a:pt x="1772" y="0"/>
                    <a:pt x="1679" y="20"/>
                    <a:pt x="1594" y="66"/>
                  </a:cubicBezTo>
                  <a:cubicBezTo>
                    <a:pt x="1316" y="205"/>
                    <a:pt x="1207" y="546"/>
                    <a:pt x="1130" y="855"/>
                  </a:cubicBezTo>
                  <a:cubicBezTo>
                    <a:pt x="1" y="5264"/>
                    <a:pt x="279" y="9951"/>
                    <a:pt x="1238" y="14406"/>
                  </a:cubicBezTo>
                  <a:cubicBezTo>
                    <a:pt x="1130" y="9611"/>
                    <a:pt x="1579" y="4831"/>
                    <a:pt x="2135" y="51"/>
                  </a:cubicBezTo>
                  <a:cubicBezTo>
                    <a:pt x="2050" y="20"/>
                    <a:pt x="1958" y="0"/>
                    <a:pt x="186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3497500" y="1804500"/>
              <a:ext cx="122625" cy="333875"/>
            </a:xfrm>
            <a:custGeom>
              <a:avLst/>
              <a:gdLst/>
              <a:ahLst/>
              <a:cxnLst/>
              <a:rect l="l" t="t" r="r" b="b"/>
              <a:pathLst>
                <a:path w="4905" h="13355" extrusionOk="0">
                  <a:moveTo>
                    <a:pt x="77" y="0"/>
                  </a:moveTo>
                  <a:cubicBezTo>
                    <a:pt x="51" y="0"/>
                    <a:pt x="26" y="2"/>
                    <a:pt x="1" y="4"/>
                  </a:cubicBezTo>
                  <a:cubicBezTo>
                    <a:pt x="1331" y="4568"/>
                    <a:pt x="2739" y="9147"/>
                    <a:pt x="4905" y="13354"/>
                  </a:cubicBezTo>
                  <a:cubicBezTo>
                    <a:pt x="4224" y="11328"/>
                    <a:pt x="3311" y="8713"/>
                    <a:pt x="2971" y="6702"/>
                  </a:cubicBezTo>
                  <a:cubicBezTo>
                    <a:pt x="2615" y="4614"/>
                    <a:pt x="1919" y="2572"/>
                    <a:pt x="929" y="700"/>
                  </a:cubicBezTo>
                  <a:cubicBezTo>
                    <a:pt x="805" y="484"/>
                    <a:pt x="666" y="252"/>
                    <a:pt x="465" y="113"/>
                  </a:cubicBezTo>
                  <a:cubicBezTo>
                    <a:pt x="348" y="35"/>
                    <a:pt x="210" y="0"/>
                    <a:pt x="77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31"/>
            <p:cNvSpPr/>
            <p:nvPr/>
          </p:nvSpPr>
          <p:spPr>
            <a:xfrm>
              <a:off x="3333925" y="1990725"/>
              <a:ext cx="247525" cy="322450"/>
            </a:xfrm>
            <a:custGeom>
              <a:avLst/>
              <a:gdLst/>
              <a:ahLst/>
              <a:cxnLst/>
              <a:rect l="l" t="t" r="r" b="b"/>
              <a:pathLst>
                <a:path w="9901" h="12898" extrusionOk="0">
                  <a:moveTo>
                    <a:pt x="387" y="1"/>
                  </a:moveTo>
                  <a:cubicBezTo>
                    <a:pt x="323" y="1"/>
                    <a:pt x="260" y="13"/>
                    <a:pt x="201" y="42"/>
                  </a:cubicBezTo>
                  <a:cubicBezTo>
                    <a:pt x="109" y="89"/>
                    <a:pt x="47" y="151"/>
                    <a:pt x="0" y="244"/>
                  </a:cubicBezTo>
                  <a:cubicBezTo>
                    <a:pt x="3032" y="4250"/>
                    <a:pt x="6064" y="8257"/>
                    <a:pt x="9096" y="12263"/>
                  </a:cubicBezTo>
                  <a:cubicBezTo>
                    <a:pt x="9359" y="12480"/>
                    <a:pt x="9622" y="12696"/>
                    <a:pt x="9901" y="12897"/>
                  </a:cubicBezTo>
                  <a:cubicBezTo>
                    <a:pt x="8369" y="10639"/>
                    <a:pt x="7704" y="8319"/>
                    <a:pt x="6219" y="6029"/>
                  </a:cubicBezTo>
                  <a:cubicBezTo>
                    <a:pt x="4765" y="3801"/>
                    <a:pt x="3218" y="1481"/>
                    <a:pt x="882" y="166"/>
                  </a:cubicBezTo>
                  <a:cubicBezTo>
                    <a:pt x="736" y="87"/>
                    <a:pt x="557" y="1"/>
                    <a:pt x="387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8" name="Google Shape;1338;p31"/>
            <p:cNvSpPr/>
            <p:nvPr/>
          </p:nvSpPr>
          <p:spPr>
            <a:xfrm>
              <a:off x="3294850" y="2253025"/>
              <a:ext cx="228600" cy="251575"/>
            </a:xfrm>
            <a:custGeom>
              <a:avLst/>
              <a:gdLst/>
              <a:ahLst/>
              <a:cxnLst/>
              <a:rect l="l" t="t" r="r" b="b"/>
              <a:pathLst>
                <a:path w="9144" h="10063" extrusionOk="0">
                  <a:moveTo>
                    <a:pt x="674" y="1"/>
                  </a:moveTo>
                  <a:cubicBezTo>
                    <a:pt x="546" y="1"/>
                    <a:pt x="419" y="26"/>
                    <a:pt x="295" y="85"/>
                  </a:cubicBezTo>
                  <a:cubicBezTo>
                    <a:pt x="186" y="131"/>
                    <a:pt x="94" y="193"/>
                    <a:pt x="1" y="286"/>
                  </a:cubicBezTo>
                  <a:cubicBezTo>
                    <a:pt x="2383" y="3921"/>
                    <a:pt x="5338" y="7185"/>
                    <a:pt x="8726" y="9908"/>
                  </a:cubicBezTo>
                  <a:cubicBezTo>
                    <a:pt x="8865" y="9970"/>
                    <a:pt x="9004" y="10016"/>
                    <a:pt x="9143" y="10063"/>
                  </a:cubicBezTo>
                  <a:cubicBezTo>
                    <a:pt x="7828" y="8609"/>
                    <a:pt x="7519" y="7139"/>
                    <a:pt x="6374" y="5561"/>
                  </a:cubicBezTo>
                  <a:cubicBezTo>
                    <a:pt x="5090" y="3798"/>
                    <a:pt x="3636" y="2173"/>
                    <a:pt x="2027" y="704"/>
                  </a:cubicBezTo>
                  <a:cubicBezTo>
                    <a:pt x="1649" y="362"/>
                    <a:pt x="1155" y="1"/>
                    <a:pt x="674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9" name="Google Shape;1339;p31"/>
            <p:cNvSpPr/>
            <p:nvPr/>
          </p:nvSpPr>
          <p:spPr>
            <a:xfrm>
              <a:off x="3339725" y="2566650"/>
              <a:ext cx="188350" cy="202875"/>
            </a:xfrm>
            <a:custGeom>
              <a:avLst/>
              <a:gdLst/>
              <a:ahLst/>
              <a:cxnLst/>
              <a:rect l="l" t="t" r="r" b="b"/>
              <a:pathLst>
                <a:path w="7534" h="8115" extrusionOk="0">
                  <a:moveTo>
                    <a:pt x="326" y="0"/>
                  </a:moveTo>
                  <a:cubicBezTo>
                    <a:pt x="294" y="0"/>
                    <a:pt x="263" y="3"/>
                    <a:pt x="232" y="8"/>
                  </a:cubicBezTo>
                  <a:cubicBezTo>
                    <a:pt x="139" y="39"/>
                    <a:pt x="62" y="101"/>
                    <a:pt x="0" y="178"/>
                  </a:cubicBezTo>
                  <a:cubicBezTo>
                    <a:pt x="1903" y="3164"/>
                    <a:pt x="4332" y="5809"/>
                    <a:pt x="7147" y="7944"/>
                  </a:cubicBezTo>
                  <a:cubicBezTo>
                    <a:pt x="7286" y="7990"/>
                    <a:pt x="7410" y="8052"/>
                    <a:pt x="7534" y="8114"/>
                  </a:cubicBezTo>
                  <a:cubicBezTo>
                    <a:pt x="6497" y="6892"/>
                    <a:pt x="5538" y="4634"/>
                    <a:pt x="4486" y="3427"/>
                  </a:cubicBezTo>
                  <a:cubicBezTo>
                    <a:pt x="3388" y="2159"/>
                    <a:pt x="2243" y="859"/>
                    <a:pt x="743" y="117"/>
                  </a:cubicBezTo>
                  <a:cubicBezTo>
                    <a:pt x="616" y="53"/>
                    <a:pt x="468" y="0"/>
                    <a:pt x="326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3562475" y="2089300"/>
              <a:ext cx="291250" cy="285750"/>
            </a:xfrm>
            <a:custGeom>
              <a:avLst/>
              <a:gdLst/>
              <a:ahLst/>
              <a:cxnLst/>
              <a:rect l="l" t="t" r="r" b="b"/>
              <a:pathLst>
                <a:path w="11650" h="11430" extrusionOk="0">
                  <a:moveTo>
                    <a:pt x="11013" y="1"/>
                  </a:moveTo>
                  <a:cubicBezTo>
                    <a:pt x="9935" y="1"/>
                    <a:pt x="8993" y="778"/>
                    <a:pt x="8199" y="1529"/>
                  </a:cubicBezTo>
                  <a:cubicBezTo>
                    <a:pt x="5090" y="4499"/>
                    <a:pt x="2336" y="7825"/>
                    <a:pt x="1" y="11430"/>
                  </a:cubicBezTo>
                  <a:cubicBezTo>
                    <a:pt x="635" y="11012"/>
                    <a:pt x="1161" y="10455"/>
                    <a:pt x="1687" y="9914"/>
                  </a:cubicBezTo>
                  <a:cubicBezTo>
                    <a:pt x="4935" y="6572"/>
                    <a:pt x="8261" y="3324"/>
                    <a:pt x="11649" y="137"/>
                  </a:cubicBezTo>
                  <a:cubicBezTo>
                    <a:pt x="11525" y="60"/>
                    <a:pt x="11386" y="29"/>
                    <a:pt x="11247" y="13"/>
                  </a:cubicBezTo>
                  <a:cubicBezTo>
                    <a:pt x="11168" y="5"/>
                    <a:pt x="11090" y="1"/>
                    <a:pt x="11013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3528825" y="2301150"/>
              <a:ext cx="316775" cy="284675"/>
            </a:xfrm>
            <a:custGeom>
              <a:avLst/>
              <a:gdLst/>
              <a:ahLst/>
              <a:cxnLst/>
              <a:rect l="l" t="t" r="r" b="b"/>
              <a:pathLst>
                <a:path w="12671" h="11387" extrusionOk="0">
                  <a:moveTo>
                    <a:pt x="11912" y="1"/>
                  </a:moveTo>
                  <a:cubicBezTo>
                    <a:pt x="10458" y="109"/>
                    <a:pt x="9267" y="1130"/>
                    <a:pt x="8200" y="2120"/>
                  </a:cubicBezTo>
                  <a:cubicBezTo>
                    <a:pt x="5214" y="4967"/>
                    <a:pt x="2476" y="8076"/>
                    <a:pt x="1" y="11386"/>
                  </a:cubicBezTo>
                  <a:cubicBezTo>
                    <a:pt x="4394" y="7921"/>
                    <a:pt x="8261" y="3806"/>
                    <a:pt x="12670" y="388"/>
                  </a:cubicBezTo>
                  <a:cubicBezTo>
                    <a:pt x="12624" y="279"/>
                    <a:pt x="12562" y="171"/>
                    <a:pt x="12454" y="109"/>
                  </a:cubicBezTo>
                  <a:cubicBezTo>
                    <a:pt x="12299" y="1"/>
                    <a:pt x="12098" y="1"/>
                    <a:pt x="11912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2" name="Google Shape;1342;p31"/>
            <p:cNvSpPr/>
            <p:nvPr/>
          </p:nvSpPr>
          <p:spPr>
            <a:xfrm>
              <a:off x="3562875" y="2565775"/>
              <a:ext cx="170175" cy="275675"/>
            </a:xfrm>
            <a:custGeom>
              <a:avLst/>
              <a:gdLst/>
              <a:ahLst/>
              <a:cxnLst/>
              <a:rect l="l" t="t" r="r" b="b"/>
              <a:pathLst>
                <a:path w="6807" h="11027" extrusionOk="0">
                  <a:moveTo>
                    <a:pt x="6426" y="1"/>
                  </a:moveTo>
                  <a:cubicBezTo>
                    <a:pt x="6165" y="1"/>
                    <a:pt x="5882" y="161"/>
                    <a:pt x="5662" y="337"/>
                  </a:cubicBezTo>
                  <a:cubicBezTo>
                    <a:pt x="4393" y="1405"/>
                    <a:pt x="3527" y="2890"/>
                    <a:pt x="2769" y="4375"/>
                  </a:cubicBezTo>
                  <a:cubicBezTo>
                    <a:pt x="1686" y="6509"/>
                    <a:pt x="758" y="8737"/>
                    <a:pt x="0" y="11027"/>
                  </a:cubicBezTo>
                  <a:cubicBezTo>
                    <a:pt x="2135" y="7329"/>
                    <a:pt x="4409" y="3710"/>
                    <a:pt x="6807" y="167"/>
                  </a:cubicBezTo>
                  <a:cubicBezTo>
                    <a:pt x="6776" y="136"/>
                    <a:pt x="6760" y="105"/>
                    <a:pt x="6729" y="90"/>
                  </a:cubicBezTo>
                  <a:cubicBezTo>
                    <a:pt x="6635" y="27"/>
                    <a:pt x="6533" y="1"/>
                    <a:pt x="6426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3" name="Google Shape;1343;p31"/>
            <p:cNvSpPr/>
            <p:nvPr/>
          </p:nvSpPr>
          <p:spPr>
            <a:xfrm>
              <a:off x="3606950" y="1762825"/>
              <a:ext cx="64600" cy="222400"/>
            </a:xfrm>
            <a:custGeom>
              <a:avLst/>
              <a:gdLst/>
              <a:ahLst/>
              <a:cxnLst/>
              <a:rect l="l" t="t" r="r" b="b"/>
              <a:pathLst>
                <a:path w="2584" h="8896" extrusionOk="0">
                  <a:moveTo>
                    <a:pt x="124" y="1"/>
                  </a:moveTo>
                  <a:lnTo>
                    <a:pt x="124" y="1"/>
                  </a:lnTo>
                  <a:cubicBezTo>
                    <a:pt x="1" y="2971"/>
                    <a:pt x="372" y="5987"/>
                    <a:pt x="1037" y="8895"/>
                  </a:cubicBezTo>
                  <a:cubicBezTo>
                    <a:pt x="1548" y="5972"/>
                    <a:pt x="2584" y="3249"/>
                    <a:pt x="2553" y="294"/>
                  </a:cubicBezTo>
                  <a:cubicBezTo>
                    <a:pt x="2553" y="217"/>
                    <a:pt x="2553" y="140"/>
                    <a:pt x="2553" y="62"/>
                  </a:cubicBezTo>
                  <a:cubicBezTo>
                    <a:pt x="2197" y="1114"/>
                    <a:pt x="1857" y="2151"/>
                    <a:pt x="1532" y="3203"/>
                  </a:cubicBezTo>
                  <a:cubicBezTo>
                    <a:pt x="1501" y="3214"/>
                    <a:pt x="1470" y="3219"/>
                    <a:pt x="1441" y="3219"/>
                  </a:cubicBezTo>
                  <a:cubicBezTo>
                    <a:pt x="1223" y="3219"/>
                    <a:pt x="1057" y="2939"/>
                    <a:pt x="975" y="2708"/>
                  </a:cubicBezTo>
                  <a:cubicBezTo>
                    <a:pt x="635" y="1826"/>
                    <a:pt x="356" y="913"/>
                    <a:pt x="12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3526125" y="1947675"/>
              <a:ext cx="97475" cy="200750"/>
            </a:xfrm>
            <a:custGeom>
              <a:avLst/>
              <a:gdLst/>
              <a:ahLst/>
              <a:cxnLst/>
              <a:rect l="l" t="t" r="r" b="b"/>
              <a:pathLst>
                <a:path w="3899" h="8030" extrusionOk="0">
                  <a:moveTo>
                    <a:pt x="1640" y="1"/>
                  </a:moveTo>
                  <a:cubicBezTo>
                    <a:pt x="1640" y="697"/>
                    <a:pt x="1640" y="1378"/>
                    <a:pt x="1625" y="2074"/>
                  </a:cubicBezTo>
                  <a:cubicBezTo>
                    <a:pt x="1625" y="2259"/>
                    <a:pt x="1594" y="2491"/>
                    <a:pt x="1408" y="2584"/>
                  </a:cubicBezTo>
                  <a:cubicBezTo>
                    <a:pt x="913" y="2089"/>
                    <a:pt x="449" y="1563"/>
                    <a:pt x="0" y="1022"/>
                  </a:cubicBezTo>
                  <a:lnTo>
                    <a:pt x="0" y="1022"/>
                  </a:lnTo>
                  <a:cubicBezTo>
                    <a:pt x="991" y="3512"/>
                    <a:pt x="2305" y="5879"/>
                    <a:pt x="3899" y="8029"/>
                  </a:cubicBezTo>
                  <a:cubicBezTo>
                    <a:pt x="3203" y="5972"/>
                    <a:pt x="2197" y="3126"/>
                    <a:pt x="1826" y="975"/>
                  </a:cubicBezTo>
                  <a:cubicBezTo>
                    <a:pt x="1779" y="651"/>
                    <a:pt x="1702" y="326"/>
                    <a:pt x="1640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3391550" y="2076475"/>
              <a:ext cx="189900" cy="236700"/>
            </a:xfrm>
            <a:custGeom>
              <a:avLst/>
              <a:gdLst/>
              <a:ahLst/>
              <a:cxnLst/>
              <a:rect l="l" t="t" r="r" b="b"/>
              <a:pathLst>
                <a:path w="7596" h="9468" extrusionOk="0">
                  <a:moveTo>
                    <a:pt x="2119" y="0"/>
                  </a:moveTo>
                  <a:lnTo>
                    <a:pt x="2119" y="0"/>
                  </a:lnTo>
                  <a:cubicBezTo>
                    <a:pt x="2553" y="1145"/>
                    <a:pt x="2986" y="2290"/>
                    <a:pt x="3419" y="3434"/>
                  </a:cubicBezTo>
                  <a:cubicBezTo>
                    <a:pt x="3512" y="3682"/>
                    <a:pt x="3558" y="4053"/>
                    <a:pt x="3311" y="4146"/>
                  </a:cubicBezTo>
                  <a:cubicBezTo>
                    <a:pt x="3276" y="4159"/>
                    <a:pt x="3240" y="4165"/>
                    <a:pt x="3206" y="4165"/>
                  </a:cubicBezTo>
                  <a:cubicBezTo>
                    <a:pt x="3118" y="4165"/>
                    <a:pt x="3032" y="4128"/>
                    <a:pt x="2955" y="4084"/>
                  </a:cubicBezTo>
                  <a:cubicBezTo>
                    <a:pt x="2274" y="3790"/>
                    <a:pt x="1686" y="3342"/>
                    <a:pt x="1098" y="2862"/>
                  </a:cubicBezTo>
                  <a:cubicBezTo>
                    <a:pt x="727" y="2568"/>
                    <a:pt x="371" y="2243"/>
                    <a:pt x="0" y="1934"/>
                  </a:cubicBezTo>
                  <a:lnTo>
                    <a:pt x="0" y="1934"/>
                  </a:lnTo>
                  <a:cubicBezTo>
                    <a:pt x="2166" y="4780"/>
                    <a:pt x="4718" y="7317"/>
                    <a:pt x="7596" y="9467"/>
                  </a:cubicBezTo>
                  <a:cubicBezTo>
                    <a:pt x="6064" y="7209"/>
                    <a:pt x="5399" y="4889"/>
                    <a:pt x="3914" y="2599"/>
                  </a:cubicBezTo>
                  <a:cubicBezTo>
                    <a:pt x="3342" y="1717"/>
                    <a:pt x="2754" y="836"/>
                    <a:pt x="211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31"/>
            <p:cNvSpPr/>
            <p:nvPr/>
          </p:nvSpPr>
          <p:spPr>
            <a:xfrm>
              <a:off x="3330050" y="2333250"/>
              <a:ext cx="193400" cy="171350"/>
            </a:xfrm>
            <a:custGeom>
              <a:avLst/>
              <a:gdLst/>
              <a:ahLst/>
              <a:cxnLst/>
              <a:rect l="l" t="t" r="r" b="b"/>
              <a:pathLst>
                <a:path w="7736" h="6854" extrusionOk="0">
                  <a:moveTo>
                    <a:pt x="3079" y="1"/>
                  </a:moveTo>
                  <a:lnTo>
                    <a:pt x="3079" y="1"/>
                  </a:lnTo>
                  <a:cubicBezTo>
                    <a:pt x="3589" y="1006"/>
                    <a:pt x="4069" y="2027"/>
                    <a:pt x="4533" y="3048"/>
                  </a:cubicBezTo>
                  <a:cubicBezTo>
                    <a:pt x="4422" y="3117"/>
                    <a:pt x="4301" y="3144"/>
                    <a:pt x="4176" y="3144"/>
                  </a:cubicBezTo>
                  <a:cubicBezTo>
                    <a:pt x="3933" y="3144"/>
                    <a:pt x="3675" y="3042"/>
                    <a:pt x="3450" y="2940"/>
                  </a:cubicBezTo>
                  <a:cubicBezTo>
                    <a:pt x="2259" y="2383"/>
                    <a:pt x="1114" y="1749"/>
                    <a:pt x="1" y="1053"/>
                  </a:cubicBezTo>
                  <a:lnTo>
                    <a:pt x="1" y="1053"/>
                  </a:lnTo>
                  <a:cubicBezTo>
                    <a:pt x="186" y="1269"/>
                    <a:pt x="372" y="1470"/>
                    <a:pt x="557" y="1672"/>
                  </a:cubicBezTo>
                  <a:cubicBezTo>
                    <a:pt x="2615" y="3837"/>
                    <a:pt x="4920" y="5910"/>
                    <a:pt x="7735" y="6854"/>
                  </a:cubicBezTo>
                  <a:cubicBezTo>
                    <a:pt x="6420" y="5400"/>
                    <a:pt x="6111" y="3930"/>
                    <a:pt x="4966" y="2352"/>
                  </a:cubicBezTo>
                  <a:cubicBezTo>
                    <a:pt x="4363" y="1532"/>
                    <a:pt x="3744" y="759"/>
                    <a:pt x="3079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31"/>
            <p:cNvSpPr/>
            <p:nvPr/>
          </p:nvSpPr>
          <p:spPr>
            <a:xfrm>
              <a:off x="3378775" y="2598550"/>
              <a:ext cx="149300" cy="170975"/>
            </a:xfrm>
            <a:custGeom>
              <a:avLst/>
              <a:gdLst/>
              <a:ahLst/>
              <a:cxnLst/>
              <a:rect l="l" t="t" r="r" b="b"/>
              <a:pathLst>
                <a:path w="5972" h="6839" extrusionOk="0">
                  <a:moveTo>
                    <a:pt x="867" y="1"/>
                  </a:moveTo>
                  <a:lnTo>
                    <a:pt x="867" y="1"/>
                  </a:lnTo>
                  <a:cubicBezTo>
                    <a:pt x="1517" y="1006"/>
                    <a:pt x="2182" y="2012"/>
                    <a:pt x="2832" y="3017"/>
                  </a:cubicBezTo>
                  <a:cubicBezTo>
                    <a:pt x="3079" y="3389"/>
                    <a:pt x="3327" y="3775"/>
                    <a:pt x="3388" y="4208"/>
                  </a:cubicBezTo>
                  <a:cubicBezTo>
                    <a:pt x="2213" y="3884"/>
                    <a:pt x="1084" y="3420"/>
                    <a:pt x="1" y="2847"/>
                  </a:cubicBezTo>
                  <a:lnTo>
                    <a:pt x="1" y="2847"/>
                  </a:lnTo>
                  <a:cubicBezTo>
                    <a:pt x="434" y="3311"/>
                    <a:pt x="913" y="3729"/>
                    <a:pt x="1408" y="4100"/>
                  </a:cubicBezTo>
                  <a:cubicBezTo>
                    <a:pt x="2816" y="5198"/>
                    <a:pt x="4348" y="6111"/>
                    <a:pt x="5972" y="6838"/>
                  </a:cubicBezTo>
                  <a:cubicBezTo>
                    <a:pt x="4935" y="5616"/>
                    <a:pt x="3976" y="3358"/>
                    <a:pt x="2924" y="2151"/>
                  </a:cubicBezTo>
                  <a:cubicBezTo>
                    <a:pt x="2275" y="1408"/>
                    <a:pt x="1609" y="651"/>
                    <a:pt x="867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3622800" y="1994475"/>
              <a:ext cx="153175" cy="148450"/>
            </a:xfrm>
            <a:custGeom>
              <a:avLst/>
              <a:gdLst/>
              <a:ahLst/>
              <a:cxnLst/>
              <a:rect l="l" t="t" r="r" b="b"/>
              <a:pathLst>
                <a:path w="6127" h="5938" extrusionOk="0">
                  <a:moveTo>
                    <a:pt x="6127" y="1"/>
                  </a:moveTo>
                  <a:lnTo>
                    <a:pt x="6127" y="1"/>
                  </a:lnTo>
                  <a:cubicBezTo>
                    <a:pt x="4858" y="1114"/>
                    <a:pt x="3559" y="2228"/>
                    <a:pt x="2244" y="3280"/>
                  </a:cubicBezTo>
                  <a:cubicBezTo>
                    <a:pt x="2105" y="3218"/>
                    <a:pt x="2105" y="3017"/>
                    <a:pt x="2120" y="2863"/>
                  </a:cubicBezTo>
                  <a:cubicBezTo>
                    <a:pt x="2167" y="2445"/>
                    <a:pt x="2244" y="2043"/>
                    <a:pt x="2306" y="1640"/>
                  </a:cubicBezTo>
                  <a:lnTo>
                    <a:pt x="2306" y="1640"/>
                  </a:lnTo>
                  <a:cubicBezTo>
                    <a:pt x="1486" y="2971"/>
                    <a:pt x="743" y="4363"/>
                    <a:pt x="1" y="5740"/>
                  </a:cubicBezTo>
                  <a:cubicBezTo>
                    <a:pt x="41" y="5780"/>
                    <a:pt x="198" y="5937"/>
                    <a:pt x="229" y="5937"/>
                  </a:cubicBezTo>
                  <a:cubicBezTo>
                    <a:pt x="233" y="5937"/>
                    <a:pt x="235" y="5934"/>
                    <a:pt x="233" y="5925"/>
                  </a:cubicBezTo>
                  <a:cubicBezTo>
                    <a:pt x="202" y="5879"/>
                    <a:pt x="264" y="5833"/>
                    <a:pt x="310" y="5786"/>
                  </a:cubicBezTo>
                  <a:cubicBezTo>
                    <a:pt x="1068" y="5167"/>
                    <a:pt x="1904" y="4734"/>
                    <a:pt x="2569" y="4007"/>
                  </a:cubicBezTo>
                  <a:cubicBezTo>
                    <a:pt x="3791" y="2692"/>
                    <a:pt x="4997" y="1377"/>
                    <a:pt x="6127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9" name="Google Shape;1349;p31"/>
            <p:cNvSpPr/>
            <p:nvPr/>
          </p:nvSpPr>
          <p:spPr>
            <a:xfrm>
              <a:off x="3557825" y="2218400"/>
              <a:ext cx="195325" cy="163600"/>
            </a:xfrm>
            <a:custGeom>
              <a:avLst/>
              <a:gdLst/>
              <a:ahLst/>
              <a:cxnLst/>
              <a:rect l="l" t="t" r="r" b="b"/>
              <a:pathLst>
                <a:path w="7813" h="6544" extrusionOk="0">
                  <a:moveTo>
                    <a:pt x="4905" y="0"/>
                  </a:moveTo>
                  <a:cubicBezTo>
                    <a:pt x="3110" y="2058"/>
                    <a:pt x="1471" y="4255"/>
                    <a:pt x="1" y="6544"/>
                  </a:cubicBezTo>
                  <a:cubicBezTo>
                    <a:pt x="2321" y="5105"/>
                    <a:pt x="4441" y="3249"/>
                    <a:pt x="6606" y="1594"/>
                  </a:cubicBezTo>
                  <a:cubicBezTo>
                    <a:pt x="7009" y="1269"/>
                    <a:pt x="7411" y="944"/>
                    <a:pt x="7813" y="619"/>
                  </a:cubicBezTo>
                  <a:lnTo>
                    <a:pt x="7813" y="619"/>
                  </a:lnTo>
                  <a:cubicBezTo>
                    <a:pt x="6483" y="1408"/>
                    <a:pt x="5106" y="2104"/>
                    <a:pt x="3683" y="2708"/>
                  </a:cubicBezTo>
                  <a:cubicBezTo>
                    <a:pt x="4038" y="1779"/>
                    <a:pt x="4456" y="882"/>
                    <a:pt x="4905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31"/>
            <p:cNvSpPr/>
            <p:nvPr/>
          </p:nvSpPr>
          <p:spPr>
            <a:xfrm>
              <a:off x="3519175" y="2455075"/>
              <a:ext cx="203425" cy="143900"/>
            </a:xfrm>
            <a:custGeom>
              <a:avLst/>
              <a:gdLst/>
              <a:ahLst/>
              <a:cxnLst/>
              <a:rect l="l" t="t" r="r" b="b"/>
              <a:pathLst>
                <a:path w="8137" h="5756" extrusionOk="0">
                  <a:moveTo>
                    <a:pt x="4672" y="1"/>
                  </a:moveTo>
                  <a:cubicBezTo>
                    <a:pt x="3017" y="1842"/>
                    <a:pt x="1454" y="3760"/>
                    <a:pt x="0" y="5755"/>
                  </a:cubicBezTo>
                  <a:cubicBezTo>
                    <a:pt x="2212" y="4208"/>
                    <a:pt x="5043" y="3048"/>
                    <a:pt x="7131" y="1331"/>
                  </a:cubicBezTo>
                  <a:cubicBezTo>
                    <a:pt x="7472" y="1037"/>
                    <a:pt x="7797" y="759"/>
                    <a:pt x="8137" y="465"/>
                  </a:cubicBezTo>
                  <a:lnTo>
                    <a:pt x="8137" y="465"/>
                  </a:lnTo>
                  <a:cubicBezTo>
                    <a:pt x="7023" y="929"/>
                    <a:pt x="5878" y="1377"/>
                    <a:pt x="4734" y="1780"/>
                  </a:cubicBezTo>
                  <a:cubicBezTo>
                    <a:pt x="4639" y="1814"/>
                    <a:pt x="4526" y="1848"/>
                    <a:pt x="4422" y="1848"/>
                  </a:cubicBezTo>
                  <a:cubicBezTo>
                    <a:pt x="4339" y="1848"/>
                    <a:pt x="4263" y="1826"/>
                    <a:pt x="4208" y="1764"/>
                  </a:cubicBezTo>
                  <a:cubicBezTo>
                    <a:pt x="4099" y="1640"/>
                    <a:pt x="4146" y="1439"/>
                    <a:pt x="4192" y="1285"/>
                  </a:cubicBezTo>
                  <a:cubicBezTo>
                    <a:pt x="4331" y="851"/>
                    <a:pt x="4502" y="418"/>
                    <a:pt x="467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31"/>
            <p:cNvSpPr/>
            <p:nvPr/>
          </p:nvSpPr>
          <p:spPr>
            <a:xfrm>
              <a:off x="3557825" y="2687125"/>
              <a:ext cx="107150" cy="169025"/>
            </a:xfrm>
            <a:custGeom>
              <a:avLst/>
              <a:gdLst/>
              <a:ahLst/>
              <a:cxnLst/>
              <a:rect l="l" t="t" r="r" b="b"/>
              <a:pathLst>
                <a:path w="4286" h="6761" extrusionOk="0">
                  <a:moveTo>
                    <a:pt x="2739" y="0"/>
                  </a:moveTo>
                  <a:lnTo>
                    <a:pt x="2739" y="0"/>
                  </a:lnTo>
                  <a:cubicBezTo>
                    <a:pt x="1656" y="2181"/>
                    <a:pt x="744" y="4440"/>
                    <a:pt x="1" y="6760"/>
                  </a:cubicBezTo>
                  <a:cubicBezTo>
                    <a:pt x="1950" y="5492"/>
                    <a:pt x="2956" y="3543"/>
                    <a:pt x="4286" y="1625"/>
                  </a:cubicBezTo>
                  <a:lnTo>
                    <a:pt x="4286" y="1625"/>
                  </a:lnTo>
                  <a:cubicBezTo>
                    <a:pt x="3590" y="2197"/>
                    <a:pt x="2894" y="2754"/>
                    <a:pt x="2167" y="3280"/>
                  </a:cubicBezTo>
                  <a:cubicBezTo>
                    <a:pt x="1904" y="3156"/>
                    <a:pt x="1950" y="2769"/>
                    <a:pt x="2027" y="2491"/>
                  </a:cubicBezTo>
                  <a:cubicBezTo>
                    <a:pt x="2260" y="1671"/>
                    <a:pt x="2492" y="836"/>
                    <a:pt x="273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52" name="Google Shape;1352;p31"/>
          <p:cNvGrpSpPr/>
          <p:nvPr/>
        </p:nvGrpSpPr>
        <p:grpSpPr>
          <a:xfrm rot="-4499976">
            <a:off x="7341867" y="4525777"/>
            <a:ext cx="720693" cy="615361"/>
            <a:chOff x="4806600" y="3805275"/>
            <a:chExt cx="588250" cy="502275"/>
          </a:xfrm>
        </p:grpSpPr>
        <p:sp>
          <p:nvSpPr>
            <p:cNvPr id="1353" name="Google Shape;1353;p31"/>
            <p:cNvSpPr/>
            <p:nvPr/>
          </p:nvSpPr>
          <p:spPr>
            <a:xfrm>
              <a:off x="4812400" y="3805275"/>
              <a:ext cx="398750" cy="502275"/>
            </a:xfrm>
            <a:custGeom>
              <a:avLst/>
              <a:gdLst/>
              <a:ahLst/>
              <a:cxnLst/>
              <a:rect l="l" t="t" r="r" b="b"/>
              <a:pathLst>
                <a:path w="15950" h="20091" extrusionOk="0">
                  <a:moveTo>
                    <a:pt x="14844" y="0"/>
                  </a:moveTo>
                  <a:cubicBezTo>
                    <a:pt x="14496" y="0"/>
                    <a:pt x="14139" y="149"/>
                    <a:pt x="13815" y="305"/>
                  </a:cubicBezTo>
                  <a:cubicBezTo>
                    <a:pt x="11061" y="1651"/>
                    <a:pt x="8911" y="4003"/>
                    <a:pt x="7070" y="6462"/>
                  </a:cubicBezTo>
                  <a:cubicBezTo>
                    <a:pt x="3992" y="10577"/>
                    <a:pt x="1594" y="15202"/>
                    <a:pt x="1" y="20091"/>
                  </a:cubicBezTo>
                  <a:cubicBezTo>
                    <a:pt x="2692" y="16363"/>
                    <a:pt x="13598" y="5395"/>
                    <a:pt x="15331" y="2765"/>
                  </a:cubicBezTo>
                  <a:cubicBezTo>
                    <a:pt x="15609" y="2332"/>
                    <a:pt x="15872" y="1868"/>
                    <a:pt x="15919" y="1357"/>
                  </a:cubicBezTo>
                  <a:cubicBezTo>
                    <a:pt x="15949" y="831"/>
                    <a:pt x="15702" y="275"/>
                    <a:pt x="15238" y="73"/>
                  </a:cubicBezTo>
                  <a:cubicBezTo>
                    <a:pt x="15109" y="22"/>
                    <a:pt x="14977" y="0"/>
                    <a:pt x="14844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4806600" y="4049575"/>
              <a:ext cx="588250" cy="255275"/>
            </a:xfrm>
            <a:custGeom>
              <a:avLst/>
              <a:gdLst/>
              <a:ahLst/>
              <a:cxnLst/>
              <a:rect l="l" t="t" r="r" b="b"/>
              <a:pathLst>
                <a:path w="23530" h="10211" extrusionOk="0">
                  <a:moveTo>
                    <a:pt x="20984" y="1"/>
                  </a:moveTo>
                  <a:cubicBezTo>
                    <a:pt x="18225" y="1"/>
                    <a:pt x="15505" y="876"/>
                    <a:pt x="12948" y="1965"/>
                  </a:cubicBezTo>
                  <a:cubicBezTo>
                    <a:pt x="8215" y="3992"/>
                    <a:pt x="3821" y="6776"/>
                    <a:pt x="1" y="10210"/>
                  </a:cubicBezTo>
                  <a:cubicBezTo>
                    <a:pt x="4177" y="8339"/>
                    <a:pt x="19121" y="4332"/>
                    <a:pt x="21952" y="2924"/>
                  </a:cubicBezTo>
                  <a:cubicBezTo>
                    <a:pt x="22416" y="2692"/>
                    <a:pt x="22864" y="2429"/>
                    <a:pt x="23158" y="1996"/>
                  </a:cubicBezTo>
                  <a:cubicBezTo>
                    <a:pt x="23452" y="1579"/>
                    <a:pt x="23529" y="960"/>
                    <a:pt x="23205" y="558"/>
                  </a:cubicBezTo>
                  <a:cubicBezTo>
                    <a:pt x="22911" y="171"/>
                    <a:pt x="22369" y="78"/>
                    <a:pt x="21874" y="32"/>
                  </a:cubicBezTo>
                  <a:cubicBezTo>
                    <a:pt x="21577" y="11"/>
                    <a:pt x="21280" y="1"/>
                    <a:pt x="2098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5" name="Google Shape;1355;p31"/>
            <p:cNvSpPr/>
            <p:nvPr/>
          </p:nvSpPr>
          <p:spPr>
            <a:xfrm>
              <a:off x="4812400" y="3805275"/>
              <a:ext cx="389850" cy="502275"/>
            </a:xfrm>
            <a:custGeom>
              <a:avLst/>
              <a:gdLst/>
              <a:ahLst/>
              <a:cxnLst/>
              <a:rect l="l" t="t" r="r" b="b"/>
              <a:pathLst>
                <a:path w="15594" h="20091" extrusionOk="0">
                  <a:moveTo>
                    <a:pt x="14844" y="0"/>
                  </a:moveTo>
                  <a:cubicBezTo>
                    <a:pt x="14496" y="0"/>
                    <a:pt x="14139" y="149"/>
                    <a:pt x="13815" y="305"/>
                  </a:cubicBezTo>
                  <a:cubicBezTo>
                    <a:pt x="11061" y="1651"/>
                    <a:pt x="8911" y="4003"/>
                    <a:pt x="7070" y="6462"/>
                  </a:cubicBezTo>
                  <a:cubicBezTo>
                    <a:pt x="3992" y="10577"/>
                    <a:pt x="1594" y="15202"/>
                    <a:pt x="1" y="20091"/>
                  </a:cubicBezTo>
                  <a:cubicBezTo>
                    <a:pt x="109" y="19952"/>
                    <a:pt x="217" y="19797"/>
                    <a:pt x="341" y="19642"/>
                  </a:cubicBezTo>
                  <a:cubicBezTo>
                    <a:pt x="4084" y="12294"/>
                    <a:pt x="9313" y="5704"/>
                    <a:pt x="15594" y="352"/>
                  </a:cubicBezTo>
                  <a:cubicBezTo>
                    <a:pt x="15501" y="244"/>
                    <a:pt x="15377" y="135"/>
                    <a:pt x="15238" y="73"/>
                  </a:cubicBezTo>
                  <a:cubicBezTo>
                    <a:pt x="15109" y="22"/>
                    <a:pt x="14977" y="0"/>
                    <a:pt x="14844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6" name="Google Shape;1356;p31"/>
            <p:cNvSpPr/>
            <p:nvPr/>
          </p:nvSpPr>
          <p:spPr>
            <a:xfrm>
              <a:off x="4806600" y="4049575"/>
              <a:ext cx="582825" cy="255275"/>
            </a:xfrm>
            <a:custGeom>
              <a:avLst/>
              <a:gdLst/>
              <a:ahLst/>
              <a:cxnLst/>
              <a:rect l="l" t="t" r="r" b="b"/>
              <a:pathLst>
                <a:path w="23313" h="10211" extrusionOk="0">
                  <a:moveTo>
                    <a:pt x="20984" y="1"/>
                  </a:moveTo>
                  <a:cubicBezTo>
                    <a:pt x="18225" y="1"/>
                    <a:pt x="15505" y="876"/>
                    <a:pt x="12948" y="1965"/>
                  </a:cubicBezTo>
                  <a:cubicBezTo>
                    <a:pt x="8215" y="3992"/>
                    <a:pt x="3821" y="6776"/>
                    <a:pt x="1" y="10210"/>
                  </a:cubicBezTo>
                  <a:cubicBezTo>
                    <a:pt x="47" y="10180"/>
                    <a:pt x="109" y="10149"/>
                    <a:pt x="171" y="10118"/>
                  </a:cubicBezTo>
                  <a:cubicBezTo>
                    <a:pt x="434" y="9947"/>
                    <a:pt x="681" y="9793"/>
                    <a:pt x="944" y="9623"/>
                  </a:cubicBezTo>
                  <a:cubicBezTo>
                    <a:pt x="7735" y="5245"/>
                    <a:pt x="15377" y="2228"/>
                    <a:pt x="23313" y="712"/>
                  </a:cubicBezTo>
                  <a:cubicBezTo>
                    <a:pt x="23282" y="650"/>
                    <a:pt x="23251" y="604"/>
                    <a:pt x="23205" y="558"/>
                  </a:cubicBezTo>
                  <a:cubicBezTo>
                    <a:pt x="22911" y="171"/>
                    <a:pt x="22369" y="78"/>
                    <a:pt x="21874" y="32"/>
                  </a:cubicBezTo>
                  <a:cubicBezTo>
                    <a:pt x="21577" y="11"/>
                    <a:pt x="21280" y="1"/>
                    <a:pt x="20984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31"/>
            <p:cNvSpPr/>
            <p:nvPr/>
          </p:nvSpPr>
          <p:spPr>
            <a:xfrm>
              <a:off x="4816275" y="4027525"/>
              <a:ext cx="245975" cy="268425"/>
            </a:xfrm>
            <a:custGeom>
              <a:avLst/>
              <a:gdLst/>
              <a:ahLst/>
              <a:cxnLst/>
              <a:rect l="l" t="t" r="r" b="b"/>
              <a:pathLst>
                <a:path w="9839" h="10737" extrusionOk="0">
                  <a:moveTo>
                    <a:pt x="9839" y="1"/>
                  </a:moveTo>
                  <a:cubicBezTo>
                    <a:pt x="8168" y="1208"/>
                    <a:pt x="6466" y="2368"/>
                    <a:pt x="4749" y="3482"/>
                  </a:cubicBezTo>
                  <a:cubicBezTo>
                    <a:pt x="4749" y="2414"/>
                    <a:pt x="4842" y="1331"/>
                    <a:pt x="5043" y="264"/>
                  </a:cubicBezTo>
                  <a:lnTo>
                    <a:pt x="5043" y="264"/>
                  </a:lnTo>
                  <a:cubicBezTo>
                    <a:pt x="2955" y="3528"/>
                    <a:pt x="1253" y="7055"/>
                    <a:pt x="0" y="10737"/>
                  </a:cubicBezTo>
                  <a:cubicBezTo>
                    <a:pt x="201" y="10567"/>
                    <a:pt x="402" y="10396"/>
                    <a:pt x="604" y="10226"/>
                  </a:cubicBezTo>
                  <a:cubicBezTo>
                    <a:pt x="2615" y="7751"/>
                    <a:pt x="6528" y="3574"/>
                    <a:pt x="9839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31"/>
            <p:cNvSpPr/>
            <p:nvPr/>
          </p:nvSpPr>
          <p:spPr>
            <a:xfrm>
              <a:off x="4818200" y="4126150"/>
              <a:ext cx="390625" cy="173275"/>
            </a:xfrm>
            <a:custGeom>
              <a:avLst/>
              <a:gdLst/>
              <a:ahLst/>
              <a:cxnLst/>
              <a:rect l="l" t="t" r="r" b="b"/>
              <a:pathLst>
                <a:path w="15625" h="6931" extrusionOk="0">
                  <a:moveTo>
                    <a:pt x="10102" y="1"/>
                  </a:moveTo>
                  <a:cubicBezTo>
                    <a:pt x="6668" y="1702"/>
                    <a:pt x="3450" y="3822"/>
                    <a:pt x="527" y="6281"/>
                  </a:cubicBezTo>
                  <a:cubicBezTo>
                    <a:pt x="325" y="6513"/>
                    <a:pt x="155" y="6730"/>
                    <a:pt x="1" y="6931"/>
                  </a:cubicBezTo>
                  <a:cubicBezTo>
                    <a:pt x="3141" y="5647"/>
                    <a:pt x="10319" y="3574"/>
                    <a:pt x="15625" y="1919"/>
                  </a:cubicBezTo>
                  <a:lnTo>
                    <a:pt x="15625" y="1919"/>
                  </a:lnTo>
                  <a:cubicBezTo>
                    <a:pt x="13369" y="2120"/>
                    <a:pt x="11099" y="2214"/>
                    <a:pt x="8841" y="2214"/>
                  </a:cubicBezTo>
                  <a:cubicBezTo>
                    <a:pt x="8668" y="2214"/>
                    <a:pt x="8496" y="2214"/>
                    <a:pt x="8323" y="2213"/>
                  </a:cubicBezTo>
                  <a:cubicBezTo>
                    <a:pt x="8865" y="1439"/>
                    <a:pt x="9468" y="697"/>
                    <a:pt x="1010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59" name="Google Shape;1359;p31"/>
          <p:cNvGrpSpPr/>
          <p:nvPr/>
        </p:nvGrpSpPr>
        <p:grpSpPr>
          <a:xfrm>
            <a:off x="112212" y="154002"/>
            <a:ext cx="8802794" cy="4803928"/>
            <a:chOff x="112212" y="154002"/>
            <a:chExt cx="8802794" cy="4803928"/>
          </a:xfrm>
        </p:grpSpPr>
        <p:sp>
          <p:nvSpPr>
            <p:cNvPr id="1360" name="Google Shape;1360;p31"/>
            <p:cNvSpPr/>
            <p:nvPr/>
          </p:nvSpPr>
          <p:spPr>
            <a:xfrm rot="10800000">
              <a:off x="366258" y="344928"/>
              <a:ext cx="132754" cy="164288"/>
            </a:xfrm>
            <a:custGeom>
              <a:avLst/>
              <a:gdLst/>
              <a:ahLst/>
              <a:cxnLst/>
              <a:rect l="l" t="t" r="r" b="b"/>
              <a:pathLst>
                <a:path w="3709" h="4590" extrusionOk="0">
                  <a:moveTo>
                    <a:pt x="1855" y="0"/>
                  </a:moveTo>
                  <a:cubicBezTo>
                    <a:pt x="1794" y="1247"/>
                    <a:pt x="1004" y="2250"/>
                    <a:pt x="1" y="2310"/>
                  </a:cubicBezTo>
                  <a:cubicBezTo>
                    <a:pt x="1004" y="2341"/>
                    <a:pt x="1794" y="3344"/>
                    <a:pt x="1855" y="4590"/>
                  </a:cubicBezTo>
                  <a:cubicBezTo>
                    <a:pt x="1916" y="3344"/>
                    <a:pt x="2706" y="2371"/>
                    <a:pt x="3709" y="2310"/>
                  </a:cubicBezTo>
                  <a:cubicBezTo>
                    <a:pt x="2706" y="2250"/>
                    <a:pt x="1916" y="1247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1" name="Google Shape;1361;p31"/>
            <p:cNvSpPr/>
            <p:nvPr/>
          </p:nvSpPr>
          <p:spPr>
            <a:xfrm rot="10800000">
              <a:off x="232377" y="3109015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47"/>
                    <a:pt x="1003" y="2220"/>
                    <a:pt x="0" y="2280"/>
                  </a:cubicBezTo>
                  <a:cubicBezTo>
                    <a:pt x="1003" y="2341"/>
                    <a:pt x="1824" y="3344"/>
                    <a:pt x="1885" y="4560"/>
                  </a:cubicBezTo>
                  <a:cubicBezTo>
                    <a:pt x="1915" y="3344"/>
                    <a:pt x="2736" y="2341"/>
                    <a:pt x="3739" y="2280"/>
                  </a:cubicBezTo>
                  <a:cubicBezTo>
                    <a:pt x="2736" y="2220"/>
                    <a:pt x="1915" y="1247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2" name="Google Shape;1362;p31"/>
            <p:cNvSpPr/>
            <p:nvPr/>
          </p:nvSpPr>
          <p:spPr>
            <a:xfrm rot="10800000">
              <a:off x="5121050" y="4930693"/>
              <a:ext cx="1145" cy="1110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1" y="0"/>
                  </a:moveTo>
                  <a:lnTo>
                    <a:pt x="1" y="31"/>
                  </a:lnTo>
                  <a:cubicBezTo>
                    <a:pt x="31" y="31"/>
                    <a:pt x="31" y="31"/>
                    <a:pt x="1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3" name="Google Shape;1363;p31"/>
            <p:cNvSpPr/>
            <p:nvPr/>
          </p:nvSpPr>
          <p:spPr>
            <a:xfrm rot="10800000">
              <a:off x="5254878" y="4930693"/>
              <a:ext cx="1145" cy="1110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31" y="0"/>
                  </a:moveTo>
                  <a:cubicBezTo>
                    <a:pt x="1" y="31"/>
                    <a:pt x="1" y="31"/>
                    <a:pt x="31" y="31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31"/>
            <p:cNvSpPr/>
            <p:nvPr/>
          </p:nvSpPr>
          <p:spPr>
            <a:xfrm rot="10800000">
              <a:off x="4893560" y="4544286"/>
              <a:ext cx="132754" cy="164323"/>
            </a:xfrm>
            <a:custGeom>
              <a:avLst/>
              <a:gdLst/>
              <a:ahLst/>
              <a:cxnLst/>
              <a:rect l="l" t="t" r="r" b="b"/>
              <a:pathLst>
                <a:path w="3709" h="4591" extrusionOk="0">
                  <a:moveTo>
                    <a:pt x="1854" y="1"/>
                  </a:moveTo>
                  <a:cubicBezTo>
                    <a:pt x="1824" y="1247"/>
                    <a:pt x="1003" y="2250"/>
                    <a:pt x="0" y="2280"/>
                  </a:cubicBezTo>
                  <a:lnTo>
                    <a:pt x="0" y="2311"/>
                  </a:lnTo>
                  <a:cubicBezTo>
                    <a:pt x="1003" y="2341"/>
                    <a:pt x="1824" y="3344"/>
                    <a:pt x="1854" y="4590"/>
                  </a:cubicBezTo>
                  <a:cubicBezTo>
                    <a:pt x="1915" y="3344"/>
                    <a:pt x="2706" y="2341"/>
                    <a:pt x="3709" y="2311"/>
                  </a:cubicBezTo>
                  <a:lnTo>
                    <a:pt x="3709" y="2280"/>
                  </a:lnTo>
                  <a:cubicBezTo>
                    <a:pt x="2706" y="2250"/>
                    <a:pt x="1915" y="124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31"/>
            <p:cNvSpPr/>
            <p:nvPr/>
          </p:nvSpPr>
          <p:spPr>
            <a:xfrm rot="10800000">
              <a:off x="8592672" y="2689512"/>
              <a:ext cx="133864" cy="164288"/>
            </a:xfrm>
            <a:custGeom>
              <a:avLst/>
              <a:gdLst/>
              <a:ahLst/>
              <a:cxnLst/>
              <a:rect l="l" t="t" r="r" b="b"/>
              <a:pathLst>
                <a:path w="3740" h="4590" extrusionOk="0">
                  <a:moveTo>
                    <a:pt x="1885" y="0"/>
                  </a:moveTo>
                  <a:cubicBezTo>
                    <a:pt x="1824" y="1246"/>
                    <a:pt x="1004" y="2249"/>
                    <a:pt x="1" y="2280"/>
                  </a:cubicBezTo>
                  <a:lnTo>
                    <a:pt x="1" y="2310"/>
                  </a:lnTo>
                  <a:cubicBezTo>
                    <a:pt x="1004" y="2341"/>
                    <a:pt x="1824" y="3344"/>
                    <a:pt x="1885" y="4590"/>
                  </a:cubicBezTo>
                  <a:cubicBezTo>
                    <a:pt x="1916" y="3344"/>
                    <a:pt x="2736" y="2341"/>
                    <a:pt x="3739" y="2310"/>
                  </a:cubicBezTo>
                  <a:cubicBezTo>
                    <a:pt x="3739" y="2310"/>
                    <a:pt x="3739" y="2310"/>
                    <a:pt x="3739" y="2280"/>
                  </a:cubicBezTo>
                  <a:cubicBezTo>
                    <a:pt x="2736" y="2249"/>
                    <a:pt x="1916" y="1246"/>
                    <a:pt x="188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31"/>
            <p:cNvSpPr/>
            <p:nvPr/>
          </p:nvSpPr>
          <p:spPr>
            <a:xfrm rot="10800000">
              <a:off x="112212" y="4196338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69"/>
                    <a:pt x="214" y="852"/>
                    <a:pt x="426" y="852"/>
                  </a:cubicBezTo>
                  <a:cubicBezTo>
                    <a:pt x="669" y="852"/>
                    <a:pt x="852" y="669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31"/>
            <p:cNvSpPr/>
            <p:nvPr/>
          </p:nvSpPr>
          <p:spPr>
            <a:xfrm rot="10800000">
              <a:off x="2340705" y="154002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31"/>
            <p:cNvSpPr/>
            <p:nvPr/>
          </p:nvSpPr>
          <p:spPr>
            <a:xfrm rot="10800000">
              <a:off x="3620875" y="4787160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38" y="851"/>
                    <a:pt x="851" y="669"/>
                    <a:pt x="851" y="426"/>
                  </a:cubicBezTo>
                  <a:cubicBezTo>
                    <a:pt x="851" y="183"/>
                    <a:pt x="638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9" name="Google Shape;1369;p31"/>
            <p:cNvSpPr/>
            <p:nvPr/>
          </p:nvSpPr>
          <p:spPr>
            <a:xfrm rot="10800000">
              <a:off x="8152067" y="4927436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0" name="Google Shape;1370;p31"/>
            <p:cNvSpPr/>
            <p:nvPr/>
          </p:nvSpPr>
          <p:spPr>
            <a:xfrm rot="10800000">
              <a:off x="8884511" y="1254792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31"/>
            <p:cNvSpPr/>
            <p:nvPr/>
          </p:nvSpPr>
          <p:spPr>
            <a:xfrm rot="10800000">
              <a:off x="8610204" y="1840771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69" y="851"/>
                    <a:pt x="851" y="669"/>
                    <a:pt x="851" y="426"/>
                  </a:cubicBezTo>
                  <a:cubicBezTo>
                    <a:pt x="851" y="183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3" name="Google Shape;1373;p32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4" name="Google Shape;1374;p32"/>
          <p:cNvSpPr txBox="1"/>
          <p:nvPr>
            <p:ph type="subTitle" idx="1"/>
          </p:nvPr>
        </p:nvSpPr>
        <p:spPr>
          <a:xfrm>
            <a:off x="713375" y="2842975"/>
            <a:ext cx="2387400" cy="41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5" name="Google Shape;1375;p32"/>
          <p:cNvSpPr txBox="1"/>
          <p:nvPr>
            <p:ph type="subTitle" idx="2"/>
          </p:nvPr>
        </p:nvSpPr>
        <p:spPr>
          <a:xfrm>
            <a:off x="713375" y="3260550"/>
            <a:ext cx="238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6" name="Google Shape;1376;p32"/>
          <p:cNvSpPr txBox="1"/>
          <p:nvPr>
            <p:ph type="subTitle" idx="3"/>
          </p:nvPr>
        </p:nvSpPr>
        <p:spPr>
          <a:xfrm>
            <a:off x="6043375" y="3260727"/>
            <a:ext cx="238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7" name="Google Shape;1377;p32"/>
          <p:cNvSpPr txBox="1"/>
          <p:nvPr>
            <p:ph type="subTitle" idx="4"/>
          </p:nvPr>
        </p:nvSpPr>
        <p:spPr>
          <a:xfrm>
            <a:off x="3378387" y="3260550"/>
            <a:ext cx="238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8" name="Google Shape;1378;p32"/>
          <p:cNvSpPr txBox="1"/>
          <p:nvPr>
            <p:ph type="subTitle" idx="5"/>
          </p:nvPr>
        </p:nvSpPr>
        <p:spPr>
          <a:xfrm>
            <a:off x="6043375" y="2842975"/>
            <a:ext cx="2387400" cy="41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9" name="Google Shape;1379;p32"/>
          <p:cNvSpPr txBox="1"/>
          <p:nvPr>
            <p:ph type="subTitle" idx="6"/>
          </p:nvPr>
        </p:nvSpPr>
        <p:spPr>
          <a:xfrm>
            <a:off x="3378387" y="2842975"/>
            <a:ext cx="2387400" cy="41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0" name="Google Shape;1380;p32"/>
          <p:cNvSpPr txBox="1"/>
          <p:nvPr>
            <p:ph type="title"/>
          </p:nvPr>
        </p:nvSpPr>
        <p:spPr>
          <a:xfrm>
            <a:off x="720000" y="539500"/>
            <a:ext cx="77040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81" name="Google Shape;1381;p32"/>
          <p:cNvGrpSpPr/>
          <p:nvPr/>
        </p:nvGrpSpPr>
        <p:grpSpPr>
          <a:xfrm rot="10800000" flipH="1">
            <a:off x="8533429" y="-21805"/>
            <a:ext cx="406147" cy="754444"/>
            <a:chOff x="5583925" y="3793900"/>
            <a:chExt cx="271525" cy="504375"/>
          </a:xfrm>
        </p:grpSpPr>
        <p:sp>
          <p:nvSpPr>
            <p:cNvPr id="1382" name="Google Shape;1382;p32"/>
            <p:cNvSpPr/>
            <p:nvPr/>
          </p:nvSpPr>
          <p:spPr>
            <a:xfrm>
              <a:off x="5583925" y="4026950"/>
              <a:ext cx="228600" cy="263600"/>
            </a:xfrm>
            <a:custGeom>
              <a:avLst/>
              <a:gdLst/>
              <a:ahLst/>
              <a:cxnLst/>
              <a:rect l="l" t="t" r="r" b="b"/>
              <a:pathLst>
                <a:path w="9144" h="10544" extrusionOk="0">
                  <a:moveTo>
                    <a:pt x="797" y="1"/>
                  </a:moveTo>
                  <a:cubicBezTo>
                    <a:pt x="590" y="1"/>
                    <a:pt x="384" y="45"/>
                    <a:pt x="187" y="148"/>
                  </a:cubicBezTo>
                  <a:cubicBezTo>
                    <a:pt x="1" y="1323"/>
                    <a:pt x="728" y="2453"/>
                    <a:pt x="1471" y="3396"/>
                  </a:cubicBezTo>
                  <a:cubicBezTo>
                    <a:pt x="3621" y="6165"/>
                    <a:pt x="6142" y="8702"/>
                    <a:pt x="9143" y="10543"/>
                  </a:cubicBezTo>
                  <a:cubicBezTo>
                    <a:pt x="7813" y="8362"/>
                    <a:pt x="7349" y="6506"/>
                    <a:pt x="5848" y="4433"/>
                  </a:cubicBezTo>
                  <a:cubicBezTo>
                    <a:pt x="4920" y="3164"/>
                    <a:pt x="3868" y="1989"/>
                    <a:pt x="2693" y="937"/>
                  </a:cubicBezTo>
                  <a:cubicBezTo>
                    <a:pt x="2161" y="464"/>
                    <a:pt x="1467" y="1"/>
                    <a:pt x="797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3" name="Google Shape;1383;p32"/>
            <p:cNvSpPr/>
            <p:nvPr/>
          </p:nvSpPr>
          <p:spPr>
            <a:xfrm>
              <a:off x="5716575" y="3793900"/>
              <a:ext cx="138875" cy="504375"/>
            </a:xfrm>
            <a:custGeom>
              <a:avLst/>
              <a:gdLst/>
              <a:ahLst/>
              <a:cxnLst/>
              <a:rect l="l" t="t" r="r" b="b"/>
              <a:pathLst>
                <a:path w="5555" h="20175" extrusionOk="0">
                  <a:moveTo>
                    <a:pt x="1699" y="0"/>
                  </a:moveTo>
                  <a:cubicBezTo>
                    <a:pt x="1685" y="0"/>
                    <a:pt x="1671" y="1"/>
                    <a:pt x="1656" y="2"/>
                  </a:cubicBezTo>
                  <a:cubicBezTo>
                    <a:pt x="1347" y="33"/>
                    <a:pt x="1177" y="374"/>
                    <a:pt x="1084" y="683"/>
                  </a:cubicBezTo>
                  <a:cubicBezTo>
                    <a:pt x="1" y="3947"/>
                    <a:pt x="279" y="7536"/>
                    <a:pt x="1254" y="10831"/>
                  </a:cubicBezTo>
                  <a:cubicBezTo>
                    <a:pt x="2229" y="14126"/>
                    <a:pt x="3868" y="17173"/>
                    <a:pt x="5554" y="20174"/>
                  </a:cubicBezTo>
                  <a:cubicBezTo>
                    <a:pt x="4905" y="17173"/>
                    <a:pt x="4023" y="13260"/>
                    <a:pt x="3977" y="10197"/>
                  </a:cubicBezTo>
                  <a:cubicBezTo>
                    <a:pt x="3946" y="6902"/>
                    <a:pt x="3868" y="3483"/>
                    <a:pt x="2352" y="575"/>
                  </a:cubicBezTo>
                  <a:cubicBezTo>
                    <a:pt x="2219" y="309"/>
                    <a:pt x="2002" y="0"/>
                    <a:pt x="169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4" name="Google Shape;1384;p32"/>
            <p:cNvSpPr/>
            <p:nvPr/>
          </p:nvSpPr>
          <p:spPr>
            <a:xfrm>
              <a:off x="5588575" y="4026950"/>
              <a:ext cx="223950" cy="263600"/>
            </a:xfrm>
            <a:custGeom>
              <a:avLst/>
              <a:gdLst/>
              <a:ahLst/>
              <a:cxnLst/>
              <a:rect l="l" t="t" r="r" b="b"/>
              <a:pathLst>
                <a:path w="8958" h="10544" extrusionOk="0">
                  <a:moveTo>
                    <a:pt x="611" y="1"/>
                  </a:moveTo>
                  <a:cubicBezTo>
                    <a:pt x="404" y="1"/>
                    <a:pt x="198" y="45"/>
                    <a:pt x="1" y="148"/>
                  </a:cubicBezTo>
                  <a:cubicBezTo>
                    <a:pt x="1" y="179"/>
                    <a:pt x="1" y="194"/>
                    <a:pt x="1" y="225"/>
                  </a:cubicBezTo>
                  <a:cubicBezTo>
                    <a:pt x="2893" y="3303"/>
                    <a:pt x="5600" y="6552"/>
                    <a:pt x="8076" y="9971"/>
                  </a:cubicBezTo>
                  <a:cubicBezTo>
                    <a:pt x="8354" y="10172"/>
                    <a:pt x="8648" y="10357"/>
                    <a:pt x="8957" y="10543"/>
                  </a:cubicBezTo>
                  <a:cubicBezTo>
                    <a:pt x="7627" y="8362"/>
                    <a:pt x="7163" y="6506"/>
                    <a:pt x="5662" y="4433"/>
                  </a:cubicBezTo>
                  <a:cubicBezTo>
                    <a:pt x="4734" y="3164"/>
                    <a:pt x="3682" y="1989"/>
                    <a:pt x="2507" y="937"/>
                  </a:cubicBezTo>
                  <a:cubicBezTo>
                    <a:pt x="1975" y="464"/>
                    <a:pt x="1281" y="1"/>
                    <a:pt x="611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5716575" y="3794325"/>
              <a:ext cx="138100" cy="502800"/>
            </a:xfrm>
            <a:custGeom>
              <a:avLst/>
              <a:gdLst/>
              <a:ahLst/>
              <a:cxnLst/>
              <a:rect l="l" t="t" r="r" b="b"/>
              <a:pathLst>
                <a:path w="5524" h="20112" extrusionOk="0">
                  <a:moveTo>
                    <a:pt x="1563" y="1"/>
                  </a:moveTo>
                  <a:cubicBezTo>
                    <a:pt x="1316" y="94"/>
                    <a:pt x="1161" y="388"/>
                    <a:pt x="1084" y="666"/>
                  </a:cubicBezTo>
                  <a:cubicBezTo>
                    <a:pt x="1" y="3930"/>
                    <a:pt x="279" y="7519"/>
                    <a:pt x="1254" y="10814"/>
                  </a:cubicBezTo>
                  <a:cubicBezTo>
                    <a:pt x="2229" y="14094"/>
                    <a:pt x="3853" y="17126"/>
                    <a:pt x="5524" y="20111"/>
                  </a:cubicBezTo>
                  <a:cubicBezTo>
                    <a:pt x="3219" y="13660"/>
                    <a:pt x="1888" y="6854"/>
                    <a:pt x="1563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5658975" y="4082075"/>
              <a:ext cx="153550" cy="208475"/>
            </a:xfrm>
            <a:custGeom>
              <a:avLst/>
              <a:gdLst/>
              <a:ahLst/>
              <a:cxnLst/>
              <a:rect l="l" t="t" r="r" b="b"/>
              <a:pathLst>
                <a:path w="6142" h="8339" extrusionOk="0">
                  <a:moveTo>
                    <a:pt x="990" y="0"/>
                  </a:moveTo>
                  <a:lnTo>
                    <a:pt x="990" y="0"/>
                  </a:lnTo>
                  <a:cubicBezTo>
                    <a:pt x="1748" y="1485"/>
                    <a:pt x="2475" y="3001"/>
                    <a:pt x="3156" y="4517"/>
                  </a:cubicBezTo>
                  <a:cubicBezTo>
                    <a:pt x="2088" y="4084"/>
                    <a:pt x="1036" y="3574"/>
                    <a:pt x="0" y="3048"/>
                  </a:cubicBezTo>
                  <a:lnTo>
                    <a:pt x="0" y="3048"/>
                  </a:lnTo>
                  <a:cubicBezTo>
                    <a:pt x="1794" y="5090"/>
                    <a:pt x="3821" y="6915"/>
                    <a:pt x="6141" y="8338"/>
                  </a:cubicBezTo>
                  <a:cubicBezTo>
                    <a:pt x="4811" y="6157"/>
                    <a:pt x="4347" y="4301"/>
                    <a:pt x="2846" y="2228"/>
                  </a:cubicBezTo>
                  <a:cubicBezTo>
                    <a:pt x="2274" y="1439"/>
                    <a:pt x="1655" y="696"/>
                    <a:pt x="990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32"/>
            <p:cNvSpPr/>
            <p:nvPr/>
          </p:nvSpPr>
          <p:spPr>
            <a:xfrm>
              <a:off x="5738250" y="3956000"/>
              <a:ext cx="117200" cy="342275"/>
            </a:xfrm>
            <a:custGeom>
              <a:avLst/>
              <a:gdLst/>
              <a:ahLst/>
              <a:cxnLst/>
              <a:rect l="l" t="t" r="r" b="b"/>
              <a:pathLst>
                <a:path w="4688" h="13691" extrusionOk="0">
                  <a:moveTo>
                    <a:pt x="2986" y="0"/>
                  </a:moveTo>
                  <a:cubicBezTo>
                    <a:pt x="2429" y="2305"/>
                    <a:pt x="2120" y="4672"/>
                    <a:pt x="2089" y="7054"/>
                  </a:cubicBezTo>
                  <a:cubicBezTo>
                    <a:pt x="1300" y="5708"/>
                    <a:pt x="604" y="4316"/>
                    <a:pt x="0" y="2877"/>
                  </a:cubicBezTo>
                  <a:lnTo>
                    <a:pt x="0" y="2877"/>
                  </a:lnTo>
                  <a:cubicBezTo>
                    <a:pt x="124" y="3372"/>
                    <a:pt x="248" y="3867"/>
                    <a:pt x="387" y="4347"/>
                  </a:cubicBezTo>
                  <a:cubicBezTo>
                    <a:pt x="1362" y="7642"/>
                    <a:pt x="3001" y="10689"/>
                    <a:pt x="4687" y="13690"/>
                  </a:cubicBezTo>
                  <a:cubicBezTo>
                    <a:pt x="4038" y="10689"/>
                    <a:pt x="3156" y="6776"/>
                    <a:pt x="3110" y="3713"/>
                  </a:cubicBezTo>
                  <a:cubicBezTo>
                    <a:pt x="3094" y="2475"/>
                    <a:pt x="3079" y="1238"/>
                    <a:pt x="2986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88" name="Google Shape;1388;p32"/>
          <p:cNvGrpSpPr/>
          <p:nvPr/>
        </p:nvGrpSpPr>
        <p:grpSpPr>
          <a:xfrm>
            <a:off x="112212" y="273278"/>
            <a:ext cx="8802794" cy="4684652"/>
            <a:chOff x="112212" y="273278"/>
            <a:chExt cx="8802794" cy="4684652"/>
          </a:xfrm>
        </p:grpSpPr>
        <p:sp>
          <p:nvSpPr>
            <p:cNvPr id="1389" name="Google Shape;1389;p32"/>
            <p:cNvSpPr/>
            <p:nvPr/>
          </p:nvSpPr>
          <p:spPr>
            <a:xfrm rot="10800000" flipH="1">
              <a:off x="4814156" y="273278"/>
              <a:ext cx="132754" cy="164288"/>
            </a:xfrm>
            <a:custGeom>
              <a:avLst/>
              <a:gdLst/>
              <a:ahLst/>
              <a:cxnLst/>
              <a:rect l="l" t="t" r="r" b="b"/>
              <a:pathLst>
                <a:path w="3709" h="4590" extrusionOk="0">
                  <a:moveTo>
                    <a:pt x="1855" y="0"/>
                  </a:moveTo>
                  <a:cubicBezTo>
                    <a:pt x="1794" y="1247"/>
                    <a:pt x="1004" y="2250"/>
                    <a:pt x="1" y="2310"/>
                  </a:cubicBezTo>
                  <a:cubicBezTo>
                    <a:pt x="1004" y="2341"/>
                    <a:pt x="1794" y="3344"/>
                    <a:pt x="1855" y="4590"/>
                  </a:cubicBezTo>
                  <a:cubicBezTo>
                    <a:pt x="1916" y="3344"/>
                    <a:pt x="2706" y="2371"/>
                    <a:pt x="3709" y="2310"/>
                  </a:cubicBezTo>
                  <a:cubicBezTo>
                    <a:pt x="2706" y="2250"/>
                    <a:pt x="1916" y="1247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0" name="Google Shape;1390;p32"/>
            <p:cNvSpPr/>
            <p:nvPr/>
          </p:nvSpPr>
          <p:spPr>
            <a:xfrm rot="10800000" flipH="1">
              <a:off x="8660978" y="3109015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47"/>
                    <a:pt x="1003" y="2220"/>
                    <a:pt x="0" y="2280"/>
                  </a:cubicBezTo>
                  <a:cubicBezTo>
                    <a:pt x="1003" y="2341"/>
                    <a:pt x="1824" y="3344"/>
                    <a:pt x="1885" y="4560"/>
                  </a:cubicBezTo>
                  <a:cubicBezTo>
                    <a:pt x="1915" y="3344"/>
                    <a:pt x="2736" y="2341"/>
                    <a:pt x="3739" y="2280"/>
                  </a:cubicBezTo>
                  <a:cubicBezTo>
                    <a:pt x="2736" y="2220"/>
                    <a:pt x="1915" y="1247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32"/>
            <p:cNvSpPr/>
            <p:nvPr/>
          </p:nvSpPr>
          <p:spPr>
            <a:xfrm rot="10800000" flipH="1">
              <a:off x="3905023" y="4930693"/>
              <a:ext cx="1145" cy="1110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1" y="0"/>
                  </a:moveTo>
                  <a:lnTo>
                    <a:pt x="1" y="31"/>
                  </a:lnTo>
                  <a:cubicBezTo>
                    <a:pt x="31" y="31"/>
                    <a:pt x="31" y="31"/>
                    <a:pt x="1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32"/>
            <p:cNvSpPr/>
            <p:nvPr/>
          </p:nvSpPr>
          <p:spPr>
            <a:xfrm rot="10800000" flipH="1">
              <a:off x="3771194" y="4930693"/>
              <a:ext cx="1145" cy="1110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31" y="0"/>
                  </a:moveTo>
                  <a:cubicBezTo>
                    <a:pt x="1" y="31"/>
                    <a:pt x="1" y="31"/>
                    <a:pt x="31" y="31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3" name="Google Shape;1393;p32"/>
            <p:cNvSpPr/>
            <p:nvPr/>
          </p:nvSpPr>
          <p:spPr>
            <a:xfrm rot="10800000" flipH="1">
              <a:off x="4000904" y="4544286"/>
              <a:ext cx="132754" cy="164323"/>
            </a:xfrm>
            <a:custGeom>
              <a:avLst/>
              <a:gdLst/>
              <a:ahLst/>
              <a:cxnLst/>
              <a:rect l="l" t="t" r="r" b="b"/>
              <a:pathLst>
                <a:path w="3709" h="4591" extrusionOk="0">
                  <a:moveTo>
                    <a:pt x="1854" y="1"/>
                  </a:moveTo>
                  <a:cubicBezTo>
                    <a:pt x="1824" y="1247"/>
                    <a:pt x="1003" y="2250"/>
                    <a:pt x="0" y="2280"/>
                  </a:cubicBezTo>
                  <a:lnTo>
                    <a:pt x="0" y="2311"/>
                  </a:lnTo>
                  <a:cubicBezTo>
                    <a:pt x="1003" y="2341"/>
                    <a:pt x="1824" y="3344"/>
                    <a:pt x="1854" y="4590"/>
                  </a:cubicBezTo>
                  <a:cubicBezTo>
                    <a:pt x="1915" y="3344"/>
                    <a:pt x="2706" y="2341"/>
                    <a:pt x="3709" y="2311"/>
                  </a:cubicBezTo>
                  <a:lnTo>
                    <a:pt x="3709" y="2280"/>
                  </a:lnTo>
                  <a:cubicBezTo>
                    <a:pt x="2706" y="2250"/>
                    <a:pt x="1915" y="124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4" name="Google Shape;1394;p32"/>
            <p:cNvSpPr/>
            <p:nvPr/>
          </p:nvSpPr>
          <p:spPr>
            <a:xfrm rot="10800000" flipH="1">
              <a:off x="434510" y="2847283"/>
              <a:ext cx="1110" cy="1145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0" y="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31" y="31"/>
                    <a:pt x="31" y="31"/>
                    <a:pt x="0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32"/>
            <p:cNvSpPr/>
            <p:nvPr/>
          </p:nvSpPr>
          <p:spPr>
            <a:xfrm rot="10800000" flipH="1">
              <a:off x="194532" y="3172012"/>
              <a:ext cx="133864" cy="164288"/>
            </a:xfrm>
            <a:custGeom>
              <a:avLst/>
              <a:gdLst/>
              <a:ahLst/>
              <a:cxnLst/>
              <a:rect l="l" t="t" r="r" b="b"/>
              <a:pathLst>
                <a:path w="3740" h="4590" extrusionOk="0">
                  <a:moveTo>
                    <a:pt x="1885" y="0"/>
                  </a:moveTo>
                  <a:cubicBezTo>
                    <a:pt x="1824" y="1246"/>
                    <a:pt x="1004" y="2249"/>
                    <a:pt x="1" y="2280"/>
                  </a:cubicBezTo>
                  <a:lnTo>
                    <a:pt x="1" y="2310"/>
                  </a:lnTo>
                  <a:cubicBezTo>
                    <a:pt x="1004" y="2341"/>
                    <a:pt x="1824" y="3344"/>
                    <a:pt x="1885" y="4590"/>
                  </a:cubicBezTo>
                  <a:cubicBezTo>
                    <a:pt x="1916" y="3344"/>
                    <a:pt x="2736" y="2341"/>
                    <a:pt x="3739" y="2310"/>
                  </a:cubicBezTo>
                  <a:cubicBezTo>
                    <a:pt x="3739" y="2310"/>
                    <a:pt x="3739" y="2310"/>
                    <a:pt x="3739" y="2280"/>
                  </a:cubicBezTo>
                  <a:cubicBezTo>
                    <a:pt x="2736" y="2249"/>
                    <a:pt x="1916" y="1246"/>
                    <a:pt x="188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32"/>
            <p:cNvSpPr/>
            <p:nvPr/>
          </p:nvSpPr>
          <p:spPr>
            <a:xfrm rot="10800000" flipH="1">
              <a:off x="8884511" y="4196338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69"/>
                    <a:pt x="214" y="852"/>
                    <a:pt x="426" y="852"/>
                  </a:cubicBezTo>
                  <a:cubicBezTo>
                    <a:pt x="669" y="852"/>
                    <a:pt x="852" y="669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7" name="Google Shape;1397;p32"/>
            <p:cNvSpPr/>
            <p:nvPr/>
          </p:nvSpPr>
          <p:spPr>
            <a:xfrm rot="10800000" flipH="1">
              <a:off x="5375848" y="4787160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38" y="851"/>
                    <a:pt x="851" y="669"/>
                    <a:pt x="851" y="426"/>
                  </a:cubicBezTo>
                  <a:cubicBezTo>
                    <a:pt x="851" y="183"/>
                    <a:pt x="638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8" name="Google Shape;1398;p32"/>
            <p:cNvSpPr/>
            <p:nvPr/>
          </p:nvSpPr>
          <p:spPr>
            <a:xfrm rot="10800000" flipH="1">
              <a:off x="844656" y="4927436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9" name="Google Shape;1399;p32"/>
            <p:cNvSpPr/>
            <p:nvPr/>
          </p:nvSpPr>
          <p:spPr>
            <a:xfrm rot="10800000" flipH="1">
              <a:off x="112212" y="1254792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0" name="Google Shape;1400;p32"/>
            <p:cNvSpPr/>
            <p:nvPr/>
          </p:nvSpPr>
          <p:spPr>
            <a:xfrm rot="10800000" flipH="1">
              <a:off x="386519" y="1840771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69" y="851"/>
                    <a:pt x="851" y="669"/>
                    <a:pt x="851" y="426"/>
                  </a:cubicBezTo>
                  <a:cubicBezTo>
                    <a:pt x="851" y="183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" name="Google Shape;1402;p33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3" name="Google Shape;1403;p33"/>
          <p:cNvSpPr txBox="1"/>
          <p:nvPr>
            <p:ph type="subTitle" idx="1"/>
          </p:nvPr>
        </p:nvSpPr>
        <p:spPr>
          <a:xfrm>
            <a:off x="1771251" y="1617750"/>
            <a:ext cx="2429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04" name="Google Shape;1404;p33"/>
          <p:cNvSpPr txBox="1"/>
          <p:nvPr>
            <p:ph type="subTitle" idx="2"/>
          </p:nvPr>
        </p:nvSpPr>
        <p:spPr>
          <a:xfrm>
            <a:off x="1771250" y="1997869"/>
            <a:ext cx="2429400" cy="79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5" name="Google Shape;1405;p33"/>
          <p:cNvSpPr txBox="1"/>
          <p:nvPr>
            <p:ph type="subTitle" idx="3"/>
          </p:nvPr>
        </p:nvSpPr>
        <p:spPr>
          <a:xfrm>
            <a:off x="5623250" y="1997869"/>
            <a:ext cx="2429400" cy="79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6" name="Google Shape;1406;p33"/>
          <p:cNvSpPr txBox="1"/>
          <p:nvPr>
            <p:ph type="subTitle" idx="4"/>
          </p:nvPr>
        </p:nvSpPr>
        <p:spPr>
          <a:xfrm>
            <a:off x="1771250" y="3557700"/>
            <a:ext cx="2429400" cy="79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7" name="Google Shape;1407;p33"/>
          <p:cNvSpPr txBox="1"/>
          <p:nvPr>
            <p:ph type="subTitle" idx="5"/>
          </p:nvPr>
        </p:nvSpPr>
        <p:spPr>
          <a:xfrm>
            <a:off x="5623250" y="3557700"/>
            <a:ext cx="2429400" cy="79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8" name="Google Shape;1408;p33"/>
          <p:cNvSpPr txBox="1"/>
          <p:nvPr>
            <p:ph type="subTitle" idx="6"/>
          </p:nvPr>
        </p:nvSpPr>
        <p:spPr>
          <a:xfrm>
            <a:off x="1771251" y="3177603"/>
            <a:ext cx="2429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09" name="Google Shape;1409;p33"/>
          <p:cNvSpPr txBox="1"/>
          <p:nvPr>
            <p:ph type="subTitle" idx="7"/>
          </p:nvPr>
        </p:nvSpPr>
        <p:spPr>
          <a:xfrm>
            <a:off x="5623250" y="1617750"/>
            <a:ext cx="2429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0" name="Google Shape;1410;p33"/>
          <p:cNvSpPr txBox="1"/>
          <p:nvPr>
            <p:ph type="subTitle" idx="8"/>
          </p:nvPr>
        </p:nvSpPr>
        <p:spPr>
          <a:xfrm>
            <a:off x="5623250" y="3177603"/>
            <a:ext cx="2429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1" name="Google Shape;1411;p33"/>
          <p:cNvSpPr txBox="1"/>
          <p:nvPr>
            <p:ph type="title"/>
          </p:nvPr>
        </p:nvSpPr>
        <p:spPr>
          <a:xfrm>
            <a:off x="720000" y="539500"/>
            <a:ext cx="77040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12" name="Google Shape;1412;p33"/>
          <p:cNvGrpSpPr/>
          <p:nvPr/>
        </p:nvGrpSpPr>
        <p:grpSpPr>
          <a:xfrm>
            <a:off x="244169" y="497762"/>
            <a:ext cx="8470674" cy="4490860"/>
            <a:chOff x="244169" y="497762"/>
            <a:chExt cx="8470674" cy="4490860"/>
          </a:xfrm>
        </p:grpSpPr>
        <p:sp>
          <p:nvSpPr>
            <p:cNvPr id="1413" name="Google Shape;1413;p33"/>
            <p:cNvSpPr/>
            <p:nvPr/>
          </p:nvSpPr>
          <p:spPr>
            <a:xfrm flipH="1">
              <a:off x="4836990" y="4824334"/>
              <a:ext cx="132754" cy="164288"/>
            </a:xfrm>
            <a:custGeom>
              <a:avLst/>
              <a:gdLst/>
              <a:ahLst/>
              <a:cxnLst/>
              <a:rect l="l" t="t" r="r" b="b"/>
              <a:pathLst>
                <a:path w="3709" h="4590" extrusionOk="0">
                  <a:moveTo>
                    <a:pt x="1855" y="0"/>
                  </a:moveTo>
                  <a:cubicBezTo>
                    <a:pt x="1794" y="1247"/>
                    <a:pt x="1004" y="2250"/>
                    <a:pt x="1" y="2310"/>
                  </a:cubicBezTo>
                  <a:cubicBezTo>
                    <a:pt x="1004" y="2341"/>
                    <a:pt x="1794" y="3344"/>
                    <a:pt x="1855" y="4590"/>
                  </a:cubicBezTo>
                  <a:cubicBezTo>
                    <a:pt x="1916" y="3344"/>
                    <a:pt x="2706" y="2371"/>
                    <a:pt x="3709" y="2310"/>
                  </a:cubicBezTo>
                  <a:cubicBezTo>
                    <a:pt x="2706" y="2250"/>
                    <a:pt x="1916" y="1247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4" name="Google Shape;1414;p33"/>
            <p:cNvSpPr/>
            <p:nvPr/>
          </p:nvSpPr>
          <p:spPr>
            <a:xfrm flipH="1">
              <a:off x="4413126" y="497762"/>
              <a:ext cx="132754" cy="163214"/>
            </a:xfrm>
            <a:custGeom>
              <a:avLst/>
              <a:gdLst/>
              <a:ahLst/>
              <a:cxnLst/>
              <a:rect l="l" t="t" r="r" b="b"/>
              <a:pathLst>
                <a:path w="3709" h="4560" extrusionOk="0">
                  <a:moveTo>
                    <a:pt x="1854" y="0"/>
                  </a:moveTo>
                  <a:cubicBezTo>
                    <a:pt x="1793" y="1216"/>
                    <a:pt x="1003" y="2219"/>
                    <a:pt x="0" y="2280"/>
                  </a:cubicBezTo>
                  <a:cubicBezTo>
                    <a:pt x="1003" y="2310"/>
                    <a:pt x="1793" y="3314"/>
                    <a:pt x="1854" y="4560"/>
                  </a:cubicBezTo>
                  <a:cubicBezTo>
                    <a:pt x="1915" y="3314"/>
                    <a:pt x="2705" y="2341"/>
                    <a:pt x="3708" y="2280"/>
                  </a:cubicBezTo>
                  <a:cubicBezTo>
                    <a:pt x="2705" y="2219"/>
                    <a:pt x="1915" y="1216"/>
                    <a:pt x="1854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5" name="Google Shape;1415;p33"/>
            <p:cNvSpPr/>
            <p:nvPr/>
          </p:nvSpPr>
          <p:spPr>
            <a:xfrm flipH="1">
              <a:off x="421233" y="3354608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47"/>
                    <a:pt x="1003" y="2220"/>
                    <a:pt x="0" y="2280"/>
                  </a:cubicBezTo>
                  <a:cubicBezTo>
                    <a:pt x="1003" y="2341"/>
                    <a:pt x="1824" y="3344"/>
                    <a:pt x="1885" y="4560"/>
                  </a:cubicBezTo>
                  <a:cubicBezTo>
                    <a:pt x="1915" y="3344"/>
                    <a:pt x="2736" y="2341"/>
                    <a:pt x="3739" y="2280"/>
                  </a:cubicBezTo>
                  <a:cubicBezTo>
                    <a:pt x="2736" y="2220"/>
                    <a:pt x="1915" y="1247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6" name="Google Shape;1416;p33"/>
            <p:cNvSpPr/>
            <p:nvPr/>
          </p:nvSpPr>
          <p:spPr>
            <a:xfrm flipH="1">
              <a:off x="8505329" y="3004835"/>
              <a:ext cx="132754" cy="163250"/>
            </a:xfrm>
            <a:custGeom>
              <a:avLst/>
              <a:gdLst/>
              <a:ahLst/>
              <a:cxnLst/>
              <a:rect l="l" t="t" r="r" b="b"/>
              <a:pathLst>
                <a:path w="3709" h="4561" extrusionOk="0">
                  <a:moveTo>
                    <a:pt x="1854" y="1"/>
                  </a:moveTo>
                  <a:cubicBezTo>
                    <a:pt x="1824" y="1217"/>
                    <a:pt x="1003" y="2220"/>
                    <a:pt x="0" y="2281"/>
                  </a:cubicBezTo>
                  <a:cubicBezTo>
                    <a:pt x="1003" y="2341"/>
                    <a:pt x="1824" y="3314"/>
                    <a:pt x="1854" y="4560"/>
                  </a:cubicBezTo>
                  <a:cubicBezTo>
                    <a:pt x="1915" y="3314"/>
                    <a:pt x="2705" y="2341"/>
                    <a:pt x="3708" y="2281"/>
                  </a:cubicBezTo>
                  <a:cubicBezTo>
                    <a:pt x="2705" y="2220"/>
                    <a:pt x="1915" y="121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7" name="Google Shape;1417;p33"/>
            <p:cNvSpPr/>
            <p:nvPr/>
          </p:nvSpPr>
          <p:spPr>
            <a:xfrm flipH="1">
              <a:off x="269379" y="1404640"/>
              <a:ext cx="132754" cy="164323"/>
            </a:xfrm>
            <a:custGeom>
              <a:avLst/>
              <a:gdLst/>
              <a:ahLst/>
              <a:cxnLst/>
              <a:rect l="l" t="t" r="r" b="b"/>
              <a:pathLst>
                <a:path w="3709" h="4591" extrusionOk="0">
                  <a:moveTo>
                    <a:pt x="1854" y="1"/>
                  </a:moveTo>
                  <a:cubicBezTo>
                    <a:pt x="1824" y="1247"/>
                    <a:pt x="1003" y="2250"/>
                    <a:pt x="0" y="2280"/>
                  </a:cubicBezTo>
                  <a:lnTo>
                    <a:pt x="0" y="2311"/>
                  </a:lnTo>
                  <a:cubicBezTo>
                    <a:pt x="1003" y="2341"/>
                    <a:pt x="1824" y="3344"/>
                    <a:pt x="1854" y="4590"/>
                  </a:cubicBezTo>
                  <a:cubicBezTo>
                    <a:pt x="1915" y="3344"/>
                    <a:pt x="2706" y="2341"/>
                    <a:pt x="3709" y="2311"/>
                  </a:cubicBezTo>
                  <a:lnTo>
                    <a:pt x="3709" y="2280"/>
                  </a:lnTo>
                  <a:cubicBezTo>
                    <a:pt x="2706" y="2250"/>
                    <a:pt x="1915" y="124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8" name="Google Shape;1418;p33"/>
            <p:cNvSpPr/>
            <p:nvPr/>
          </p:nvSpPr>
          <p:spPr>
            <a:xfrm flipH="1">
              <a:off x="8580979" y="1069188"/>
              <a:ext cx="133864" cy="164288"/>
            </a:xfrm>
            <a:custGeom>
              <a:avLst/>
              <a:gdLst/>
              <a:ahLst/>
              <a:cxnLst/>
              <a:rect l="l" t="t" r="r" b="b"/>
              <a:pathLst>
                <a:path w="3740" h="4590" extrusionOk="0">
                  <a:moveTo>
                    <a:pt x="1885" y="0"/>
                  </a:moveTo>
                  <a:cubicBezTo>
                    <a:pt x="1824" y="1246"/>
                    <a:pt x="1004" y="2249"/>
                    <a:pt x="1" y="2280"/>
                  </a:cubicBezTo>
                  <a:lnTo>
                    <a:pt x="1" y="2310"/>
                  </a:lnTo>
                  <a:cubicBezTo>
                    <a:pt x="1004" y="2341"/>
                    <a:pt x="1824" y="3344"/>
                    <a:pt x="1885" y="4590"/>
                  </a:cubicBezTo>
                  <a:cubicBezTo>
                    <a:pt x="1916" y="3344"/>
                    <a:pt x="2736" y="2341"/>
                    <a:pt x="3739" y="2310"/>
                  </a:cubicBezTo>
                  <a:cubicBezTo>
                    <a:pt x="3739" y="2310"/>
                    <a:pt x="3739" y="2310"/>
                    <a:pt x="3739" y="2280"/>
                  </a:cubicBezTo>
                  <a:cubicBezTo>
                    <a:pt x="2736" y="2249"/>
                    <a:pt x="1916" y="1246"/>
                    <a:pt x="188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9" name="Google Shape;1419;p33"/>
            <p:cNvSpPr/>
            <p:nvPr/>
          </p:nvSpPr>
          <p:spPr>
            <a:xfrm flipH="1">
              <a:off x="244169" y="2583654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69"/>
                    <a:pt x="214" y="852"/>
                    <a:pt x="426" y="852"/>
                  </a:cubicBezTo>
                  <a:cubicBezTo>
                    <a:pt x="669" y="852"/>
                    <a:pt x="852" y="669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0" name="Google Shape;1420;p33"/>
            <p:cNvSpPr/>
            <p:nvPr/>
          </p:nvSpPr>
          <p:spPr>
            <a:xfrm flipH="1">
              <a:off x="8540267" y="4830260"/>
              <a:ext cx="31569" cy="30495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456" y="0"/>
                  </a:moveTo>
                  <a:cubicBezTo>
                    <a:pt x="213" y="0"/>
                    <a:pt x="0" y="183"/>
                    <a:pt x="0" y="426"/>
                  </a:cubicBezTo>
                  <a:cubicBezTo>
                    <a:pt x="0" y="669"/>
                    <a:pt x="213" y="852"/>
                    <a:pt x="456" y="852"/>
                  </a:cubicBezTo>
                  <a:cubicBezTo>
                    <a:pt x="669" y="852"/>
                    <a:pt x="882" y="669"/>
                    <a:pt x="882" y="426"/>
                  </a:cubicBezTo>
                  <a:cubicBezTo>
                    <a:pt x="882" y="183"/>
                    <a:pt x="669" y="0"/>
                    <a:pt x="45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1" name="Google Shape;1421;p33"/>
            <p:cNvSpPr/>
            <p:nvPr/>
          </p:nvSpPr>
          <p:spPr>
            <a:xfrm flipH="1">
              <a:off x="643861" y="4873390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" name="Google Shape;1423;p34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4" name="Google Shape;1424;p34"/>
          <p:cNvSpPr txBox="1"/>
          <p:nvPr>
            <p:ph type="subTitle" idx="1"/>
          </p:nvPr>
        </p:nvSpPr>
        <p:spPr>
          <a:xfrm>
            <a:off x="778850" y="1850125"/>
            <a:ext cx="21459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5" name="Google Shape;1425;p34"/>
          <p:cNvSpPr txBox="1"/>
          <p:nvPr>
            <p:ph type="subTitle" idx="2"/>
          </p:nvPr>
        </p:nvSpPr>
        <p:spPr>
          <a:xfrm>
            <a:off x="778855" y="2230250"/>
            <a:ext cx="2145900" cy="58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6" name="Google Shape;1426;p34"/>
          <p:cNvSpPr txBox="1"/>
          <p:nvPr>
            <p:ph type="subTitle" idx="3"/>
          </p:nvPr>
        </p:nvSpPr>
        <p:spPr>
          <a:xfrm>
            <a:off x="3499077" y="2230250"/>
            <a:ext cx="2145900" cy="58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7" name="Google Shape;1427;p34"/>
          <p:cNvSpPr txBox="1"/>
          <p:nvPr>
            <p:ph type="subTitle" idx="4"/>
          </p:nvPr>
        </p:nvSpPr>
        <p:spPr>
          <a:xfrm>
            <a:off x="778855" y="4002625"/>
            <a:ext cx="2145900" cy="58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8" name="Google Shape;1428;p34"/>
          <p:cNvSpPr txBox="1"/>
          <p:nvPr>
            <p:ph type="subTitle" idx="5"/>
          </p:nvPr>
        </p:nvSpPr>
        <p:spPr>
          <a:xfrm>
            <a:off x="3499077" y="4002625"/>
            <a:ext cx="2145900" cy="58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9" name="Google Shape;1429;p34"/>
          <p:cNvSpPr txBox="1"/>
          <p:nvPr>
            <p:ph type="subTitle" idx="6"/>
          </p:nvPr>
        </p:nvSpPr>
        <p:spPr>
          <a:xfrm>
            <a:off x="778850" y="3622528"/>
            <a:ext cx="21459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0" name="Google Shape;1430;p34"/>
          <p:cNvSpPr txBox="1"/>
          <p:nvPr>
            <p:ph type="subTitle" idx="7"/>
          </p:nvPr>
        </p:nvSpPr>
        <p:spPr>
          <a:xfrm>
            <a:off x="3499075" y="1850125"/>
            <a:ext cx="21459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1" name="Google Shape;1431;p34"/>
          <p:cNvSpPr txBox="1"/>
          <p:nvPr>
            <p:ph type="subTitle" idx="8"/>
          </p:nvPr>
        </p:nvSpPr>
        <p:spPr>
          <a:xfrm>
            <a:off x="3499075" y="3622528"/>
            <a:ext cx="21459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2" name="Google Shape;1432;p34"/>
          <p:cNvSpPr txBox="1"/>
          <p:nvPr>
            <p:ph type="subTitle" idx="9"/>
          </p:nvPr>
        </p:nvSpPr>
        <p:spPr>
          <a:xfrm>
            <a:off x="6219250" y="2230250"/>
            <a:ext cx="2145900" cy="58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3" name="Google Shape;1433;p34"/>
          <p:cNvSpPr txBox="1"/>
          <p:nvPr>
            <p:ph type="subTitle" idx="13"/>
          </p:nvPr>
        </p:nvSpPr>
        <p:spPr>
          <a:xfrm>
            <a:off x="6219250" y="4002625"/>
            <a:ext cx="2145900" cy="58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4" name="Google Shape;1434;p34"/>
          <p:cNvSpPr txBox="1"/>
          <p:nvPr>
            <p:ph type="subTitle" idx="14"/>
          </p:nvPr>
        </p:nvSpPr>
        <p:spPr>
          <a:xfrm>
            <a:off x="6219253" y="1850125"/>
            <a:ext cx="21459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5" name="Google Shape;1435;p34"/>
          <p:cNvSpPr txBox="1"/>
          <p:nvPr>
            <p:ph type="subTitle" idx="15"/>
          </p:nvPr>
        </p:nvSpPr>
        <p:spPr>
          <a:xfrm>
            <a:off x="6219253" y="3622528"/>
            <a:ext cx="21459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6" name="Google Shape;1436;p34"/>
          <p:cNvSpPr txBox="1"/>
          <p:nvPr>
            <p:ph type="title"/>
          </p:nvPr>
        </p:nvSpPr>
        <p:spPr>
          <a:xfrm>
            <a:off x="720000" y="539500"/>
            <a:ext cx="77040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37" name="Google Shape;1437;p34"/>
          <p:cNvGrpSpPr/>
          <p:nvPr/>
        </p:nvGrpSpPr>
        <p:grpSpPr>
          <a:xfrm rot="10800000">
            <a:off x="8572502" y="-47790"/>
            <a:ext cx="297101" cy="1174593"/>
            <a:chOff x="5996975" y="3592950"/>
            <a:chExt cx="186025" cy="735500"/>
          </a:xfrm>
        </p:grpSpPr>
        <p:sp>
          <p:nvSpPr>
            <p:cNvPr id="1438" name="Google Shape;1438;p34"/>
            <p:cNvSpPr/>
            <p:nvPr/>
          </p:nvSpPr>
          <p:spPr>
            <a:xfrm>
              <a:off x="5996975" y="3593000"/>
              <a:ext cx="186025" cy="735450"/>
            </a:xfrm>
            <a:custGeom>
              <a:avLst/>
              <a:gdLst/>
              <a:ahLst/>
              <a:cxnLst/>
              <a:rect l="l" t="t" r="r" b="b"/>
              <a:pathLst>
                <a:path w="7441" h="29418" extrusionOk="0">
                  <a:moveTo>
                    <a:pt x="2933" y="1"/>
                  </a:moveTo>
                  <a:cubicBezTo>
                    <a:pt x="2900" y="1"/>
                    <a:pt x="2866" y="4"/>
                    <a:pt x="2831" y="10"/>
                  </a:cubicBezTo>
                  <a:cubicBezTo>
                    <a:pt x="2615" y="41"/>
                    <a:pt x="2444" y="211"/>
                    <a:pt x="2305" y="381"/>
                  </a:cubicBezTo>
                  <a:cubicBezTo>
                    <a:pt x="1269" y="1572"/>
                    <a:pt x="959" y="3212"/>
                    <a:pt x="805" y="4790"/>
                  </a:cubicBezTo>
                  <a:cubicBezTo>
                    <a:pt x="0" y="13391"/>
                    <a:pt x="3264" y="21868"/>
                    <a:pt x="7441" y="29417"/>
                  </a:cubicBezTo>
                  <a:cubicBezTo>
                    <a:pt x="6776" y="25689"/>
                    <a:pt x="5631" y="20971"/>
                    <a:pt x="5662" y="17181"/>
                  </a:cubicBezTo>
                  <a:cubicBezTo>
                    <a:pt x="5724" y="11751"/>
                    <a:pt x="5090" y="6321"/>
                    <a:pt x="3790" y="1062"/>
                  </a:cubicBezTo>
                  <a:cubicBezTo>
                    <a:pt x="3675" y="585"/>
                    <a:pt x="3397" y="1"/>
                    <a:pt x="2933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5997750" y="3592950"/>
              <a:ext cx="171350" cy="709200"/>
            </a:xfrm>
            <a:custGeom>
              <a:avLst/>
              <a:gdLst/>
              <a:ahLst/>
              <a:cxnLst/>
              <a:rect l="l" t="t" r="r" b="b"/>
              <a:pathLst>
                <a:path w="6854" h="28368" extrusionOk="0">
                  <a:moveTo>
                    <a:pt x="2906" y="0"/>
                  </a:moveTo>
                  <a:cubicBezTo>
                    <a:pt x="2874" y="0"/>
                    <a:pt x="2839" y="4"/>
                    <a:pt x="2800" y="12"/>
                  </a:cubicBezTo>
                  <a:cubicBezTo>
                    <a:pt x="2584" y="43"/>
                    <a:pt x="2413" y="213"/>
                    <a:pt x="2274" y="383"/>
                  </a:cubicBezTo>
                  <a:cubicBezTo>
                    <a:pt x="1238" y="1574"/>
                    <a:pt x="928" y="3214"/>
                    <a:pt x="774" y="4792"/>
                  </a:cubicBezTo>
                  <a:cubicBezTo>
                    <a:pt x="0" y="12991"/>
                    <a:pt x="2939" y="21081"/>
                    <a:pt x="6853" y="28367"/>
                  </a:cubicBezTo>
                  <a:cubicBezTo>
                    <a:pt x="5043" y="24067"/>
                    <a:pt x="3945" y="19457"/>
                    <a:pt x="3372" y="14801"/>
                  </a:cubicBezTo>
                  <a:cubicBezTo>
                    <a:pt x="2769" y="9897"/>
                    <a:pt x="2754" y="4947"/>
                    <a:pt x="3001" y="12"/>
                  </a:cubicBezTo>
                  <a:cubicBezTo>
                    <a:pt x="2970" y="4"/>
                    <a:pt x="2939" y="0"/>
                    <a:pt x="2906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6025200" y="3810200"/>
              <a:ext cx="157800" cy="518250"/>
            </a:xfrm>
            <a:custGeom>
              <a:avLst/>
              <a:gdLst/>
              <a:ahLst/>
              <a:cxnLst/>
              <a:rect l="l" t="t" r="r" b="b"/>
              <a:pathLst>
                <a:path w="6312" h="20730" extrusionOk="0">
                  <a:moveTo>
                    <a:pt x="4053" y="0"/>
                  </a:moveTo>
                  <a:cubicBezTo>
                    <a:pt x="3636" y="3218"/>
                    <a:pt x="3326" y="6451"/>
                    <a:pt x="3156" y="9684"/>
                  </a:cubicBezTo>
                  <a:cubicBezTo>
                    <a:pt x="1965" y="7874"/>
                    <a:pt x="913" y="5971"/>
                    <a:pt x="0" y="3991"/>
                  </a:cubicBezTo>
                  <a:lnTo>
                    <a:pt x="0" y="3991"/>
                  </a:lnTo>
                  <a:cubicBezTo>
                    <a:pt x="975" y="9839"/>
                    <a:pt x="3419" y="15500"/>
                    <a:pt x="6312" y="20729"/>
                  </a:cubicBezTo>
                  <a:cubicBezTo>
                    <a:pt x="5647" y="17001"/>
                    <a:pt x="4502" y="12283"/>
                    <a:pt x="4533" y="8493"/>
                  </a:cubicBezTo>
                  <a:cubicBezTo>
                    <a:pt x="4564" y="5662"/>
                    <a:pt x="4394" y="2816"/>
                    <a:pt x="4053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41" name="Google Shape;1441;p34"/>
          <p:cNvGrpSpPr/>
          <p:nvPr/>
        </p:nvGrpSpPr>
        <p:grpSpPr>
          <a:xfrm>
            <a:off x="291932" y="231458"/>
            <a:ext cx="8623074" cy="4738558"/>
            <a:chOff x="291932" y="231458"/>
            <a:chExt cx="8623074" cy="4738558"/>
          </a:xfrm>
        </p:grpSpPr>
        <p:sp>
          <p:nvSpPr>
            <p:cNvPr id="1442" name="Google Shape;1442;p34"/>
            <p:cNvSpPr/>
            <p:nvPr/>
          </p:nvSpPr>
          <p:spPr>
            <a:xfrm rot="10800000">
              <a:off x="4046553" y="307110"/>
              <a:ext cx="132754" cy="164288"/>
            </a:xfrm>
            <a:custGeom>
              <a:avLst/>
              <a:gdLst/>
              <a:ahLst/>
              <a:cxnLst/>
              <a:rect l="l" t="t" r="r" b="b"/>
              <a:pathLst>
                <a:path w="3709" h="4590" extrusionOk="0">
                  <a:moveTo>
                    <a:pt x="1855" y="0"/>
                  </a:moveTo>
                  <a:cubicBezTo>
                    <a:pt x="1794" y="1247"/>
                    <a:pt x="1004" y="2250"/>
                    <a:pt x="1" y="2310"/>
                  </a:cubicBezTo>
                  <a:cubicBezTo>
                    <a:pt x="1004" y="2341"/>
                    <a:pt x="1794" y="3344"/>
                    <a:pt x="1855" y="4590"/>
                  </a:cubicBezTo>
                  <a:cubicBezTo>
                    <a:pt x="1916" y="3344"/>
                    <a:pt x="2706" y="2371"/>
                    <a:pt x="3709" y="2310"/>
                  </a:cubicBezTo>
                  <a:cubicBezTo>
                    <a:pt x="2706" y="2250"/>
                    <a:pt x="1916" y="1247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3" name="Google Shape;1443;p34"/>
            <p:cNvSpPr/>
            <p:nvPr/>
          </p:nvSpPr>
          <p:spPr>
            <a:xfrm rot="10800000">
              <a:off x="7089502" y="231458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16"/>
                    <a:pt x="1004" y="2219"/>
                    <a:pt x="1" y="2280"/>
                  </a:cubicBezTo>
                  <a:cubicBezTo>
                    <a:pt x="1004" y="2311"/>
                    <a:pt x="1824" y="3314"/>
                    <a:pt x="1885" y="4560"/>
                  </a:cubicBezTo>
                  <a:cubicBezTo>
                    <a:pt x="1916" y="3314"/>
                    <a:pt x="2736" y="2341"/>
                    <a:pt x="3739" y="2280"/>
                  </a:cubicBezTo>
                  <a:cubicBezTo>
                    <a:pt x="2736" y="2219"/>
                    <a:pt x="1916" y="1216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4" name="Google Shape;1444;p34"/>
            <p:cNvSpPr/>
            <p:nvPr/>
          </p:nvSpPr>
          <p:spPr>
            <a:xfrm rot="10800000">
              <a:off x="317676" y="4272856"/>
              <a:ext cx="132754" cy="163214"/>
            </a:xfrm>
            <a:custGeom>
              <a:avLst/>
              <a:gdLst/>
              <a:ahLst/>
              <a:cxnLst/>
              <a:rect l="l" t="t" r="r" b="b"/>
              <a:pathLst>
                <a:path w="3709" h="4560" extrusionOk="0">
                  <a:moveTo>
                    <a:pt x="1854" y="0"/>
                  </a:moveTo>
                  <a:cubicBezTo>
                    <a:pt x="1793" y="1216"/>
                    <a:pt x="1003" y="2219"/>
                    <a:pt x="0" y="2280"/>
                  </a:cubicBezTo>
                  <a:cubicBezTo>
                    <a:pt x="1003" y="2310"/>
                    <a:pt x="1793" y="3314"/>
                    <a:pt x="1854" y="4560"/>
                  </a:cubicBezTo>
                  <a:cubicBezTo>
                    <a:pt x="1915" y="3314"/>
                    <a:pt x="2705" y="2341"/>
                    <a:pt x="3708" y="2280"/>
                  </a:cubicBezTo>
                  <a:cubicBezTo>
                    <a:pt x="2705" y="2219"/>
                    <a:pt x="1915" y="1216"/>
                    <a:pt x="1854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5" name="Google Shape;1445;p34"/>
            <p:cNvSpPr/>
            <p:nvPr/>
          </p:nvSpPr>
          <p:spPr>
            <a:xfrm rot="10800000">
              <a:off x="316597" y="2387509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47"/>
                    <a:pt x="1003" y="2220"/>
                    <a:pt x="0" y="2280"/>
                  </a:cubicBezTo>
                  <a:cubicBezTo>
                    <a:pt x="1003" y="2341"/>
                    <a:pt x="1824" y="3344"/>
                    <a:pt x="1885" y="4560"/>
                  </a:cubicBezTo>
                  <a:cubicBezTo>
                    <a:pt x="1915" y="3344"/>
                    <a:pt x="2736" y="2341"/>
                    <a:pt x="3739" y="2280"/>
                  </a:cubicBezTo>
                  <a:cubicBezTo>
                    <a:pt x="2736" y="2220"/>
                    <a:pt x="1915" y="1247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6" name="Google Shape;1446;p34"/>
            <p:cNvSpPr/>
            <p:nvPr/>
          </p:nvSpPr>
          <p:spPr>
            <a:xfrm rot="10800000">
              <a:off x="8427342" y="1706347"/>
              <a:ext cx="132754" cy="163250"/>
            </a:xfrm>
            <a:custGeom>
              <a:avLst/>
              <a:gdLst/>
              <a:ahLst/>
              <a:cxnLst/>
              <a:rect l="l" t="t" r="r" b="b"/>
              <a:pathLst>
                <a:path w="3709" h="4561" extrusionOk="0">
                  <a:moveTo>
                    <a:pt x="1854" y="1"/>
                  </a:moveTo>
                  <a:cubicBezTo>
                    <a:pt x="1824" y="1217"/>
                    <a:pt x="1003" y="2220"/>
                    <a:pt x="0" y="2281"/>
                  </a:cubicBezTo>
                  <a:cubicBezTo>
                    <a:pt x="1003" y="2341"/>
                    <a:pt x="1824" y="3314"/>
                    <a:pt x="1854" y="4560"/>
                  </a:cubicBezTo>
                  <a:cubicBezTo>
                    <a:pt x="1915" y="3314"/>
                    <a:pt x="2705" y="2341"/>
                    <a:pt x="3708" y="2281"/>
                  </a:cubicBezTo>
                  <a:cubicBezTo>
                    <a:pt x="2705" y="2220"/>
                    <a:pt x="1915" y="121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7" name="Google Shape;1447;p34"/>
            <p:cNvSpPr/>
            <p:nvPr/>
          </p:nvSpPr>
          <p:spPr>
            <a:xfrm rot="10800000">
              <a:off x="5702230" y="4805692"/>
              <a:ext cx="132754" cy="164323"/>
            </a:xfrm>
            <a:custGeom>
              <a:avLst/>
              <a:gdLst/>
              <a:ahLst/>
              <a:cxnLst/>
              <a:rect l="l" t="t" r="r" b="b"/>
              <a:pathLst>
                <a:path w="3709" h="4591" extrusionOk="0">
                  <a:moveTo>
                    <a:pt x="1854" y="1"/>
                  </a:moveTo>
                  <a:cubicBezTo>
                    <a:pt x="1824" y="1247"/>
                    <a:pt x="1003" y="2250"/>
                    <a:pt x="0" y="2280"/>
                  </a:cubicBezTo>
                  <a:lnTo>
                    <a:pt x="0" y="2311"/>
                  </a:lnTo>
                  <a:cubicBezTo>
                    <a:pt x="1003" y="2341"/>
                    <a:pt x="1824" y="3344"/>
                    <a:pt x="1854" y="4590"/>
                  </a:cubicBezTo>
                  <a:cubicBezTo>
                    <a:pt x="1915" y="3344"/>
                    <a:pt x="2706" y="2341"/>
                    <a:pt x="3709" y="2311"/>
                  </a:cubicBezTo>
                  <a:lnTo>
                    <a:pt x="3709" y="2280"/>
                  </a:lnTo>
                  <a:cubicBezTo>
                    <a:pt x="2706" y="2250"/>
                    <a:pt x="1915" y="124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8" name="Google Shape;1448;p34"/>
            <p:cNvSpPr/>
            <p:nvPr/>
          </p:nvSpPr>
          <p:spPr>
            <a:xfrm rot="10800000">
              <a:off x="8781142" y="4671856"/>
              <a:ext cx="133864" cy="164288"/>
            </a:xfrm>
            <a:custGeom>
              <a:avLst/>
              <a:gdLst/>
              <a:ahLst/>
              <a:cxnLst/>
              <a:rect l="l" t="t" r="r" b="b"/>
              <a:pathLst>
                <a:path w="3740" h="4590" extrusionOk="0">
                  <a:moveTo>
                    <a:pt x="1885" y="0"/>
                  </a:moveTo>
                  <a:cubicBezTo>
                    <a:pt x="1824" y="1246"/>
                    <a:pt x="1004" y="2249"/>
                    <a:pt x="1" y="2280"/>
                  </a:cubicBezTo>
                  <a:lnTo>
                    <a:pt x="1" y="2310"/>
                  </a:lnTo>
                  <a:cubicBezTo>
                    <a:pt x="1004" y="2341"/>
                    <a:pt x="1824" y="3344"/>
                    <a:pt x="1885" y="4590"/>
                  </a:cubicBezTo>
                  <a:cubicBezTo>
                    <a:pt x="1916" y="3344"/>
                    <a:pt x="2736" y="2341"/>
                    <a:pt x="3739" y="2310"/>
                  </a:cubicBezTo>
                  <a:cubicBezTo>
                    <a:pt x="3739" y="2310"/>
                    <a:pt x="3739" y="2310"/>
                    <a:pt x="3739" y="2280"/>
                  </a:cubicBezTo>
                  <a:cubicBezTo>
                    <a:pt x="2736" y="2249"/>
                    <a:pt x="1916" y="1246"/>
                    <a:pt x="188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9" name="Google Shape;1449;p34"/>
            <p:cNvSpPr/>
            <p:nvPr/>
          </p:nvSpPr>
          <p:spPr>
            <a:xfrm rot="10800000">
              <a:off x="291932" y="3367382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69"/>
                    <a:pt x="214" y="852"/>
                    <a:pt x="426" y="852"/>
                  </a:cubicBezTo>
                  <a:cubicBezTo>
                    <a:pt x="669" y="852"/>
                    <a:pt x="852" y="669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0" name="Google Shape;1450;p34"/>
            <p:cNvSpPr/>
            <p:nvPr/>
          </p:nvSpPr>
          <p:spPr>
            <a:xfrm rot="10800000">
              <a:off x="539225" y="315646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1" name="Google Shape;1451;p34"/>
            <p:cNvSpPr/>
            <p:nvPr/>
          </p:nvSpPr>
          <p:spPr>
            <a:xfrm rot="10800000">
              <a:off x="2962395" y="4872604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38" y="851"/>
                    <a:pt x="851" y="669"/>
                    <a:pt x="851" y="426"/>
                  </a:cubicBezTo>
                  <a:cubicBezTo>
                    <a:pt x="851" y="183"/>
                    <a:pt x="638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2" name="Google Shape;1452;p34"/>
            <p:cNvSpPr/>
            <p:nvPr/>
          </p:nvSpPr>
          <p:spPr>
            <a:xfrm rot="10800000">
              <a:off x="7180736" y="4757384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3" name="Google Shape;1453;p34"/>
            <p:cNvSpPr/>
            <p:nvPr/>
          </p:nvSpPr>
          <p:spPr>
            <a:xfrm rot="10800000">
              <a:off x="8302231" y="578236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4" name="Google Shape;1454;p34"/>
            <p:cNvSpPr/>
            <p:nvPr/>
          </p:nvSpPr>
          <p:spPr>
            <a:xfrm rot="10800000">
              <a:off x="8866124" y="2764415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69" y="851"/>
                    <a:pt x="851" y="669"/>
                    <a:pt x="851" y="426"/>
                  </a:cubicBezTo>
                  <a:cubicBezTo>
                    <a:pt x="851" y="183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6" name="Google Shape;1456;p35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7" name="Google Shape;1457;p35"/>
          <p:cNvSpPr txBox="1"/>
          <p:nvPr>
            <p:ph type="title" hasCustomPrompt="1"/>
          </p:nvPr>
        </p:nvSpPr>
        <p:spPr>
          <a:xfrm>
            <a:off x="3770875" y="540000"/>
            <a:ext cx="4659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58" name="Google Shape;1458;p35"/>
          <p:cNvSpPr txBox="1"/>
          <p:nvPr>
            <p:ph type="subTitle" idx="1"/>
          </p:nvPr>
        </p:nvSpPr>
        <p:spPr>
          <a:xfrm>
            <a:off x="3770875" y="1368303"/>
            <a:ext cx="4659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9" name="Google Shape;1459;p35"/>
          <p:cNvSpPr txBox="1"/>
          <p:nvPr>
            <p:ph type="title" idx="2" hasCustomPrompt="1"/>
          </p:nvPr>
        </p:nvSpPr>
        <p:spPr>
          <a:xfrm>
            <a:off x="3770875" y="1932642"/>
            <a:ext cx="4659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60" name="Google Shape;1460;p35"/>
          <p:cNvSpPr txBox="1"/>
          <p:nvPr>
            <p:ph type="subTitle" idx="3"/>
          </p:nvPr>
        </p:nvSpPr>
        <p:spPr>
          <a:xfrm>
            <a:off x="3770875" y="2760945"/>
            <a:ext cx="4659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1" name="Google Shape;1461;p35"/>
          <p:cNvSpPr txBox="1"/>
          <p:nvPr>
            <p:ph type="title" idx="4" hasCustomPrompt="1"/>
          </p:nvPr>
        </p:nvSpPr>
        <p:spPr>
          <a:xfrm>
            <a:off x="3770875" y="3325297"/>
            <a:ext cx="4659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62" name="Google Shape;1462;p35"/>
          <p:cNvSpPr txBox="1"/>
          <p:nvPr>
            <p:ph type="subTitle" idx="5"/>
          </p:nvPr>
        </p:nvSpPr>
        <p:spPr>
          <a:xfrm>
            <a:off x="3770875" y="4153600"/>
            <a:ext cx="4659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63" name="Google Shape;1463;p35"/>
          <p:cNvGrpSpPr/>
          <p:nvPr/>
        </p:nvGrpSpPr>
        <p:grpSpPr>
          <a:xfrm>
            <a:off x="310976" y="269930"/>
            <a:ext cx="8607802" cy="4642491"/>
            <a:chOff x="310976" y="269930"/>
            <a:chExt cx="8607802" cy="4642491"/>
          </a:xfrm>
        </p:grpSpPr>
        <p:sp>
          <p:nvSpPr>
            <p:cNvPr id="1464" name="Google Shape;1464;p35"/>
            <p:cNvSpPr/>
            <p:nvPr/>
          </p:nvSpPr>
          <p:spPr>
            <a:xfrm rot="10800000" flipH="1">
              <a:off x="4141667" y="279252"/>
              <a:ext cx="132754" cy="164288"/>
            </a:xfrm>
            <a:custGeom>
              <a:avLst/>
              <a:gdLst/>
              <a:ahLst/>
              <a:cxnLst/>
              <a:rect l="l" t="t" r="r" b="b"/>
              <a:pathLst>
                <a:path w="3709" h="4590" extrusionOk="0">
                  <a:moveTo>
                    <a:pt x="1855" y="0"/>
                  </a:moveTo>
                  <a:cubicBezTo>
                    <a:pt x="1794" y="1247"/>
                    <a:pt x="1004" y="2250"/>
                    <a:pt x="1" y="2310"/>
                  </a:cubicBezTo>
                  <a:cubicBezTo>
                    <a:pt x="1004" y="2341"/>
                    <a:pt x="1794" y="3344"/>
                    <a:pt x="1855" y="4590"/>
                  </a:cubicBezTo>
                  <a:cubicBezTo>
                    <a:pt x="1916" y="3344"/>
                    <a:pt x="2706" y="2371"/>
                    <a:pt x="3709" y="2310"/>
                  </a:cubicBezTo>
                  <a:cubicBezTo>
                    <a:pt x="2706" y="2250"/>
                    <a:pt x="1916" y="1247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5" name="Google Shape;1465;p35"/>
            <p:cNvSpPr/>
            <p:nvPr/>
          </p:nvSpPr>
          <p:spPr>
            <a:xfrm rot="10800000" flipH="1">
              <a:off x="4040769" y="4520323"/>
              <a:ext cx="132754" cy="163214"/>
            </a:xfrm>
            <a:custGeom>
              <a:avLst/>
              <a:gdLst/>
              <a:ahLst/>
              <a:cxnLst/>
              <a:rect l="l" t="t" r="r" b="b"/>
              <a:pathLst>
                <a:path w="3709" h="4560" extrusionOk="0">
                  <a:moveTo>
                    <a:pt x="1854" y="0"/>
                  </a:moveTo>
                  <a:cubicBezTo>
                    <a:pt x="1793" y="1216"/>
                    <a:pt x="1003" y="2219"/>
                    <a:pt x="0" y="2280"/>
                  </a:cubicBezTo>
                  <a:cubicBezTo>
                    <a:pt x="1003" y="2310"/>
                    <a:pt x="1793" y="3314"/>
                    <a:pt x="1854" y="4560"/>
                  </a:cubicBezTo>
                  <a:cubicBezTo>
                    <a:pt x="1915" y="3314"/>
                    <a:pt x="2705" y="2341"/>
                    <a:pt x="3708" y="2280"/>
                  </a:cubicBezTo>
                  <a:cubicBezTo>
                    <a:pt x="2705" y="2219"/>
                    <a:pt x="1915" y="1216"/>
                    <a:pt x="1854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6" name="Google Shape;1466;p35"/>
            <p:cNvSpPr/>
            <p:nvPr/>
          </p:nvSpPr>
          <p:spPr>
            <a:xfrm rot="10800000" flipH="1">
              <a:off x="8784914" y="1826251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47"/>
                    <a:pt x="1003" y="2220"/>
                    <a:pt x="0" y="2280"/>
                  </a:cubicBezTo>
                  <a:cubicBezTo>
                    <a:pt x="1003" y="2341"/>
                    <a:pt x="1824" y="3344"/>
                    <a:pt x="1885" y="4560"/>
                  </a:cubicBezTo>
                  <a:cubicBezTo>
                    <a:pt x="1915" y="3344"/>
                    <a:pt x="2736" y="2341"/>
                    <a:pt x="3739" y="2280"/>
                  </a:cubicBezTo>
                  <a:cubicBezTo>
                    <a:pt x="2736" y="2220"/>
                    <a:pt x="1915" y="1247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7" name="Google Shape;1467;p35"/>
            <p:cNvSpPr/>
            <p:nvPr/>
          </p:nvSpPr>
          <p:spPr>
            <a:xfrm rot="10800000" flipH="1">
              <a:off x="8359603" y="4034384"/>
              <a:ext cx="132754" cy="164323"/>
            </a:xfrm>
            <a:custGeom>
              <a:avLst/>
              <a:gdLst/>
              <a:ahLst/>
              <a:cxnLst/>
              <a:rect l="l" t="t" r="r" b="b"/>
              <a:pathLst>
                <a:path w="3709" h="4591" extrusionOk="0">
                  <a:moveTo>
                    <a:pt x="1854" y="1"/>
                  </a:moveTo>
                  <a:cubicBezTo>
                    <a:pt x="1824" y="1247"/>
                    <a:pt x="1003" y="2250"/>
                    <a:pt x="0" y="2280"/>
                  </a:cubicBezTo>
                  <a:lnTo>
                    <a:pt x="0" y="2311"/>
                  </a:lnTo>
                  <a:cubicBezTo>
                    <a:pt x="1003" y="2341"/>
                    <a:pt x="1824" y="3344"/>
                    <a:pt x="1854" y="4590"/>
                  </a:cubicBezTo>
                  <a:cubicBezTo>
                    <a:pt x="1915" y="3344"/>
                    <a:pt x="2706" y="2341"/>
                    <a:pt x="3709" y="2311"/>
                  </a:cubicBezTo>
                  <a:lnTo>
                    <a:pt x="3709" y="2280"/>
                  </a:lnTo>
                  <a:cubicBezTo>
                    <a:pt x="2706" y="2250"/>
                    <a:pt x="1915" y="124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8" name="Google Shape;1468;p35"/>
            <p:cNvSpPr/>
            <p:nvPr/>
          </p:nvSpPr>
          <p:spPr>
            <a:xfrm rot="10800000" flipH="1">
              <a:off x="6429044" y="269930"/>
              <a:ext cx="30495" cy="30531"/>
            </a:xfrm>
            <a:custGeom>
              <a:avLst/>
              <a:gdLst/>
              <a:ahLst/>
              <a:cxnLst/>
              <a:rect l="l" t="t" r="r" b="b"/>
              <a:pathLst>
                <a:path w="852" h="853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70"/>
                    <a:pt x="183" y="852"/>
                    <a:pt x="426" y="852"/>
                  </a:cubicBezTo>
                  <a:cubicBezTo>
                    <a:pt x="669" y="852"/>
                    <a:pt x="851" y="670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9" name="Google Shape;1469;p35"/>
            <p:cNvSpPr/>
            <p:nvPr/>
          </p:nvSpPr>
          <p:spPr>
            <a:xfrm rot="10800000" flipH="1">
              <a:off x="8684348" y="2653724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69"/>
                    <a:pt x="214" y="852"/>
                    <a:pt x="426" y="852"/>
                  </a:cubicBezTo>
                  <a:cubicBezTo>
                    <a:pt x="669" y="852"/>
                    <a:pt x="852" y="669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0" name="Google Shape;1470;p35"/>
            <p:cNvSpPr/>
            <p:nvPr/>
          </p:nvSpPr>
          <p:spPr>
            <a:xfrm rot="10800000" flipH="1">
              <a:off x="310976" y="940518"/>
              <a:ext cx="31569" cy="30495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456" y="0"/>
                  </a:moveTo>
                  <a:cubicBezTo>
                    <a:pt x="213" y="0"/>
                    <a:pt x="0" y="183"/>
                    <a:pt x="0" y="426"/>
                  </a:cubicBezTo>
                  <a:cubicBezTo>
                    <a:pt x="0" y="669"/>
                    <a:pt x="213" y="852"/>
                    <a:pt x="456" y="852"/>
                  </a:cubicBezTo>
                  <a:cubicBezTo>
                    <a:pt x="669" y="852"/>
                    <a:pt x="882" y="669"/>
                    <a:pt x="882" y="426"/>
                  </a:cubicBezTo>
                  <a:cubicBezTo>
                    <a:pt x="882" y="183"/>
                    <a:pt x="669" y="0"/>
                    <a:pt x="45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1" name="Google Shape;1471;p35"/>
            <p:cNvSpPr/>
            <p:nvPr/>
          </p:nvSpPr>
          <p:spPr>
            <a:xfrm rot="10800000" flipH="1">
              <a:off x="8589455" y="363988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2" name="Google Shape;1472;p35"/>
            <p:cNvSpPr/>
            <p:nvPr/>
          </p:nvSpPr>
          <p:spPr>
            <a:xfrm rot="10800000" flipH="1">
              <a:off x="7233085" y="4844746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38" y="851"/>
                    <a:pt x="851" y="669"/>
                    <a:pt x="851" y="426"/>
                  </a:cubicBezTo>
                  <a:cubicBezTo>
                    <a:pt x="851" y="183"/>
                    <a:pt x="638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3" name="Google Shape;1473;p35"/>
            <p:cNvSpPr/>
            <p:nvPr/>
          </p:nvSpPr>
          <p:spPr>
            <a:xfrm rot="10800000" flipH="1">
              <a:off x="1947944" y="4881926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5" name="Google Shape;1475;p36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Google Shape;1476;p36"/>
          <p:cNvSpPr txBox="1"/>
          <p:nvPr>
            <p:ph type="ctrTitle"/>
          </p:nvPr>
        </p:nvSpPr>
        <p:spPr>
          <a:xfrm>
            <a:off x="4622863" y="558800"/>
            <a:ext cx="3807900" cy="10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77" name="Google Shape;1477;p36"/>
          <p:cNvSpPr txBox="1"/>
          <p:nvPr>
            <p:ph type="subTitle" idx="1"/>
          </p:nvPr>
        </p:nvSpPr>
        <p:spPr>
          <a:xfrm>
            <a:off x="4728450" y="1617825"/>
            <a:ext cx="35967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78" name="Google Shape;1478;p36"/>
          <p:cNvSpPr txBox="1"/>
          <p:nvPr/>
        </p:nvSpPr>
        <p:spPr>
          <a:xfrm>
            <a:off x="4728475" y="3483600"/>
            <a:ext cx="35967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rPr>
              <a:t>CRÉDITOS: este modelo de apresentação foi criado pelo </a:t>
            </a:r>
            <a:r>
              <a:rPr lang="pt-PT" sz="1200" u="sng">
                <a:solidFill>
                  <a:schemeClr val="dk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  <a:hlinkClick r:id="rId3"/>
              </a:rPr>
              <a:t>Slidesgo</a:t>
            </a:r>
            <a:r>
              <a:rPr lang="pt-PT" sz="1200">
                <a:solidFill>
                  <a:schemeClr val="dk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rPr>
              <a:t>, e inclui ícones da </a:t>
            </a:r>
            <a:r>
              <a:rPr lang="pt-PT" sz="1200" u="sng">
                <a:solidFill>
                  <a:schemeClr val="dk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  <a:hlinkClick r:id="rId4"/>
              </a:rPr>
              <a:t>Flaticon</a:t>
            </a:r>
            <a:r>
              <a:rPr lang="pt-PT" sz="1200">
                <a:solidFill>
                  <a:schemeClr val="dk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rPr>
              <a:t> e infográficos e imagens da </a:t>
            </a:r>
            <a:r>
              <a:rPr lang="pt-PT" sz="1200" u="sng">
                <a:solidFill>
                  <a:schemeClr val="dk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  <a:hlinkClick r:id="rId5"/>
              </a:rPr>
              <a:t>Freepik</a:t>
            </a:r>
            <a:endParaRPr sz="1200" b="1">
              <a:solidFill>
                <a:schemeClr val="dk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Times New Roman" panose="02020603050405020304" charset="0"/>
            </a:endParaRPr>
          </a:p>
        </p:txBody>
      </p:sp>
      <p:grpSp>
        <p:nvGrpSpPr>
          <p:cNvPr id="1479" name="Google Shape;1479;p36"/>
          <p:cNvGrpSpPr/>
          <p:nvPr/>
        </p:nvGrpSpPr>
        <p:grpSpPr>
          <a:xfrm>
            <a:off x="260382" y="254326"/>
            <a:ext cx="8607802" cy="4648773"/>
            <a:chOff x="260382" y="254326"/>
            <a:chExt cx="8607802" cy="4648773"/>
          </a:xfrm>
        </p:grpSpPr>
        <p:sp>
          <p:nvSpPr>
            <p:cNvPr id="1480" name="Google Shape;1480;p36"/>
            <p:cNvSpPr/>
            <p:nvPr/>
          </p:nvSpPr>
          <p:spPr>
            <a:xfrm rot="10800000">
              <a:off x="8703863" y="4671130"/>
              <a:ext cx="132754" cy="164288"/>
            </a:xfrm>
            <a:custGeom>
              <a:avLst/>
              <a:gdLst/>
              <a:ahLst/>
              <a:cxnLst/>
              <a:rect l="l" t="t" r="r" b="b"/>
              <a:pathLst>
                <a:path w="3709" h="4590" extrusionOk="0">
                  <a:moveTo>
                    <a:pt x="1855" y="0"/>
                  </a:moveTo>
                  <a:cubicBezTo>
                    <a:pt x="1794" y="1247"/>
                    <a:pt x="1004" y="2250"/>
                    <a:pt x="1" y="2310"/>
                  </a:cubicBezTo>
                  <a:cubicBezTo>
                    <a:pt x="1004" y="2341"/>
                    <a:pt x="1794" y="3344"/>
                    <a:pt x="1855" y="4590"/>
                  </a:cubicBezTo>
                  <a:cubicBezTo>
                    <a:pt x="1916" y="3344"/>
                    <a:pt x="2706" y="2371"/>
                    <a:pt x="3709" y="2310"/>
                  </a:cubicBezTo>
                  <a:cubicBezTo>
                    <a:pt x="2706" y="2250"/>
                    <a:pt x="1916" y="1247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1" name="Google Shape;1481;p36"/>
            <p:cNvSpPr/>
            <p:nvPr/>
          </p:nvSpPr>
          <p:spPr>
            <a:xfrm rot="10800000">
              <a:off x="3875624" y="325976"/>
              <a:ext cx="132754" cy="163214"/>
            </a:xfrm>
            <a:custGeom>
              <a:avLst/>
              <a:gdLst/>
              <a:ahLst/>
              <a:cxnLst/>
              <a:rect l="l" t="t" r="r" b="b"/>
              <a:pathLst>
                <a:path w="3709" h="4560" extrusionOk="0">
                  <a:moveTo>
                    <a:pt x="1854" y="0"/>
                  </a:moveTo>
                  <a:cubicBezTo>
                    <a:pt x="1793" y="1216"/>
                    <a:pt x="1003" y="2219"/>
                    <a:pt x="0" y="2280"/>
                  </a:cubicBezTo>
                  <a:cubicBezTo>
                    <a:pt x="1003" y="2310"/>
                    <a:pt x="1793" y="3314"/>
                    <a:pt x="1854" y="4560"/>
                  </a:cubicBezTo>
                  <a:cubicBezTo>
                    <a:pt x="1915" y="3314"/>
                    <a:pt x="2705" y="2341"/>
                    <a:pt x="3708" y="2280"/>
                  </a:cubicBezTo>
                  <a:cubicBezTo>
                    <a:pt x="2705" y="2219"/>
                    <a:pt x="1915" y="1216"/>
                    <a:pt x="1854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2" name="Google Shape;1482;p36"/>
            <p:cNvSpPr/>
            <p:nvPr/>
          </p:nvSpPr>
          <p:spPr>
            <a:xfrm rot="10800000">
              <a:off x="260382" y="1435929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47"/>
                    <a:pt x="1003" y="2220"/>
                    <a:pt x="0" y="2280"/>
                  </a:cubicBezTo>
                  <a:cubicBezTo>
                    <a:pt x="1003" y="2341"/>
                    <a:pt x="1824" y="3344"/>
                    <a:pt x="1885" y="4560"/>
                  </a:cubicBezTo>
                  <a:cubicBezTo>
                    <a:pt x="1915" y="3344"/>
                    <a:pt x="2736" y="2341"/>
                    <a:pt x="3739" y="2280"/>
                  </a:cubicBezTo>
                  <a:cubicBezTo>
                    <a:pt x="2736" y="2220"/>
                    <a:pt x="1915" y="1247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3" name="Google Shape;1483;p36"/>
            <p:cNvSpPr/>
            <p:nvPr/>
          </p:nvSpPr>
          <p:spPr>
            <a:xfrm rot="10800000">
              <a:off x="8703878" y="2371467"/>
              <a:ext cx="132754" cy="163250"/>
            </a:xfrm>
            <a:custGeom>
              <a:avLst/>
              <a:gdLst/>
              <a:ahLst/>
              <a:cxnLst/>
              <a:rect l="l" t="t" r="r" b="b"/>
              <a:pathLst>
                <a:path w="3709" h="4561" extrusionOk="0">
                  <a:moveTo>
                    <a:pt x="1854" y="1"/>
                  </a:moveTo>
                  <a:cubicBezTo>
                    <a:pt x="1824" y="1217"/>
                    <a:pt x="1003" y="2220"/>
                    <a:pt x="0" y="2281"/>
                  </a:cubicBezTo>
                  <a:cubicBezTo>
                    <a:pt x="1003" y="2341"/>
                    <a:pt x="1824" y="3314"/>
                    <a:pt x="1854" y="4560"/>
                  </a:cubicBezTo>
                  <a:cubicBezTo>
                    <a:pt x="1915" y="3314"/>
                    <a:pt x="2705" y="2341"/>
                    <a:pt x="3708" y="2281"/>
                  </a:cubicBezTo>
                  <a:cubicBezTo>
                    <a:pt x="2705" y="2220"/>
                    <a:pt x="1915" y="121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4" name="Google Shape;1484;p36"/>
            <p:cNvSpPr/>
            <p:nvPr/>
          </p:nvSpPr>
          <p:spPr>
            <a:xfrm rot="10800000">
              <a:off x="508078" y="4608363"/>
              <a:ext cx="132754" cy="164323"/>
            </a:xfrm>
            <a:custGeom>
              <a:avLst/>
              <a:gdLst/>
              <a:ahLst/>
              <a:cxnLst/>
              <a:rect l="l" t="t" r="r" b="b"/>
              <a:pathLst>
                <a:path w="3709" h="4591" extrusionOk="0">
                  <a:moveTo>
                    <a:pt x="1854" y="1"/>
                  </a:moveTo>
                  <a:cubicBezTo>
                    <a:pt x="1824" y="1247"/>
                    <a:pt x="1003" y="2250"/>
                    <a:pt x="0" y="2280"/>
                  </a:cubicBezTo>
                  <a:lnTo>
                    <a:pt x="0" y="2311"/>
                  </a:lnTo>
                  <a:cubicBezTo>
                    <a:pt x="1003" y="2341"/>
                    <a:pt x="1824" y="3344"/>
                    <a:pt x="1854" y="4590"/>
                  </a:cubicBezTo>
                  <a:cubicBezTo>
                    <a:pt x="1915" y="3344"/>
                    <a:pt x="2706" y="2341"/>
                    <a:pt x="3709" y="2311"/>
                  </a:cubicBezTo>
                  <a:lnTo>
                    <a:pt x="3709" y="2280"/>
                  </a:lnTo>
                  <a:cubicBezTo>
                    <a:pt x="2706" y="2250"/>
                    <a:pt x="1915" y="124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5" name="Google Shape;1485;p36"/>
            <p:cNvSpPr/>
            <p:nvPr/>
          </p:nvSpPr>
          <p:spPr>
            <a:xfrm rot="10800000">
              <a:off x="8570002" y="254326"/>
              <a:ext cx="133864" cy="164288"/>
            </a:xfrm>
            <a:custGeom>
              <a:avLst/>
              <a:gdLst/>
              <a:ahLst/>
              <a:cxnLst/>
              <a:rect l="l" t="t" r="r" b="b"/>
              <a:pathLst>
                <a:path w="3740" h="4590" extrusionOk="0">
                  <a:moveTo>
                    <a:pt x="1885" y="0"/>
                  </a:moveTo>
                  <a:cubicBezTo>
                    <a:pt x="1824" y="1246"/>
                    <a:pt x="1004" y="2249"/>
                    <a:pt x="1" y="2280"/>
                  </a:cubicBezTo>
                  <a:lnTo>
                    <a:pt x="1" y="2310"/>
                  </a:lnTo>
                  <a:cubicBezTo>
                    <a:pt x="1004" y="2341"/>
                    <a:pt x="1824" y="3344"/>
                    <a:pt x="1885" y="4590"/>
                  </a:cubicBezTo>
                  <a:cubicBezTo>
                    <a:pt x="1916" y="3344"/>
                    <a:pt x="2736" y="2341"/>
                    <a:pt x="3739" y="2310"/>
                  </a:cubicBezTo>
                  <a:cubicBezTo>
                    <a:pt x="3739" y="2310"/>
                    <a:pt x="3739" y="2310"/>
                    <a:pt x="3739" y="2280"/>
                  </a:cubicBezTo>
                  <a:cubicBezTo>
                    <a:pt x="2736" y="2249"/>
                    <a:pt x="1916" y="1246"/>
                    <a:pt x="188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6" name="Google Shape;1486;p36"/>
            <p:cNvSpPr/>
            <p:nvPr/>
          </p:nvSpPr>
          <p:spPr>
            <a:xfrm rot="10800000">
              <a:off x="1881421" y="489208"/>
              <a:ext cx="30495" cy="30531"/>
            </a:xfrm>
            <a:custGeom>
              <a:avLst/>
              <a:gdLst/>
              <a:ahLst/>
              <a:cxnLst/>
              <a:rect l="l" t="t" r="r" b="b"/>
              <a:pathLst>
                <a:path w="852" h="853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70"/>
                    <a:pt x="183" y="852"/>
                    <a:pt x="426" y="852"/>
                  </a:cubicBezTo>
                  <a:cubicBezTo>
                    <a:pt x="669" y="852"/>
                    <a:pt x="851" y="670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7" name="Google Shape;1487;p36"/>
            <p:cNvSpPr/>
            <p:nvPr/>
          </p:nvSpPr>
          <p:spPr>
            <a:xfrm rot="10800000">
              <a:off x="464317" y="2644402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69"/>
                    <a:pt x="214" y="852"/>
                    <a:pt x="426" y="852"/>
                  </a:cubicBezTo>
                  <a:cubicBezTo>
                    <a:pt x="669" y="852"/>
                    <a:pt x="852" y="669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8" name="Google Shape;1488;p36"/>
            <p:cNvSpPr/>
            <p:nvPr/>
          </p:nvSpPr>
          <p:spPr>
            <a:xfrm rot="10800000">
              <a:off x="8836615" y="1312197"/>
              <a:ext cx="31569" cy="30495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456" y="0"/>
                  </a:moveTo>
                  <a:cubicBezTo>
                    <a:pt x="213" y="0"/>
                    <a:pt x="0" y="183"/>
                    <a:pt x="0" y="426"/>
                  </a:cubicBezTo>
                  <a:cubicBezTo>
                    <a:pt x="0" y="669"/>
                    <a:pt x="213" y="852"/>
                    <a:pt x="456" y="852"/>
                  </a:cubicBezTo>
                  <a:cubicBezTo>
                    <a:pt x="669" y="852"/>
                    <a:pt x="882" y="669"/>
                    <a:pt x="882" y="426"/>
                  </a:cubicBezTo>
                  <a:cubicBezTo>
                    <a:pt x="882" y="183"/>
                    <a:pt x="669" y="0"/>
                    <a:pt x="45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9" name="Google Shape;1489;p36"/>
            <p:cNvSpPr/>
            <p:nvPr/>
          </p:nvSpPr>
          <p:spPr>
            <a:xfrm rot="10800000">
              <a:off x="559210" y="659467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0" name="Google Shape;1490;p36"/>
            <p:cNvSpPr/>
            <p:nvPr/>
          </p:nvSpPr>
          <p:spPr>
            <a:xfrm rot="10800000">
              <a:off x="1915580" y="4835425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38" y="851"/>
                    <a:pt x="851" y="669"/>
                    <a:pt x="851" y="426"/>
                  </a:cubicBezTo>
                  <a:cubicBezTo>
                    <a:pt x="851" y="183"/>
                    <a:pt x="638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1" name="Google Shape;1491;p36"/>
            <p:cNvSpPr/>
            <p:nvPr/>
          </p:nvSpPr>
          <p:spPr>
            <a:xfrm rot="10800000">
              <a:off x="7505521" y="4872604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3" name="Google Shape;1493;p37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4" name="Google Shape;1494;p37"/>
          <p:cNvGrpSpPr/>
          <p:nvPr/>
        </p:nvGrpSpPr>
        <p:grpSpPr>
          <a:xfrm rot="10800000">
            <a:off x="260382" y="254326"/>
            <a:ext cx="8607802" cy="4648773"/>
            <a:chOff x="1046973" y="760783"/>
            <a:chExt cx="6012295" cy="3247030"/>
          </a:xfrm>
        </p:grpSpPr>
        <p:sp>
          <p:nvSpPr>
            <p:cNvPr id="1495" name="Google Shape;1495;p37"/>
            <p:cNvSpPr/>
            <p:nvPr/>
          </p:nvSpPr>
          <p:spPr>
            <a:xfrm>
              <a:off x="1069021" y="808056"/>
              <a:ext cx="92725" cy="114750"/>
            </a:xfrm>
            <a:custGeom>
              <a:avLst/>
              <a:gdLst/>
              <a:ahLst/>
              <a:cxnLst/>
              <a:rect l="l" t="t" r="r" b="b"/>
              <a:pathLst>
                <a:path w="3709" h="4590" extrusionOk="0">
                  <a:moveTo>
                    <a:pt x="1855" y="0"/>
                  </a:moveTo>
                  <a:cubicBezTo>
                    <a:pt x="1794" y="1247"/>
                    <a:pt x="1004" y="2250"/>
                    <a:pt x="1" y="2310"/>
                  </a:cubicBezTo>
                  <a:cubicBezTo>
                    <a:pt x="1004" y="2341"/>
                    <a:pt x="1794" y="3344"/>
                    <a:pt x="1855" y="4590"/>
                  </a:cubicBezTo>
                  <a:cubicBezTo>
                    <a:pt x="1916" y="3344"/>
                    <a:pt x="2706" y="2371"/>
                    <a:pt x="3709" y="2310"/>
                  </a:cubicBezTo>
                  <a:cubicBezTo>
                    <a:pt x="2706" y="2250"/>
                    <a:pt x="1916" y="1247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37"/>
            <p:cNvSpPr/>
            <p:nvPr/>
          </p:nvSpPr>
          <p:spPr>
            <a:xfrm>
              <a:off x="4441403" y="3843768"/>
              <a:ext cx="92725" cy="114000"/>
            </a:xfrm>
            <a:custGeom>
              <a:avLst/>
              <a:gdLst/>
              <a:ahLst/>
              <a:cxnLst/>
              <a:rect l="l" t="t" r="r" b="b"/>
              <a:pathLst>
                <a:path w="3709" h="4560" extrusionOk="0">
                  <a:moveTo>
                    <a:pt x="1854" y="0"/>
                  </a:moveTo>
                  <a:cubicBezTo>
                    <a:pt x="1793" y="1216"/>
                    <a:pt x="1003" y="2219"/>
                    <a:pt x="0" y="2280"/>
                  </a:cubicBezTo>
                  <a:cubicBezTo>
                    <a:pt x="1003" y="2310"/>
                    <a:pt x="1793" y="3314"/>
                    <a:pt x="1854" y="4560"/>
                  </a:cubicBezTo>
                  <a:cubicBezTo>
                    <a:pt x="1915" y="3314"/>
                    <a:pt x="2705" y="2341"/>
                    <a:pt x="3708" y="2280"/>
                  </a:cubicBezTo>
                  <a:cubicBezTo>
                    <a:pt x="2705" y="2219"/>
                    <a:pt x="1915" y="1216"/>
                    <a:pt x="1854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37"/>
            <p:cNvSpPr/>
            <p:nvPr/>
          </p:nvSpPr>
          <p:spPr>
            <a:xfrm>
              <a:off x="6965768" y="3068498"/>
              <a:ext cx="93500" cy="114000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47"/>
                    <a:pt x="1003" y="2220"/>
                    <a:pt x="0" y="2280"/>
                  </a:cubicBezTo>
                  <a:cubicBezTo>
                    <a:pt x="1003" y="2341"/>
                    <a:pt x="1824" y="3344"/>
                    <a:pt x="1885" y="4560"/>
                  </a:cubicBezTo>
                  <a:cubicBezTo>
                    <a:pt x="1915" y="3344"/>
                    <a:pt x="2736" y="2341"/>
                    <a:pt x="3739" y="2280"/>
                  </a:cubicBezTo>
                  <a:cubicBezTo>
                    <a:pt x="2736" y="2220"/>
                    <a:pt x="1915" y="1247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37"/>
            <p:cNvSpPr/>
            <p:nvPr/>
          </p:nvSpPr>
          <p:spPr>
            <a:xfrm>
              <a:off x="1069011" y="2415028"/>
              <a:ext cx="92725" cy="114025"/>
            </a:xfrm>
            <a:custGeom>
              <a:avLst/>
              <a:gdLst/>
              <a:ahLst/>
              <a:cxnLst/>
              <a:rect l="l" t="t" r="r" b="b"/>
              <a:pathLst>
                <a:path w="3709" h="4561" extrusionOk="0">
                  <a:moveTo>
                    <a:pt x="1854" y="1"/>
                  </a:moveTo>
                  <a:cubicBezTo>
                    <a:pt x="1824" y="1217"/>
                    <a:pt x="1003" y="2220"/>
                    <a:pt x="0" y="2281"/>
                  </a:cubicBezTo>
                  <a:cubicBezTo>
                    <a:pt x="1003" y="2341"/>
                    <a:pt x="1824" y="3314"/>
                    <a:pt x="1854" y="4560"/>
                  </a:cubicBezTo>
                  <a:cubicBezTo>
                    <a:pt x="1915" y="3314"/>
                    <a:pt x="2705" y="2341"/>
                    <a:pt x="3708" y="2281"/>
                  </a:cubicBezTo>
                  <a:cubicBezTo>
                    <a:pt x="2705" y="2220"/>
                    <a:pt x="1915" y="121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9" name="Google Shape;1499;p37"/>
            <p:cNvSpPr/>
            <p:nvPr/>
          </p:nvSpPr>
          <p:spPr>
            <a:xfrm>
              <a:off x="6793535" y="851873"/>
              <a:ext cx="92725" cy="114775"/>
            </a:xfrm>
            <a:custGeom>
              <a:avLst/>
              <a:gdLst/>
              <a:ahLst/>
              <a:cxnLst/>
              <a:rect l="l" t="t" r="r" b="b"/>
              <a:pathLst>
                <a:path w="3709" h="4591" extrusionOk="0">
                  <a:moveTo>
                    <a:pt x="1854" y="1"/>
                  </a:moveTo>
                  <a:cubicBezTo>
                    <a:pt x="1824" y="1247"/>
                    <a:pt x="1003" y="2250"/>
                    <a:pt x="0" y="2280"/>
                  </a:cubicBezTo>
                  <a:lnTo>
                    <a:pt x="0" y="2311"/>
                  </a:lnTo>
                  <a:cubicBezTo>
                    <a:pt x="1003" y="2341"/>
                    <a:pt x="1824" y="3344"/>
                    <a:pt x="1854" y="4590"/>
                  </a:cubicBezTo>
                  <a:cubicBezTo>
                    <a:pt x="1915" y="3344"/>
                    <a:pt x="2706" y="2341"/>
                    <a:pt x="3709" y="2311"/>
                  </a:cubicBezTo>
                  <a:lnTo>
                    <a:pt x="3709" y="2280"/>
                  </a:lnTo>
                  <a:cubicBezTo>
                    <a:pt x="2706" y="2250"/>
                    <a:pt x="1915" y="124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0" name="Google Shape;1500;p37"/>
            <p:cNvSpPr/>
            <p:nvPr/>
          </p:nvSpPr>
          <p:spPr>
            <a:xfrm>
              <a:off x="1161744" y="3893063"/>
              <a:ext cx="93500" cy="114750"/>
            </a:xfrm>
            <a:custGeom>
              <a:avLst/>
              <a:gdLst/>
              <a:ahLst/>
              <a:cxnLst/>
              <a:rect l="l" t="t" r="r" b="b"/>
              <a:pathLst>
                <a:path w="3740" h="4590" extrusionOk="0">
                  <a:moveTo>
                    <a:pt x="1885" y="0"/>
                  </a:moveTo>
                  <a:cubicBezTo>
                    <a:pt x="1824" y="1246"/>
                    <a:pt x="1004" y="2249"/>
                    <a:pt x="1" y="2280"/>
                  </a:cubicBezTo>
                  <a:lnTo>
                    <a:pt x="1" y="2310"/>
                  </a:lnTo>
                  <a:cubicBezTo>
                    <a:pt x="1004" y="2341"/>
                    <a:pt x="1824" y="3344"/>
                    <a:pt x="1885" y="4590"/>
                  </a:cubicBezTo>
                  <a:cubicBezTo>
                    <a:pt x="1916" y="3344"/>
                    <a:pt x="2736" y="2341"/>
                    <a:pt x="3739" y="2310"/>
                  </a:cubicBezTo>
                  <a:cubicBezTo>
                    <a:pt x="3739" y="2310"/>
                    <a:pt x="3739" y="2310"/>
                    <a:pt x="3739" y="2280"/>
                  </a:cubicBezTo>
                  <a:cubicBezTo>
                    <a:pt x="2736" y="2249"/>
                    <a:pt x="1916" y="1246"/>
                    <a:pt x="188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1" name="Google Shape;1501;p37"/>
            <p:cNvSpPr/>
            <p:nvPr/>
          </p:nvSpPr>
          <p:spPr>
            <a:xfrm>
              <a:off x="5905720" y="3822430"/>
              <a:ext cx="21300" cy="21325"/>
            </a:xfrm>
            <a:custGeom>
              <a:avLst/>
              <a:gdLst/>
              <a:ahLst/>
              <a:cxnLst/>
              <a:rect l="l" t="t" r="r" b="b"/>
              <a:pathLst>
                <a:path w="852" h="853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70"/>
                    <a:pt x="183" y="852"/>
                    <a:pt x="426" y="852"/>
                  </a:cubicBezTo>
                  <a:cubicBezTo>
                    <a:pt x="669" y="852"/>
                    <a:pt x="851" y="670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2" name="Google Shape;1502;p37"/>
            <p:cNvSpPr/>
            <p:nvPr/>
          </p:nvSpPr>
          <p:spPr>
            <a:xfrm>
              <a:off x="6895525" y="2317116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69"/>
                    <a:pt x="214" y="852"/>
                    <a:pt x="426" y="852"/>
                  </a:cubicBezTo>
                  <a:cubicBezTo>
                    <a:pt x="669" y="852"/>
                    <a:pt x="852" y="669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3" name="Google Shape;1503;p37"/>
            <p:cNvSpPr/>
            <p:nvPr/>
          </p:nvSpPr>
          <p:spPr>
            <a:xfrm>
              <a:off x="1046973" y="3247622"/>
              <a:ext cx="22050" cy="21300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456" y="0"/>
                  </a:moveTo>
                  <a:cubicBezTo>
                    <a:pt x="213" y="0"/>
                    <a:pt x="0" y="183"/>
                    <a:pt x="0" y="426"/>
                  </a:cubicBezTo>
                  <a:cubicBezTo>
                    <a:pt x="0" y="669"/>
                    <a:pt x="213" y="852"/>
                    <a:pt x="456" y="852"/>
                  </a:cubicBezTo>
                  <a:cubicBezTo>
                    <a:pt x="669" y="852"/>
                    <a:pt x="882" y="669"/>
                    <a:pt x="882" y="426"/>
                  </a:cubicBezTo>
                  <a:cubicBezTo>
                    <a:pt x="882" y="183"/>
                    <a:pt x="669" y="0"/>
                    <a:pt x="45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4" name="Google Shape;1504;p37"/>
            <p:cNvSpPr/>
            <p:nvPr/>
          </p:nvSpPr>
          <p:spPr>
            <a:xfrm>
              <a:off x="6829245" y="3703534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5" name="Google Shape;1505;p37"/>
            <p:cNvSpPr/>
            <p:nvPr/>
          </p:nvSpPr>
          <p:spPr>
            <a:xfrm>
              <a:off x="5881861" y="786752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38" y="851"/>
                    <a:pt x="851" y="669"/>
                    <a:pt x="851" y="426"/>
                  </a:cubicBezTo>
                  <a:cubicBezTo>
                    <a:pt x="851" y="183"/>
                    <a:pt x="638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6" name="Google Shape;1506;p37"/>
            <p:cNvSpPr/>
            <p:nvPr/>
          </p:nvSpPr>
          <p:spPr>
            <a:xfrm>
              <a:off x="1977453" y="760783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7" name="Google Shape;1507;p37"/>
            <p:cNvSpPr/>
            <p:nvPr/>
          </p:nvSpPr>
          <p:spPr>
            <a:xfrm>
              <a:off x="4420108" y="1061338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08" name="Google Shape;1508;p37"/>
          <p:cNvGrpSpPr/>
          <p:nvPr/>
        </p:nvGrpSpPr>
        <p:grpSpPr>
          <a:xfrm rot="10800000" flipH="1">
            <a:off x="7476719" y="-58104"/>
            <a:ext cx="691980" cy="936635"/>
            <a:chOff x="3051600" y="3618575"/>
            <a:chExt cx="498150" cy="674275"/>
          </a:xfrm>
        </p:grpSpPr>
        <p:sp>
          <p:nvSpPr>
            <p:cNvPr id="1509" name="Google Shape;1509;p37"/>
            <p:cNvSpPr/>
            <p:nvPr/>
          </p:nvSpPr>
          <p:spPr>
            <a:xfrm>
              <a:off x="3051600" y="3854600"/>
              <a:ext cx="191850" cy="418525"/>
            </a:xfrm>
            <a:custGeom>
              <a:avLst/>
              <a:gdLst/>
              <a:ahLst/>
              <a:cxnLst/>
              <a:rect l="l" t="t" r="r" b="b"/>
              <a:pathLst>
                <a:path w="7674" h="16741" extrusionOk="0">
                  <a:moveTo>
                    <a:pt x="763" y="0"/>
                  </a:moveTo>
                  <a:cubicBezTo>
                    <a:pt x="720" y="0"/>
                    <a:pt x="677" y="6"/>
                    <a:pt x="635" y="19"/>
                  </a:cubicBezTo>
                  <a:cubicBezTo>
                    <a:pt x="372" y="111"/>
                    <a:pt x="264" y="421"/>
                    <a:pt x="233" y="699"/>
                  </a:cubicBezTo>
                  <a:cubicBezTo>
                    <a:pt x="1" y="2324"/>
                    <a:pt x="465" y="3948"/>
                    <a:pt x="1022" y="5495"/>
                  </a:cubicBezTo>
                  <a:cubicBezTo>
                    <a:pt x="2507" y="9610"/>
                    <a:pt x="4781" y="13446"/>
                    <a:pt x="7673" y="16741"/>
                  </a:cubicBezTo>
                  <a:cubicBezTo>
                    <a:pt x="6482" y="14591"/>
                    <a:pt x="6003" y="11837"/>
                    <a:pt x="5245" y="9501"/>
                  </a:cubicBezTo>
                  <a:cubicBezTo>
                    <a:pt x="4440" y="7042"/>
                    <a:pt x="3574" y="4613"/>
                    <a:pt x="2646" y="2215"/>
                  </a:cubicBezTo>
                  <a:cubicBezTo>
                    <a:pt x="2321" y="1380"/>
                    <a:pt x="1903" y="467"/>
                    <a:pt x="1099" y="96"/>
                  </a:cubicBezTo>
                  <a:cubicBezTo>
                    <a:pt x="987" y="40"/>
                    <a:pt x="875" y="0"/>
                    <a:pt x="763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/>
                <a:t> </a:t>
              </a:r>
              <a:endParaRPr lang="pt-PT"/>
            </a:p>
          </p:txBody>
        </p:sp>
        <p:sp>
          <p:nvSpPr>
            <p:cNvPr id="1510" name="Google Shape;1510;p37"/>
            <p:cNvSpPr/>
            <p:nvPr/>
          </p:nvSpPr>
          <p:spPr>
            <a:xfrm>
              <a:off x="3203200" y="3618575"/>
              <a:ext cx="141175" cy="674275"/>
            </a:xfrm>
            <a:custGeom>
              <a:avLst/>
              <a:gdLst/>
              <a:ahLst/>
              <a:cxnLst/>
              <a:rect l="l" t="t" r="r" b="b"/>
              <a:pathLst>
                <a:path w="5647" h="26971" extrusionOk="0">
                  <a:moveTo>
                    <a:pt x="4291" y="0"/>
                  </a:moveTo>
                  <a:cubicBezTo>
                    <a:pt x="4259" y="0"/>
                    <a:pt x="4226" y="3"/>
                    <a:pt x="4193" y="8"/>
                  </a:cubicBezTo>
                  <a:cubicBezTo>
                    <a:pt x="3976" y="54"/>
                    <a:pt x="3791" y="194"/>
                    <a:pt x="3651" y="364"/>
                  </a:cubicBezTo>
                  <a:cubicBezTo>
                    <a:pt x="2909" y="1122"/>
                    <a:pt x="2538" y="2174"/>
                    <a:pt x="2228" y="3195"/>
                  </a:cubicBezTo>
                  <a:cubicBezTo>
                    <a:pt x="1" y="10867"/>
                    <a:pt x="790" y="19051"/>
                    <a:pt x="1810" y="26971"/>
                  </a:cubicBezTo>
                  <a:cubicBezTo>
                    <a:pt x="2630" y="22315"/>
                    <a:pt x="2909" y="16405"/>
                    <a:pt x="4007" y="11826"/>
                  </a:cubicBezTo>
                  <a:cubicBezTo>
                    <a:pt x="4827" y="8361"/>
                    <a:pt x="5647" y="4819"/>
                    <a:pt x="5214" y="1307"/>
                  </a:cubicBezTo>
                  <a:cubicBezTo>
                    <a:pt x="5141" y="723"/>
                    <a:pt x="4833" y="0"/>
                    <a:pt x="4291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1" name="Google Shape;1511;p37"/>
            <p:cNvSpPr/>
            <p:nvPr/>
          </p:nvSpPr>
          <p:spPr>
            <a:xfrm>
              <a:off x="3256575" y="4093025"/>
              <a:ext cx="293175" cy="195575"/>
            </a:xfrm>
            <a:custGeom>
              <a:avLst/>
              <a:gdLst/>
              <a:ahLst/>
              <a:cxnLst/>
              <a:rect l="l" t="t" r="r" b="b"/>
              <a:pathLst>
                <a:path w="11727" h="7823" extrusionOk="0">
                  <a:moveTo>
                    <a:pt x="10977" y="0"/>
                  </a:moveTo>
                  <a:cubicBezTo>
                    <a:pt x="10714" y="0"/>
                    <a:pt x="10421" y="78"/>
                    <a:pt x="10179" y="181"/>
                  </a:cubicBezTo>
                  <a:cubicBezTo>
                    <a:pt x="6235" y="1836"/>
                    <a:pt x="2707" y="4497"/>
                    <a:pt x="0" y="7823"/>
                  </a:cubicBezTo>
                  <a:cubicBezTo>
                    <a:pt x="1393" y="7142"/>
                    <a:pt x="1315" y="7127"/>
                    <a:pt x="2754" y="6570"/>
                  </a:cubicBezTo>
                  <a:cubicBezTo>
                    <a:pt x="5260" y="5611"/>
                    <a:pt x="7627" y="4327"/>
                    <a:pt x="9792" y="2749"/>
                  </a:cubicBezTo>
                  <a:cubicBezTo>
                    <a:pt x="10427" y="2300"/>
                    <a:pt x="11061" y="1805"/>
                    <a:pt x="11463" y="1155"/>
                  </a:cubicBezTo>
                  <a:cubicBezTo>
                    <a:pt x="11602" y="923"/>
                    <a:pt x="11726" y="630"/>
                    <a:pt x="11633" y="367"/>
                  </a:cubicBezTo>
                  <a:cubicBezTo>
                    <a:pt x="11527" y="97"/>
                    <a:pt x="11271" y="0"/>
                    <a:pt x="10977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2" name="Google Shape;1512;p37"/>
            <p:cNvSpPr/>
            <p:nvPr/>
          </p:nvSpPr>
          <p:spPr>
            <a:xfrm>
              <a:off x="3254250" y="3903600"/>
              <a:ext cx="274600" cy="383075"/>
            </a:xfrm>
            <a:custGeom>
              <a:avLst/>
              <a:gdLst/>
              <a:ahLst/>
              <a:cxnLst/>
              <a:rect l="l" t="t" r="r" b="b"/>
              <a:pathLst>
                <a:path w="10984" h="15323" extrusionOk="0">
                  <a:moveTo>
                    <a:pt x="10264" y="0"/>
                  </a:moveTo>
                  <a:cubicBezTo>
                    <a:pt x="10154" y="0"/>
                    <a:pt x="10043" y="24"/>
                    <a:pt x="9932" y="54"/>
                  </a:cubicBezTo>
                  <a:cubicBezTo>
                    <a:pt x="8632" y="410"/>
                    <a:pt x="7673" y="1508"/>
                    <a:pt x="6853" y="2576"/>
                  </a:cubicBezTo>
                  <a:cubicBezTo>
                    <a:pt x="3899" y="6412"/>
                    <a:pt x="1578" y="10728"/>
                    <a:pt x="1" y="15322"/>
                  </a:cubicBezTo>
                  <a:cubicBezTo>
                    <a:pt x="944" y="14270"/>
                    <a:pt x="1578" y="12755"/>
                    <a:pt x="2522" y="11703"/>
                  </a:cubicBezTo>
                  <a:cubicBezTo>
                    <a:pt x="5724" y="8779"/>
                    <a:pt x="8447" y="5345"/>
                    <a:pt x="10551" y="1539"/>
                  </a:cubicBezTo>
                  <a:cubicBezTo>
                    <a:pt x="10829" y="1029"/>
                    <a:pt x="10984" y="209"/>
                    <a:pt x="10442" y="23"/>
                  </a:cubicBezTo>
                  <a:cubicBezTo>
                    <a:pt x="10383" y="7"/>
                    <a:pt x="10324" y="0"/>
                    <a:pt x="10264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3" name="Google Shape;1513;p37"/>
            <p:cNvSpPr/>
            <p:nvPr/>
          </p:nvSpPr>
          <p:spPr>
            <a:xfrm>
              <a:off x="3051600" y="3867425"/>
              <a:ext cx="182175" cy="394500"/>
            </a:xfrm>
            <a:custGeom>
              <a:avLst/>
              <a:gdLst/>
              <a:ahLst/>
              <a:cxnLst/>
              <a:rect l="l" t="t" r="r" b="b"/>
              <a:pathLst>
                <a:path w="7287" h="15780" extrusionOk="0">
                  <a:moveTo>
                    <a:pt x="264" y="1"/>
                  </a:moveTo>
                  <a:cubicBezTo>
                    <a:pt x="248" y="63"/>
                    <a:pt x="233" y="124"/>
                    <a:pt x="233" y="186"/>
                  </a:cubicBezTo>
                  <a:cubicBezTo>
                    <a:pt x="1" y="1811"/>
                    <a:pt x="465" y="3435"/>
                    <a:pt x="1022" y="4982"/>
                  </a:cubicBezTo>
                  <a:cubicBezTo>
                    <a:pt x="2445" y="8911"/>
                    <a:pt x="4580" y="12593"/>
                    <a:pt x="7287" y="15779"/>
                  </a:cubicBezTo>
                  <a:cubicBezTo>
                    <a:pt x="7271" y="15671"/>
                    <a:pt x="7240" y="15563"/>
                    <a:pt x="7209" y="15455"/>
                  </a:cubicBezTo>
                  <a:cubicBezTo>
                    <a:pt x="6823" y="14202"/>
                    <a:pt x="6173" y="13072"/>
                    <a:pt x="5539" y="11928"/>
                  </a:cubicBezTo>
                  <a:cubicBezTo>
                    <a:pt x="3419" y="8138"/>
                    <a:pt x="1470" y="4162"/>
                    <a:pt x="264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4" name="Google Shape;1514;p37"/>
            <p:cNvSpPr/>
            <p:nvPr/>
          </p:nvSpPr>
          <p:spPr>
            <a:xfrm>
              <a:off x="3203200" y="3618750"/>
              <a:ext cx="107925" cy="674100"/>
            </a:xfrm>
            <a:custGeom>
              <a:avLst/>
              <a:gdLst/>
              <a:ahLst/>
              <a:cxnLst/>
              <a:rect l="l" t="t" r="r" b="b"/>
              <a:pathLst>
                <a:path w="4317" h="26964" extrusionOk="0">
                  <a:moveTo>
                    <a:pt x="4193" y="1"/>
                  </a:moveTo>
                  <a:cubicBezTo>
                    <a:pt x="3976" y="47"/>
                    <a:pt x="3791" y="187"/>
                    <a:pt x="3651" y="357"/>
                  </a:cubicBezTo>
                  <a:cubicBezTo>
                    <a:pt x="2909" y="1115"/>
                    <a:pt x="2538" y="2167"/>
                    <a:pt x="2228" y="3188"/>
                  </a:cubicBezTo>
                  <a:cubicBezTo>
                    <a:pt x="1" y="10860"/>
                    <a:pt x="790" y="19044"/>
                    <a:pt x="1810" y="26964"/>
                  </a:cubicBezTo>
                  <a:cubicBezTo>
                    <a:pt x="1857" y="26747"/>
                    <a:pt x="1888" y="26515"/>
                    <a:pt x="1919" y="26299"/>
                  </a:cubicBezTo>
                  <a:cubicBezTo>
                    <a:pt x="1625" y="21441"/>
                    <a:pt x="1424" y="16584"/>
                    <a:pt x="1826" y="11742"/>
                  </a:cubicBezTo>
                  <a:cubicBezTo>
                    <a:pt x="2151" y="7736"/>
                    <a:pt x="2909" y="3744"/>
                    <a:pt x="4317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5" name="Google Shape;1515;p37"/>
            <p:cNvSpPr/>
            <p:nvPr/>
          </p:nvSpPr>
          <p:spPr>
            <a:xfrm>
              <a:off x="3277850" y="3903600"/>
              <a:ext cx="243650" cy="320025"/>
            </a:xfrm>
            <a:custGeom>
              <a:avLst/>
              <a:gdLst/>
              <a:ahLst/>
              <a:cxnLst/>
              <a:rect l="l" t="t" r="r" b="b"/>
              <a:pathLst>
                <a:path w="9746" h="12801" extrusionOk="0">
                  <a:moveTo>
                    <a:pt x="9320" y="0"/>
                  </a:moveTo>
                  <a:cubicBezTo>
                    <a:pt x="9210" y="0"/>
                    <a:pt x="9099" y="24"/>
                    <a:pt x="8988" y="54"/>
                  </a:cubicBezTo>
                  <a:cubicBezTo>
                    <a:pt x="7688" y="410"/>
                    <a:pt x="6729" y="1508"/>
                    <a:pt x="5909" y="2576"/>
                  </a:cubicBezTo>
                  <a:cubicBezTo>
                    <a:pt x="3496" y="5700"/>
                    <a:pt x="1516" y="9150"/>
                    <a:pt x="0" y="12801"/>
                  </a:cubicBezTo>
                  <a:cubicBezTo>
                    <a:pt x="634" y="11610"/>
                    <a:pt x="1423" y="10465"/>
                    <a:pt x="2212" y="9367"/>
                  </a:cubicBezTo>
                  <a:cubicBezTo>
                    <a:pt x="4486" y="6134"/>
                    <a:pt x="6822" y="2839"/>
                    <a:pt x="9746" y="209"/>
                  </a:cubicBezTo>
                  <a:cubicBezTo>
                    <a:pt x="9684" y="132"/>
                    <a:pt x="9607" y="70"/>
                    <a:pt x="9498" y="23"/>
                  </a:cubicBezTo>
                  <a:cubicBezTo>
                    <a:pt x="9439" y="7"/>
                    <a:pt x="9380" y="0"/>
                    <a:pt x="9320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6" name="Google Shape;1516;p37"/>
            <p:cNvSpPr/>
            <p:nvPr/>
          </p:nvSpPr>
          <p:spPr>
            <a:xfrm>
              <a:off x="3260450" y="4093025"/>
              <a:ext cx="286975" cy="190950"/>
            </a:xfrm>
            <a:custGeom>
              <a:avLst/>
              <a:gdLst/>
              <a:ahLst/>
              <a:cxnLst/>
              <a:rect l="l" t="t" r="r" b="b"/>
              <a:pathLst>
                <a:path w="11479" h="7638" extrusionOk="0">
                  <a:moveTo>
                    <a:pt x="10822" y="0"/>
                  </a:moveTo>
                  <a:cubicBezTo>
                    <a:pt x="10559" y="0"/>
                    <a:pt x="10266" y="78"/>
                    <a:pt x="10024" y="181"/>
                  </a:cubicBezTo>
                  <a:cubicBezTo>
                    <a:pt x="6157" y="1805"/>
                    <a:pt x="2676" y="4389"/>
                    <a:pt x="0" y="7637"/>
                  </a:cubicBezTo>
                  <a:cubicBezTo>
                    <a:pt x="3403" y="4636"/>
                    <a:pt x="7302" y="2176"/>
                    <a:pt x="11478" y="382"/>
                  </a:cubicBezTo>
                  <a:cubicBezTo>
                    <a:pt x="11478" y="382"/>
                    <a:pt x="11478" y="382"/>
                    <a:pt x="11478" y="367"/>
                  </a:cubicBezTo>
                  <a:cubicBezTo>
                    <a:pt x="11372" y="97"/>
                    <a:pt x="11116" y="0"/>
                    <a:pt x="10822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7" name="Google Shape;1517;p37"/>
            <p:cNvSpPr/>
            <p:nvPr/>
          </p:nvSpPr>
          <p:spPr>
            <a:xfrm>
              <a:off x="3114250" y="4014775"/>
              <a:ext cx="129200" cy="258350"/>
            </a:xfrm>
            <a:custGeom>
              <a:avLst/>
              <a:gdLst/>
              <a:ahLst/>
              <a:cxnLst/>
              <a:rect l="l" t="t" r="r" b="b"/>
              <a:pathLst>
                <a:path w="5168" h="10334" extrusionOk="0">
                  <a:moveTo>
                    <a:pt x="1687" y="0"/>
                  </a:moveTo>
                  <a:lnTo>
                    <a:pt x="1687" y="0"/>
                  </a:lnTo>
                  <a:cubicBezTo>
                    <a:pt x="1780" y="1377"/>
                    <a:pt x="1857" y="2754"/>
                    <a:pt x="1903" y="4131"/>
                  </a:cubicBezTo>
                  <a:cubicBezTo>
                    <a:pt x="1903" y="4239"/>
                    <a:pt x="1872" y="4378"/>
                    <a:pt x="1764" y="4394"/>
                  </a:cubicBezTo>
                  <a:cubicBezTo>
                    <a:pt x="1702" y="4394"/>
                    <a:pt x="1656" y="4347"/>
                    <a:pt x="1625" y="4301"/>
                  </a:cubicBezTo>
                  <a:cubicBezTo>
                    <a:pt x="1068" y="3729"/>
                    <a:pt x="527" y="3156"/>
                    <a:pt x="1" y="2568"/>
                  </a:cubicBezTo>
                  <a:lnTo>
                    <a:pt x="1" y="2568"/>
                  </a:lnTo>
                  <a:cubicBezTo>
                    <a:pt x="1362" y="5368"/>
                    <a:pt x="3110" y="7983"/>
                    <a:pt x="5167" y="10334"/>
                  </a:cubicBezTo>
                  <a:cubicBezTo>
                    <a:pt x="3976" y="8184"/>
                    <a:pt x="3497" y="5430"/>
                    <a:pt x="2739" y="3094"/>
                  </a:cubicBezTo>
                  <a:cubicBezTo>
                    <a:pt x="2398" y="2058"/>
                    <a:pt x="2043" y="1021"/>
                    <a:pt x="1687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8" name="Google Shape;1518;p37"/>
            <p:cNvSpPr/>
            <p:nvPr/>
          </p:nvSpPr>
          <p:spPr>
            <a:xfrm>
              <a:off x="3256575" y="4131950"/>
              <a:ext cx="185275" cy="156650"/>
            </a:xfrm>
            <a:custGeom>
              <a:avLst/>
              <a:gdLst/>
              <a:ahLst/>
              <a:cxnLst/>
              <a:rect l="l" t="t" r="r" b="b"/>
              <a:pathLst>
                <a:path w="7411" h="6266" extrusionOk="0">
                  <a:moveTo>
                    <a:pt x="7410" y="1"/>
                  </a:moveTo>
                  <a:lnTo>
                    <a:pt x="7410" y="1"/>
                  </a:lnTo>
                  <a:cubicBezTo>
                    <a:pt x="4579" y="1609"/>
                    <a:pt x="2042" y="3729"/>
                    <a:pt x="0" y="6266"/>
                  </a:cubicBezTo>
                  <a:cubicBezTo>
                    <a:pt x="1393" y="5585"/>
                    <a:pt x="1315" y="5570"/>
                    <a:pt x="2754" y="5013"/>
                  </a:cubicBezTo>
                  <a:cubicBezTo>
                    <a:pt x="4007" y="4533"/>
                    <a:pt x="5229" y="3976"/>
                    <a:pt x="6389" y="3342"/>
                  </a:cubicBezTo>
                  <a:lnTo>
                    <a:pt x="6389" y="3342"/>
                  </a:lnTo>
                  <a:cubicBezTo>
                    <a:pt x="5806" y="3422"/>
                    <a:pt x="5215" y="3468"/>
                    <a:pt x="4628" y="3468"/>
                  </a:cubicBezTo>
                  <a:cubicBezTo>
                    <a:pt x="4420" y="3468"/>
                    <a:pt x="4213" y="3462"/>
                    <a:pt x="4007" y="3450"/>
                  </a:cubicBezTo>
                  <a:cubicBezTo>
                    <a:pt x="5090" y="2244"/>
                    <a:pt x="6219" y="1099"/>
                    <a:pt x="7410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9" name="Google Shape;1519;p37"/>
            <p:cNvSpPr/>
            <p:nvPr/>
          </p:nvSpPr>
          <p:spPr>
            <a:xfrm>
              <a:off x="3254250" y="4047250"/>
              <a:ext cx="159350" cy="239425"/>
            </a:xfrm>
            <a:custGeom>
              <a:avLst/>
              <a:gdLst/>
              <a:ahLst/>
              <a:cxnLst/>
              <a:rect l="l" t="t" r="r" b="b"/>
              <a:pathLst>
                <a:path w="6374" h="9577" extrusionOk="0">
                  <a:moveTo>
                    <a:pt x="4626" y="1"/>
                  </a:moveTo>
                  <a:cubicBezTo>
                    <a:pt x="2708" y="3002"/>
                    <a:pt x="1161" y="6220"/>
                    <a:pt x="1" y="9576"/>
                  </a:cubicBezTo>
                  <a:cubicBezTo>
                    <a:pt x="944" y="8524"/>
                    <a:pt x="1578" y="7009"/>
                    <a:pt x="2522" y="5957"/>
                  </a:cubicBezTo>
                  <a:cubicBezTo>
                    <a:pt x="3899" y="4704"/>
                    <a:pt x="5183" y="3342"/>
                    <a:pt x="6374" y="1904"/>
                  </a:cubicBezTo>
                  <a:lnTo>
                    <a:pt x="6374" y="1904"/>
                  </a:lnTo>
                  <a:cubicBezTo>
                    <a:pt x="5817" y="2337"/>
                    <a:pt x="5245" y="2785"/>
                    <a:pt x="4564" y="2956"/>
                  </a:cubicBezTo>
                  <a:cubicBezTo>
                    <a:pt x="4502" y="2971"/>
                    <a:pt x="4433" y="2986"/>
                    <a:pt x="4369" y="2986"/>
                  </a:cubicBezTo>
                  <a:cubicBezTo>
                    <a:pt x="4305" y="2986"/>
                    <a:pt x="4247" y="2971"/>
                    <a:pt x="4208" y="2925"/>
                  </a:cubicBezTo>
                  <a:cubicBezTo>
                    <a:pt x="4115" y="2832"/>
                    <a:pt x="4131" y="2693"/>
                    <a:pt x="4146" y="2569"/>
                  </a:cubicBezTo>
                  <a:cubicBezTo>
                    <a:pt x="4270" y="1718"/>
                    <a:pt x="4440" y="852"/>
                    <a:pt x="4626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20" name="Google Shape;1520;p37"/>
          <p:cNvGrpSpPr/>
          <p:nvPr/>
        </p:nvGrpSpPr>
        <p:grpSpPr>
          <a:xfrm rot="10800000" flipH="1">
            <a:off x="6358058" y="-58091"/>
            <a:ext cx="586131" cy="1402192"/>
            <a:chOff x="2331900" y="3286925"/>
            <a:chExt cx="421950" cy="1009425"/>
          </a:xfrm>
        </p:grpSpPr>
        <p:sp>
          <p:nvSpPr>
            <p:cNvPr id="1521" name="Google Shape;1521;p37"/>
            <p:cNvSpPr/>
            <p:nvPr/>
          </p:nvSpPr>
          <p:spPr>
            <a:xfrm>
              <a:off x="2483100" y="3478375"/>
              <a:ext cx="129200" cy="817975"/>
            </a:xfrm>
            <a:custGeom>
              <a:avLst/>
              <a:gdLst/>
              <a:ahLst/>
              <a:cxnLst/>
              <a:rect l="l" t="t" r="r" b="b"/>
              <a:pathLst>
                <a:path w="5168" h="32719" fill="none" extrusionOk="0">
                  <a:moveTo>
                    <a:pt x="2012" y="32718"/>
                  </a:moveTo>
                  <a:cubicBezTo>
                    <a:pt x="5167" y="22029"/>
                    <a:pt x="4440" y="10226"/>
                    <a:pt x="1" y="1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2" name="Google Shape;1522;p37"/>
            <p:cNvSpPr/>
            <p:nvPr/>
          </p:nvSpPr>
          <p:spPr>
            <a:xfrm>
              <a:off x="2416575" y="3286925"/>
              <a:ext cx="99050" cy="271525"/>
            </a:xfrm>
            <a:custGeom>
              <a:avLst/>
              <a:gdLst/>
              <a:ahLst/>
              <a:cxnLst/>
              <a:rect l="l" t="t" r="r" b="b"/>
              <a:pathLst>
                <a:path w="3962" h="10861" extrusionOk="0">
                  <a:moveTo>
                    <a:pt x="745" y="1"/>
                  </a:moveTo>
                  <a:cubicBezTo>
                    <a:pt x="688" y="1"/>
                    <a:pt x="631" y="11"/>
                    <a:pt x="573" y="32"/>
                  </a:cubicBezTo>
                  <a:cubicBezTo>
                    <a:pt x="233" y="140"/>
                    <a:pt x="125" y="543"/>
                    <a:pt x="94" y="883"/>
                  </a:cubicBezTo>
                  <a:cubicBezTo>
                    <a:pt x="1" y="1950"/>
                    <a:pt x="248" y="3002"/>
                    <a:pt x="511" y="4023"/>
                  </a:cubicBezTo>
                  <a:cubicBezTo>
                    <a:pt x="1177" y="6529"/>
                    <a:pt x="2074" y="9097"/>
                    <a:pt x="3961" y="10861"/>
                  </a:cubicBezTo>
                  <a:cubicBezTo>
                    <a:pt x="3791" y="9654"/>
                    <a:pt x="3791" y="8324"/>
                    <a:pt x="3652" y="7117"/>
                  </a:cubicBezTo>
                  <a:cubicBezTo>
                    <a:pt x="3373" y="4874"/>
                    <a:pt x="2677" y="2693"/>
                    <a:pt x="1594" y="728"/>
                  </a:cubicBezTo>
                  <a:cubicBezTo>
                    <a:pt x="1408" y="382"/>
                    <a:pt x="1095" y="1"/>
                    <a:pt x="74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3" name="Google Shape;1523;p37"/>
            <p:cNvSpPr/>
            <p:nvPr/>
          </p:nvSpPr>
          <p:spPr>
            <a:xfrm>
              <a:off x="2331900" y="3438300"/>
              <a:ext cx="216975" cy="217225"/>
            </a:xfrm>
            <a:custGeom>
              <a:avLst/>
              <a:gdLst/>
              <a:ahLst/>
              <a:cxnLst/>
              <a:rect l="l" t="t" r="r" b="b"/>
              <a:pathLst>
                <a:path w="8679" h="8689" extrusionOk="0">
                  <a:moveTo>
                    <a:pt x="515" y="0"/>
                  </a:moveTo>
                  <a:cubicBezTo>
                    <a:pt x="394" y="0"/>
                    <a:pt x="280" y="35"/>
                    <a:pt x="186" y="118"/>
                  </a:cubicBezTo>
                  <a:cubicBezTo>
                    <a:pt x="47" y="258"/>
                    <a:pt x="0" y="459"/>
                    <a:pt x="16" y="644"/>
                  </a:cubicBezTo>
                  <a:cubicBezTo>
                    <a:pt x="16" y="1155"/>
                    <a:pt x="279" y="1634"/>
                    <a:pt x="572" y="2068"/>
                  </a:cubicBezTo>
                  <a:cubicBezTo>
                    <a:pt x="2506" y="5038"/>
                    <a:pt x="5383" y="7389"/>
                    <a:pt x="8678" y="8688"/>
                  </a:cubicBezTo>
                  <a:cubicBezTo>
                    <a:pt x="7472" y="7389"/>
                    <a:pt x="5987" y="5935"/>
                    <a:pt x="4904" y="4527"/>
                  </a:cubicBezTo>
                  <a:cubicBezTo>
                    <a:pt x="4424" y="3908"/>
                    <a:pt x="3960" y="3305"/>
                    <a:pt x="3481" y="2686"/>
                  </a:cubicBezTo>
                  <a:cubicBezTo>
                    <a:pt x="2800" y="1805"/>
                    <a:pt x="2119" y="923"/>
                    <a:pt x="1207" y="273"/>
                  </a:cubicBezTo>
                  <a:cubicBezTo>
                    <a:pt x="1012" y="130"/>
                    <a:pt x="751" y="0"/>
                    <a:pt x="515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4" name="Google Shape;1524;p37"/>
            <p:cNvSpPr/>
            <p:nvPr/>
          </p:nvSpPr>
          <p:spPr>
            <a:xfrm>
              <a:off x="2337700" y="3636825"/>
              <a:ext cx="237850" cy="187325"/>
            </a:xfrm>
            <a:custGeom>
              <a:avLst/>
              <a:gdLst/>
              <a:ahLst/>
              <a:cxnLst/>
              <a:rect l="l" t="t" r="r" b="b"/>
              <a:pathLst>
                <a:path w="9514" h="7493" extrusionOk="0">
                  <a:moveTo>
                    <a:pt x="488" y="1"/>
                  </a:moveTo>
                  <a:cubicBezTo>
                    <a:pt x="304" y="1"/>
                    <a:pt x="145" y="64"/>
                    <a:pt x="78" y="237"/>
                  </a:cubicBezTo>
                  <a:cubicBezTo>
                    <a:pt x="0" y="438"/>
                    <a:pt x="93" y="639"/>
                    <a:pt x="186" y="825"/>
                  </a:cubicBezTo>
                  <a:cubicBezTo>
                    <a:pt x="1145" y="2526"/>
                    <a:pt x="2630" y="3872"/>
                    <a:pt x="4270" y="4924"/>
                  </a:cubicBezTo>
                  <a:cubicBezTo>
                    <a:pt x="5925" y="5961"/>
                    <a:pt x="7719" y="6734"/>
                    <a:pt x="9514" y="7492"/>
                  </a:cubicBezTo>
                  <a:cubicBezTo>
                    <a:pt x="8075" y="6208"/>
                    <a:pt x="6915" y="4847"/>
                    <a:pt x="5585" y="3455"/>
                  </a:cubicBezTo>
                  <a:cubicBezTo>
                    <a:pt x="4285" y="2109"/>
                    <a:pt x="2754" y="980"/>
                    <a:pt x="1083" y="160"/>
                  </a:cubicBezTo>
                  <a:cubicBezTo>
                    <a:pt x="908" y="72"/>
                    <a:pt x="684" y="1"/>
                    <a:pt x="488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5" name="Google Shape;1525;p37"/>
            <p:cNvSpPr/>
            <p:nvPr/>
          </p:nvSpPr>
          <p:spPr>
            <a:xfrm>
              <a:off x="2360500" y="3831350"/>
              <a:ext cx="225500" cy="181525"/>
            </a:xfrm>
            <a:custGeom>
              <a:avLst/>
              <a:gdLst/>
              <a:ahLst/>
              <a:cxnLst/>
              <a:rect l="l" t="t" r="r" b="b"/>
              <a:pathLst>
                <a:path w="9020" h="7261" extrusionOk="0">
                  <a:moveTo>
                    <a:pt x="418" y="1"/>
                  </a:moveTo>
                  <a:cubicBezTo>
                    <a:pt x="328" y="1"/>
                    <a:pt x="243" y="24"/>
                    <a:pt x="171" y="82"/>
                  </a:cubicBezTo>
                  <a:cubicBezTo>
                    <a:pt x="1" y="222"/>
                    <a:pt x="32" y="485"/>
                    <a:pt x="94" y="701"/>
                  </a:cubicBezTo>
                  <a:cubicBezTo>
                    <a:pt x="558" y="2341"/>
                    <a:pt x="2012" y="3517"/>
                    <a:pt x="3435" y="4460"/>
                  </a:cubicBezTo>
                  <a:cubicBezTo>
                    <a:pt x="4533" y="5203"/>
                    <a:pt x="5678" y="5883"/>
                    <a:pt x="6838" y="6502"/>
                  </a:cubicBezTo>
                  <a:cubicBezTo>
                    <a:pt x="7534" y="6858"/>
                    <a:pt x="8246" y="7214"/>
                    <a:pt x="9019" y="7260"/>
                  </a:cubicBezTo>
                  <a:cubicBezTo>
                    <a:pt x="7736" y="6193"/>
                    <a:pt x="6715" y="4909"/>
                    <a:pt x="5508" y="3733"/>
                  </a:cubicBezTo>
                  <a:cubicBezTo>
                    <a:pt x="4085" y="2325"/>
                    <a:pt x="2615" y="902"/>
                    <a:pt x="790" y="98"/>
                  </a:cubicBezTo>
                  <a:cubicBezTo>
                    <a:pt x="673" y="44"/>
                    <a:pt x="541" y="1"/>
                    <a:pt x="418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6" name="Google Shape;1526;p37"/>
            <p:cNvSpPr/>
            <p:nvPr/>
          </p:nvSpPr>
          <p:spPr>
            <a:xfrm>
              <a:off x="2553100" y="3442600"/>
              <a:ext cx="114875" cy="244250"/>
            </a:xfrm>
            <a:custGeom>
              <a:avLst/>
              <a:gdLst/>
              <a:ahLst/>
              <a:cxnLst/>
              <a:rect l="l" t="t" r="r" b="b"/>
              <a:pathLst>
                <a:path w="4595" h="9770" extrusionOk="0">
                  <a:moveTo>
                    <a:pt x="4050" y="1"/>
                  </a:moveTo>
                  <a:cubicBezTo>
                    <a:pt x="4025" y="1"/>
                    <a:pt x="4001" y="3"/>
                    <a:pt x="3976" y="8"/>
                  </a:cubicBezTo>
                  <a:cubicBezTo>
                    <a:pt x="3868" y="39"/>
                    <a:pt x="3775" y="117"/>
                    <a:pt x="3698" y="194"/>
                  </a:cubicBezTo>
                  <a:cubicBezTo>
                    <a:pt x="2429" y="1385"/>
                    <a:pt x="1702" y="3040"/>
                    <a:pt x="1223" y="4711"/>
                  </a:cubicBezTo>
                  <a:cubicBezTo>
                    <a:pt x="728" y="6366"/>
                    <a:pt x="480" y="8099"/>
                    <a:pt x="1" y="9769"/>
                  </a:cubicBezTo>
                  <a:cubicBezTo>
                    <a:pt x="728" y="8733"/>
                    <a:pt x="1470" y="7418"/>
                    <a:pt x="2135" y="6351"/>
                  </a:cubicBezTo>
                  <a:cubicBezTo>
                    <a:pt x="3156" y="4665"/>
                    <a:pt x="4208" y="2932"/>
                    <a:pt x="4533" y="998"/>
                  </a:cubicBezTo>
                  <a:cubicBezTo>
                    <a:pt x="4564" y="782"/>
                    <a:pt x="4595" y="550"/>
                    <a:pt x="4502" y="333"/>
                  </a:cubicBezTo>
                  <a:cubicBezTo>
                    <a:pt x="4434" y="155"/>
                    <a:pt x="4243" y="1"/>
                    <a:pt x="4050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7" name="Google Shape;1527;p37"/>
            <p:cNvSpPr/>
            <p:nvPr/>
          </p:nvSpPr>
          <p:spPr>
            <a:xfrm>
              <a:off x="2579025" y="3604250"/>
              <a:ext cx="139625" cy="257800"/>
            </a:xfrm>
            <a:custGeom>
              <a:avLst/>
              <a:gdLst/>
              <a:ahLst/>
              <a:cxnLst/>
              <a:rect l="l" t="t" r="r" b="b"/>
              <a:pathLst>
                <a:path w="5585" h="10312" extrusionOk="0">
                  <a:moveTo>
                    <a:pt x="5029" y="0"/>
                  </a:moveTo>
                  <a:cubicBezTo>
                    <a:pt x="4875" y="0"/>
                    <a:pt x="4713" y="100"/>
                    <a:pt x="4579" y="210"/>
                  </a:cubicBezTo>
                  <a:cubicBezTo>
                    <a:pt x="3573" y="1076"/>
                    <a:pt x="2970" y="2313"/>
                    <a:pt x="2429" y="3536"/>
                  </a:cubicBezTo>
                  <a:cubicBezTo>
                    <a:pt x="1470" y="5732"/>
                    <a:pt x="665" y="8006"/>
                    <a:pt x="0" y="10311"/>
                  </a:cubicBezTo>
                  <a:cubicBezTo>
                    <a:pt x="1222" y="8548"/>
                    <a:pt x="2522" y="6753"/>
                    <a:pt x="3682" y="4943"/>
                  </a:cubicBezTo>
                  <a:cubicBezTo>
                    <a:pt x="4316" y="3953"/>
                    <a:pt x="4842" y="2901"/>
                    <a:pt x="5244" y="1803"/>
                  </a:cubicBezTo>
                  <a:cubicBezTo>
                    <a:pt x="5430" y="1308"/>
                    <a:pt x="5584" y="751"/>
                    <a:pt x="5368" y="271"/>
                  </a:cubicBezTo>
                  <a:cubicBezTo>
                    <a:pt x="5321" y="179"/>
                    <a:pt x="5260" y="70"/>
                    <a:pt x="5151" y="24"/>
                  </a:cubicBezTo>
                  <a:cubicBezTo>
                    <a:pt x="5112" y="7"/>
                    <a:pt x="5071" y="0"/>
                    <a:pt x="502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8" name="Google Shape;1528;p37"/>
            <p:cNvSpPr/>
            <p:nvPr/>
          </p:nvSpPr>
          <p:spPr>
            <a:xfrm>
              <a:off x="2571675" y="3832050"/>
              <a:ext cx="161275" cy="233800"/>
            </a:xfrm>
            <a:custGeom>
              <a:avLst/>
              <a:gdLst/>
              <a:ahLst/>
              <a:cxnLst/>
              <a:rect l="l" t="t" r="r" b="b"/>
              <a:pathLst>
                <a:path w="6451" h="9352" extrusionOk="0">
                  <a:moveTo>
                    <a:pt x="6179" y="0"/>
                  </a:moveTo>
                  <a:cubicBezTo>
                    <a:pt x="6114" y="0"/>
                    <a:pt x="6047" y="24"/>
                    <a:pt x="5987" y="54"/>
                  </a:cubicBezTo>
                  <a:cubicBezTo>
                    <a:pt x="5554" y="209"/>
                    <a:pt x="5120" y="364"/>
                    <a:pt x="4749" y="658"/>
                  </a:cubicBezTo>
                  <a:cubicBezTo>
                    <a:pt x="4285" y="1029"/>
                    <a:pt x="4007" y="1570"/>
                    <a:pt x="3728" y="2112"/>
                  </a:cubicBezTo>
                  <a:cubicBezTo>
                    <a:pt x="2491" y="4525"/>
                    <a:pt x="1238" y="6938"/>
                    <a:pt x="0" y="9351"/>
                  </a:cubicBezTo>
                  <a:cubicBezTo>
                    <a:pt x="866" y="8717"/>
                    <a:pt x="1810" y="7789"/>
                    <a:pt x="2506" y="6969"/>
                  </a:cubicBezTo>
                  <a:cubicBezTo>
                    <a:pt x="4146" y="5035"/>
                    <a:pt x="5832" y="2994"/>
                    <a:pt x="6404" y="518"/>
                  </a:cubicBezTo>
                  <a:cubicBezTo>
                    <a:pt x="6451" y="333"/>
                    <a:pt x="6451" y="85"/>
                    <a:pt x="6281" y="23"/>
                  </a:cubicBezTo>
                  <a:cubicBezTo>
                    <a:pt x="6248" y="7"/>
                    <a:pt x="6214" y="0"/>
                    <a:pt x="617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9" name="Google Shape;1529;p37"/>
            <p:cNvSpPr/>
            <p:nvPr/>
          </p:nvSpPr>
          <p:spPr>
            <a:xfrm>
              <a:off x="2376375" y="3986775"/>
              <a:ext cx="194150" cy="157575"/>
            </a:xfrm>
            <a:custGeom>
              <a:avLst/>
              <a:gdLst/>
              <a:ahLst/>
              <a:cxnLst/>
              <a:rect l="l" t="t" r="r" b="b"/>
              <a:pathLst>
                <a:path w="7766" h="6303" extrusionOk="0">
                  <a:moveTo>
                    <a:pt x="420" y="1"/>
                  </a:moveTo>
                  <a:cubicBezTo>
                    <a:pt x="246" y="1"/>
                    <a:pt x="75" y="53"/>
                    <a:pt x="31" y="208"/>
                  </a:cubicBezTo>
                  <a:cubicBezTo>
                    <a:pt x="0" y="301"/>
                    <a:pt x="46" y="424"/>
                    <a:pt x="93" y="517"/>
                  </a:cubicBezTo>
                  <a:cubicBezTo>
                    <a:pt x="789" y="2002"/>
                    <a:pt x="2011" y="3193"/>
                    <a:pt x="3372" y="4106"/>
                  </a:cubicBezTo>
                  <a:cubicBezTo>
                    <a:pt x="4734" y="5019"/>
                    <a:pt x="6250" y="5668"/>
                    <a:pt x="7766" y="6303"/>
                  </a:cubicBezTo>
                  <a:cubicBezTo>
                    <a:pt x="6884" y="5545"/>
                    <a:pt x="6080" y="4384"/>
                    <a:pt x="5306" y="3503"/>
                  </a:cubicBezTo>
                  <a:cubicBezTo>
                    <a:pt x="4007" y="2018"/>
                    <a:pt x="2537" y="486"/>
                    <a:pt x="619" y="22"/>
                  </a:cubicBezTo>
                  <a:cubicBezTo>
                    <a:pt x="557" y="9"/>
                    <a:pt x="488" y="1"/>
                    <a:pt x="420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0" name="Google Shape;1530;p37"/>
            <p:cNvSpPr/>
            <p:nvPr/>
          </p:nvSpPr>
          <p:spPr>
            <a:xfrm>
              <a:off x="2563550" y="4007750"/>
              <a:ext cx="190300" cy="188825"/>
            </a:xfrm>
            <a:custGeom>
              <a:avLst/>
              <a:gdLst/>
              <a:ahLst/>
              <a:cxnLst/>
              <a:rect l="l" t="t" r="r" b="b"/>
              <a:pathLst>
                <a:path w="7612" h="7553" extrusionOk="0">
                  <a:moveTo>
                    <a:pt x="6974" y="0"/>
                  </a:moveTo>
                  <a:cubicBezTo>
                    <a:pt x="6195" y="0"/>
                    <a:pt x="5531" y="536"/>
                    <a:pt x="4966" y="1086"/>
                  </a:cubicBezTo>
                  <a:cubicBezTo>
                    <a:pt x="3017" y="2989"/>
                    <a:pt x="1501" y="5278"/>
                    <a:pt x="0" y="7552"/>
                  </a:cubicBezTo>
                  <a:cubicBezTo>
                    <a:pt x="1439" y="6763"/>
                    <a:pt x="2352" y="6268"/>
                    <a:pt x="3666" y="5324"/>
                  </a:cubicBezTo>
                  <a:cubicBezTo>
                    <a:pt x="4533" y="4721"/>
                    <a:pt x="5384" y="4102"/>
                    <a:pt x="6095" y="3344"/>
                  </a:cubicBezTo>
                  <a:cubicBezTo>
                    <a:pt x="6822" y="2586"/>
                    <a:pt x="7395" y="1658"/>
                    <a:pt x="7580" y="622"/>
                  </a:cubicBezTo>
                  <a:cubicBezTo>
                    <a:pt x="7596" y="498"/>
                    <a:pt x="7611" y="359"/>
                    <a:pt x="7549" y="235"/>
                  </a:cubicBezTo>
                  <a:cubicBezTo>
                    <a:pt x="7472" y="65"/>
                    <a:pt x="7255" y="3"/>
                    <a:pt x="7070" y="3"/>
                  </a:cubicBezTo>
                  <a:cubicBezTo>
                    <a:pt x="7038" y="1"/>
                    <a:pt x="7006" y="0"/>
                    <a:pt x="6974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1" name="Google Shape;1531;p37"/>
            <p:cNvSpPr/>
            <p:nvPr/>
          </p:nvSpPr>
          <p:spPr>
            <a:xfrm>
              <a:off x="2582875" y="3604250"/>
              <a:ext cx="126875" cy="244650"/>
            </a:xfrm>
            <a:custGeom>
              <a:avLst/>
              <a:gdLst/>
              <a:ahLst/>
              <a:cxnLst/>
              <a:rect l="l" t="t" r="r" b="b"/>
              <a:pathLst>
                <a:path w="5075" h="9786" extrusionOk="0">
                  <a:moveTo>
                    <a:pt x="4875" y="0"/>
                  </a:moveTo>
                  <a:cubicBezTo>
                    <a:pt x="4721" y="0"/>
                    <a:pt x="4559" y="100"/>
                    <a:pt x="4425" y="210"/>
                  </a:cubicBezTo>
                  <a:cubicBezTo>
                    <a:pt x="3419" y="1076"/>
                    <a:pt x="2816" y="2313"/>
                    <a:pt x="2275" y="3536"/>
                  </a:cubicBezTo>
                  <a:cubicBezTo>
                    <a:pt x="1393" y="5577"/>
                    <a:pt x="635" y="7666"/>
                    <a:pt x="1" y="9785"/>
                  </a:cubicBezTo>
                  <a:cubicBezTo>
                    <a:pt x="1826" y="6629"/>
                    <a:pt x="3512" y="3381"/>
                    <a:pt x="5075" y="86"/>
                  </a:cubicBezTo>
                  <a:cubicBezTo>
                    <a:pt x="5059" y="55"/>
                    <a:pt x="5028" y="39"/>
                    <a:pt x="4997" y="24"/>
                  </a:cubicBezTo>
                  <a:cubicBezTo>
                    <a:pt x="4958" y="7"/>
                    <a:pt x="4917" y="0"/>
                    <a:pt x="487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2" name="Google Shape;1532;p37"/>
            <p:cNvSpPr/>
            <p:nvPr/>
          </p:nvSpPr>
          <p:spPr>
            <a:xfrm>
              <a:off x="2416575" y="3287325"/>
              <a:ext cx="93250" cy="265725"/>
            </a:xfrm>
            <a:custGeom>
              <a:avLst/>
              <a:gdLst/>
              <a:ahLst/>
              <a:cxnLst/>
              <a:rect l="l" t="t" r="r" b="b"/>
              <a:pathLst>
                <a:path w="3730" h="10629" extrusionOk="0">
                  <a:moveTo>
                    <a:pt x="635" y="1"/>
                  </a:moveTo>
                  <a:cubicBezTo>
                    <a:pt x="620" y="1"/>
                    <a:pt x="589" y="1"/>
                    <a:pt x="573" y="16"/>
                  </a:cubicBezTo>
                  <a:cubicBezTo>
                    <a:pt x="233" y="124"/>
                    <a:pt x="125" y="527"/>
                    <a:pt x="94" y="867"/>
                  </a:cubicBezTo>
                  <a:cubicBezTo>
                    <a:pt x="1" y="1934"/>
                    <a:pt x="248" y="2986"/>
                    <a:pt x="511" y="4007"/>
                  </a:cubicBezTo>
                  <a:cubicBezTo>
                    <a:pt x="1146" y="6405"/>
                    <a:pt x="1996" y="8865"/>
                    <a:pt x="3729" y="10628"/>
                  </a:cubicBezTo>
                  <a:lnTo>
                    <a:pt x="635" y="1"/>
                  </a:ln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3" name="Google Shape;1533;p37"/>
            <p:cNvSpPr/>
            <p:nvPr/>
          </p:nvSpPr>
          <p:spPr>
            <a:xfrm>
              <a:off x="2337300" y="3438350"/>
              <a:ext cx="208875" cy="214075"/>
            </a:xfrm>
            <a:custGeom>
              <a:avLst/>
              <a:gdLst/>
              <a:ahLst/>
              <a:cxnLst/>
              <a:rect l="l" t="t" r="r" b="b"/>
              <a:pathLst>
                <a:path w="8355" h="8563" extrusionOk="0">
                  <a:moveTo>
                    <a:pt x="313" y="1"/>
                  </a:moveTo>
                  <a:cubicBezTo>
                    <a:pt x="199" y="1"/>
                    <a:pt x="92" y="30"/>
                    <a:pt x="1" y="101"/>
                  </a:cubicBezTo>
                  <a:cubicBezTo>
                    <a:pt x="1594" y="2746"/>
                    <a:pt x="3930" y="4943"/>
                    <a:pt x="6219" y="7047"/>
                  </a:cubicBezTo>
                  <a:cubicBezTo>
                    <a:pt x="6869" y="7650"/>
                    <a:pt x="7550" y="8253"/>
                    <a:pt x="8354" y="8563"/>
                  </a:cubicBezTo>
                  <a:cubicBezTo>
                    <a:pt x="7163" y="7294"/>
                    <a:pt x="5740" y="5902"/>
                    <a:pt x="4688" y="4525"/>
                  </a:cubicBezTo>
                  <a:cubicBezTo>
                    <a:pt x="4208" y="3906"/>
                    <a:pt x="3744" y="3303"/>
                    <a:pt x="3265" y="2684"/>
                  </a:cubicBezTo>
                  <a:cubicBezTo>
                    <a:pt x="2584" y="1803"/>
                    <a:pt x="1903" y="921"/>
                    <a:pt x="991" y="271"/>
                  </a:cubicBezTo>
                  <a:cubicBezTo>
                    <a:pt x="803" y="125"/>
                    <a:pt x="546" y="1"/>
                    <a:pt x="313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4" name="Google Shape;1534;p37"/>
            <p:cNvSpPr/>
            <p:nvPr/>
          </p:nvSpPr>
          <p:spPr>
            <a:xfrm>
              <a:off x="2346200" y="3636775"/>
              <a:ext cx="229350" cy="187375"/>
            </a:xfrm>
            <a:custGeom>
              <a:avLst/>
              <a:gdLst/>
              <a:ahLst/>
              <a:cxnLst/>
              <a:rect l="l" t="t" r="r" b="b"/>
              <a:pathLst>
                <a:path w="9174" h="7495" extrusionOk="0">
                  <a:moveTo>
                    <a:pt x="178" y="1"/>
                  </a:moveTo>
                  <a:cubicBezTo>
                    <a:pt x="116" y="1"/>
                    <a:pt x="57" y="7"/>
                    <a:pt x="0" y="22"/>
                  </a:cubicBezTo>
                  <a:cubicBezTo>
                    <a:pt x="2244" y="2173"/>
                    <a:pt x="4641" y="4168"/>
                    <a:pt x="7178" y="5963"/>
                  </a:cubicBezTo>
                  <a:cubicBezTo>
                    <a:pt x="7843" y="6442"/>
                    <a:pt x="8524" y="6922"/>
                    <a:pt x="9127" y="7479"/>
                  </a:cubicBezTo>
                  <a:cubicBezTo>
                    <a:pt x="9143" y="7479"/>
                    <a:pt x="9158" y="7494"/>
                    <a:pt x="9174" y="7494"/>
                  </a:cubicBezTo>
                  <a:cubicBezTo>
                    <a:pt x="7735" y="6210"/>
                    <a:pt x="6575" y="4849"/>
                    <a:pt x="5245" y="3457"/>
                  </a:cubicBezTo>
                  <a:cubicBezTo>
                    <a:pt x="3945" y="2111"/>
                    <a:pt x="2414" y="982"/>
                    <a:pt x="743" y="162"/>
                  </a:cubicBezTo>
                  <a:cubicBezTo>
                    <a:pt x="579" y="68"/>
                    <a:pt x="370" y="1"/>
                    <a:pt x="178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5" name="Google Shape;1535;p37"/>
            <p:cNvSpPr/>
            <p:nvPr/>
          </p:nvSpPr>
          <p:spPr>
            <a:xfrm>
              <a:off x="2362050" y="3831350"/>
              <a:ext cx="223950" cy="181525"/>
            </a:xfrm>
            <a:custGeom>
              <a:avLst/>
              <a:gdLst/>
              <a:ahLst/>
              <a:cxnLst/>
              <a:rect l="l" t="t" r="r" b="b"/>
              <a:pathLst>
                <a:path w="8958" h="7261" extrusionOk="0">
                  <a:moveTo>
                    <a:pt x="356" y="1"/>
                  </a:moveTo>
                  <a:cubicBezTo>
                    <a:pt x="266" y="1"/>
                    <a:pt x="181" y="24"/>
                    <a:pt x="109" y="82"/>
                  </a:cubicBezTo>
                  <a:cubicBezTo>
                    <a:pt x="47" y="129"/>
                    <a:pt x="16" y="206"/>
                    <a:pt x="1" y="283"/>
                  </a:cubicBezTo>
                  <a:lnTo>
                    <a:pt x="8602" y="7183"/>
                  </a:lnTo>
                  <a:cubicBezTo>
                    <a:pt x="8633" y="7198"/>
                    <a:pt x="8648" y="7214"/>
                    <a:pt x="8664" y="7229"/>
                  </a:cubicBezTo>
                  <a:cubicBezTo>
                    <a:pt x="8756" y="7245"/>
                    <a:pt x="8865" y="7260"/>
                    <a:pt x="8957" y="7260"/>
                  </a:cubicBezTo>
                  <a:cubicBezTo>
                    <a:pt x="7674" y="6193"/>
                    <a:pt x="6653" y="4909"/>
                    <a:pt x="5446" y="3733"/>
                  </a:cubicBezTo>
                  <a:cubicBezTo>
                    <a:pt x="4023" y="2325"/>
                    <a:pt x="2553" y="902"/>
                    <a:pt x="728" y="98"/>
                  </a:cubicBezTo>
                  <a:cubicBezTo>
                    <a:pt x="611" y="44"/>
                    <a:pt x="479" y="1"/>
                    <a:pt x="356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6" name="Google Shape;1536;p37"/>
            <p:cNvSpPr/>
            <p:nvPr/>
          </p:nvSpPr>
          <p:spPr>
            <a:xfrm>
              <a:off x="2554650" y="3442625"/>
              <a:ext cx="103675" cy="237650"/>
            </a:xfrm>
            <a:custGeom>
              <a:avLst/>
              <a:gdLst/>
              <a:ahLst/>
              <a:cxnLst/>
              <a:rect l="l" t="t" r="r" b="b"/>
              <a:pathLst>
                <a:path w="4147" h="9506" extrusionOk="0">
                  <a:moveTo>
                    <a:pt x="3982" y="1"/>
                  </a:moveTo>
                  <a:cubicBezTo>
                    <a:pt x="3960" y="1"/>
                    <a:pt x="3937" y="3"/>
                    <a:pt x="3914" y="7"/>
                  </a:cubicBezTo>
                  <a:cubicBezTo>
                    <a:pt x="3806" y="38"/>
                    <a:pt x="3713" y="116"/>
                    <a:pt x="3636" y="193"/>
                  </a:cubicBezTo>
                  <a:cubicBezTo>
                    <a:pt x="2367" y="1384"/>
                    <a:pt x="1640" y="3039"/>
                    <a:pt x="1161" y="4710"/>
                  </a:cubicBezTo>
                  <a:cubicBezTo>
                    <a:pt x="697" y="6288"/>
                    <a:pt x="434" y="7928"/>
                    <a:pt x="0" y="9506"/>
                  </a:cubicBezTo>
                  <a:cubicBezTo>
                    <a:pt x="1377" y="6350"/>
                    <a:pt x="2754" y="3194"/>
                    <a:pt x="4146" y="23"/>
                  </a:cubicBezTo>
                  <a:cubicBezTo>
                    <a:pt x="4092" y="12"/>
                    <a:pt x="4037" y="1"/>
                    <a:pt x="3982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7" name="Google Shape;1537;p37"/>
            <p:cNvSpPr/>
            <p:nvPr/>
          </p:nvSpPr>
          <p:spPr>
            <a:xfrm>
              <a:off x="2572450" y="3833000"/>
              <a:ext cx="149300" cy="232075"/>
            </a:xfrm>
            <a:custGeom>
              <a:avLst/>
              <a:gdLst/>
              <a:ahLst/>
              <a:cxnLst/>
              <a:rect l="l" t="t" r="r" b="b"/>
              <a:pathLst>
                <a:path w="5972" h="9283" extrusionOk="0">
                  <a:moveTo>
                    <a:pt x="5971" y="1"/>
                  </a:moveTo>
                  <a:lnTo>
                    <a:pt x="5971" y="1"/>
                  </a:lnTo>
                  <a:cubicBezTo>
                    <a:pt x="5969" y="5"/>
                    <a:pt x="5966" y="10"/>
                    <a:pt x="5963" y="14"/>
                  </a:cubicBezTo>
                  <a:lnTo>
                    <a:pt x="5963" y="14"/>
                  </a:lnTo>
                  <a:cubicBezTo>
                    <a:pt x="5967" y="13"/>
                    <a:pt x="5971" y="9"/>
                    <a:pt x="5971" y="1"/>
                  </a:cubicBezTo>
                  <a:close/>
                  <a:moveTo>
                    <a:pt x="5963" y="14"/>
                  </a:moveTo>
                  <a:cubicBezTo>
                    <a:pt x="5960" y="16"/>
                    <a:pt x="5956" y="16"/>
                    <a:pt x="5956" y="16"/>
                  </a:cubicBezTo>
                  <a:cubicBezTo>
                    <a:pt x="5523" y="171"/>
                    <a:pt x="5089" y="326"/>
                    <a:pt x="4718" y="620"/>
                  </a:cubicBezTo>
                  <a:cubicBezTo>
                    <a:pt x="4254" y="991"/>
                    <a:pt x="3976" y="1532"/>
                    <a:pt x="3697" y="2074"/>
                  </a:cubicBezTo>
                  <a:cubicBezTo>
                    <a:pt x="2460" y="4472"/>
                    <a:pt x="1222" y="6869"/>
                    <a:pt x="0" y="9282"/>
                  </a:cubicBezTo>
                  <a:cubicBezTo>
                    <a:pt x="2132" y="6301"/>
                    <a:pt x="4125" y="3196"/>
                    <a:pt x="5963" y="14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8" name="Google Shape;1538;p37"/>
            <p:cNvSpPr/>
            <p:nvPr/>
          </p:nvSpPr>
          <p:spPr>
            <a:xfrm>
              <a:off x="2377150" y="3986900"/>
              <a:ext cx="193375" cy="157450"/>
            </a:xfrm>
            <a:custGeom>
              <a:avLst/>
              <a:gdLst/>
              <a:ahLst/>
              <a:cxnLst/>
              <a:rect l="l" t="t" r="r" b="b"/>
              <a:pathLst>
                <a:path w="7735" h="6298" extrusionOk="0">
                  <a:moveTo>
                    <a:pt x="362" y="1"/>
                  </a:moveTo>
                  <a:cubicBezTo>
                    <a:pt x="203" y="1"/>
                    <a:pt x="52" y="52"/>
                    <a:pt x="0" y="187"/>
                  </a:cubicBezTo>
                  <a:cubicBezTo>
                    <a:pt x="1748" y="1982"/>
                    <a:pt x="3728" y="3544"/>
                    <a:pt x="5693" y="5091"/>
                  </a:cubicBezTo>
                  <a:cubicBezTo>
                    <a:pt x="6064" y="5385"/>
                    <a:pt x="6466" y="5679"/>
                    <a:pt x="6868" y="5926"/>
                  </a:cubicBezTo>
                  <a:cubicBezTo>
                    <a:pt x="7162" y="6066"/>
                    <a:pt x="7441" y="6189"/>
                    <a:pt x="7735" y="6298"/>
                  </a:cubicBezTo>
                  <a:cubicBezTo>
                    <a:pt x="6853" y="5540"/>
                    <a:pt x="6049" y="4379"/>
                    <a:pt x="5275" y="3498"/>
                  </a:cubicBezTo>
                  <a:cubicBezTo>
                    <a:pt x="3976" y="2013"/>
                    <a:pt x="2506" y="481"/>
                    <a:pt x="588" y="33"/>
                  </a:cubicBezTo>
                  <a:cubicBezTo>
                    <a:pt x="517" y="12"/>
                    <a:pt x="439" y="1"/>
                    <a:pt x="362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9" name="Google Shape;1539;p37"/>
            <p:cNvSpPr/>
            <p:nvPr/>
          </p:nvSpPr>
          <p:spPr>
            <a:xfrm>
              <a:off x="2563550" y="4007750"/>
              <a:ext cx="188750" cy="188825"/>
            </a:xfrm>
            <a:custGeom>
              <a:avLst/>
              <a:gdLst/>
              <a:ahLst/>
              <a:cxnLst/>
              <a:rect l="l" t="t" r="r" b="b"/>
              <a:pathLst>
                <a:path w="7550" h="7553" extrusionOk="0">
                  <a:moveTo>
                    <a:pt x="6974" y="0"/>
                  </a:moveTo>
                  <a:cubicBezTo>
                    <a:pt x="6195" y="0"/>
                    <a:pt x="5531" y="536"/>
                    <a:pt x="4966" y="1086"/>
                  </a:cubicBezTo>
                  <a:cubicBezTo>
                    <a:pt x="3017" y="2989"/>
                    <a:pt x="1501" y="5278"/>
                    <a:pt x="0" y="7552"/>
                  </a:cubicBezTo>
                  <a:cubicBezTo>
                    <a:pt x="155" y="7475"/>
                    <a:pt x="294" y="7397"/>
                    <a:pt x="433" y="7320"/>
                  </a:cubicBezTo>
                  <a:cubicBezTo>
                    <a:pt x="2878" y="5031"/>
                    <a:pt x="5260" y="2664"/>
                    <a:pt x="7549" y="235"/>
                  </a:cubicBezTo>
                  <a:cubicBezTo>
                    <a:pt x="7456" y="65"/>
                    <a:pt x="7255" y="3"/>
                    <a:pt x="7070" y="3"/>
                  </a:cubicBezTo>
                  <a:cubicBezTo>
                    <a:pt x="7038" y="1"/>
                    <a:pt x="7006" y="0"/>
                    <a:pt x="6974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0" name="Google Shape;1540;p37"/>
            <p:cNvSpPr/>
            <p:nvPr/>
          </p:nvSpPr>
          <p:spPr>
            <a:xfrm>
              <a:off x="2439400" y="3364675"/>
              <a:ext cx="76225" cy="193775"/>
            </a:xfrm>
            <a:custGeom>
              <a:avLst/>
              <a:gdLst/>
              <a:ahLst/>
              <a:cxnLst/>
              <a:rect l="l" t="t" r="r" b="b"/>
              <a:pathLst>
                <a:path w="3049" h="7751" extrusionOk="0">
                  <a:moveTo>
                    <a:pt x="1764" y="1"/>
                  </a:moveTo>
                  <a:lnTo>
                    <a:pt x="1826" y="3698"/>
                  </a:lnTo>
                  <a:cubicBezTo>
                    <a:pt x="1841" y="3760"/>
                    <a:pt x="1826" y="3837"/>
                    <a:pt x="1780" y="3883"/>
                  </a:cubicBezTo>
                  <a:cubicBezTo>
                    <a:pt x="1757" y="3906"/>
                    <a:pt x="1729" y="3915"/>
                    <a:pt x="1698" y="3915"/>
                  </a:cubicBezTo>
                  <a:cubicBezTo>
                    <a:pt x="1625" y="3915"/>
                    <a:pt x="1536" y="3861"/>
                    <a:pt x="1470" y="3806"/>
                  </a:cubicBezTo>
                  <a:cubicBezTo>
                    <a:pt x="944" y="3342"/>
                    <a:pt x="465" y="2847"/>
                    <a:pt x="1" y="2321"/>
                  </a:cubicBezTo>
                  <a:lnTo>
                    <a:pt x="1" y="2321"/>
                  </a:lnTo>
                  <a:cubicBezTo>
                    <a:pt x="635" y="4347"/>
                    <a:pt x="1517" y="6312"/>
                    <a:pt x="3048" y="7751"/>
                  </a:cubicBezTo>
                  <a:cubicBezTo>
                    <a:pt x="2878" y="6544"/>
                    <a:pt x="2878" y="5214"/>
                    <a:pt x="2739" y="4007"/>
                  </a:cubicBezTo>
                  <a:cubicBezTo>
                    <a:pt x="2569" y="2630"/>
                    <a:pt x="2244" y="1284"/>
                    <a:pt x="176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1" name="Google Shape;1541;p37"/>
            <p:cNvSpPr/>
            <p:nvPr/>
          </p:nvSpPr>
          <p:spPr>
            <a:xfrm>
              <a:off x="2399575" y="3540250"/>
              <a:ext cx="149300" cy="115275"/>
            </a:xfrm>
            <a:custGeom>
              <a:avLst/>
              <a:gdLst/>
              <a:ahLst/>
              <a:cxnLst/>
              <a:rect l="l" t="t" r="r" b="b"/>
              <a:pathLst>
                <a:path w="5972" h="4611" extrusionOk="0">
                  <a:moveTo>
                    <a:pt x="1857" y="1"/>
                  </a:moveTo>
                  <a:lnTo>
                    <a:pt x="1857" y="1"/>
                  </a:lnTo>
                  <a:cubicBezTo>
                    <a:pt x="2011" y="418"/>
                    <a:pt x="2166" y="836"/>
                    <a:pt x="2321" y="1238"/>
                  </a:cubicBezTo>
                  <a:cubicBezTo>
                    <a:pt x="2279" y="1240"/>
                    <a:pt x="2237" y="1241"/>
                    <a:pt x="2196" y="1241"/>
                  </a:cubicBezTo>
                  <a:cubicBezTo>
                    <a:pt x="1423" y="1241"/>
                    <a:pt x="705" y="973"/>
                    <a:pt x="0" y="650"/>
                  </a:cubicBezTo>
                  <a:lnTo>
                    <a:pt x="0" y="650"/>
                  </a:lnTo>
                  <a:cubicBezTo>
                    <a:pt x="1686" y="2367"/>
                    <a:pt x="3728" y="3729"/>
                    <a:pt x="5971" y="4610"/>
                  </a:cubicBezTo>
                  <a:cubicBezTo>
                    <a:pt x="4765" y="3311"/>
                    <a:pt x="3280" y="1857"/>
                    <a:pt x="2197" y="449"/>
                  </a:cubicBezTo>
                  <a:cubicBezTo>
                    <a:pt x="2089" y="310"/>
                    <a:pt x="1965" y="155"/>
                    <a:pt x="1857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2" name="Google Shape;1542;p37"/>
            <p:cNvSpPr/>
            <p:nvPr/>
          </p:nvSpPr>
          <p:spPr>
            <a:xfrm>
              <a:off x="2378675" y="3698825"/>
              <a:ext cx="196875" cy="125325"/>
            </a:xfrm>
            <a:custGeom>
              <a:avLst/>
              <a:gdLst/>
              <a:ahLst/>
              <a:cxnLst/>
              <a:rect l="l" t="t" r="r" b="b"/>
              <a:pathLst>
                <a:path w="7875" h="5013" extrusionOk="0">
                  <a:moveTo>
                    <a:pt x="2925" y="0"/>
                  </a:moveTo>
                  <a:cubicBezTo>
                    <a:pt x="3017" y="201"/>
                    <a:pt x="3110" y="387"/>
                    <a:pt x="3219" y="588"/>
                  </a:cubicBezTo>
                  <a:cubicBezTo>
                    <a:pt x="3389" y="959"/>
                    <a:pt x="3559" y="1330"/>
                    <a:pt x="3574" y="1733"/>
                  </a:cubicBezTo>
                  <a:cubicBezTo>
                    <a:pt x="2352" y="1330"/>
                    <a:pt x="1161" y="851"/>
                    <a:pt x="1" y="278"/>
                  </a:cubicBezTo>
                  <a:lnTo>
                    <a:pt x="1" y="278"/>
                  </a:lnTo>
                  <a:cubicBezTo>
                    <a:pt x="774" y="1114"/>
                    <a:pt x="1672" y="1825"/>
                    <a:pt x="2631" y="2444"/>
                  </a:cubicBezTo>
                  <a:cubicBezTo>
                    <a:pt x="4286" y="3481"/>
                    <a:pt x="6080" y="4254"/>
                    <a:pt x="7875" y="5012"/>
                  </a:cubicBezTo>
                  <a:cubicBezTo>
                    <a:pt x="6436" y="3728"/>
                    <a:pt x="5276" y="2367"/>
                    <a:pt x="3946" y="975"/>
                  </a:cubicBezTo>
                  <a:cubicBezTo>
                    <a:pt x="3621" y="634"/>
                    <a:pt x="3280" y="309"/>
                    <a:pt x="2925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3" name="Google Shape;1543;p37"/>
            <p:cNvSpPr/>
            <p:nvPr/>
          </p:nvSpPr>
          <p:spPr>
            <a:xfrm>
              <a:off x="2410400" y="3893350"/>
              <a:ext cx="175600" cy="119525"/>
            </a:xfrm>
            <a:custGeom>
              <a:avLst/>
              <a:gdLst/>
              <a:ahLst/>
              <a:cxnLst/>
              <a:rect l="l" t="t" r="r" b="b"/>
              <a:pathLst>
                <a:path w="7024" h="4781" extrusionOk="0">
                  <a:moveTo>
                    <a:pt x="2197" y="0"/>
                  </a:moveTo>
                  <a:cubicBezTo>
                    <a:pt x="2584" y="712"/>
                    <a:pt x="2955" y="1439"/>
                    <a:pt x="3280" y="2181"/>
                  </a:cubicBezTo>
                  <a:cubicBezTo>
                    <a:pt x="3253" y="2263"/>
                    <a:pt x="3172" y="2292"/>
                    <a:pt x="3085" y="2292"/>
                  </a:cubicBezTo>
                  <a:cubicBezTo>
                    <a:pt x="3024" y="2292"/>
                    <a:pt x="2960" y="2278"/>
                    <a:pt x="2909" y="2259"/>
                  </a:cubicBezTo>
                  <a:cubicBezTo>
                    <a:pt x="1903" y="1887"/>
                    <a:pt x="929" y="1423"/>
                    <a:pt x="0" y="913"/>
                  </a:cubicBezTo>
                  <a:lnTo>
                    <a:pt x="0" y="913"/>
                  </a:lnTo>
                  <a:cubicBezTo>
                    <a:pt x="449" y="1300"/>
                    <a:pt x="944" y="1655"/>
                    <a:pt x="1439" y="1980"/>
                  </a:cubicBezTo>
                  <a:cubicBezTo>
                    <a:pt x="2537" y="2723"/>
                    <a:pt x="3682" y="3403"/>
                    <a:pt x="4842" y="4022"/>
                  </a:cubicBezTo>
                  <a:cubicBezTo>
                    <a:pt x="5538" y="4378"/>
                    <a:pt x="6250" y="4734"/>
                    <a:pt x="7023" y="4780"/>
                  </a:cubicBezTo>
                  <a:cubicBezTo>
                    <a:pt x="5740" y="3713"/>
                    <a:pt x="4719" y="2429"/>
                    <a:pt x="3512" y="1253"/>
                  </a:cubicBezTo>
                  <a:cubicBezTo>
                    <a:pt x="3079" y="835"/>
                    <a:pt x="2646" y="402"/>
                    <a:pt x="2197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4" name="Google Shape;1544;p37"/>
            <p:cNvSpPr/>
            <p:nvPr/>
          </p:nvSpPr>
          <p:spPr>
            <a:xfrm>
              <a:off x="2553100" y="3529025"/>
              <a:ext cx="92450" cy="157825"/>
            </a:xfrm>
            <a:custGeom>
              <a:avLst/>
              <a:gdLst/>
              <a:ahLst/>
              <a:cxnLst/>
              <a:rect l="l" t="t" r="r" b="b"/>
              <a:pathLst>
                <a:path w="3698" h="6313" extrusionOk="0">
                  <a:moveTo>
                    <a:pt x="1625" y="1"/>
                  </a:moveTo>
                  <a:lnTo>
                    <a:pt x="1625" y="1"/>
                  </a:lnTo>
                  <a:cubicBezTo>
                    <a:pt x="1470" y="419"/>
                    <a:pt x="1331" y="836"/>
                    <a:pt x="1223" y="1254"/>
                  </a:cubicBezTo>
                  <a:cubicBezTo>
                    <a:pt x="728" y="2909"/>
                    <a:pt x="480" y="4642"/>
                    <a:pt x="1" y="6312"/>
                  </a:cubicBezTo>
                  <a:cubicBezTo>
                    <a:pt x="728" y="5276"/>
                    <a:pt x="1470" y="3961"/>
                    <a:pt x="2135" y="2894"/>
                  </a:cubicBezTo>
                  <a:cubicBezTo>
                    <a:pt x="2692" y="1981"/>
                    <a:pt x="3249" y="1053"/>
                    <a:pt x="3698" y="94"/>
                  </a:cubicBezTo>
                  <a:lnTo>
                    <a:pt x="3698" y="94"/>
                  </a:lnTo>
                  <a:cubicBezTo>
                    <a:pt x="3033" y="883"/>
                    <a:pt x="2352" y="1656"/>
                    <a:pt x="1640" y="2399"/>
                  </a:cubicBezTo>
                  <a:cubicBezTo>
                    <a:pt x="1408" y="1641"/>
                    <a:pt x="1517" y="805"/>
                    <a:pt x="162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5" name="Google Shape;1545;p37"/>
            <p:cNvSpPr/>
            <p:nvPr/>
          </p:nvSpPr>
          <p:spPr>
            <a:xfrm>
              <a:off x="2579025" y="3706150"/>
              <a:ext cx="103650" cy="155900"/>
            </a:xfrm>
            <a:custGeom>
              <a:avLst/>
              <a:gdLst/>
              <a:ahLst/>
              <a:cxnLst/>
              <a:rect l="l" t="t" r="r" b="b"/>
              <a:pathLst>
                <a:path w="4146" h="6236" extrusionOk="0">
                  <a:moveTo>
                    <a:pt x="2212" y="1"/>
                  </a:moveTo>
                  <a:cubicBezTo>
                    <a:pt x="1346" y="2043"/>
                    <a:pt x="603" y="4116"/>
                    <a:pt x="0" y="6235"/>
                  </a:cubicBezTo>
                  <a:cubicBezTo>
                    <a:pt x="1222" y="4472"/>
                    <a:pt x="2522" y="2677"/>
                    <a:pt x="3682" y="867"/>
                  </a:cubicBezTo>
                  <a:cubicBezTo>
                    <a:pt x="3836" y="620"/>
                    <a:pt x="4007" y="357"/>
                    <a:pt x="4146" y="94"/>
                  </a:cubicBezTo>
                  <a:lnTo>
                    <a:pt x="4146" y="94"/>
                  </a:lnTo>
                  <a:cubicBezTo>
                    <a:pt x="3481" y="743"/>
                    <a:pt x="2800" y="1378"/>
                    <a:pt x="2243" y="2120"/>
                  </a:cubicBezTo>
                  <a:cubicBezTo>
                    <a:pt x="2233" y="2124"/>
                    <a:pt x="2224" y="2125"/>
                    <a:pt x="2215" y="2125"/>
                  </a:cubicBezTo>
                  <a:cubicBezTo>
                    <a:pt x="2141" y="2125"/>
                    <a:pt x="2104" y="2018"/>
                    <a:pt x="2104" y="1935"/>
                  </a:cubicBezTo>
                  <a:cubicBezTo>
                    <a:pt x="2104" y="1285"/>
                    <a:pt x="2135" y="651"/>
                    <a:pt x="221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6" name="Google Shape;1546;p37"/>
            <p:cNvSpPr/>
            <p:nvPr/>
          </p:nvSpPr>
          <p:spPr>
            <a:xfrm>
              <a:off x="2571675" y="3934325"/>
              <a:ext cx="114100" cy="131525"/>
            </a:xfrm>
            <a:custGeom>
              <a:avLst/>
              <a:gdLst/>
              <a:ahLst/>
              <a:cxnLst/>
              <a:rect l="l" t="t" r="r" b="b"/>
              <a:pathLst>
                <a:path w="4564" h="5261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1810" y="1764"/>
                    <a:pt x="897" y="3512"/>
                    <a:pt x="0" y="5260"/>
                  </a:cubicBezTo>
                  <a:cubicBezTo>
                    <a:pt x="866" y="4626"/>
                    <a:pt x="1810" y="3698"/>
                    <a:pt x="2506" y="2878"/>
                  </a:cubicBezTo>
                  <a:cubicBezTo>
                    <a:pt x="3218" y="2043"/>
                    <a:pt x="3929" y="1192"/>
                    <a:pt x="4564" y="295"/>
                  </a:cubicBezTo>
                  <a:lnTo>
                    <a:pt x="4564" y="295"/>
                  </a:lnTo>
                  <a:cubicBezTo>
                    <a:pt x="4038" y="682"/>
                    <a:pt x="3512" y="1053"/>
                    <a:pt x="2986" y="1439"/>
                  </a:cubicBezTo>
                  <a:cubicBezTo>
                    <a:pt x="2932" y="1480"/>
                    <a:pt x="2867" y="1520"/>
                    <a:pt x="2800" y="1520"/>
                  </a:cubicBezTo>
                  <a:cubicBezTo>
                    <a:pt x="2790" y="1520"/>
                    <a:pt x="2779" y="1519"/>
                    <a:pt x="2769" y="1517"/>
                  </a:cubicBezTo>
                  <a:cubicBezTo>
                    <a:pt x="2583" y="1517"/>
                    <a:pt x="2537" y="1254"/>
                    <a:pt x="2553" y="1068"/>
                  </a:cubicBezTo>
                  <a:cubicBezTo>
                    <a:pt x="2599" y="712"/>
                    <a:pt x="2645" y="357"/>
                    <a:pt x="2707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7" name="Google Shape;1547;p37"/>
            <p:cNvSpPr/>
            <p:nvPr/>
          </p:nvSpPr>
          <p:spPr>
            <a:xfrm>
              <a:off x="2431675" y="4039150"/>
              <a:ext cx="138850" cy="105200"/>
            </a:xfrm>
            <a:custGeom>
              <a:avLst/>
              <a:gdLst/>
              <a:ahLst/>
              <a:cxnLst/>
              <a:rect l="l" t="t" r="r" b="b"/>
              <a:pathLst>
                <a:path w="5554" h="4208" extrusionOk="0">
                  <a:moveTo>
                    <a:pt x="1779" y="0"/>
                  </a:moveTo>
                  <a:cubicBezTo>
                    <a:pt x="1903" y="217"/>
                    <a:pt x="2042" y="449"/>
                    <a:pt x="2181" y="665"/>
                  </a:cubicBezTo>
                  <a:cubicBezTo>
                    <a:pt x="2321" y="897"/>
                    <a:pt x="2460" y="1238"/>
                    <a:pt x="2259" y="1439"/>
                  </a:cubicBezTo>
                  <a:cubicBezTo>
                    <a:pt x="2178" y="1519"/>
                    <a:pt x="2073" y="1545"/>
                    <a:pt x="1960" y="1545"/>
                  </a:cubicBezTo>
                  <a:cubicBezTo>
                    <a:pt x="1855" y="1545"/>
                    <a:pt x="1744" y="1523"/>
                    <a:pt x="1640" y="1501"/>
                  </a:cubicBezTo>
                  <a:cubicBezTo>
                    <a:pt x="1099" y="1377"/>
                    <a:pt x="557" y="1253"/>
                    <a:pt x="0" y="1129"/>
                  </a:cubicBezTo>
                  <a:lnTo>
                    <a:pt x="0" y="1129"/>
                  </a:lnTo>
                  <a:cubicBezTo>
                    <a:pt x="371" y="1454"/>
                    <a:pt x="758" y="1748"/>
                    <a:pt x="1160" y="2011"/>
                  </a:cubicBezTo>
                  <a:cubicBezTo>
                    <a:pt x="2522" y="2924"/>
                    <a:pt x="4038" y="3573"/>
                    <a:pt x="5554" y="4208"/>
                  </a:cubicBezTo>
                  <a:cubicBezTo>
                    <a:pt x="4672" y="3450"/>
                    <a:pt x="3852" y="2289"/>
                    <a:pt x="3094" y="1408"/>
                  </a:cubicBezTo>
                  <a:cubicBezTo>
                    <a:pt x="2676" y="928"/>
                    <a:pt x="2228" y="449"/>
                    <a:pt x="177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8" name="Google Shape;1548;p37"/>
            <p:cNvSpPr/>
            <p:nvPr/>
          </p:nvSpPr>
          <p:spPr>
            <a:xfrm>
              <a:off x="2563550" y="4083625"/>
              <a:ext cx="130725" cy="112950"/>
            </a:xfrm>
            <a:custGeom>
              <a:avLst/>
              <a:gdLst/>
              <a:ahLst/>
              <a:cxnLst/>
              <a:rect l="l" t="t" r="r" b="b"/>
              <a:pathLst>
                <a:path w="5229" h="4518" extrusionOk="0">
                  <a:moveTo>
                    <a:pt x="3218" y="0"/>
                  </a:moveTo>
                  <a:cubicBezTo>
                    <a:pt x="2058" y="1439"/>
                    <a:pt x="1021" y="2970"/>
                    <a:pt x="0" y="4517"/>
                  </a:cubicBezTo>
                  <a:cubicBezTo>
                    <a:pt x="1439" y="3728"/>
                    <a:pt x="2352" y="3233"/>
                    <a:pt x="3666" y="2289"/>
                  </a:cubicBezTo>
                  <a:cubicBezTo>
                    <a:pt x="4208" y="1918"/>
                    <a:pt x="4734" y="1531"/>
                    <a:pt x="5229" y="1114"/>
                  </a:cubicBezTo>
                  <a:lnTo>
                    <a:pt x="5229" y="1114"/>
                  </a:lnTo>
                  <a:cubicBezTo>
                    <a:pt x="4378" y="1439"/>
                    <a:pt x="3496" y="1733"/>
                    <a:pt x="2615" y="1980"/>
                  </a:cubicBezTo>
                  <a:cubicBezTo>
                    <a:pt x="2738" y="1299"/>
                    <a:pt x="2939" y="634"/>
                    <a:pt x="3218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49" name="Google Shape;1549;p37"/>
          <p:cNvGrpSpPr/>
          <p:nvPr/>
        </p:nvGrpSpPr>
        <p:grpSpPr>
          <a:xfrm rot="-8100000" flipH="1">
            <a:off x="8027620" y="499701"/>
            <a:ext cx="806326" cy="1892163"/>
            <a:chOff x="3286350" y="1615775"/>
            <a:chExt cx="577025" cy="1354075"/>
          </a:xfrm>
        </p:grpSpPr>
        <p:sp>
          <p:nvSpPr>
            <p:cNvPr id="1550" name="Google Shape;1550;p37"/>
            <p:cNvSpPr/>
            <p:nvPr/>
          </p:nvSpPr>
          <p:spPr>
            <a:xfrm>
              <a:off x="3501375" y="1872275"/>
              <a:ext cx="152400" cy="1097575"/>
            </a:xfrm>
            <a:custGeom>
              <a:avLst/>
              <a:gdLst/>
              <a:ahLst/>
              <a:cxnLst/>
              <a:rect l="l" t="t" r="r" b="b"/>
              <a:pathLst>
                <a:path w="6096" h="43903" fill="none" extrusionOk="0">
                  <a:moveTo>
                    <a:pt x="6095" y="43902"/>
                  </a:moveTo>
                  <a:cubicBezTo>
                    <a:pt x="4347" y="41783"/>
                    <a:pt x="2584" y="39586"/>
                    <a:pt x="1563" y="37034"/>
                  </a:cubicBezTo>
                  <a:cubicBezTo>
                    <a:pt x="0" y="33120"/>
                    <a:pt x="310" y="28696"/>
                    <a:pt x="1253" y="24566"/>
                  </a:cubicBezTo>
                  <a:cubicBezTo>
                    <a:pt x="2197" y="20451"/>
                    <a:pt x="3729" y="16491"/>
                    <a:pt x="4595" y="12360"/>
                  </a:cubicBezTo>
                  <a:cubicBezTo>
                    <a:pt x="5446" y="8307"/>
                    <a:pt x="5616" y="4115"/>
                    <a:pt x="5121" y="0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1" name="Google Shape;1551;p37"/>
            <p:cNvSpPr/>
            <p:nvPr/>
          </p:nvSpPr>
          <p:spPr>
            <a:xfrm>
              <a:off x="3598825" y="1615775"/>
              <a:ext cx="72725" cy="369450"/>
            </a:xfrm>
            <a:custGeom>
              <a:avLst/>
              <a:gdLst/>
              <a:ahLst/>
              <a:cxnLst/>
              <a:rect l="l" t="t" r="r" b="b"/>
              <a:pathLst>
                <a:path w="2909" h="14778" extrusionOk="0">
                  <a:moveTo>
                    <a:pt x="1897" y="0"/>
                  </a:moveTo>
                  <a:cubicBezTo>
                    <a:pt x="1804" y="0"/>
                    <a:pt x="1712" y="21"/>
                    <a:pt x="1625" y="66"/>
                  </a:cubicBezTo>
                  <a:cubicBezTo>
                    <a:pt x="1347" y="205"/>
                    <a:pt x="1238" y="546"/>
                    <a:pt x="1161" y="855"/>
                  </a:cubicBezTo>
                  <a:cubicBezTo>
                    <a:pt x="1" y="5388"/>
                    <a:pt x="310" y="10199"/>
                    <a:pt x="1362" y="14777"/>
                  </a:cubicBezTo>
                  <a:cubicBezTo>
                    <a:pt x="1873" y="11854"/>
                    <a:pt x="2909" y="9131"/>
                    <a:pt x="2878" y="6176"/>
                  </a:cubicBezTo>
                  <a:cubicBezTo>
                    <a:pt x="2863" y="4645"/>
                    <a:pt x="2847" y="3114"/>
                    <a:pt x="2816" y="1582"/>
                  </a:cubicBezTo>
                  <a:cubicBezTo>
                    <a:pt x="2816" y="1195"/>
                    <a:pt x="2816" y="793"/>
                    <a:pt x="2615" y="453"/>
                  </a:cubicBezTo>
                  <a:cubicBezTo>
                    <a:pt x="2475" y="196"/>
                    <a:pt x="2184" y="0"/>
                    <a:pt x="1897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2" name="Google Shape;1552;p37"/>
            <p:cNvSpPr/>
            <p:nvPr/>
          </p:nvSpPr>
          <p:spPr>
            <a:xfrm>
              <a:off x="3487450" y="1804650"/>
              <a:ext cx="136150" cy="343775"/>
            </a:xfrm>
            <a:custGeom>
              <a:avLst/>
              <a:gdLst/>
              <a:ahLst/>
              <a:cxnLst/>
              <a:rect l="l" t="t" r="r" b="b"/>
              <a:pathLst>
                <a:path w="5446" h="13751" extrusionOk="0">
                  <a:moveTo>
                    <a:pt x="509" y="0"/>
                  </a:moveTo>
                  <a:cubicBezTo>
                    <a:pt x="378" y="0"/>
                    <a:pt x="250" y="42"/>
                    <a:pt x="155" y="137"/>
                  </a:cubicBezTo>
                  <a:cubicBezTo>
                    <a:pt x="32" y="277"/>
                    <a:pt x="16" y="478"/>
                    <a:pt x="16" y="679"/>
                  </a:cubicBezTo>
                  <a:cubicBezTo>
                    <a:pt x="1" y="1963"/>
                    <a:pt x="325" y="3247"/>
                    <a:pt x="728" y="4484"/>
                  </a:cubicBezTo>
                  <a:cubicBezTo>
                    <a:pt x="1780" y="7795"/>
                    <a:pt x="3373" y="10951"/>
                    <a:pt x="5446" y="13750"/>
                  </a:cubicBezTo>
                  <a:cubicBezTo>
                    <a:pt x="4750" y="11693"/>
                    <a:pt x="3744" y="8847"/>
                    <a:pt x="3373" y="6696"/>
                  </a:cubicBezTo>
                  <a:cubicBezTo>
                    <a:pt x="3017" y="4608"/>
                    <a:pt x="2321" y="2566"/>
                    <a:pt x="1331" y="694"/>
                  </a:cubicBezTo>
                  <a:cubicBezTo>
                    <a:pt x="1207" y="478"/>
                    <a:pt x="1068" y="246"/>
                    <a:pt x="867" y="107"/>
                  </a:cubicBezTo>
                  <a:cubicBezTo>
                    <a:pt x="761" y="39"/>
                    <a:pt x="633" y="0"/>
                    <a:pt x="50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3" name="Google Shape;1553;p37"/>
            <p:cNvSpPr/>
            <p:nvPr/>
          </p:nvSpPr>
          <p:spPr>
            <a:xfrm>
              <a:off x="3330825" y="1990725"/>
              <a:ext cx="250625" cy="322450"/>
            </a:xfrm>
            <a:custGeom>
              <a:avLst/>
              <a:gdLst/>
              <a:ahLst/>
              <a:cxnLst/>
              <a:rect l="l" t="t" r="r" b="b"/>
              <a:pathLst>
                <a:path w="10025" h="12898" extrusionOk="0">
                  <a:moveTo>
                    <a:pt x="511" y="1"/>
                  </a:moveTo>
                  <a:cubicBezTo>
                    <a:pt x="447" y="1"/>
                    <a:pt x="384" y="13"/>
                    <a:pt x="325" y="42"/>
                  </a:cubicBezTo>
                  <a:cubicBezTo>
                    <a:pt x="0" y="197"/>
                    <a:pt x="16" y="646"/>
                    <a:pt x="93" y="986"/>
                  </a:cubicBezTo>
                  <a:cubicBezTo>
                    <a:pt x="480" y="2579"/>
                    <a:pt x="1408" y="3987"/>
                    <a:pt x="2383" y="5302"/>
                  </a:cubicBezTo>
                  <a:cubicBezTo>
                    <a:pt x="4564" y="8179"/>
                    <a:pt x="7132" y="10747"/>
                    <a:pt x="10025" y="12897"/>
                  </a:cubicBezTo>
                  <a:cubicBezTo>
                    <a:pt x="8493" y="10639"/>
                    <a:pt x="7828" y="8319"/>
                    <a:pt x="6343" y="6029"/>
                  </a:cubicBezTo>
                  <a:cubicBezTo>
                    <a:pt x="4889" y="3801"/>
                    <a:pt x="3342" y="1481"/>
                    <a:pt x="1006" y="166"/>
                  </a:cubicBezTo>
                  <a:cubicBezTo>
                    <a:pt x="860" y="87"/>
                    <a:pt x="681" y="1"/>
                    <a:pt x="511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4" name="Google Shape;1554;p37"/>
            <p:cNvSpPr/>
            <p:nvPr/>
          </p:nvSpPr>
          <p:spPr>
            <a:xfrm>
              <a:off x="3286350" y="2253025"/>
              <a:ext cx="237100" cy="251575"/>
            </a:xfrm>
            <a:custGeom>
              <a:avLst/>
              <a:gdLst/>
              <a:ahLst/>
              <a:cxnLst/>
              <a:rect l="l" t="t" r="r" b="b"/>
              <a:pathLst>
                <a:path w="9484" h="10063" extrusionOk="0">
                  <a:moveTo>
                    <a:pt x="1014" y="1"/>
                  </a:moveTo>
                  <a:cubicBezTo>
                    <a:pt x="886" y="1"/>
                    <a:pt x="759" y="26"/>
                    <a:pt x="635" y="85"/>
                  </a:cubicBezTo>
                  <a:cubicBezTo>
                    <a:pt x="263" y="240"/>
                    <a:pt x="47" y="657"/>
                    <a:pt x="31" y="1060"/>
                  </a:cubicBezTo>
                  <a:cubicBezTo>
                    <a:pt x="0" y="1462"/>
                    <a:pt x="140" y="1864"/>
                    <a:pt x="325" y="2235"/>
                  </a:cubicBezTo>
                  <a:cubicBezTo>
                    <a:pt x="805" y="3225"/>
                    <a:pt x="1547" y="4076"/>
                    <a:pt x="2305" y="4881"/>
                  </a:cubicBezTo>
                  <a:cubicBezTo>
                    <a:pt x="4347" y="7046"/>
                    <a:pt x="6668" y="9119"/>
                    <a:pt x="9483" y="10063"/>
                  </a:cubicBezTo>
                  <a:cubicBezTo>
                    <a:pt x="8168" y="8609"/>
                    <a:pt x="7859" y="7139"/>
                    <a:pt x="6714" y="5561"/>
                  </a:cubicBezTo>
                  <a:cubicBezTo>
                    <a:pt x="5430" y="3798"/>
                    <a:pt x="3976" y="2173"/>
                    <a:pt x="2367" y="704"/>
                  </a:cubicBezTo>
                  <a:cubicBezTo>
                    <a:pt x="1989" y="362"/>
                    <a:pt x="1495" y="1"/>
                    <a:pt x="101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3335475" y="2566650"/>
              <a:ext cx="192600" cy="202875"/>
            </a:xfrm>
            <a:custGeom>
              <a:avLst/>
              <a:gdLst/>
              <a:ahLst/>
              <a:cxnLst/>
              <a:rect l="l" t="t" r="r" b="b"/>
              <a:pathLst>
                <a:path w="7704" h="8115" extrusionOk="0">
                  <a:moveTo>
                    <a:pt x="496" y="0"/>
                  </a:moveTo>
                  <a:cubicBezTo>
                    <a:pt x="464" y="0"/>
                    <a:pt x="433" y="3"/>
                    <a:pt x="402" y="8"/>
                  </a:cubicBezTo>
                  <a:cubicBezTo>
                    <a:pt x="77" y="101"/>
                    <a:pt x="0" y="550"/>
                    <a:pt x="31" y="890"/>
                  </a:cubicBezTo>
                  <a:cubicBezTo>
                    <a:pt x="248" y="2746"/>
                    <a:pt x="1655" y="4231"/>
                    <a:pt x="3140" y="5376"/>
                  </a:cubicBezTo>
                  <a:cubicBezTo>
                    <a:pt x="4548" y="6474"/>
                    <a:pt x="6080" y="7387"/>
                    <a:pt x="7704" y="8114"/>
                  </a:cubicBezTo>
                  <a:cubicBezTo>
                    <a:pt x="6667" y="6892"/>
                    <a:pt x="5708" y="4634"/>
                    <a:pt x="4656" y="3427"/>
                  </a:cubicBezTo>
                  <a:cubicBezTo>
                    <a:pt x="3558" y="2159"/>
                    <a:pt x="2413" y="859"/>
                    <a:pt x="913" y="117"/>
                  </a:cubicBezTo>
                  <a:cubicBezTo>
                    <a:pt x="786" y="53"/>
                    <a:pt x="638" y="0"/>
                    <a:pt x="496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3622800" y="1907150"/>
              <a:ext cx="194175" cy="235775"/>
            </a:xfrm>
            <a:custGeom>
              <a:avLst/>
              <a:gdLst/>
              <a:ahLst/>
              <a:cxnLst/>
              <a:rect l="l" t="t" r="r" b="b"/>
              <a:pathLst>
                <a:path w="7767" h="9431" extrusionOk="0">
                  <a:moveTo>
                    <a:pt x="6892" y="1"/>
                  </a:moveTo>
                  <a:cubicBezTo>
                    <a:pt x="6463" y="1"/>
                    <a:pt x="6028" y="332"/>
                    <a:pt x="5709" y="663"/>
                  </a:cubicBezTo>
                  <a:cubicBezTo>
                    <a:pt x="3296" y="3122"/>
                    <a:pt x="1625" y="6201"/>
                    <a:pt x="1" y="9233"/>
                  </a:cubicBezTo>
                  <a:cubicBezTo>
                    <a:pt x="41" y="9273"/>
                    <a:pt x="198" y="9430"/>
                    <a:pt x="229" y="9430"/>
                  </a:cubicBezTo>
                  <a:cubicBezTo>
                    <a:pt x="233" y="9430"/>
                    <a:pt x="235" y="9427"/>
                    <a:pt x="233" y="9418"/>
                  </a:cubicBezTo>
                  <a:cubicBezTo>
                    <a:pt x="202" y="9372"/>
                    <a:pt x="264" y="9326"/>
                    <a:pt x="310" y="9279"/>
                  </a:cubicBezTo>
                  <a:cubicBezTo>
                    <a:pt x="1068" y="8660"/>
                    <a:pt x="1904" y="8227"/>
                    <a:pt x="2569" y="7500"/>
                  </a:cubicBezTo>
                  <a:cubicBezTo>
                    <a:pt x="4116" y="5814"/>
                    <a:pt x="5678" y="4128"/>
                    <a:pt x="7070" y="2318"/>
                  </a:cubicBezTo>
                  <a:cubicBezTo>
                    <a:pt x="7333" y="1978"/>
                    <a:pt x="7612" y="1606"/>
                    <a:pt x="7689" y="1189"/>
                  </a:cubicBezTo>
                  <a:cubicBezTo>
                    <a:pt x="7766" y="756"/>
                    <a:pt x="7612" y="245"/>
                    <a:pt x="7225" y="75"/>
                  </a:cubicBezTo>
                  <a:cubicBezTo>
                    <a:pt x="7116" y="24"/>
                    <a:pt x="7004" y="1"/>
                    <a:pt x="689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3557825" y="2089300"/>
              <a:ext cx="305550" cy="292700"/>
            </a:xfrm>
            <a:custGeom>
              <a:avLst/>
              <a:gdLst/>
              <a:ahLst/>
              <a:cxnLst/>
              <a:rect l="l" t="t" r="r" b="b"/>
              <a:pathLst>
                <a:path w="12222" h="11708" extrusionOk="0">
                  <a:moveTo>
                    <a:pt x="11199" y="1"/>
                  </a:moveTo>
                  <a:cubicBezTo>
                    <a:pt x="10121" y="1"/>
                    <a:pt x="9179" y="778"/>
                    <a:pt x="8385" y="1529"/>
                  </a:cubicBezTo>
                  <a:cubicBezTo>
                    <a:pt x="5199" y="4577"/>
                    <a:pt x="2383" y="7995"/>
                    <a:pt x="1" y="11708"/>
                  </a:cubicBezTo>
                  <a:cubicBezTo>
                    <a:pt x="2321" y="10269"/>
                    <a:pt x="4441" y="8413"/>
                    <a:pt x="6606" y="6758"/>
                  </a:cubicBezTo>
                  <a:cubicBezTo>
                    <a:pt x="8138" y="5567"/>
                    <a:pt x="9592" y="4298"/>
                    <a:pt x="10969" y="2937"/>
                  </a:cubicBezTo>
                  <a:cubicBezTo>
                    <a:pt x="11572" y="2349"/>
                    <a:pt x="12222" y="1622"/>
                    <a:pt x="12175" y="771"/>
                  </a:cubicBezTo>
                  <a:cubicBezTo>
                    <a:pt x="12160" y="555"/>
                    <a:pt x="12098" y="338"/>
                    <a:pt x="11928" y="199"/>
                  </a:cubicBezTo>
                  <a:cubicBezTo>
                    <a:pt x="11789" y="75"/>
                    <a:pt x="11603" y="29"/>
                    <a:pt x="11433" y="13"/>
                  </a:cubicBezTo>
                  <a:cubicBezTo>
                    <a:pt x="11354" y="5"/>
                    <a:pt x="11276" y="1"/>
                    <a:pt x="11199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3519175" y="2301150"/>
              <a:ext cx="328350" cy="297825"/>
            </a:xfrm>
            <a:custGeom>
              <a:avLst/>
              <a:gdLst/>
              <a:ahLst/>
              <a:cxnLst/>
              <a:rect l="l" t="t" r="r" b="b"/>
              <a:pathLst>
                <a:path w="13134" h="11913" extrusionOk="0">
                  <a:moveTo>
                    <a:pt x="12298" y="1"/>
                  </a:moveTo>
                  <a:cubicBezTo>
                    <a:pt x="10844" y="109"/>
                    <a:pt x="9653" y="1130"/>
                    <a:pt x="8586" y="2120"/>
                  </a:cubicBezTo>
                  <a:cubicBezTo>
                    <a:pt x="5445" y="5121"/>
                    <a:pt x="2568" y="8401"/>
                    <a:pt x="0" y="11912"/>
                  </a:cubicBezTo>
                  <a:cubicBezTo>
                    <a:pt x="2212" y="10365"/>
                    <a:pt x="5043" y="9205"/>
                    <a:pt x="7131" y="7488"/>
                  </a:cubicBezTo>
                  <a:cubicBezTo>
                    <a:pt x="8802" y="6096"/>
                    <a:pt x="10395" y="4595"/>
                    <a:pt x="11865" y="2986"/>
                  </a:cubicBezTo>
                  <a:cubicBezTo>
                    <a:pt x="12437" y="2383"/>
                    <a:pt x="13010" y="1703"/>
                    <a:pt x="13103" y="883"/>
                  </a:cubicBezTo>
                  <a:cubicBezTo>
                    <a:pt x="13134" y="604"/>
                    <a:pt x="13072" y="264"/>
                    <a:pt x="12840" y="109"/>
                  </a:cubicBezTo>
                  <a:cubicBezTo>
                    <a:pt x="12685" y="1"/>
                    <a:pt x="12484" y="1"/>
                    <a:pt x="12298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3557825" y="2565775"/>
              <a:ext cx="181425" cy="290375"/>
            </a:xfrm>
            <a:custGeom>
              <a:avLst/>
              <a:gdLst/>
              <a:ahLst/>
              <a:cxnLst/>
              <a:rect l="l" t="t" r="r" b="b"/>
              <a:pathLst>
                <a:path w="7257" h="11615" extrusionOk="0">
                  <a:moveTo>
                    <a:pt x="6628" y="1"/>
                  </a:moveTo>
                  <a:cubicBezTo>
                    <a:pt x="6367" y="1"/>
                    <a:pt x="6084" y="161"/>
                    <a:pt x="5864" y="337"/>
                  </a:cubicBezTo>
                  <a:cubicBezTo>
                    <a:pt x="4595" y="1405"/>
                    <a:pt x="3729" y="2890"/>
                    <a:pt x="2971" y="4375"/>
                  </a:cubicBezTo>
                  <a:cubicBezTo>
                    <a:pt x="1795" y="6695"/>
                    <a:pt x="790" y="9124"/>
                    <a:pt x="1" y="11614"/>
                  </a:cubicBezTo>
                  <a:cubicBezTo>
                    <a:pt x="1966" y="10315"/>
                    <a:pt x="2987" y="8335"/>
                    <a:pt x="4332" y="6401"/>
                  </a:cubicBezTo>
                  <a:cubicBezTo>
                    <a:pt x="5462" y="4808"/>
                    <a:pt x="6359" y="3060"/>
                    <a:pt x="7024" y="1219"/>
                  </a:cubicBezTo>
                  <a:cubicBezTo>
                    <a:pt x="7163" y="832"/>
                    <a:pt x="7256" y="322"/>
                    <a:pt x="6931" y="90"/>
                  </a:cubicBezTo>
                  <a:cubicBezTo>
                    <a:pt x="6837" y="27"/>
                    <a:pt x="6735" y="1"/>
                    <a:pt x="6628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3622800" y="1907150"/>
              <a:ext cx="182950" cy="232000"/>
            </a:xfrm>
            <a:custGeom>
              <a:avLst/>
              <a:gdLst/>
              <a:ahLst/>
              <a:cxnLst/>
              <a:rect l="l" t="t" r="r" b="b"/>
              <a:pathLst>
                <a:path w="7318" h="9280" extrusionOk="0">
                  <a:moveTo>
                    <a:pt x="6892" y="1"/>
                  </a:moveTo>
                  <a:cubicBezTo>
                    <a:pt x="6463" y="1"/>
                    <a:pt x="6028" y="332"/>
                    <a:pt x="5709" y="663"/>
                  </a:cubicBezTo>
                  <a:cubicBezTo>
                    <a:pt x="3296" y="3122"/>
                    <a:pt x="1625" y="6201"/>
                    <a:pt x="1" y="9233"/>
                  </a:cubicBezTo>
                  <a:cubicBezTo>
                    <a:pt x="16" y="9248"/>
                    <a:pt x="32" y="9264"/>
                    <a:pt x="47" y="9279"/>
                  </a:cubicBezTo>
                  <a:cubicBezTo>
                    <a:pt x="2584" y="6325"/>
                    <a:pt x="5013" y="3277"/>
                    <a:pt x="7318" y="137"/>
                  </a:cubicBezTo>
                  <a:cubicBezTo>
                    <a:pt x="7287" y="106"/>
                    <a:pt x="7256" y="90"/>
                    <a:pt x="7225" y="75"/>
                  </a:cubicBezTo>
                  <a:cubicBezTo>
                    <a:pt x="7116" y="24"/>
                    <a:pt x="7004" y="1"/>
                    <a:pt x="6892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3599600" y="1615775"/>
              <a:ext cx="53400" cy="360175"/>
            </a:xfrm>
            <a:custGeom>
              <a:avLst/>
              <a:gdLst/>
              <a:ahLst/>
              <a:cxnLst/>
              <a:rect l="l" t="t" r="r" b="b"/>
              <a:pathLst>
                <a:path w="2136" h="14407" extrusionOk="0">
                  <a:moveTo>
                    <a:pt x="1865" y="0"/>
                  </a:moveTo>
                  <a:cubicBezTo>
                    <a:pt x="1772" y="0"/>
                    <a:pt x="1679" y="20"/>
                    <a:pt x="1594" y="66"/>
                  </a:cubicBezTo>
                  <a:cubicBezTo>
                    <a:pt x="1316" y="205"/>
                    <a:pt x="1207" y="546"/>
                    <a:pt x="1130" y="855"/>
                  </a:cubicBezTo>
                  <a:cubicBezTo>
                    <a:pt x="1" y="5264"/>
                    <a:pt x="279" y="9951"/>
                    <a:pt x="1238" y="14406"/>
                  </a:cubicBezTo>
                  <a:cubicBezTo>
                    <a:pt x="1130" y="9611"/>
                    <a:pt x="1579" y="4831"/>
                    <a:pt x="2135" y="51"/>
                  </a:cubicBezTo>
                  <a:cubicBezTo>
                    <a:pt x="2050" y="20"/>
                    <a:pt x="1958" y="0"/>
                    <a:pt x="186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3497500" y="1804500"/>
              <a:ext cx="122625" cy="333875"/>
            </a:xfrm>
            <a:custGeom>
              <a:avLst/>
              <a:gdLst/>
              <a:ahLst/>
              <a:cxnLst/>
              <a:rect l="l" t="t" r="r" b="b"/>
              <a:pathLst>
                <a:path w="4905" h="13355" extrusionOk="0">
                  <a:moveTo>
                    <a:pt x="77" y="0"/>
                  </a:moveTo>
                  <a:cubicBezTo>
                    <a:pt x="51" y="0"/>
                    <a:pt x="26" y="2"/>
                    <a:pt x="1" y="4"/>
                  </a:cubicBezTo>
                  <a:cubicBezTo>
                    <a:pt x="1331" y="4568"/>
                    <a:pt x="2739" y="9147"/>
                    <a:pt x="4905" y="13354"/>
                  </a:cubicBezTo>
                  <a:cubicBezTo>
                    <a:pt x="4224" y="11328"/>
                    <a:pt x="3311" y="8713"/>
                    <a:pt x="2971" y="6702"/>
                  </a:cubicBezTo>
                  <a:cubicBezTo>
                    <a:pt x="2615" y="4614"/>
                    <a:pt x="1919" y="2572"/>
                    <a:pt x="929" y="700"/>
                  </a:cubicBezTo>
                  <a:cubicBezTo>
                    <a:pt x="805" y="484"/>
                    <a:pt x="666" y="252"/>
                    <a:pt x="465" y="113"/>
                  </a:cubicBezTo>
                  <a:cubicBezTo>
                    <a:pt x="348" y="35"/>
                    <a:pt x="210" y="0"/>
                    <a:pt x="77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3333925" y="1990725"/>
              <a:ext cx="247525" cy="322450"/>
            </a:xfrm>
            <a:custGeom>
              <a:avLst/>
              <a:gdLst/>
              <a:ahLst/>
              <a:cxnLst/>
              <a:rect l="l" t="t" r="r" b="b"/>
              <a:pathLst>
                <a:path w="9901" h="12898" extrusionOk="0">
                  <a:moveTo>
                    <a:pt x="387" y="1"/>
                  </a:moveTo>
                  <a:cubicBezTo>
                    <a:pt x="323" y="1"/>
                    <a:pt x="260" y="13"/>
                    <a:pt x="201" y="42"/>
                  </a:cubicBezTo>
                  <a:cubicBezTo>
                    <a:pt x="109" y="89"/>
                    <a:pt x="47" y="151"/>
                    <a:pt x="0" y="244"/>
                  </a:cubicBezTo>
                  <a:cubicBezTo>
                    <a:pt x="3032" y="4250"/>
                    <a:pt x="6064" y="8257"/>
                    <a:pt x="9096" y="12263"/>
                  </a:cubicBezTo>
                  <a:cubicBezTo>
                    <a:pt x="9359" y="12480"/>
                    <a:pt x="9622" y="12696"/>
                    <a:pt x="9901" y="12897"/>
                  </a:cubicBezTo>
                  <a:cubicBezTo>
                    <a:pt x="8369" y="10639"/>
                    <a:pt x="7704" y="8319"/>
                    <a:pt x="6219" y="6029"/>
                  </a:cubicBezTo>
                  <a:cubicBezTo>
                    <a:pt x="4765" y="3801"/>
                    <a:pt x="3218" y="1481"/>
                    <a:pt x="882" y="166"/>
                  </a:cubicBezTo>
                  <a:cubicBezTo>
                    <a:pt x="736" y="87"/>
                    <a:pt x="557" y="1"/>
                    <a:pt x="387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3294850" y="2253025"/>
              <a:ext cx="228600" cy="251575"/>
            </a:xfrm>
            <a:custGeom>
              <a:avLst/>
              <a:gdLst/>
              <a:ahLst/>
              <a:cxnLst/>
              <a:rect l="l" t="t" r="r" b="b"/>
              <a:pathLst>
                <a:path w="9144" h="10063" extrusionOk="0">
                  <a:moveTo>
                    <a:pt x="674" y="1"/>
                  </a:moveTo>
                  <a:cubicBezTo>
                    <a:pt x="546" y="1"/>
                    <a:pt x="419" y="26"/>
                    <a:pt x="295" y="85"/>
                  </a:cubicBezTo>
                  <a:cubicBezTo>
                    <a:pt x="186" y="131"/>
                    <a:pt x="94" y="193"/>
                    <a:pt x="1" y="286"/>
                  </a:cubicBezTo>
                  <a:cubicBezTo>
                    <a:pt x="2383" y="3921"/>
                    <a:pt x="5338" y="7185"/>
                    <a:pt x="8726" y="9908"/>
                  </a:cubicBezTo>
                  <a:cubicBezTo>
                    <a:pt x="8865" y="9970"/>
                    <a:pt x="9004" y="10016"/>
                    <a:pt x="9143" y="10063"/>
                  </a:cubicBezTo>
                  <a:cubicBezTo>
                    <a:pt x="7828" y="8609"/>
                    <a:pt x="7519" y="7139"/>
                    <a:pt x="6374" y="5561"/>
                  </a:cubicBezTo>
                  <a:cubicBezTo>
                    <a:pt x="5090" y="3798"/>
                    <a:pt x="3636" y="2173"/>
                    <a:pt x="2027" y="704"/>
                  </a:cubicBezTo>
                  <a:cubicBezTo>
                    <a:pt x="1649" y="362"/>
                    <a:pt x="1155" y="1"/>
                    <a:pt x="674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3339725" y="2566650"/>
              <a:ext cx="188350" cy="202875"/>
            </a:xfrm>
            <a:custGeom>
              <a:avLst/>
              <a:gdLst/>
              <a:ahLst/>
              <a:cxnLst/>
              <a:rect l="l" t="t" r="r" b="b"/>
              <a:pathLst>
                <a:path w="7534" h="8115" extrusionOk="0">
                  <a:moveTo>
                    <a:pt x="326" y="0"/>
                  </a:moveTo>
                  <a:cubicBezTo>
                    <a:pt x="294" y="0"/>
                    <a:pt x="263" y="3"/>
                    <a:pt x="232" y="8"/>
                  </a:cubicBezTo>
                  <a:cubicBezTo>
                    <a:pt x="139" y="39"/>
                    <a:pt x="62" y="101"/>
                    <a:pt x="0" y="178"/>
                  </a:cubicBezTo>
                  <a:cubicBezTo>
                    <a:pt x="1903" y="3164"/>
                    <a:pt x="4332" y="5809"/>
                    <a:pt x="7147" y="7944"/>
                  </a:cubicBezTo>
                  <a:cubicBezTo>
                    <a:pt x="7286" y="7990"/>
                    <a:pt x="7410" y="8052"/>
                    <a:pt x="7534" y="8114"/>
                  </a:cubicBezTo>
                  <a:cubicBezTo>
                    <a:pt x="6497" y="6892"/>
                    <a:pt x="5538" y="4634"/>
                    <a:pt x="4486" y="3427"/>
                  </a:cubicBezTo>
                  <a:cubicBezTo>
                    <a:pt x="3388" y="2159"/>
                    <a:pt x="2243" y="859"/>
                    <a:pt x="743" y="117"/>
                  </a:cubicBezTo>
                  <a:cubicBezTo>
                    <a:pt x="616" y="53"/>
                    <a:pt x="468" y="0"/>
                    <a:pt x="326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3562475" y="2089300"/>
              <a:ext cx="291250" cy="285750"/>
            </a:xfrm>
            <a:custGeom>
              <a:avLst/>
              <a:gdLst/>
              <a:ahLst/>
              <a:cxnLst/>
              <a:rect l="l" t="t" r="r" b="b"/>
              <a:pathLst>
                <a:path w="11650" h="11430" extrusionOk="0">
                  <a:moveTo>
                    <a:pt x="11013" y="1"/>
                  </a:moveTo>
                  <a:cubicBezTo>
                    <a:pt x="9935" y="1"/>
                    <a:pt x="8993" y="778"/>
                    <a:pt x="8199" y="1529"/>
                  </a:cubicBezTo>
                  <a:cubicBezTo>
                    <a:pt x="5090" y="4499"/>
                    <a:pt x="2336" y="7825"/>
                    <a:pt x="1" y="11430"/>
                  </a:cubicBezTo>
                  <a:cubicBezTo>
                    <a:pt x="635" y="11012"/>
                    <a:pt x="1161" y="10455"/>
                    <a:pt x="1687" y="9914"/>
                  </a:cubicBezTo>
                  <a:cubicBezTo>
                    <a:pt x="4935" y="6572"/>
                    <a:pt x="8261" y="3324"/>
                    <a:pt x="11649" y="137"/>
                  </a:cubicBezTo>
                  <a:cubicBezTo>
                    <a:pt x="11525" y="60"/>
                    <a:pt x="11386" y="29"/>
                    <a:pt x="11247" y="13"/>
                  </a:cubicBezTo>
                  <a:cubicBezTo>
                    <a:pt x="11168" y="5"/>
                    <a:pt x="11090" y="1"/>
                    <a:pt x="11013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3528825" y="2301150"/>
              <a:ext cx="316775" cy="284675"/>
            </a:xfrm>
            <a:custGeom>
              <a:avLst/>
              <a:gdLst/>
              <a:ahLst/>
              <a:cxnLst/>
              <a:rect l="l" t="t" r="r" b="b"/>
              <a:pathLst>
                <a:path w="12671" h="11387" extrusionOk="0">
                  <a:moveTo>
                    <a:pt x="11912" y="1"/>
                  </a:moveTo>
                  <a:cubicBezTo>
                    <a:pt x="10458" y="109"/>
                    <a:pt x="9267" y="1130"/>
                    <a:pt x="8200" y="2120"/>
                  </a:cubicBezTo>
                  <a:cubicBezTo>
                    <a:pt x="5214" y="4967"/>
                    <a:pt x="2476" y="8076"/>
                    <a:pt x="1" y="11386"/>
                  </a:cubicBezTo>
                  <a:cubicBezTo>
                    <a:pt x="4394" y="7921"/>
                    <a:pt x="8261" y="3806"/>
                    <a:pt x="12670" y="388"/>
                  </a:cubicBezTo>
                  <a:cubicBezTo>
                    <a:pt x="12624" y="279"/>
                    <a:pt x="12562" y="171"/>
                    <a:pt x="12454" y="109"/>
                  </a:cubicBezTo>
                  <a:cubicBezTo>
                    <a:pt x="12299" y="1"/>
                    <a:pt x="12098" y="1"/>
                    <a:pt x="11912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3562875" y="2565775"/>
              <a:ext cx="170175" cy="275675"/>
            </a:xfrm>
            <a:custGeom>
              <a:avLst/>
              <a:gdLst/>
              <a:ahLst/>
              <a:cxnLst/>
              <a:rect l="l" t="t" r="r" b="b"/>
              <a:pathLst>
                <a:path w="6807" h="11027" extrusionOk="0">
                  <a:moveTo>
                    <a:pt x="6426" y="1"/>
                  </a:moveTo>
                  <a:cubicBezTo>
                    <a:pt x="6165" y="1"/>
                    <a:pt x="5882" y="161"/>
                    <a:pt x="5662" y="337"/>
                  </a:cubicBezTo>
                  <a:cubicBezTo>
                    <a:pt x="4393" y="1405"/>
                    <a:pt x="3527" y="2890"/>
                    <a:pt x="2769" y="4375"/>
                  </a:cubicBezTo>
                  <a:cubicBezTo>
                    <a:pt x="1686" y="6509"/>
                    <a:pt x="758" y="8737"/>
                    <a:pt x="0" y="11027"/>
                  </a:cubicBezTo>
                  <a:cubicBezTo>
                    <a:pt x="2135" y="7329"/>
                    <a:pt x="4409" y="3710"/>
                    <a:pt x="6807" y="167"/>
                  </a:cubicBezTo>
                  <a:cubicBezTo>
                    <a:pt x="6776" y="136"/>
                    <a:pt x="6760" y="105"/>
                    <a:pt x="6729" y="90"/>
                  </a:cubicBezTo>
                  <a:cubicBezTo>
                    <a:pt x="6635" y="27"/>
                    <a:pt x="6533" y="1"/>
                    <a:pt x="6426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3606950" y="1762825"/>
              <a:ext cx="64600" cy="222400"/>
            </a:xfrm>
            <a:custGeom>
              <a:avLst/>
              <a:gdLst/>
              <a:ahLst/>
              <a:cxnLst/>
              <a:rect l="l" t="t" r="r" b="b"/>
              <a:pathLst>
                <a:path w="2584" h="8896" extrusionOk="0">
                  <a:moveTo>
                    <a:pt x="124" y="1"/>
                  </a:moveTo>
                  <a:lnTo>
                    <a:pt x="124" y="1"/>
                  </a:lnTo>
                  <a:cubicBezTo>
                    <a:pt x="1" y="2971"/>
                    <a:pt x="372" y="5987"/>
                    <a:pt x="1037" y="8895"/>
                  </a:cubicBezTo>
                  <a:cubicBezTo>
                    <a:pt x="1548" y="5972"/>
                    <a:pt x="2584" y="3249"/>
                    <a:pt x="2553" y="294"/>
                  </a:cubicBezTo>
                  <a:cubicBezTo>
                    <a:pt x="2553" y="217"/>
                    <a:pt x="2553" y="140"/>
                    <a:pt x="2553" y="62"/>
                  </a:cubicBezTo>
                  <a:cubicBezTo>
                    <a:pt x="2197" y="1114"/>
                    <a:pt x="1857" y="2151"/>
                    <a:pt x="1532" y="3203"/>
                  </a:cubicBezTo>
                  <a:cubicBezTo>
                    <a:pt x="1501" y="3214"/>
                    <a:pt x="1470" y="3219"/>
                    <a:pt x="1441" y="3219"/>
                  </a:cubicBezTo>
                  <a:cubicBezTo>
                    <a:pt x="1223" y="3219"/>
                    <a:pt x="1057" y="2939"/>
                    <a:pt x="975" y="2708"/>
                  </a:cubicBezTo>
                  <a:cubicBezTo>
                    <a:pt x="635" y="1826"/>
                    <a:pt x="356" y="913"/>
                    <a:pt x="12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3526125" y="1947675"/>
              <a:ext cx="97475" cy="200750"/>
            </a:xfrm>
            <a:custGeom>
              <a:avLst/>
              <a:gdLst/>
              <a:ahLst/>
              <a:cxnLst/>
              <a:rect l="l" t="t" r="r" b="b"/>
              <a:pathLst>
                <a:path w="3899" h="8030" extrusionOk="0">
                  <a:moveTo>
                    <a:pt x="1640" y="1"/>
                  </a:moveTo>
                  <a:cubicBezTo>
                    <a:pt x="1640" y="697"/>
                    <a:pt x="1640" y="1378"/>
                    <a:pt x="1625" y="2074"/>
                  </a:cubicBezTo>
                  <a:cubicBezTo>
                    <a:pt x="1625" y="2259"/>
                    <a:pt x="1594" y="2491"/>
                    <a:pt x="1408" y="2584"/>
                  </a:cubicBezTo>
                  <a:cubicBezTo>
                    <a:pt x="913" y="2089"/>
                    <a:pt x="449" y="1563"/>
                    <a:pt x="0" y="1022"/>
                  </a:cubicBezTo>
                  <a:lnTo>
                    <a:pt x="0" y="1022"/>
                  </a:lnTo>
                  <a:cubicBezTo>
                    <a:pt x="991" y="3512"/>
                    <a:pt x="2305" y="5879"/>
                    <a:pt x="3899" y="8029"/>
                  </a:cubicBezTo>
                  <a:cubicBezTo>
                    <a:pt x="3203" y="5972"/>
                    <a:pt x="2197" y="3126"/>
                    <a:pt x="1826" y="975"/>
                  </a:cubicBezTo>
                  <a:cubicBezTo>
                    <a:pt x="1779" y="651"/>
                    <a:pt x="1702" y="326"/>
                    <a:pt x="1640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1" name="Google Shape;1571;p37"/>
            <p:cNvSpPr/>
            <p:nvPr/>
          </p:nvSpPr>
          <p:spPr>
            <a:xfrm>
              <a:off x="3391550" y="2076475"/>
              <a:ext cx="189900" cy="236700"/>
            </a:xfrm>
            <a:custGeom>
              <a:avLst/>
              <a:gdLst/>
              <a:ahLst/>
              <a:cxnLst/>
              <a:rect l="l" t="t" r="r" b="b"/>
              <a:pathLst>
                <a:path w="7596" h="9468" extrusionOk="0">
                  <a:moveTo>
                    <a:pt x="2119" y="0"/>
                  </a:moveTo>
                  <a:lnTo>
                    <a:pt x="2119" y="0"/>
                  </a:lnTo>
                  <a:cubicBezTo>
                    <a:pt x="2553" y="1145"/>
                    <a:pt x="2986" y="2290"/>
                    <a:pt x="3419" y="3434"/>
                  </a:cubicBezTo>
                  <a:cubicBezTo>
                    <a:pt x="3512" y="3682"/>
                    <a:pt x="3558" y="4053"/>
                    <a:pt x="3311" y="4146"/>
                  </a:cubicBezTo>
                  <a:cubicBezTo>
                    <a:pt x="3276" y="4159"/>
                    <a:pt x="3240" y="4165"/>
                    <a:pt x="3206" y="4165"/>
                  </a:cubicBezTo>
                  <a:cubicBezTo>
                    <a:pt x="3118" y="4165"/>
                    <a:pt x="3032" y="4128"/>
                    <a:pt x="2955" y="4084"/>
                  </a:cubicBezTo>
                  <a:cubicBezTo>
                    <a:pt x="2274" y="3790"/>
                    <a:pt x="1686" y="3342"/>
                    <a:pt x="1098" y="2862"/>
                  </a:cubicBezTo>
                  <a:cubicBezTo>
                    <a:pt x="727" y="2568"/>
                    <a:pt x="371" y="2243"/>
                    <a:pt x="0" y="1934"/>
                  </a:cubicBezTo>
                  <a:lnTo>
                    <a:pt x="0" y="1934"/>
                  </a:lnTo>
                  <a:cubicBezTo>
                    <a:pt x="2166" y="4780"/>
                    <a:pt x="4718" y="7317"/>
                    <a:pt x="7596" y="9467"/>
                  </a:cubicBezTo>
                  <a:cubicBezTo>
                    <a:pt x="6064" y="7209"/>
                    <a:pt x="5399" y="4889"/>
                    <a:pt x="3914" y="2599"/>
                  </a:cubicBezTo>
                  <a:cubicBezTo>
                    <a:pt x="3342" y="1717"/>
                    <a:pt x="2754" y="836"/>
                    <a:pt x="211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3330050" y="2333250"/>
              <a:ext cx="193400" cy="171350"/>
            </a:xfrm>
            <a:custGeom>
              <a:avLst/>
              <a:gdLst/>
              <a:ahLst/>
              <a:cxnLst/>
              <a:rect l="l" t="t" r="r" b="b"/>
              <a:pathLst>
                <a:path w="7736" h="6854" extrusionOk="0">
                  <a:moveTo>
                    <a:pt x="3079" y="1"/>
                  </a:moveTo>
                  <a:lnTo>
                    <a:pt x="3079" y="1"/>
                  </a:lnTo>
                  <a:cubicBezTo>
                    <a:pt x="3589" y="1006"/>
                    <a:pt x="4069" y="2027"/>
                    <a:pt x="4533" y="3048"/>
                  </a:cubicBezTo>
                  <a:cubicBezTo>
                    <a:pt x="4422" y="3117"/>
                    <a:pt x="4301" y="3144"/>
                    <a:pt x="4176" y="3144"/>
                  </a:cubicBezTo>
                  <a:cubicBezTo>
                    <a:pt x="3933" y="3144"/>
                    <a:pt x="3675" y="3042"/>
                    <a:pt x="3450" y="2940"/>
                  </a:cubicBezTo>
                  <a:cubicBezTo>
                    <a:pt x="2259" y="2383"/>
                    <a:pt x="1114" y="1749"/>
                    <a:pt x="1" y="1053"/>
                  </a:cubicBezTo>
                  <a:lnTo>
                    <a:pt x="1" y="1053"/>
                  </a:lnTo>
                  <a:cubicBezTo>
                    <a:pt x="186" y="1269"/>
                    <a:pt x="372" y="1470"/>
                    <a:pt x="557" y="1672"/>
                  </a:cubicBezTo>
                  <a:cubicBezTo>
                    <a:pt x="2615" y="3837"/>
                    <a:pt x="4920" y="5910"/>
                    <a:pt x="7735" y="6854"/>
                  </a:cubicBezTo>
                  <a:cubicBezTo>
                    <a:pt x="6420" y="5400"/>
                    <a:pt x="6111" y="3930"/>
                    <a:pt x="4966" y="2352"/>
                  </a:cubicBezTo>
                  <a:cubicBezTo>
                    <a:pt x="4363" y="1532"/>
                    <a:pt x="3744" y="759"/>
                    <a:pt x="3079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3378775" y="2598550"/>
              <a:ext cx="149300" cy="170975"/>
            </a:xfrm>
            <a:custGeom>
              <a:avLst/>
              <a:gdLst/>
              <a:ahLst/>
              <a:cxnLst/>
              <a:rect l="l" t="t" r="r" b="b"/>
              <a:pathLst>
                <a:path w="5972" h="6839" extrusionOk="0">
                  <a:moveTo>
                    <a:pt x="867" y="1"/>
                  </a:moveTo>
                  <a:lnTo>
                    <a:pt x="867" y="1"/>
                  </a:lnTo>
                  <a:cubicBezTo>
                    <a:pt x="1517" y="1006"/>
                    <a:pt x="2182" y="2012"/>
                    <a:pt x="2832" y="3017"/>
                  </a:cubicBezTo>
                  <a:cubicBezTo>
                    <a:pt x="3079" y="3389"/>
                    <a:pt x="3327" y="3775"/>
                    <a:pt x="3388" y="4208"/>
                  </a:cubicBezTo>
                  <a:cubicBezTo>
                    <a:pt x="2213" y="3884"/>
                    <a:pt x="1084" y="3420"/>
                    <a:pt x="1" y="2847"/>
                  </a:cubicBezTo>
                  <a:lnTo>
                    <a:pt x="1" y="2847"/>
                  </a:lnTo>
                  <a:cubicBezTo>
                    <a:pt x="434" y="3311"/>
                    <a:pt x="913" y="3729"/>
                    <a:pt x="1408" y="4100"/>
                  </a:cubicBezTo>
                  <a:cubicBezTo>
                    <a:pt x="2816" y="5198"/>
                    <a:pt x="4348" y="6111"/>
                    <a:pt x="5972" y="6838"/>
                  </a:cubicBezTo>
                  <a:cubicBezTo>
                    <a:pt x="4935" y="5616"/>
                    <a:pt x="3976" y="3358"/>
                    <a:pt x="2924" y="2151"/>
                  </a:cubicBezTo>
                  <a:cubicBezTo>
                    <a:pt x="2275" y="1408"/>
                    <a:pt x="1609" y="651"/>
                    <a:pt x="867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3622800" y="1994475"/>
              <a:ext cx="153175" cy="148450"/>
            </a:xfrm>
            <a:custGeom>
              <a:avLst/>
              <a:gdLst/>
              <a:ahLst/>
              <a:cxnLst/>
              <a:rect l="l" t="t" r="r" b="b"/>
              <a:pathLst>
                <a:path w="6127" h="5938" extrusionOk="0">
                  <a:moveTo>
                    <a:pt x="6127" y="1"/>
                  </a:moveTo>
                  <a:lnTo>
                    <a:pt x="6127" y="1"/>
                  </a:lnTo>
                  <a:cubicBezTo>
                    <a:pt x="4858" y="1114"/>
                    <a:pt x="3559" y="2228"/>
                    <a:pt x="2244" y="3280"/>
                  </a:cubicBezTo>
                  <a:cubicBezTo>
                    <a:pt x="2105" y="3218"/>
                    <a:pt x="2105" y="3017"/>
                    <a:pt x="2120" y="2863"/>
                  </a:cubicBezTo>
                  <a:cubicBezTo>
                    <a:pt x="2167" y="2445"/>
                    <a:pt x="2244" y="2043"/>
                    <a:pt x="2306" y="1640"/>
                  </a:cubicBezTo>
                  <a:lnTo>
                    <a:pt x="2306" y="1640"/>
                  </a:lnTo>
                  <a:cubicBezTo>
                    <a:pt x="1486" y="2971"/>
                    <a:pt x="743" y="4363"/>
                    <a:pt x="1" y="5740"/>
                  </a:cubicBezTo>
                  <a:cubicBezTo>
                    <a:pt x="41" y="5780"/>
                    <a:pt x="198" y="5937"/>
                    <a:pt x="229" y="5937"/>
                  </a:cubicBezTo>
                  <a:cubicBezTo>
                    <a:pt x="233" y="5937"/>
                    <a:pt x="235" y="5934"/>
                    <a:pt x="233" y="5925"/>
                  </a:cubicBezTo>
                  <a:cubicBezTo>
                    <a:pt x="202" y="5879"/>
                    <a:pt x="264" y="5833"/>
                    <a:pt x="310" y="5786"/>
                  </a:cubicBezTo>
                  <a:cubicBezTo>
                    <a:pt x="1068" y="5167"/>
                    <a:pt x="1904" y="4734"/>
                    <a:pt x="2569" y="4007"/>
                  </a:cubicBezTo>
                  <a:cubicBezTo>
                    <a:pt x="3791" y="2692"/>
                    <a:pt x="4997" y="1377"/>
                    <a:pt x="6127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3557825" y="2218400"/>
              <a:ext cx="195325" cy="163600"/>
            </a:xfrm>
            <a:custGeom>
              <a:avLst/>
              <a:gdLst/>
              <a:ahLst/>
              <a:cxnLst/>
              <a:rect l="l" t="t" r="r" b="b"/>
              <a:pathLst>
                <a:path w="7813" h="6544" extrusionOk="0">
                  <a:moveTo>
                    <a:pt x="4905" y="0"/>
                  </a:moveTo>
                  <a:cubicBezTo>
                    <a:pt x="3110" y="2058"/>
                    <a:pt x="1471" y="4255"/>
                    <a:pt x="1" y="6544"/>
                  </a:cubicBezTo>
                  <a:cubicBezTo>
                    <a:pt x="2321" y="5105"/>
                    <a:pt x="4441" y="3249"/>
                    <a:pt x="6606" y="1594"/>
                  </a:cubicBezTo>
                  <a:cubicBezTo>
                    <a:pt x="7009" y="1269"/>
                    <a:pt x="7411" y="944"/>
                    <a:pt x="7813" y="619"/>
                  </a:cubicBezTo>
                  <a:lnTo>
                    <a:pt x="7813" y="619"/>
                  </a:lnTo>
                  <a:cubicBezTo>
                    <a:pt x="6483" y="1408"/>
                    <a:pt x="5106" y="2104"/>
                    <a:pt x="3683" y="2708"/>
                  </a:cubicBezTo>
                  <a:cubicBezTo>
                    <a:pt x="4038" y="1779"/>
                    <a:pt x="4456" y="882"/>
                    <a:pt x="4905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3519175" y="2455075"/>
              <a:ext cx="203425" cy="143900"/>
            </a:xfrm>
            <a:custGeom>
              <a:avLst/>
              <a:gdLst/>
              <a:ahLst/>
              <a:cxnLst/>
              <a:rect l="l" t="t" r="r" b="b"/>
              <a:pathLst>
                <a:path w="8137" h="5756" extrusionOk="0">
                  <a:moveTo>
                    <a:pt x="4672" y="1"/>
                  </a:moveTo>
                  <a:cubicBezTo>
                    <a:pt x="3017" y="1842"/>
                    <a:pt x="1454" y="3760"/>
                    <a:pt x="0" y="5755"/>
                  </a:cubicBezTo>
                  <a:cubicBezTo>
                    <a:pt x="2212" y="4208"/>
                    <a:pt x="5043" y="3048"/>
                    <a:pt x="7131" y="1331"/>
                  </a:cubicBezTo>
                  <a:cubicBezTo>
                    <a:pt x="7472" y="1037"/>
                    <a:pt x="7797" y="759"/>
                    <a:pt x="8137" y="465"/>
                  </a:cubicBezTo>
                  <a:lnTo>
                    <a:pt x="8137" y="465"/>
                  </a:lnTo>
                  <a:cubicBezTo>
                    <a:pt x="7023" y="929"/>
                    <a:pt x="5878" y="1377"/>
                    <a:pt x="4734" y="1780"/>
                  </a:cubicBezTo>
                  <a:cubicBezTo>
                    <a:pt x="4639" y="1814"/>
                    <a:pt x="4526" y="1848"/>
                    <a:pt x="4422" y="1848"/>
                  </a:cubicBezTo>
                  <a:cubicBezTo>
                    <a:pt x="4339" y="1848"/>
                    <a:pt x="4263" y="1826"/>
                    <a:pt x="4208" y="1764"/>
                  </a:cubicBezTo>
                  <a:cubicBezTo>
                    <a:pt x="4099" y="1640"/>
                    <a:pt x="4146" y="1439"/>
                    <a:pt x="4192" y="1285"/>
                  </a:cubicBezTo>
                  <a:cubicBezTo>
                    <a:pt x="4331" y="851"/>
                    <a:pt x="4502" y="418"/>
                    <a:pt x="467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3557825" y="2687125"/>
              <a:ext cx="107150" cy="169025"/>
            </a:xfrm>
            <a:custGeom>
              <a:avLst/>
              <a:gdLst/>
              <a:ahLst/>
              <a:cxnLst/>
              <a:rect l="l" t="t" r="r" b="b"/>
              <a:pathLst>
                <a:path w="4286" h="6761" extrusionOk="0">
                  <a:moveTo>
                    <a:pt x="2739" y="0"/>
                  </a:moveTo>
                  <a:lnTo>
                    <a:pt x="2739" y="0"/>
                  </a:lnTo>
                  <a:cubicBezTo>
                    <a:pt x="1656" y="2181"/>
                    <a:pt x="744" y="4440"/>
                    <a:pt x="1" y="6760"/>
                  </a:cubicBezTo>
                  <a:cubicBezTo>
                    <a:pt x="1950" y="5492"/>
                    <a:pt x="2956" y="3543"/>
                    <a:pt x="4286" y="1625"/>
                  </a:cubicBezTo>
                  <a:lnTo>
                    <a:pt x="4286" y="1625"/>
                  </a:lnTo>
                  <a:cubicBezTo>
                    <a:pt x="3590" y="2197"/>
                    <a:pt x="2894" y="2754"/>
                    <a:pt x="2167" y="3280"/>
                  </a:cubicBezTo>
                  <a:cubicBezTo>
                    <a:pt x="1904" y="3156"/>
                    <a:pt x="1950" y="2769"/>
                    <a:pt x="2027" y="2491"/>
                  </a:cubicBezTo>
                  <a:cubicBezTo>
                    <a:pt x="2260" y="1671"/>
                    <a:pt x="2492" y="836"/>
                    <a:pt x="273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78" name="Google Shape;1578;p37"/>
          <p:cNvGrpSpPr/>
          <p:nvPr/>
        </p:nvGrpSpPr>
        <p:grpSpPr>
          <a:xfrm rot="10800000" flipH="1">
            <a:off x="5072259" y="-60965"/>
            <a:ext cx="965219" cy="1741545"/>
            <a:chOff x="4150700" y="1739050"/>
            <a:chExt cx="690725" cy="1246275"/>
          </a:xfrm>
        </p:grpSpPr>
        <p:sp>
          <p:nvSpPr>
            <p:cNvPr id="1579" name="Google Shape;1579;p37"/>
            <p:cNvSpPr/>
            <p:nvPr/>
          </p:nvSpPr>
          <p:spPr>
            <a:xfrm>
              <a:off x="4368425" y="2026575"/>
              <a:ext cx="473000" cy="958750"/>
            </a:xfrm>
            <a:custGeom>
              <a:avLst/>
              <a:gdLst/>
              <a:ahLst/>
              <a:cxnLst/>
              <a:rect l="l" t="t" r="r" b="b"/>
              <a:pathLst>
                <a:path w="18920" h="38350" fill="none" extrusionOk="0">
                  <a:moveTo>
                    <a:pt x="18920" y="38349"/>
                  </a:moveTo>
                  <a:cubicBezTo>
                    <a:pt x="16383" y="36415"/>
                    <a:pt x="14279" y="33971"/>
                    <a:pt x="12314" y="31450"/>
                  </a:cubicBezTo>
                  <a:cubicBezTo>
                    <a:pt x="8803" y="26917"/>
                    <a:pt x="5678" y="22060"/>
                    <a:pt x="3466" y="16754"/>
                  </a:cubicBezTo>
                  <a:cubicBezTo>
                    <a:pt x="1254" y="11463"/>
                    <a:pt x="1" y="5724"/>
                    <a:pt x="310" y="1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4339825" y="1739075"/>
              <a:ext cx="78125" cy="410500"/>
            </a:xfrm>
            <a:custGeom>
              <a:avLst/>
              <a:gdLst/>
              <a:ahLst/>
              <a:cxnLst/>
              <a:rect l="l" t="t" r="r" b="b"/>
              <a:pathLst>
                <a:path w="3125" h="16420" extrusionOk="0">
                  <a:moveTo>
                    <a:pt x="2130" y="0"/>
                  </a:moveTo>
                  <a:cubicBezTo>
                    <a:pt x="1803" y="0"/>
                    <a:pt x="1475" y="173"/>
                    <a:pt x="1330" y="533"/>
                  </a:cubicBezTo>
                  <a:cubicBezTo>
                    <a:pt x="387" y="2791"/>
                    <a:pt x="0" y="5267"/>
                    <a:pt x="31" y="7711"/>
                  </a:cubicBezTo>
                  <a:cubicBezTo>
                    <a:pt x="62" y="10665"/>
                    <a:pt x="681" y="13589"/>
                    <a:pt x="1516" y="16420"/>
                  </a:cubicBezTo>
                  <a:cubicBezTo>
                    <a:pt x="1531" y="14285"/>
                    <a:pt x="2367" y="11470"/>
                    <a:pt x="2537" y="9350"/>
                  </a:cubicBezTo>
                  <a:cubicBezTo>
                    <a:pt x="2707" y="7123"/>
                    <a:pt x="2877" y="4911"/>
                    <a:pt x="3063" y="2683"/>
                  </a:cubicBezTo>
                  <a:cubicBezTo>
                    <a:pt x="3109" y="2033"/>
                    <a:pt x="3125" y="1306"/>
                    <a:pt x="2970" y="657"/>
                  </a:cubicBezTo>
                  <a:cubicBezTo>
                    <a:pt x="2879" y="227"/>
                    <a:pt x="2506" y="0"/>
                    <a:pt x="2130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1" name="Google Shape;1581;p37"/>
            <p:cNvSpPr/>
            <p:nvPr/>
          </p:nvSpPr>
          <p:spPr>
            <a:xfrm>
              <a:off x="4150700" y="1977475"/>
              <a:ext cx="252550" cy="303600"/>
            </a:xfrm>
            <a:custGeom>
              <a:avLst/>
              <a:gdLst/>
              <a:ahLst/>
              <a:cxnLst/>
              <a:rect l="l" t="t" r="r" b="b"/>
              <a:pathLst>
                <a:path w="10102" h="12144" extrusionOk="0">
                  <a:moveTo>
                    <a:pt x="588" y="0"/>
                  </a:moveTo>
                  <a:cubicBezTo>
                    <a:pt x="47" y="0"/>
                    <a:pt x="1" y="789"/>
                    <a:pt x="171" y="1299"/>
                  </a:cubicBezTo>
                  <a:cubicBezTo>
                    <a:pt x="960" y="3666"/>
                    <a:pt x="2476" y="5739"/>
                    <a:pt x="4255" y="7487"/>
                  </a:cubicBezTo>
                  <a:cubicBezTo>
                    <a:pt x="6034" y="9235"/>
                    <a:pt x="8076" y="10689"/>
                    <a:pt x="10102" y="12143"/>
                  </a:cubicBezTo>
                  <a:cubicBezTo>
                    <a:pt x="8648" y="10364"/>
                    <a:pt x="6838" y="8183"/>
                    <a:pt x="5662" y="6203"/>
                  </a:cubicBezTo>
                  <a:cubicBezTo>
                    <a:pt x="4378" y="4038"/>
                    <a:pt x="3048" y="1841"/>
                    <a:pt x="1099" y="248"/>
                  </a:cubicBezTo>
                  <a:cubicBezTo>
                    <a:pt x="960" y="124"/>
                    <a:pt x="774" y="0"/>
                    <a:pt x="588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2" name="Google Shape;1582;p37"/>
            <p:cNvSpPr/>
            <p:nvPr/>
          </p:nvSpPr>
          <p:spPr>
            <a:xfrm>
              <a:off x="4186275" y="2227600"/>
              <a:ext cx="276550" cy="230600"/>
            </a:xfrm>
            <a:custGeom>
              <a:avLst/>
              <a:gdLst/>
              <a:ahLst/>
              <a:cxnLst/>
              <a:rect l="l" t="t" r="r" b="b"/>
              <a:pathLst>
                <a:path w="11062" h="9224" extrusionOk="0">
                  <a:moveTo>
                    <a:pt x="734" y="1"/>
                  </a:moveTo>
                  <a:cubicBezTo>
                    <a:pt x="486" y="1"/>
                    <a:pt x="233" y="102"/>
                    <a:pt x="109" y="313"/>
                  </a:cubicBezTo>
                  <a:cubicBezTo>
                    <a:pt x="1" y="499"/>
                    <a:pt x="1" y="731"/>
                    <a:pt x="32" y="932"/>
                  </a:cubicBezTo>
                  <a:cubicBezTo>
                    <a:pt x="202" y="1984"/>
                    <a:pt x="991" y="2819"/>
                    <a:pt x="1749" y="3562"/>
                  </a:cubicBezTo>
                  <a:cubicBezTo>
                    <a:pt x="3064" y="4861"/>
                    <a:pt x="4409" y="6176"/>
                    <a:pt x="5941" y="7212"/>
                  </a:cubicBezTo>
                  <a:cubicBezTo>
                    <a:pt x="7457" y="8264"/>
                    <a:pt x="9205" y="9053"/>
                    <a:pt x="11061" y="9223"/>
                  </a:cubicBezTo>
                  <a:cubicBezTo>
                    <a:pt x="9329" y="7584"/>
                    <a:pt x="7163" y="4877"/>
                    <a:pt x="5384" y="3283"/>
                  </a:cubicBezTo>
                  <a:cubicBezTo>
                    <a:pt x="4224" y="2262"/>
                    <a:pt x="3002" y="1303"/>
                    <a:pt x="1733" y="421"/>
                  </a:cubicBezTo>
                  <a:cubicBezTo>
                    <a:pt x="1486" y="251"/>
                    <a:pt x="1223" y="66"/>
                    <a:pt x="913" y="19"/>
                  </a:cubicBezTo>
                  <a:cubicBezTo>
                    <a:pt x="855" y="7"/>
                    <a:pt x="795" y="1"/>
                    <a:pt x="73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3" name="Google Shape;1583;p37"/>
            <p:cNvSpPr/>
            <p:nvPr/>
          </p:nvSpPr>
          <p:spPr>
            <a:xfrm>
              <a:off x="4260150" y="2477625"/>
              <a:ext cx="286975" cy="161575"/>
            </a:xfrm>
            <a:custGeom>
              <a:avLst/>
              <a:gdLst/>
              <a:ahLst/>
              <a:cxnLst/>
              <a:rect l="l" t="t" r="r" b="b"/>
              <a:pathLst>
                <a:path w="11479" h="6463" extrusionOk="0">
                  <a:moveTo>
                    <a:pt x="812" y="1"/>
                  </a:moveTo>
                  <a:cubicBezTo>
                    <a:pt x="743" y="1"/>
                    <a:pt x="673" y="9"/>
                    <a:pt x="604" y="27"/>
                  </a:cubicBezTo>
                  <a:cubicBezTo>
                    <a:pt x="201" y="151"/>
                    <a:pt x="0" y="646"/>
                    <a:pt x="78" y="1063"/>
                  </a:cubicBezTo>
                  <a:cubicBezTo>
                    <a:pt x="155" y="1481"/>
                    <a:pt x="433" y="1837"/>
                    <a:pt x="727" y="2146"/>
                  </a:cubicBezTo>
                  <a:cubicBezTo>
                    <a:pt x="2089" y="3569"/>
                    <a:pt x="3868" y="4544"/>
                    <a:pt x="5724" y="5194"/>
                  </a:cubicBezTo>
                  <a:cubicBezTo>
                    <a:pt x="7580" y="5843"/>
                    <a:pt x="9529" y="6184"/>
                    <a:pt x="11479" y="6462"/>
                  </a:cubicBezTo>
                  <a:cubicBezTo>
                    <a:pt x="9932" y="5457"/>
                    <a:pt x="8199" y="3972"/>
                    <a:pt x="6668" y="2951"/>
                  </a:cubicBezTo>
                  <a:cubicBezTo>
                    <a:pt x="5043" y="1837"/>
                    <a:pt x="3295" y="909"/>
                    <a:pt x="1470" y="166"/>
                  </a:cubicBezTo>
                  <a:cubicBezTo>
                    <a:pt x="1257" y="83"/>
                    <a:pt x="1036" y="1"/>
                    <a:pt x="81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4320100" y="2690125"/>
              <a:ext cx="335325" cy="116750"/>
            </a:xfrm>
            <a:custGeom>
              <a:avLst/>
              <a:gdLst/>
              <a:ahLst/>
              <a:cxnLst/>
              <a:rect l="l" t="t" r="r" b="b"/>
              <a:pathLst>
                <a:path w="13413" h="4670" extrusionOk="0">
                  <a:moveTo>
                    <a:pt x="1262" y="0"/>
                  </a:moveTo>
                  <a:cubicBezTo>
                    <a:pt x="1035" y="0"/>
                    <a:pt x="805" y="16"/>
                    <a:pt x="572" y="50"/>
                  </a:cubicBezTo>
                  <a:cubicBezTo>
                    <a:pt x="418" y="81"/>
                    <a:pt x="232" y="128"/>
                    <a:pt x="139" y="267"/>
                  </a:cubicBezTo>
                  <a:cubicBezTo>
                    <a:pt x="0" y="453"/>
                    <a:pt x="108" y="716"/>
                    <a:pt x="232" y="917"/>
                  </a:cubicBezTo>
                  <a:cubicBezTo>
                    <a:pt x="774" y="1768"/>
                    <a:pt x="1717" y="2293"/>
                    <a:pt x="2630" y="2711"/>
                  </a:cubicBezTo>
                  <a:cubicBezTo>
                    <a:pt x="5450" y="3999"/>
                    <a:pt x="8532" y="4669"/>
                    <a:pt x="11625" y="4669"/>
                  </a:cubicBezTo>
                  <a:cubicBezTo>
                    <a:pt x="12061" y="4669"/>
                    <a:pt x="12497" y="4656"/>
                    <a:pt x="12932" y="4629"/>
                  </a:cubicBezTo>
                  <a:cubicBezTo>
                    <a:pt x="13134" y="4614"/>
                    <a:pt x="13381" y="4552"/>
                    <a:pt x="13412" y="4351"/>
                  </a:cubicBezTo>
                  <a:lnTo>
                    <a:pt x="13180" y="3825"/>
                  </a:lnTo>
                  <a:cubicBezTo>
                    <a:pt x="10999" y="3206"/>
                    <a:pt x="8833" y="2464"/>
                    <a:pt x="6683" y="1737"/>
                  </a:cubicBezTo>
                  <a:cubicBezTo>
                    <a:pt x="4913" y="1128"/>
                    <a:pt x="3179" y="0"/>
                    <a:pt x="1262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4419875" y="1977850"/>
              <a:ext cx="148125" cy="368575"/>
            </a:xfrm>
            <a:custGeom>
              <a:avLst/>
              <a:gdLst/>
              <a:ahLst/>
              <a:cxnLst/>
              <a:rect l="l" t="t" r="r" b="b"/>
              <a:pathLst>
                <a:path w="5925" h="14743" extrusionOk="0">
                  <a:moveTo>
                    <a:pt x="5105" y="1"/>
                  </a:moveTo>
                  <a:cubicBezTo>
                    <a:pt x="4873" y="16"/>
                    <a:pt x="4656" y="171"/>
                    <a:pt x="4471" y="341"/>
                  </a:cubicBezTo>
                  <a:cubicBezTo>
                    <a:pt x="3543" y="1192"/>
                    <a:pt x="3094" y="2429"/>
                    <a:pt x="2661" y="3620"/>
                  </a:cubicBezTo>
                  <a:cubicBezTo>
                    <a:pt x="1377" y="7225"/>
                    <a:pt x="93" y="10906"/>
                    <a:pt x="0" y="14743"/>
                  </a:cubicBezTo>
                  <a:cubicBezTo>
                    <a:pt x="1068" y="12623"/>
                    <a:pt x="2769" y="9313"/>
                    <a:pt x="3728" y="7147"/>
                  </a:cubicBezTo>
                  <a:cubicBezTo>
                    <a:pt x="4517" y="5415"/>
                    <a:pt x="5182" y="3605"/>
                    <a:pt x="5724" y="1779"/>
                  </a:cubicBezTo>
                  <a:cubicBezTo>
                    <a:pt x="5817" y="1424"/>
                    <a:pt x="5925" y="1052"/>
                    <a:pt x="5848" y="697"/>
                  </a:cubicBezTo>
                  <a:cubicBezTo>
                    <a:pt x="5786" y="341"/>
                    <a:pt x="5476" y="1"/>
                    <a:pt x="510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4489475" y="2124125"/>
              <a:ext cx="156650" cy="411425"/>
            </a:xfrm>
            <a:custGeom>
              <a:avLst/>
              <a:gdLst/>
              <a:ahLst/>
              <a:cxnLst/>
              <a:rect l="l" t="t" r="r" b="b"/>
              <a:pathLst>
                <a:path w="6266" h="16457" extrusionOk="0">
                  <a:moveTo>
                    <a:pt x="5515" y="1"/>
                  </a:moveTo>
                  <a:cubicBezTo>
                    <a:pt x="5203" y="1"/>
                    <a:pt x="4884" y="234"/>
                    <a:pt x="4641" y="476"/>
                  </a:cubicBezTo>
                  <a:cubicBezTo>
                    <a:pt x="3419" y="1714"/>
                    <a:pt x="2630" y="3323"/>
                    <a:pt x="2012" y="4963"/>
                  </a:cubicBezTo>
                  <a:cubicBezTo>
                    <a:pt x="635" y="8613"/>
                    <a:pt x="1" y="12543"/>
                    <a:pt x="171" y="16456"/>
                  </a:cubicBezTo>
                  <a:cubicBezTo>
                    <a:pt x="1161" y="14136"/>
                    <a:pt x="2290" y="11073"/>
                    <a:pt x="3311" y="8768"/>
                  </a:cubicBezTo>
                  <a:cubicBezTo>
                    <a:pt x="4348" y="6401"/>
                    <a:pt x="5260" y="3973"/>
                    <a:pt x="6034" y="1513"/>
                  </a:cubicBezTo>
                  <a:cubicBezTo>
                    <a:pt x="6188" y="987"/>
                    <a:pt x="6266" y="275"/>
                    <a:pt x="5771" y="59"/>
                  </a:cubicBezTo>
                  <a:cubicBezTo>
                    <a:pt x="5687" y="19"/>
                    <a:pt x="5601" y="1"/>
                    <a:pt x="551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4593125" y="2346200"/>
              <a:ext cx="109075" cy="368025"/>
            </a:xfrm>
            <a:custGeom>
              <a:avLst/>
              <a:gdLst/>
              <a:ahLst/>
              <a:cxnLst/>
              <a:rect l="l" t="t" r="r" b="b"/>
              <a:pathLst>
                <a:path w="4363" h="14721" extrusionOk="0">
                  <a:moveTo>
                    <a:pt x="3789" y="0"/>
                  </a:moveTo>
                  <a:cubicBezTo>
                    <a:pt x="3488" y="0"/>
                    <a:pt x="3169" y="303"/>
                    <a:pt x="2986" y="597"/>
                  </a:cubicBezTo>
                  <a:cubicBezTo>
                    <a:pt x="341" y="4696"/>
                    <a:pt x="124" y="9847"/>
                    <a:pt x="0" y="14720"/>
                  </a:cubicBezTo>
                  <a:cubicBezTo>
                    <a:pt x="805" y="12075"/>
                    <a:pt x="2321" y="9383"/>
                    <a:pt x="3141" y="6738"/>
                  </a:cubicBezTo>
                  <a:cubicBezTo>
                    <a:pt x="3760" y="4789"/>
                    <a:pt x="4363" y="2793"/>
                    <a:pt x="4285" y="767"/>
                  </a:cubicBezTo>
                  <a:cubicBezTo>
                    <a:pt x="4270" y="504"/>
                    <a:pt x="4239" y="210"/>
                    <a:pt x="4022" y="71"/>
                  </a:cubicBezTo>
                  <a:cubicBezTo>
                    <a:pt x="3948" y="22"/>
                    <a:pt x="3869" y="0"/>
                    <a:pt x="378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8" name="Google Shape;1588;p37"/>
            <p:cNvSpPr/>
            <p:nvPr/>
          </p:nvSpPr>
          <p:spPr>
            <a:xfrm>
              <a:off x="4696375" y="2529200"/>
              <a:ext cx="78150" cy="343575"/>
            </a:xfrm>
            <a:custGeom>
              <a:avLst/>
              <a:gdLst/>
              <a:ahLst/>
              <a:cxnLst/>
              <a:rect l="l" t="t" r="r" b="b"/>
              <a:pathLst>
                <a:path w="3126" h="13743" extrusionOk="0">
                  <a:moveTo>
                    <a:pt x="2125" y="0"/>
                  </a:moveTo>
                  <a:cubicBezTo>
                    <a:pt x="1600" y="0"/>
                    <a:pt x="1146" y="576"/>
                    <a:pt x="929" y="1104"/>
                  </a:cubicBezTo>
                  <a:cubicBezTo>
                    <a:pt x="589" y="1986"/>
                    <a:pt x="434" y="2929"/>
                    <a:pt x="341" y="3873"/>
                  </a:cubicBezTo>
                  <a:cubicBezTo>
                    <a:pt x="1" y="7184"/>
                    <a:pt x="264" y="10540"/>
                    <a:pt x="1099" y="13743"/>
                  </a:cubicBezTo>
                  <a:cubicBezTo>
                    <a:pt x="1548" y="12056"/>
                    <a:pt x="2259" y="10649"/>
                    <a:pt x="2538" y="8932"/>
                  </a:cubicBezTo>
                  <a:cubicBezTo>
                    <a:pt x="2955" y="6487"/>
                    <a:pt x="3126" y="4012"/>
                    <a:pt x="3064" y="1537"/>
                  </a:cubicBezTo>
                  <a:cubicBezTo>
                    <a:pt x="3048" y="949"/>
                    <a:pt x="2909" y="222"/>
                    <a:pt x="2352" y="37"/>
                  </a:cubicBezTo>
                  <a:cubicBezTo>
                    <a:pt x="2275" y="12"/>
                    <a:pt x="2199" y="0"/>
                    <a:pt x="2125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4163475" y="1977475"/>
              <a:ext cx="239775" cy="303600"/>
            </a:xfrm>
            <a:custGeom>
              <a:avLst/>
              <a:gdLst/>
              <a:ahLst/>
              <a:cxnLst/>
              <a:rect l="l" t="t" r="r" b="b"/>
              <a:pathLst>
                <a:path w="9591" h="12144" extrusionOk="0">
                  <a:moveTo>
                    <a:pt x="0" y="0"/>
                  </a:moveTo>
                  <a:cubicBezTo>
                    <a:pt x="232" y="418"/>
                    <a:pt x="480" y="835"/>
                    <a:pt x="727" y="1238"/>
                  </a:cubicBezTo>
                  <a:cubicBezTo>
                    <a:pt x="3125" y="5136"/>
                    <a:pt x="6018" y="8725"/>
                    <a:pt x="9282" y="11927"/>
                  </a:cubicBezTo>
                  <a:cubicBezTo>
                    <a:pt x="9390" y="11989"/>
                    <a:pt x="9498" y="12066"/>
                    <a:pt x="9591" y="12143"/>
                  </a:cubicBezTo>
                  <a:cubicBezTo>
                    <a:pt x="8137" y="10364"/>
                    <a:pt x="6327" y="8183"/>
                    <a:pt x="5151" y="6203"/>
                  </a:cubicBezTo>
                  <a:cubicBezTo>
                    <a:pt x="3867" y="4038"/>
                    <a:pt x="2537" y="1841"/>
                    <a:pt x="588" y="248"/>
                  </a:cubicBezTo>
                  <a:cubicBezTo>
                    <a:pt x="449" y="124"/>
                    <a:pt x="278" y="0"/>
                    <a:pt x="77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0" name="Google Shape;1590;p37"/>
            <p:cNvSpPr/>
            <p:nvPr/>
          </p:nvSpPr>
          <p:spPr>
            <a:xfrm>
              <a:off x="4194400" y="2227550"/>
              <a:ext cx="263000" cy="225625"/>
            </a:xfrm>
            <a:custGeom>
              <a:avLst/>
              <a:gdLst/>
              <a:ahLst/>
              <a:cxnLst/>
              <a:rect l="l" t="t" r="r" b="b"/>
              <a:pathLst>
                <a:path w="10520" h="9025" extrusionOk="0">
                  <a:moveTo>
                    <a:pt x="405" y="0"/>
                  </a:moveTo>
                  <a:cubicBezTo>
                    <a:pt x="262" y="0"/>
                    <a:pt x="120" y="38"/>
                    <a:pt x="1" y="114"/>
                  </a:cubicBezTo>
                  <a:cubicBezTo>
                    <a:pt x="2754" y="3749"/>
                    <a:pt x="6652" y="6472"/>
                    <a:pt x="10520" y="9024"/>
                  </a:cubicBezTo>
                  <a:cubicBezTo>
                    <a:pt x="8834" y="7369"/>
                    <a:pt x="6761" y="4817"/>
                    <a:pt x="5059" y="3285"/>
                  </a:cubicBezTo>
                  <a:cubicBezTo>
                    <a:pt x="3899" y="2264"/>
                    <a:pt x="2677" y="1305"/>
                    <a:pt x="1408" y="423"/>
                  </a:cubicBezTo>
                  <a:cubicBezTo>
                    <a:pt x="1161" y="253"/>
                    <a:pt x="898" y="68"/>
                    <a:pt x="588" y="21"/>
                  </a:cubicBezTo>
                  <a:cubicBezTo>
                    <a:pt x="528" y="7"/>
                    <a:pt x="466" y="0"/>
                    <a:pt x="40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1" name="Google Shape;1591;p37"/>
            <p:cNvSpPr/>
            <p:nvPr/>
          </p:nvSpPr>
          <p:spPr>
            <a:xfrm>
              <a:off x="4264025" y="2477625"/>
              <a:ext cx="278450" cy="158475"/>
            </a:xfrm>
            <a:custGeom>
              <a:avLst/>
              <a:gdLst/>
              <a:ahLst/>
              <a:cxnLst/>
              <a:rect l="l" t="t" r="r" b="b"/>
              <a:pathLst>
                <a:path w="11138" h="6339" extrusionOk="0">
                  <a:moveTo>
                    <a:pt x="657" y="1"/>
                  </a:moveTo>
                  <a:cubicBezTo>
                    <a:pt x="588" y="1"/>
                    <a:pt x="518" y="9"/>
                    <a:pt x="449" y="27"/>
                  </a:cubicBezTo>
                  <a:cubicBezTo>
                    <a:pt x="248" y="89"/>
                    <a:pt x="93" y="243"/>
                    <a:pt x="0" y="444"/>
                  </a:cubicBezTo>
                  <a:cubicBezTo>
                    <a:pt x="3419" y="2920"/>
                    <a:pt x="7178" y="4915"/>
                    <a:pt x="11138" y="6338"/>
                  </a:cubicBezTo>
                  <a:cubicBezTo>
                    <a:pt x="9637" y="5333"/>
                    <a:pt x="7982" y="3941"/>
                    <a:pt x="6513" y="2951"/>
                  </a:cubicBezTo>
                  <a:cubicBezTo>
                    <a:pt x="4888" y="1837"/>
                    <a:pt x="3140" y="909"/>
                    <a:pt x="1315" y="166"/>
                  </a:cubicBezTo>
                  <a:cubicBezTo>
                    <a:pt x="1102" y="83"/>
                    <a:pt x="881" y="1"/>
                    <a:pt x="657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4328975" y="2690125"/>
              <a:ext cx="322950" cy="101050"/>
            </a:xfrm>
            <a:custGeom>
              <a:avLst/>
              <a:gdLst/>
              <a:ahLst/>
              <a:cxnLst/>
              <a:rect l="l" t="t" r="r" b="b"/>
              <a:pathLst>
                <a:path w="12918" h="4042" extrusionOk="0">
                  <a:moveTo>
                    <a:pt x="907" y="0"/>
                  </a:moveTo>
                  <a:cubicBezTo>
                    <a:pt x="680" y="0"/>
                    <a:pt x="450" y="16"/>
                    <a:pt x="217" y="50"/>
                  </a:cubicBezTo>
                  <a:cubicBezTo>
                    <a:pt x="156" y="66"/>
                    <a:pt x="78" y="81"/>
                    <a:pt x="1" y="112"/>
                  </a:cubicBezTo>
                  <a:cubicBezTo>
                    <a:pt x="140" y="174"/>
                    <a:pt x="295" y="236"/>
                    <a:pt x="434" y="282"/>
                  </a:cubicBezTo>
                  <a:cubicBezTo>
                    <a:pt x="4472" y="1953"/>
                    <a:pt x="8602" y="3639"/>
                    <a:pt x="12918" y="4042"/>
                  </a:cubicBezTo>
                  <a:lnTo>
                    <a:pt x="12825" y="3825"/>
                  </a:lnTo>
                  <a:cubicBezTo>
                    <a:pt x="10644" y="3206"/>
                    <a:pt x="8478" y="2464"/>
                    <a:pt x="6328" y="1737"/>
                  </a:cubicBezTo>
                  <a:cubicBezTo>
                    <a:pt x="4558" y="1128"/>
                    <a:pt x="2824" y="0"/>
                    <a:pt x="907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3" name="Google Shape;1593;p37"/>
            <p:cNvSpPr/>
            <p:nvPr/>
          </p:nvSpPr>
          <p:spPr>
            <a:xfrm>
              <a:off x="4420250" y="1977850"/>
              <a:ext cx="136550" cy="361625"/>
            </a:xfrm>
            <a:custGeom>
              <a:avLst/>
              <a:gdLst/>
              <a:ahLst/>
              <a:cxnLst/>
              <a:rect l="l" t="t" r="r" b="b"/>
              <a:pathLst>
                <a:path w="5462" h="14465" extrusionOk="0">
                  <a:moveTo>
                    <a:pt x="5090" y="1"/>
                  </a:moveTo>
                  <a:cubicBezTo>
                    <a:pt x="4858" y="16"/>
                    <a:pt x="4641" y="171"/>
                    <a:pt x="4456" y="341"/>
                  </a:cubicBezTo>
                  <a:cubicBezTo>
                    <a:pt x="3528" y="1192"/>
                    <a:pt x="3079" y="2429"/>
                    <a:pt x="2646" y="3620"/>
                  </a:cubicBezTo>
                  <a:cubicBezTo>
                    <a:pt x="1393" y="7132"/>
                    <a:pt x="140" y="10736"/>
                    <a:pt x="1" y="14464"/>
                  </a:cubicBezTo>
                  <a:cubicBezTo>
                    <a:pt x="1377" y="9530"/>
                    <a:pt x="3203" y="4719"/>
                    <a:pt x="5461" y="109"/>
                  </a:cubicBezTo>
                  <a:cubicBezTo>
                    <a:pt x="5353" y="47"/>
                    <a:pt x="5229" y="1"/>
                    <a:pt x="5090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4489475" y="2124125"/>
              <a:ext cx="148150" cy="411425"/>
            </a:xfrm>
            <a:custGeom>
              <a:avLst/>
              <a:gdLst/>
              <a:ahLst/>
              <a:cxnLst/>
              <a:rect l="l" t="t" r="r" b="b"/>
              <a:pathLst>
                <a:path w="5926" h="16457" extrusionOk="0">
                  <a:moveTo>
                    <a:pt x="5515" y="1"/>
                  </a:moveTo>
                  <a:cubicBezTo>
                    <a:pt x="5203" y="1"/>
                    <a:pt x="4884" y="234"/>
                    <a:pt x="4641" y="476"/>
                  </a:cubicBezTo>
                  <a:cubicBezTo>
                    <a:pt x="3419" y="1714"/>
                    <a:pt x="2630" y="3323"/>
                    <a:pt x="2012" y="4963"/>
                  </a:cubicBezTo>
                  <a:cubicBezTo>
                    <a:pt x="635" y="8613"/>
                    <a:pt x="1" y="12543"/>
                    <a:pt x="171" y="16456"/>
                  </a:cubicBezTo>
                  <a:cubicBezTo>
                    <a:pt x="171" y="16441"/>
                    <a:pt x="186" y="16425"/>
                    <a:pt x="186" y="16410"/>
                  </a:cubicBezTo>
                  <a:cubicBezTo>
                    <a:pt x="697" y="10624"/>
                    <a:pt x="2692" y="4978"/>
                    <a:pt x="5925" y="152"/>
                  </a:cubicBezTo>
                  <a:cubicBezTo>
                    <a:pt x="5879" y="121"/>
                    <a:pt x="5833" y="74"/>
                    <a:pt x="5771" y="59"/>
                  </a:cubicBezTo>
                  <a:cubicBezTo>
                    <a:pt x="5687" y="19"/>
                    <a:pt x="5601" y="1"/>
                    <a:pt x="5515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5" name="Google Shape;1595;p37"/>
            <p:cNvSpPr/>
            <p:nvPr/>
          </p:nvSpPr>
          <p:spPr>
            <a:xfrm>
              <a:off x="4593500" y="2346200"/>
              <a:ext cx="102125" cy="356025"/>
            </a:xfrm>
            <a:custGeom>
              <a:avLst/>
              <a:gdLst/>
              <a:ahLst/>
              <a:cxnLst/>
              <a:rect l="l" t="t" r="r" b="b"/>
              <a:pathLst>
                <a:path w="4085" h="14241" extrusionOk="0">
                  <a:moveTo>
                    <a:pt x="3774" y="0"/>
                  </a:moveTo>
                  <a:cubicBezTo>
                    <a:pt x="3473" y="0"/>
                    <a:pt x="3154" y="303"/>
                    <a:pt x="2971" y="597"/>
                  </a:cubicBezTo>
                  <a:cubicBezTo>
                    <a:pt x="403" y="4557"/>
                    <a:pt x="125" y="9507"/>
                    <a:pt x="1" y="14241"/>
                  </a:cubicBezTo>
                  <a:cubicBezTo>
                    <a:pt x="125" y="13452"/>
                    <a:pt x="310" y="12663"/>
                    <a:pt x="496" y="11874"/>
                  </a:cubicBezTo>
                  <a:cubicBezTo>
                    <a:pt x="1409" y="7898"/>
                    <a:pt x="2383" y="3830"/>
                    <a:pt x="4085" y="148"/>
                  </a:cubicBezTo>
                  <a:cubicBezTo>
                    <a:pt x="4054" y="133"/>
                    <a:pt x="4038" y="102"/>
                    <a:pt x="4007" y="71"/>
                  </a:cubicBezTo>
                  <a:cubicBezTo>
                    <a:pt x="3933" y="22"/>
                    <a:pt x="3854" y="0"/>
                    <a:pt x="3774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6" name="Google Shape;1596;p37"/>
            <p:cNvSpPr/>
            <p:nvPr/>
          </p:nvSpPr>
          <p:spPr>
            <a:xfrm>
              <a:off x="4696375" y="2529200"/>
              <a:ext cx="63075" cy="340875"/>
            </a:xfrm>
            <a:custGeom>
              <a:avLst/>
              <a:gdLst/>
              <a:ahLst/>
              <a:cxnLst/>
              <a:rect l="l" t="t" r="r" b="b"/>
              <a:pathLst>
                <a:path w="2523" h="13635" extrusionOk="0">
                  <a:moveTo>
                    <a:pt x="2125" y="0"/>
                  </a:moveTo>
                  <a:cubicBezTo>
                    <a:pt x="1600" y="0"/>
                    <a:pt x="1146" y="576"/>
                    <a:pt x="929" y="1104"/>
                  </a:cubicBezTo>
                  <a:cubicBezTo>
                    <a:pt x="589" y="1986"/>
                    <a:pt x="434" y="2929"/>
                    <a:pt x="341" y="3873"/>
                  </a:cubicBezTo>
                  <a:cubicBezTo>
                    <a:pt x="1" y="7137"/>
                    <a:pt x="264" y="10463"/>
                    <a:pt x="1084" y="13634"/>
                  </a:cubicBezTo>
                  <a:cubicBezTo>
                    <a:pt x="1146" y="9102"/>
                    <a:pt x="1625" y="4569"/>
                    <a:pt x="2522" y="114"/>
                  </a:cubicBezTo>
                  <a:cubicBezTo>
                    <a:pt x="2476" y="83"/>
                    <a:pt x="2414" y="52"/>
                    <a:pt x="2352" y="37"/>
                  </a:cubicBezTo>
                  <a:cubicBezTo>
                    <a:pt x="2275" y="12"/>
                    <a:pt x="2199" y="0"/>
                    <a:pt x="212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7" name="Google Shape;1597;p37"/>
            <p:cNvSpPr/>
            <p:nvPr/>
          </p:nvSpPr>
          <p:spPr>
            <a:xfrm>
              <a:off x="4339825" y="1739050"/>
              <a:ext cx="62275" cy="410525"/>
            </a:xfrm>
            <a:custGeom>
              <a:avLst/>
              <a:gdLst/>
              <a:ahLst/>
              <a:cxnLst/>
              <a:rect l="l" t="t" r="r" b="b"/>
              <a:pathLst>
                <a:path w="2491" h="16421" extrusionOk="0">
                  <a:moveTo>
                    <a:pt x="2135" y="1"/>
                  </a:moveTo>
                  <a:cubicBezTo>
                    <a:pt x="1806" y="1"/>
                    <a:pt x="1477" y="172"/>
                    <a:pt x="1330" y="534"/>
                  </a:cubicBezTo>
                  <a:cubicBezTo>
                    <a:pt x="387" y="2792"/>
                    <a:pt x="0" y="5268"/>
                    <a:pt x="31" y="7712"/>
                  </a:cubicBezTo>
                  <a:cubicBezTo>
                    <a:pt x="62" y="10666"/>
                    <a:pt x="681" y="13590"/>
                    <a:pt x="1516" y="16421"/>
                  </a:cubicBezTo>
                  <a:cubicBezTo>
                    <a:pt x="1516" y="16390"/>
                    <a:pt x="1516" y="16344"/>
                    <a:pt x="1531" y="16313"/>
                  </a:cubicBezTo>
                  <a:cubicBezTo>
                    <a:pt x="789" y="10914"/>
                    <a:pt x="1114" y="5360"/>
                    <a:pt x="2491" y="70"/>
                  </a:cubicBezTo>
                  <a:cubicBezTo>
                    <a:pt x="2378" y="24"/>
                    <a:pt x="2256" y="1"/>
                    <a:pt x="2135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8" name="Google Shape;1598;p37"/>
            <p:cNvSpPr/>
            <p:nvPr/>
          </p:nvSpPr>
          <p:spPr>
            <a:xfrm>
              <a:off x="4340575" y="1902050"/>
              <a:ext cx="67325" cy="247525"/>
            </a:xfrm>
            <a:custGeom>
              <a:avLst/>
              <a:gdLst/>
              <a:ahLst/>
              <a:cxnLst/>
              <a:rect l="l" t="t" r="r" b="b"/>
              <a:pathLst>
                <a:path w="2693" h="9901" extrusionOk="0">
                  <a:moveTo>
                    <a:pt x="16" y="1"/>
                  </a:moveTo>
                  <a:cubicBezTo>
                    <a:pt x="1" y="403"/>
                    <a:pt x="1" y="805"/>
                    <a:pt x="1" y="1192"/>
                  </a:cubicBezTo>
                  <a:cubicBezTo>
                    <a:pt x="32" y="4146"/>
                    <a:pt x="651" y="7070"/>
                    <a:pt x="1486" y="9901"/>
                  </a:cubicBezTo>
                  <a:cubicBezTo>
                    <a:pt x="1501" y="7766"/>
                    <a:pt x="2337" y="4951"/>
                    <a:pt x="2507" y="2831"/>
                  </a:cubicBezTo>
                  <a:cubicBezTo>
                    <a:pt x="2569" y="2058"/>
                    <a:pt x="2631" y="1284"/>
                    <a:pt x="2693" y="511"/>
                  </a:cubicBezTo>
                  <a:lnTo>
                    <a:pt x="2693" y="511"/>
                  </a:lnTo>
                  <a:cubicBezTo>
                    <a:pt x="2399" y="1284"/>
                    <a:pt x="2058" y="2042"/>
                    <a:pt x="1594" y="2739"/>
                  </a:cubicBezTo>
                  <a:cubicBezTo>
                    <a:pt x="1532" y="2831"/>
                    <a:pt x="1455" y="2940"/>
                    <a:pt x="1331" y="2955"/>
                  </a:cubicBezTo>
                  <a:cubicBezTo>
                    <a:pt x="1177" y="2955"/>
                    <a:pt x="1084" y="2800"/>
                    <a:pt x="1022" y="2661"/>
                  </a:cubicBezTo>
                  <a:cubicBezTo>
                    <a:pt x="635" y="1795"/>
                    <a:pt x="295" y="913"/>
                    <a:pt x="16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9" name="Google Shape;1599;p37"/>
            <p:cNvSpPr/>
            <p:nvPr/>
          </p:nvSpPr>
          <p:spPr>
            <a:xfrm>
              <a:off x="4204075" y="2063325"/>
              <a:ext cx="199175" cy="217750"/>
            </a:xfrm>
            <a:custGeom>
              <a:avLst/>
              <a:gdLst/>
              <a:ahLst/>
              <a:cxnLst/>
              <a:rect l="l" t="t" r="r" b="b"/>
              <a:pathLst>
                <a:path w="7967" h="8710" extrusionOk="0">
                  <a:moveTo>
                    <a:pt x="1779" y="0"/>
                  </a:moveTo>
                  <a:lnTo>
                    <a:pt x="3048" y="3233"/>
                  </a:lnTo>
                  <a:cubicBezTo>
                    <a:pt x="2027" y="2707"/>
                    <a:pt x="1006" y="2166"/>
                    <a:pt x="0" y="1609"/>
                  </a:cubicBezTo>
                  <a:lnTo>
                    <a:pt x="0" y="1609"/>
                  </a:lnTo>
                  <a:cubicBezTo>
                    <a:pt x="635" y="2475"/>
                    <a:pt x="1346" y="3295"/>
                    <a:pt x="2120" y="4053"/>
                  </a:cubicBezTo>
                  <a:cubicBezTo>
                    <a:pt x="3899" y="5801"/>
                    <a:pt x="5941" y="7255"/>
                    <a:pt x="7967" y="8709"/>
                  </a:cubicBezTo>
                  <a:cubicBezTo>
                    <a:pt x="6513" y="6930"/>
                    <a:pt x="4703" y="4749"/>
                    <a:pt x="3527" y="2769"/>
                  </a:cubicBezTo>
                  <a:cubicBezTo>
                    <a:pt x="2970" y="1841"/>
                    <a:pt x="2398" y="897"/>
                    <a:pt x="177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0" name="Google Shape;1600;p37"/>
            <p:cNvSpPr/>
            <p:nvPr/>
          </p:nvSpPr>
          <p:spPr>
            <a:xfrm>
              <a:off x="4261700" y="2299600"/>
              <a:ext cx="201125" cy="158600"/>
            </a:xfrm>
            <a:custGeom>
              <a:avLst/>
              <a:gdLst/>
              <a:ahLst/>
              <a:cxnLst/>
              <a:rect l="l" t="t" r="r" b="b"/>
              <a:pathLst>
                <a:path w="8045" h="6344" extrusionOk="0">
                  <a:moveTo>
                    <a:pt x="1903" y="1"/>
                  </a:moveTo>
                  <a:lnTo>
                    <a:pt x="1903" y="1"/>
                  </a:lnTo>
                  <a:cubicBezTo>
                    <a:pt x="2491" y="991"/>
                    <a:pt x="3063" y="1981"/>
                    <a:pt x="3589" y="3002"/>
                  </a:cubicBezTo>
                  <a:cubicBezTo>
                    <a:pt x="3448" y="3073"/>
                    <a:pt x="3297" y="3101"/>
                    <a:pt x="3141" y="3101"/>
                  </a:cubicBezTo>
                  <a:cubicBezTo>
                    <a:pt x="2855" y="3101"/>
                    <a:pt x="2555" y="3004"/>
                    <a:pt x="2274" y="2894"/>
                  </a:cubicBezTo>
                  <a:cubicBezTo>
                    <a:pt x="1501" y="2615"/>
                    <a:pt x="743" y="2290"/>
                    <a:pt x="0" y="1919"/>
                  </a:cubicBezTo>
                  <a:lnTo>
                    <a:pt x="0" y="1919"/>
                  </a:lnTo>
                  <a:cubicBezTo>
                    <a:pt x="928" y="2785"/>
                    <a:pt x="1872" y="3621"/>
                    <a:pt x="2924" y="4332"/>
                  </a:cubicBezTo>
                  <a:cubicBezTo>
                    <a:pt x="4440" y="5384"/>
                    <a:pt x="6188" y="6173"/>
                    <a:pt x="8044" y="6343"/>
                  </a:cubicBezTo>
                  <a:cubicBezTo>
                    <a:pt x="6312" y="4704"/>
                    <a:pt x="4146" y="1997"/>
                    <a:pt x="2367" y="403"/>
                  </a:cubicBezTo>
                  <a:cubicBezTo>
                    <a:pt x="2212" y="264"/>
                    <a:pt x="2058" y="140"/>
                    <a:pt x="1903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1" name="Google Shape;1601;p37"/>
            <p:cNvSpPr/>
            <p:nvPr/>
          </p:nvSpPr>
          <p:spPr>
            <a:xfrm>
              <a:off x="4342900" y="2533575"/>
              <a:ext cx="204225" cy="105625"/>
            </a:xfrm>
            <a:custGeom>
              <a:avLst/>
              <a:gdLst/>
              <a:ahLst/>
              <a:cxnLst/>
              <a:rect l="l" t="t" r="r" b="b"/>
              <a:pathLst>
                <a:path w="8169" h="4225" extrusionOk="0">
                  <a:moveTo>
                    <a:pt x="2275" y="1"/>
                  </a:moveTo>
                  <a:lnTo>
                    <a:pt x="2275" y="1"/>
                  </a:lnTo>
                  <a:cubicBezTo>
                    <a:pt x="2770" y="558"/>
                    <a:pt x="3265" y="1130"/>
                    <a:pt x="3729" y="1703"/>
                  </a:cubicBezTo>
                  <a:cubicBezTo>
                    <a:pt x="3822" y="1826"/>
                    <a:pt x="3930" y="1996"/>
                    <a:pt x="3853" y="2136"/>
                  </a:cubicBezTo>
                  <a:cubicBezTo>
                    <a:pt x="3803" y="2235"/>
                    <a:pt x="3674" y="2264"/>
                    <a:pt x="3554" y="2264"/>
                  </a:cubicBezTo>
                  <a:cubicBezTo>
                    <a:pt x="3523" y="2264"/>
                    <a:pt x="3494" y="2263"/>
                    <a:pt x="3466" y="2259"/>
                  </a:cubicBezTo>
                  <a:cubicBezTo>
                    <a:pt x="2306" y="2198"/>
                    <a:pt x="1146" y="2074"/>
                    <a:pt x="1" y="1873"/>
                  </a:cubicBezTo>
                  <a:lnTo>
                    <a:pt x="1" y="1873"/>
                  </a:lnTo>
                  <a:cubicBezTo>
                    <a:pt x="774" y="2306"/>
                    <a:pt x="1579" y="2662"/>
                    <a:pt x="2414" y="2956"/>
                  </a:cubicBezTo>
                  <a:cubicBezTo>
                    <a:pt x="4270" y="3605"/>
                    <a:pt x="6219" y="3946"/>
                    <a:pt x="8169" y="4224"/>
                  </a:cubicBezTo>
                  <a:cubicBezTo>
                    <a:pt x="6622" y="3219"/>
                    <a:pt x="4889" y="1734"/>
                    <a:pt x="3358" y="713"/>
                  </a:cubicBezTo>
                  <a:cubicBezTo>
                    <a:pt x="3002" y="465"/>
                    <a:pt x="2631" y="233"/>
                    <a:pt x="227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4477500" y="2745900"/>
              <a:ext cx="177925" cy="60850"/>
            </a:xfrm>
            <a:custGeom>
              <a:avLst/>
              <a:gdLst/>
              <a:ahLst/>
              <a:cxnLst/>
              <a:rect l="l" t="t" r="r" b="b"/>
              <a:pathLst>
                <a:path w="7117" h="2434" extrusionOk="0">
                  <a:moveTo>
                    <a:pt x="1872" y="1"/>
                  </a:moveTo>
                  <a:cubicBezTo>
                    <a:pt x="2150" y="248"/>
                    <a:pt x="2429" y="496"/>
                    <a:pt x="2707" y="728"/>
                  </a:cubicBezTo>
                  <a:cubicBezTo>
                    <a:pt x="2846" y="851"/>
                    <a:pt x="2986" y="1006"/>
                    <a:pt x="2955" y="1176"/>
                  </a:cubicBezTo>
                  <a:cubicBezTo>
                    <a:pt x="2908" y="1362"/>
                    <a:pt x="2676" y="1439"/>
                    <a:pt x="2475" y="1470"/>
                  </a:cubicBezTo>
                  <a:cubicBezTo>
                    <a:pt x="1655" y="1609"/>
                    <a:pt x="835" y="1702"/>
                    <a:pt x="0" y="1764"/>
                  </a:cubicBezTo>
                  <a:cubicBezTo>
                    <a:pt x="1757" y="2216"/>
                    <a:pt x="3565" y="2433"/>
                    <a:pt x="5374" y="2433"/>
                  </a:cubicBezTo>
                  <a:cubicBezTo>
                    <a:pt x="5795" y="2433"/>
                    <a:pt x="6216" y="2422"/>
                    <a:pt x="6636" y="2398"/>
                  </a:cubicBezTo>
                  <a:cubicBezTo>
                    <a:pt x="6838" y="2383"/>
                    <a:pt x="7085" y="2321"/>
                    <a:pt x="7116" y="2120"/>
                  </a:cubicBezTo>
                  <a:lnTo>
                    <a:pt x="6884" y="1594"/>
                  </a:lnTo>
                  <a:cubicBezTo>
                    <a:pt x="5198" y="1114"/>
                    <a:pt x="3527" y="573"/>
                    <a:pt x="187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3" name="Google Shape;1603;p37"/>
            <p:cNvSpPr/>
            <p:nvPr/>
          </p:nvSpPr>
          <p:spPr>
            <a:xfrm>
              <a:off x="4419875" y="2104300"/>
              <a:ext cx="114875" cy="242125"/>
            </a:xfrm>
            <a:custGeom>
              <a:avLst/>
              <a:gdLst/>
              <a:ahLst/>
              <a:cxnLst/>
              <a:rect l="l" t="t" r="r" b="b"/>
              <a:pathLst>
                <a:path w="4595" h="9685" extrusionOk="0">
                  <a:moveTo>
                    <a:pt x="4595" y="1"/>
                  </a:moveTo>
                  <a:lnTo>
                    <a:pt x="4595" y="1"/>
                  </a:lnTo>
                  <a:cubicBezTo>
                    <a:pt x="3775" y="1177"/>
                    <a:pt x="2955" y="2352"/>
                    <a:pt x="2119" y="3528"/>
                  </a:cubicBezTo>
                  <a:cubicBezTo>
                    <a:pt x="2073" y="3590"/>
                    <a:pt x="2011" y="3667"/>
                    <a:pt x="1918" y="3683"/>
                  </a:cubicBezTo>
                  <a:cubicBezTo>
                    <a:pt x="1907" y="3685"/>
                    <a:pt x="1896" y="3685"/>
                    <a:pt x="1886" y="3685"/>
                  </a:cubicBezTo>
                  <a:cubicBezTo>
                    <a:pt x="1724" y="3685"/>
                    <a:pt x="1654" y="3470"/>
                    <a:pt x="1640" y="3296"/>
                  </a:cubicBezTo>
                  <a:cubicBezTo>
                    <a:pt x="1594" y="2801"/>
                    <a:pt x="1563" y="2306"/>
                    <a:pt x="1547" y="1795"/>
                  </a:cubicBezTo>
                  <a:cubicBezTo>
                    <a:pt x="727" y="4379"/>
                    <a:pt x="62" y="6993"/>
                    <a:pt x="0" y="9685"/>
                  </a:cubicBezTo>
                  <a:cubicBezTo>
                    <a:pt x="1068" y="7565"/>
                    <a:pt x="2769" y="4255"/>
                    <a:pt x="3728" y="2089"/>
                  </a:cubicBezTo>
                  <a:cubicBezTo>
                    <a:pt x="4038" y="1409"/>
                    <a:pt x="4332" y="713"/>
                    <a:pt x="459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4489875" y="2281425"/>
              <a:ext cx="84325" cy="254125"/>
            </a:xfrm>
            <a:custGeom>
              <a:avLst/>
              <a:gdLst/>
              <a:ahLst/>
              <a:cxnLst/>
              <a:rect l="l" t="t" r="r" b="b"/>
              <a:pathLst>
                <a:path w="3373" h="10165" extrusionOk="0">
                  <a:moveTo>
                    <a:pt x="1532" y="1"/>
                  </a:moveTo>
                  <a:lnTo>
                    <a:pt x="1532" y="1"/>
                  </a:lnTo>
                  <a:cubicBezTo>
                    <a:pt x="480" y="3265"/>
                    <a:pt x="0" y="6730"/>
                    <a:pt x="155" y="10164"/>
                  </a:cubicBezTo>
                  <a:cubicBezTo>
                    <a:pt x="1145" y="7844"/>
                    <a:pt x="2274" y="4781"/>
                    <a:pt x="3295" y="2476"/>
                  </a:cubicBezTo>
                  <a:cubicBezTo>
                    <a:pt x="3326" y="2430"/>
                    <a:pt x="3342" y="2368"/>
                    <a:pt x="3372" y="2306"/>
                  </a:cubicBezTo>
                  <a:lnTo>
                    <a:pt x="3372" y="2306"/>
                  </a:lnTo>
                  <a:cubicBezTo>
                    <a:pt x="2754" y="3079"/>
                    <a:pt x="2135" y="3853"/>
                    <a:pt x="1501" y="4595"/>
                  </a:cubicBezTo>
                  <a:cubicBezTo>
                    <a:pt x="1160" y="3605"/>
                    <a:pt x="1191" y="2538"/>
                    <a:pt x="1315" y="1501"/>
                  </a:cubicBezTo>
                  <a:cubicBezTo>
                    <a:pt x="1361" y="991"/>
                    <a:pt x="1454" y="496"/>
                    <a:pt x="153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37"/>
            <p:cNvSpPr/>
            <p:nvPr/>
          </p:nvSpPr>
          <p:spPr>
            <a:xfrm>
              <a:off x="4593125" y="2479450"/>
              <a:ext cx="89350" cy="234775"/>
            </a:xfrm>
            <a:custGeom>
              <a:avLst/>
              <a:gdLst/>
              <a:ahLst/>
              <a:cxnLst/>
              <a:rect l="l" t="t" r="r" b="b"/>
              <a:pathLst>
                <a:path w="3574" h="9391" extrusionOk="0">
                  <a:moveTo>
                    <a:pt x="975" y="0"/>
                  </a:moveTo>
                  <a:cubicBezTo>
                    <a:pt x="202" y="3001"/>
                    <a:pt x="78" y="6265"/>
                    <a:pt x="0" y="9390"/>
                  </a:cubicBezTo>
                  <a:cubicBezTo>
                    <a:pt x="805" y="6745"/>
                    <a:pt x="2321" y="4053"/>
                    <a:pt x="3141" y="1408"/>
                  </a:cubicBezTo>
                  <a:cubicBezTo>
                    <a:pt x="3295" y="944"/>
                    <a:pt x="3435" y="495"/>
                    <a:pt x="3574" y="16"/>
                  </a:cubicBezTo>
                  <a:lnTo>
                    <a:pt x="3574" y="16"/>
                  </a:lnTo>
                  <a:cubicBezTo>
                    <a:pt x="2847" y="1068"/>
                    <a:pt x="2104" y="2104"/>
                    <a:pt x="1315" y="3125"/>
                  </a:cubicBezTo>
                  <a:cubicBezTo>
                    <a:pt x="1099" y="2089"/>
                    <a:pt x="1006" y="1052"/>
                    <a:pt x="975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6" name="Google Shape;1606;p37"/>
            <p:cNvSpPr/>
            <p:nvPr/>
          </p:nvSpPr>
          <p:spPr>
            <a:xfrm>
              <a:off x="4700625" y="2673200"/>
              <a:ext cx="69250" cy="199575"/>
            </a:xfrm>
            <a:custGeom>
              <a:avLst/>
              <a:gdLst/>
              <a:ahLst/>
              <a:cxnLst/>
              <a:rect l="l" t="t" r="r" b="b"/>
              <a:pathLst>
                <a:path w="2770" h="7983" extrusionOk="0">
                  <a:moveTo>
                    <a:pt x="2770" y="0"/>
                  </a:moveTo>
                  <a:lnTo>
                    <a:pt x="2770" y="0"/>
                  </a:lnTo>
                  <a:cubicBezTo>
                    <a:pt x="2383" y="975"/>
                    <a:pt x="1996" y="1934"/>
                    <a:pt x="1594" y="2909"/>
                  </a:cubicBezTo>
                  <a:cubicBezTo>
                    <a:pt x="1517" y="3094"/>
                    <a:pt x="1409" y="3311"/>
                    <a:pt x="1208" y="3311"/>
                  </a:cubicBezTo>
                  <a:cubicBezTo>
                    <a:pt x="1201" y="3311"/>
                    <a:pt x="1194" y="3312"/>
                    <a:pt x="1187" y="3312"/>
                  </a:cubicBezTo>
                  <a:cubicBezTo>
                    <a:pt x="982" y="3312"/>
                    <a:pt x="849" y="3088"/>
                    <a:pt x="759" y="2893"/>
                  </a:cubicBezTo>
                  <a:cubicBezTo>
                    <a:pt x="465" y="2182"/>
                    <a:pt x="218" y="1454"/>
                    <a:pt x="32" y="696"/>
                  </a:cubicBezTo>
                  <a:lnTo>
                    <a:pt x="32" y="696"/>
                  </a:lnTo>
                  <a:cubicBezTo>
                    <a:pt x="1" y="3156"/>
                    <a:pt x="310" y="5616"/>
                    <a:pt x="929" y="7983"/>
                  </a:cubicBezTo>
                  <a:cubicBezTo>
                    <a:pt x="1378" y="6296"/>
                    <a:pt x="2089" y="4889"/>
                    <a:pt x="2368" y="3172"/>
                  </a:cubicBezTo>
                  <a:cubicBezTo>
                    <a:pt x="2553" y="2120"/>
                    <a:pt x="2677" y="1052"/>
                    <a:pt x="2770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07" name="Google Shape;1607;p37"/>
          <p:cNvGrpSpPr/>
          <p:nvPr/>
        </p:nvGrpSpPr>
        <p:grpSpPr>
          <a:xfrm rot="10800000" flipH="1">
            <a:off x="4310868" y="-19298"/>
            <a:ext cx="485053" cy="621838"/>
            <a:chOff x="3905125" y="2252100"/>
            <a:chExt cx="254875" cy="326750"/>
          </a:xfrm>
        </p:grpSpPr>
        <p:sp>
          <p:nvSpPr>
            <p:cNvPr id="1608" name="Google Shape;1608;p37"/>
            <p:cNvSpPr/>
            <p:nvPr/>
          </p:nvSpPr>
          <p:spPr>
            <a:xfrm>
              <a:off x="4017675" y="2311600"/>
              <a:ext cx="116425" cy="267250"/>
            </a:xfrm>
            <a:custGeom>
              <a:avLst/>
              <a:gdLst/>
              <a:ahLst/>
              <a:cxnLst/>
              <a:rect l="l" t="t" r="r" b="b"/>
              <a:pathLst>
                <a:path w="4657" h="10690" fill="none" extrusionOk="0">
                  <a:moveTo>
                    <a:pt x="4656" y="10690"/>
                  </a:moveTo>
                  <a:cubicBezTo>
                    <a:pt x="2290" y="7565"/>
                    <a:pt x="681" y="3868"/>
                    <a:pt x="0" y="1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4078000" y="2407900"/>
              <a:ext cx="30575" cy="80475"/>
            </a:xfrm>
            <a:custGeom>
              <a:avLst/>
              <a:gdLst/>
              <a:ahLst/>
              <a:cxnLst/>
              <a:rect l="l" t="t" r="r" b="b"/>
              <a:pathLst>
                <a:path w="1223" h="3219" fill="none" extrusionOk="0">
                  <a:moveTo>
                    <a:pt x="0" y="3218"/>
                  </a:moveTo>
                  <a:cubicBezTo>
                    <a:pt x="248" y="2089"/>
                    <a:pt x="665" y="1006"/>
                    <a:pt x="1222" y="0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0" name="Google Shape;1610;p37"/>
            <p:cNvSpPr/>
            <p:nvPr/>
          </p:nvSpPr>
          <p:spPr>
            <a:xfrm>
              <a:off x="3963125" y="2398625"/>
              <a:ext cx="81625" cy="16650"/>
            </a:xfrm>
            <a:custGeom>
              <a:avLst/>
              <a:gdLst/>
              <a:ahLst/>
              <a:cxnLst/>
              <a:rect l="l" t="t" r="r" b="b"/>
              <a:pathLst>
                <a:path w="3265" h="666" fill="none" extrusionOk="0">
                  <a:moveTo>
                    <a:pt x="3265" y="665"/>
                  </a:moveTo>
                  <a:cubicBezTo>
                    <a:pt x="2244" y="217"/>
                    <a:pt x="1115" y="0"/>
                    <a:pt x="1" y="31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1" name="Google Shape;1611;p37"/>
            <p:cNvSpPr/>
            <p:nvPr/>
          </p:nvSpPr>
          <p:spPr>
            <a:xfrm>
              <a:off x="3905125" y="2374625"/>
              <a:ext cx="63450" cy="55725"/>
            </a:xfrm>
            <a:custGeom>
              <a:avLst/>
              <a:gdLst/>
              <a:ahLst/>
              <a:cxnLst/>
              <a:rect l="l" t="t" r="r" b="b"/>
              <a:pathLst>
                <a:path w="2538" h="2229" extrusionOk="0">
                  <a:moveTo>
                    <a:pt x="1281" y="1"/>
                  </a:moveTo>
                  <a:cubicBezTo>
                    <a:pt x="1133" y="1"/>
                    <a:pt x="982" y="31"/>
                    <a:pt x="836" y="94"/>
                  </a:cubicBezTo>
                  <a:cubicBezTo>
                    <a:pt x="279" y="326"/>
                    <a:pt x="0" y="976"/>
                    <a:pt x="248" y="1548"/>
                  </a:cubicBezTo>
                  <a:cubicBezTo>
                    <a:pt x="421" y="1974"/>
                    <a:pt x="834" y="2229"/>
                    <a:pt x="1263" y="2229"/>
                  </a:cubicBezTo>
                  <a:cubicBezTo>
                    <a:pt x="1411" y="2229"/>
                    <a:pt x="1560" y="2199"/>
                    <a:pt x="1702" y="2136"/>
                  </a:cubicBezTo>
                  <a:cubicBezTo>
                    <a:pt x="2274" y="1904"/>
                    <a:pt x="2537" y="1254"/>
                    <a:pt x="2305" y="682"/>
                  </a:cubicBezTo>
                  <a:cubicBezTo>
                    <a:pt x="2121" y="255"/>
                    <a:pt x="1714" y="1"/>
                    <a:pt x="1281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2" name="Google Shape;1612;p37"/>
            <p:cNvSpPr/>
            <p:nvPr/>
          </p:nvSpPr>
          <p:spPr>
            <a:xfrm>
              <a:off x="3917125" y="2384975"/>
              <a:ext cx="39850" cy="35050"/>
            </a:xfrm>
            <a:custGeom>
              <a:avLst/>
              <a:gdLst/>
              <a:ahLst/>
              <a:cxnLst/>
              <a:rect l="l" t="t" r="r" b="b"/>
              <a:pathLst>
                <a:path w="1594" h="1402" extrusionOk="0">
                  <a:moveTo>
                    <a:pt x="793" y="0"/>
                  </a:moveTo>
                  <a:cubicBezTo>
                    <a:pt x="704" y="0"/>
                    <a:pt x="614" y="17"/>
                    <a:pt x="526" y="51"/>
                  </a:cubicBezTo>
                  <a:cubicBezTo>
                    <a:pt x="170" y="206"/>
                    <a:pt x="0" y="623"/>
                    <a:pt x="155" y="979"/>
                  </a:cubicBezTo>
                  <a:cubicBezTo>
                    <a:pt x="260" y="1247"/>
                    <a:pt x="523" y="1401"/>
                    <a:pt x="798" y="1401"/>
                  </a:cubicBezTo>
                  <a:cubicBezTo>
                    <a:pt x="888" y="1401"/>
                    <a:pt x="980" y="1385"/>
                    <a:pt x="1067" y="1351"/>
                  </a:cubicBezTo>
                  <a:cubicBezTo>
                    <a:pt x="1423" y="1196"/>
                    <a:pt x="1593" y="778"/>
                    <a:pt x="1439" y="422"/>
                  </a:cubicBezTo>
                  <a:cubicBezTo>
                    <a:pt x="1322" y="154"/>
                    <a:pt x="1065" y="0"/>
                    <a:pt x="793" y="0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3" name="Google Shape;1613;p37"/>
            <p:cNvSpPr/>
            <p:nvPr/>
          </p:nvSpPr>
          <p:spPr>
            <a:xfrm>
              <a:off x="3922150" y="2374700"/>
              <a:ext cx="42950" cy="30025"/>
            </a:xfrm>
            <a:custGeom>
              <a:avLst/>
              <a:gdLst/>
              <a:ahLst/>
              <a:cxnLst/>
              <a:rect l="l" t="t" r="r" b="b"/>
              <a:pathLst>
                <a:path w="1718" h="1201" extrusionOk="0">
                  <a:moveTo>
                    <a:pt x="595" y="0"/>
                  </a:moveTo>
                  <a:cubicBezTo>
                    <a:pt x="448" y="0"/>
                    <a:pt x="298" y="30"/>
                    <a:pt x="155" y="91"/>
                  </a:cubicBezTo>
                  <a:cubicBezTo>
                    <a:pt x="124" y="106"/>
                    <a:pt x="77" y="122"/>
                    <a:pt x="47" y="137"/>
                  </a:cubicBezTo>
                  <a:cubicBezTo>
                    <a:pt x="31" y="153"/>
                    <a:pt x="16" y="168"/>
                    <a:pt x="0" y="168"/>
                  </a:cubicBezTo>
                  <a:cubicBezTo>
                    <a:pt x="0" y="276"/>
                    <a:pt x="31" y="385"/>
                    <a:pt x="77" y="478"/>
                  </a:cubicBezTo>
                  <a:cubicBezTo>
                    <a:pt x="93" y="524"/>
                    <a:pt x="108" y="555"/>
                    <a:pt x="124" y="586"/>
                  </a:cubicBezTo>
                  <a:cubicBezTo>
                    <a:pt x="186" y="679"/>
                    <a:pt x="248" y="772"/>
                    <a:pt x="310" y="849"/>
                  </a:cubicBezTo>
                  <a:cubicBezTo>
                    <a:pt x="418" y="942"/>
                    <a:pt x="526" y="1034"/>
                    <a:pt x="665" y="1096"/>
                  </a:cubicBezTo>
                  <a:cubicBezTo>
                    <a:pt x="758" y="1143"/>
                    <a:pt x="866" y="1174"/>
                    <a:pt x="975" y="1189"/>
                  </a:cubicBezTo>
                  <a:cubicBezTo>
                    <a:pt x="1029" y="1197"/>
                    <a:pt x="1083" y="1201"/>
                    <a:pt x="1135" y="1201"/>
                  </a:cubicBezTo>
                  <a:cubicBezTo>
                    <a:pt x="1187" y="1201"/>
                    <a:pt x="1238" y="1197"/>
                    <a:pt x="1284" y="1189"/>
                  </a:cubicBezTo>
                  <a:cubicBezTo>
                    <a:pt x="1392" y="1174"/>
                    <a:pt x="1501" y="1158"/>
                    <a:pt x="1609" y="1112"/>
                  </a:cubicBezTo>
                  <a:cubicBezTo>
                    <a:pt x="1640" y="1096"/>
                    <a:pt x="1671" y="1081"/>
                    <a:pt x="1702" y="1065"/>
                  </a:cubicBezTo>
                  <a:lnTo>
                    <a:pt x="1717" y="1065"/>
                  </a:lnTo>
                  <a:lnTo>
                    <a:pt x="1702" y="957"/>
                  </a:lnTo>
                  <a:cubicBezTo>
                    <a:pt x="1686" y="911"/>
                    <a:pt x="1686" y="864"/>
                    <a:pt x="1671" y="818"/>
                  </a:cubicBezTo>
                  <a:cubicBezTo>
                    <a:pt x="1671" y="802"/>
                    <a:pt x="1655" y="772"/>
                    <a:pt x="1655" y="756"/>
                  </a:cubicBezTo>
                  <a:cubicBezTo>
                    <a:pt x="1655" y="741"/>
                    <a:pt x="1640" y="741"/>
                    <a:pt x="1640" y="725"/>
                  </a:cubicBezTo>
                  <a:cubicBezTo>
                    <a:pt x="1640" y="710"/>
                    <a:pt x="1624" y="694"/>
                    <a:pt x="1624" y="679"/>
                  </a:cubicBezTo>
                  <a:cubicBezTo>
                    <a:pt x="1578" y="570"/>
                    <a:pt x="1516" y="478"/>
                    <a:pt x="1454" y="385"/>
                  </a:cubicBezTo>
                  <a:cubicBezTo>
                    <a:pt x="1423" y="369"/>
                    <a:pt x="1408" y="354"/>
                    <a:pt x="1392" y="338"/>
                  </a:cubicBezTo>
                  <a:cubicBezTo>
                    <a:pt x="1185" y="121"/>
                    <a:pt x="895" y="0"/>
                    <a:pt x="595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4" name="Google Shape;1614;p37"/>
            <p:cNvSpPr/>
            <p:nvPr/>
          </p:nvSpPr>
          <p:spPr>
            <a:xfrm>
              <a:off x="3928325" y="2396575"/>
              <a:ext cx="36775" cy="33925"/>
            </a:xfrm>
            <a:custGeom>
              <a:avLst/>
              <a:gdLst/>
              <a:ahLst/>
              <a:cxnLst/>
              <a:rect l="l" t="t" r="r" b="b"/>
              <a:pathLst>
                <a:path w="1471" h="1357" extrusionOk="0">
                  <a:moveTo>
                    <a:pt x="1086" y="1"/>
                  </a:moveTo>
                  <a:cubicBezTo>
                    <a:pt x="1059" y="1"/>
                    <a:pt x="1033" y="2"/>
                    <a:pt x="1006" y="5"/>
                  </a:cubicBezTo>
                  <a:cubicBezTo>
                    <a:pt x="898" y="5"/>
                    <a:pt x="805" y="20"/>
                    <a:pt x="697" y="67"/>
                  </a:cubicBezTo>
                  <a:cubicBezTo>
                    <a:pt x="681" y="67"/>
                    <a:pt x="666" y="67"/>
                    <a:pt x="650" y="82"/>
                  </a:cubicBezTo>
                  <a:cubicBezTo>
                    <a:pt x="558" y="113"/>
                    <a:pt x="480" y="159"/>
                    <a:pt x="418" y="221"/>
                  </a:cubicBezTo>
                  <a:cubicBezTo>
                    <a:pt x="295" y="314"/>
                    <a:pt x="202" y="422"/>
                    <a:pt x="124" y="562"/>
                  </a:cubicBezTo>
                  <a:cubicBezTo>
                    <a:pt x="78" y="655"/>
                    <a:pt x="47" y="747"/>
                    <a:pt x="32" y="856"/>
                  </a:cubicBezTo>
                  <a:cubicBezTo>
                    <a:pt x="1" y="1010"/>
                    <a:pt x="1" y="1165"/>
                    <a:pt x="47" y="1304"/>
                  </a:cubicBezTo>
                  <a:cubicBezTo>
                    <a:pt x="78" y="1320"/>
                    <a:pt x="93" y="1320"/>
                    <a:pt x="124" y="1335"/>
                  </a:cubicBezTo>
                  <a:cubicBezTo>
                    <a:pt x="171" y="1335"/>
                    <a:pt x="217" y="1351"/>
                    <a:pt x="264" y="1351"/>
                  </a:cubicBezTo>
                  <a:lnTo>
                    <a:pt x="279" y="1351"/>
                  </a:lnTo>
                  <a:cubicBezTo>
                    <a:pt x="310" y="1354"/>
                    <a:pt x="342" y="1356"/>
                    <a:pt x="375" y="1356"/>
                  </a:cubicBezTo>
                  <a:cubicBezTo>
                    <a:pt x="472" y="1356"/>
                    <a:pt x="577" y="1339"/>
                    <a:pt x="681" y="1304"/>
                  </a:cubicBezTo>
                  <a:cubicBezTo>
                    <a:pt x="712" y="1289"/>
                    <a:pt x="743" y="1273"/>
                    <a:pt x="774" y="1258"/>
                  </a:cubicBezTo>
                  <a:cubicBezTo>
                    <a:pt x="882" y="1211"/>
                    <a:pt x="991" y="1165"/>
                    <a:pt x="1068" y="1088"/>
                  </a:cubicBezTo>
                  <a:cubicBezTo>
                    <a:pt x="1083" y="1072"/>
                    <a:pt x="1114" y="1057"/>
                    <a:pt x="1130" y="1041"/>
                  </a:cubicBezTo>
                  <a:cubicBezTo>
                    <a:pt x="1223" y="933"/>
                    <a:pt x="1300" y="825"/>
                    <a:pt x="1362" y="701"/>
                  </a:cubicBezTo>
                  <a:cubicBezTo>
                    <a:pt x="1377" y="655"/>
                    <a:pt x="1408" y="608"/>
                    <a:pt x="1424" y="562"/>
                  </a:cubicBezTo>
                  <a:cubicBezTo>
                    <a:pt x="1455" y="438"/>
                    <a:pt x="1470" y="314"/>
                    <a:pt x="1455" y="190"/>
                  </a:cubicBezTo>
                  <a:lnTo>
                    <a:pt x="1470" y="190"/>
                  </a:lnTo>
                  <a:lnTo>
                    <a:pt x="1455" y="82"/>
                  </a:lnTo>
                  <a:cubicBezTo>
                    <a:pt x="1339" y="31"/>
                    <a:pt x="1213" y="1"/>
                    <a:pt x="1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5" name="Google Shape;1615;p37"/>
            <p:cNvSpPr/>
            <p:nvPr/>
          </p:nvSpPr>
          <p:spPr>
            <a:xfrm>
              <a:off x="3980925" y="2252100"/>
              <a:ext cx="63825" cy="55900"/>
            </a:xfrm>
            <a:custGeom>
              <a:avLst/>
              <a:gdLst/>
              <a:ahLst/>
              <a:cxnLst/>
              <a:rect l="l" t="t" r="r" b="b"/>
              <a:pathLst>
                <a:path w="2553" h="2236" extrusionOk="0">
                  <a:moveTo>
                    <a:pt x="1282" y="1"/>
                  </a:moveTo>
                  <a:cubicBezTo>
                    <a:pt x="1112" y="1"/>
                    <a:pt x="938" y="40"/>
                    <a:pt x="774" y="122"/>
                  </a:cubicBezTo>
                  <a:cubicBezTo>
                    <a:pt x="233" y="385"/>
                    <a:pt x="0" y="1066"/>
                    <a:pt x="279" y="1607"/>
                  </a:cubicBezTo>
                  <a:cubicBezTo>
                    <a:pt x="477" y="2004"/>
                    <a:pt x="872" y="2236"/>
                    <a:pt x="1284" y="2236"/>
                  </a:cubicBezTo>
                  <a:cubicBezTo>
                    <a:pt x="1450" y="2236"/>
                    <a:pt x="1619" y="2198"/>
                    <a:pt x="1779" y="2118"/>
                  </a:cubicBezTo>
                  <a:cubicBezTo>
                    <a:pt x="2321" y="1839"/>
                    <a:pt x="2553" y="1174"/>
                    <a:pt x="2274" y="617"/>
                  </a:cubicBezTo>
                  <a:cubicBezTo>
                    <a:pt x="2078" y="224"/>
                    <a:pt x="1689" y="1"/>
                    <a:pt x="1282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6" name="Google Shape;1616;p37"/>
            <p:cNvSpPr/>
            <p:nvPr/>
          </p:nvSpPr>
          <p:spPr>
            <a:xfrm>
              <a:off x="3992925" y="2262425"/>
              <a:ext cx="39850" cy="35150"/>
            </a:xfrm>
            <a:custGeom>
              <a:avLst/>
              <a:gdLst/>
              <a:ahLst/>
              <a:cxnLst/>
              <a:rect l="l" t="t" r="r" b="b"/>
              <a:pathLst>
                <a:path w="1594" h="1406" extrusionOk="0">
                  <a:moveTo>
                    <a:pt x="799" y="1"/>
                  </a:moveTo>
                  <a:cubicBezTo>
                    <a:pt x="693" y="1"/>
                    <a:pt x="584" y="26"/>
                    <a:pt x="480" y="80"/>
                  </a:cubicBezTo>
                  <a:cubicBezTo>
                    <a:pt x="139" y="250"/>
                    <a:pt x="0" y="668"/>
                    <a:pt x="170" y="1008"/>
                  </a:cubicBezTo>
                  <a:cubicBezTo>
                    <a:pt x="291" y="1262"/>
                    <a:pt x="538" y="1406"/>
                    <a:pt x="799" y="1406"/>
                  </a:cubicBezTo>
                  <a:cubicBezTo>
                    <a:pt x="904" y="1406"/>
                    <a:pt x="1012" y="1382"/>
                    <a:pt x="1114" y="1333"/>
                  </a:cubicBezTo>
                  <a:cubicBezTo>
                    <a:pt x="1454" y="1163"/>
                    <a:pt x="1593" y="730"/>
                    <a:pt x="1423" y="390"/>
                  </a:cubicBezTo>
                  <a:cubicBezTo>
                    <a:pt x="1303" y="149"/>
                    <a:pt x="1058" y="1"/>
                    <a:pt x="799" y="1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7" name="Google Shape;1617;p37"/>
            <p:cNvSpPr/>
            <p:nvPr/>
          </p:nvSpPr>
          <p:spPr>
            <a:xfrm>
              <a:off x="4011475" y="2263650"/>
              <a:ext cx="29800" cy="44100"/>
            </a:xfrm>
            <a:custGeom>
              <a:avLst/>
              <a:gdLst/>
              <a:ahLst/>
              <a:cxnLst/>
              <a:rect l="l" t="t" r="r" b="b"/>
              <a:pathLst>
                <a:path w="1192" h="1764" extrusionOk="0">
                  <a:moveTo>
                    <a:pt x="960" y="0"/>
                  </a:moveTo>
                  <a:cubicBezTo>
                    <a:pt x="851" y="16"/>
                    <a:pt x="743" y="47"/>
                    <a:pt x="650" y="93"/>
                  </a:cubicBezTo>
                  <a:cubicBezTo>
                    <a:pt x="619" y="109"/>
                    <a:pt x="573" y="140"/>
                    <a:pt x="542" y="155"/>
                  </a:cubicBezTo>
                  <a:cubicBezTo>
                    <a:pt x="449" y="217"/>
                    <a:pt x="372" y="279"/>
                    <a:pt x="310" y="356"/>
                  </a:cubicBezTo>
                  <a:cubicBezTo>
                    <a:pt x="202" y="464"/>
                    <a:pt x="124" y="588"/>
                    <a:pt x="78" y="727"/>
                  </a:cubicBezTo>
                  <a:cubicBezTo>
                    <a:pt x="47" y="820"/>
                    <a:pt x="16" y="929"/>
                    <a:pt x="1" y="1037"/>
                  </a:cubicBezTo>
                  <a:cubicBezTo>
                    <a:pt x="1" y="1145"/>
                    <a:pt x="1" y="1253"/>
                    <a:pt x="16" y="1346"/>
                  </a:cubicBezTo>
                  <a:cubicBezTo>
                    <a:pt x="31" y="1454"/>
                    <a:pt x="78" y="1563"/>
                    <a:pt x="124" y="1656"/>
                  </a:cubicBezTo>
                  <a:cubicBezTo>
                    <a:pt x="140" y="1702"/>
                    <a:pt x="155" y="1733"/>
                    <a:pt x="171" y="1764"/>
                  </a:cubicBezTo>
                  <a:lnTo>
                    <a:pt x="279" y="1748"/>
                  </a:lnTo>
                  <a:cubicBezTo>
                    <a:pt x="294" y="1733"/>
                    <a:pt x="310" y="1733"/>
                    <a:pt x="341" y="1733"/>
                  </a:cubicBezTo>
                  <a:cubicBezTo>
                    <a:pt x="372" y="1717"/>
                    <a:pt x="418" y="1702"/>
                    <a:pt x="449" y="1702"/>
                  </a:cubicBezTo>
                  <a:cubicBezTo>
                    <a:pt x="480" y="1687"/>
                    <a:pt x="527" y="1671"/>
                    <a:pt x="557" y="1656"/>
                  </a:cubicBezTo>
                  <a:cubicBezTo>
                    <a:pt x="805" y="1532"/>
                    <a:pt x="975" y="1331"/>
                    <a:pt x="1083" y="1099"/>
                  </a:cubicBezTo>
                  <a:cubicBezTo>
                    <a:pt x="1114" y="1021"/>
                    <a:pt x="1130" y="959"/>
                    <a:pt x="1145" y="882"/>
                  </a:cubicBezTo>
                  <a:cubicBezTo>
                    <a:pt x="1192" y="650"/>
                    <a:pt x="1176" y="387"/>
                    <a:pt x="1052" y="155"/>
                  </a:cubicBezTo>
                  <a:cubicBezTo>
                    <a:pt x="1037" y="124"/>
                    <a:pt x="1022" y="93"/>
                    <a:pt x="1006" y="78"/>
                  </a:cubicBezTo>
                  <a:cubicBezTo>
                    <a:pt x="991" y="47"/>
                    <a:pt x="975" y="16"/>
                    <a:pt x="960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8" name="Google Shape;1618;p37"/>
            <p:cNvSpPr/>
            <p:nvPr/>
          </p:nvSpPr>
          <p:spPr>
            <a:xfrm>
              <a:off x="3984800" y="2272775"/>
              <a:ext cx="35200" cy="34975"/>
            </a:xfrm>
            <a:custGeom>
              <a:avLst/>
              <a:gdLst/>
              <a:ahLst/>
              <a:cxnLst/>
              <a:rect l="l" t="t" r="r" b="b"/>
              <a:pathLst>
                <a:path w="1408" h="1399" extrusionOk="0">
                  <a:moveTo>
                    <a:pt x="366" y="1"/>
                  </a:moveTo>
                  <a:cubicBezTo>
                    <a:pt x="254" y="1"/>
                    <a:pt x="147" y="18"/>
                    <a:pt x="31" y="53"/>
                  </a:cubicBezTo>
                  <a:cubicBezTo>
                    <a:pt x="16" y="99"/>
                    <a:pt x="16" y="130"/>
                    <a:pt x="16" y="177"/>
                  </a:cubicBezTo>
                  <a:cubicBezTo>
                    <a:pt x="0" y="208"/>
                    <a:pt x="0" y="254"/>
                    <a:pt x="0" y="285"/>
                  </a:cubicBezTo>
                  <a:cubicBezTo>
                    <a:pt x="0" y="331"/>
                    <a:pt x="0" y="378"/>
                    <a:pt x="16" y="409"/>
                  </a:cubicBezTo>
                  <a:cubicBezTo>
                    <a:pt x="16" y="455"/>
                    <a:pt x="16" y="502"/>
                    <a:pt x="31" y="533"/>
                  </a:cubicBezTo>
                  <a:cubicBezTo>
                    <a:pt x="47" y="564"/>
                    <a:pt x="47" y="594"/>
                    <a:pt x="62" y="625"/>
                  </a:cubicBezTo>
                  <a:cubicBezTo>
                    <a:pt x="62" y="656"/>
                    <a:pt x="78" y="672"/>
                    <a:pt x="78" y="703"/>
                  </a:cubicBezTo>
                  <a:cubicBezTo>
                    <a:pt x="93" y="718"/>
                    <a:pt x="93" y="734"/>
                    <a:pt x="108" y="749"/>
                  </a:cubicBezTo>
                  <a:lnTo>
                    <a:pt x="124" y="780"/>
                  </a:lnTo>
                  <a:cubicBezTo>
                    <a:pt x="155" y="826"/>
                    <a:pt x="170" y="873"/>
                    <a:pt x="201" y="919"/>
                  </a:cubicBezTo>
                  <a:cubicBezTo>
                    <a:pt x="418" y="1229"/>
                    <a:pt x="758" y="1399"/>
                    <a:pt x="1129" y="1399"/>
                  </a:cubicBezTo>
                  <a:lnTo>
                    <a:pt x="1238" y="1399"/>
                  </a:lnTo>
                  <a:lnTo>
                    <a:pt x="1346" y="1383"/>
                  </a:lnTo>
                  <a:cubicBezTo>
                    <a:pt x="1392" y="1244"/>
                    <a:pt x="1408" y="1089"/>
                    <a:pt x="1392" y="935"/>
                  </a:cubicBezTo>
                  <a:cubicBezTo>
                    <a:pt x="1392" y="826"/>
                    <a:pt x="1361" y="718"/>
                    <a:pt x="1315" y="625"/>
                  </a:cubicBezTo>
                  <a:cubicBezTo>
                    <a:pt x="1315" y="610"/>
                    <a:pt x="1300" y="594"/>
                    <a:pt x="1300" y="579"/>
                  </a:cubicBezTo>
                  <a:cubicBezTo>
                    <a:pt x="1253" y="502"/>
                    <a:pt x="1207" y="424"/>
                    <a:pt x="1145" y="362"/>
                  </a:cubicBezTo>
                  <a:cubicBezTo>
                    <a:pt x="1052" y="239"/>
                    <a:pt x="928" y="146"/>
                    <a:pt x="789" y="84"/>
                  </a:cubicBezTo>
                  <a:cubicBezTo>
                    <a:pt x="696" y="53"/>
                    <a:pt x="588" y="22"/>
                    <a:pt x="480" y="7"/>
                  </a:cubicBezTo>
                  <a:cubicBezTo>
                    <a:pt x="441" y="3"/>
                    <a:pt x="403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4096550" y="2362500"/>
              <a:ext cx="63450" cy="55775"/>
            </a:xfrm>
            <a:custGeom>
              <a:avLst/>
              <a:gdLst/>
              <a:ahLst/>
              <a:cxnLst/>
              <a:rect l="l" t="t" r="r" b="b"/>
              <a:pathLst>
                <a:path w="2538" h="2231" extrusionOk="0">
                  <a:moveTo>
                    <a:pt x="1272" y="1"/>
                  </a:moveTo>
                  <a:cubicBezTo>
                    <a:pt x="915" y="1"/>
                    <a:pt x="562" y="169"/>
                    <a:pt x="341" y="486"/>
                  </a:cubicBezTo>
                  <a:cubicBezTo>
                    <a:pt x="1" y="997"/>
                    <a:pt x="125" y="1693"/>
                    <a:pt x="635" y="2033"/>
                  </a:cubicBezTo>
                  <a:cubicBezTo>
                    <a:pt x="828" y="2167"/>
                    <a:pt x="1047" y="2231"/>
                    <a:pt x="1264" y="2231"/>
                  </a:cubicBezTo>
                  <a:cubicBezTo>
                    <a:pt x="1622" y="2231"/>
                    <a:pt x="1976" y="2057"/>
                    <a:pt x="2197" y="1739"/>
                  </a:cubicBezTo>
                  <a:cubicBezTo>
                    <a:pt x="2538" y="1229"/>
                    <a:pt x="2414" y="548"/>
                    <a:pt x="1904" y="192"/>
                  </a:cubicBezTo>
                  <a:cubicBezTo>
                    <a:pt x="1710" y="63"/>
                    <a:pt x="1490" y="1"/>
                    <a:pt x="1272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0" name="Google Shape;1620;p37"/>
            <p:cNvSpPr/>
            <p:nvPr/>
          </p:nvSpPr>
          <p:spPr>
            <a:xfrm>
              <a:off x="4108150" y="2372750"/>
              <a:ext cx="40250" cy="35125"/>
            </a:xfrm>
            <a:custGeom>
              <a:avLst/>
              <a:gdLst/>
              <a:ahLst/>
              <a:cxnLst/>
              <a:rect l="l" t="t" r="r" b="b"/>
              <a:pathLst>
                <a:path w="1610" h="1405" extrusionOk="0">
                  <a:moveTo>
                    <a:pt x="808" y="0"/>
                  </a:moveTo>
                  <a:cubicBezTo>
                    <a:pt x="585" y="0"/>
                    <a:pt x="367" y="107"/>
                    <a:pt x="233" y="308"/>
                  </a:cubicBezTo>
                  <a:cubicBezTo>
                    <a:pt x="1" y="633"/>
                    <a:pt x="94" y="1066"/>
                    <a:pt x="403" y="1283"/>
                  </a:cubicBezTo>
                  <a:cubicBezTo>
                    <a:pt x="526" y="1365"/>
                    <a:pt x="665" y="1405"/>
                    <a:pt x="802" y="1405"/>
                  </a:cubicBezTo>
                  <a:cubicBezTo>
                    <a:pt x="1026" y="1405"/>
                    <a:pt x="1243" y="1298"/>
                    <a:pt x="1378" y="1097"/>
                  </a:cubicBezTo>
                  <a:cubicBezTo>
                    <a:pt x="1610" y="788"/>
                    <a:pt x="1517" y="339"/>
                    <a:pt x="1207" y="122"/>
                  </a:cubicBezTo>
                  <a:cubicBezTo>
                    <a:pt x="1084" y="40"/>
                    <a:pt x="945" y="0"/>
                    <a:pt x="808" y="0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1" name="Google Shape;1621;p37"/>
            <p:cNvSpPr/>
            <p:nvPr/>
          </p:nvSpPr>
          <p:spPr>
            <a:xfrm>
              <a:off x="4105450" y="2391400"/>
              <a:ext cx="48375" cy="26875"/>
            </a:xfrm>
            <a:custGeom>
              <a:avLst/>
              <a:gdLst/>
              <a:ahLst/>
              <a:cxnLst/>
              <a:rect l="l" t="t" r="r" b="b"/>
              <a:pathLst>
                <a:path w="1935" h="1075" extrusionOk="0">
                  <a:moveTo>
                    <a:pt x="1046" y="1"/>
                  </a:moveTo>
                  <a:cubicBezTo>
                    <a:pt x="985" y="1"/>
                    <a:pt x="925" y="4"/>
                    <a:pt x="867" y="11"/>
                  </a:cubicBezTo>
                  <a:cubicBezTo>
                    <a:pt x="759" y="26"/>
                    <a:pt x="650" y="57"/>
                    <a:pt x="557" y="104"/>
                  </a:cubicBezTo>
                  <a:cubicBezTo>
                    <a:pt x="465" y="150"/>
                    <a:pt x="372" y="196"/>
                    <a:pt x="279" y="274"/>
                  </a:cubicBezTo>
                  <a:cubicBezTo>
                    <a:pt x="202" y="336"/>
                    <a:pt x="124" y="413"/>
                    <a:pt x="62" y="506"/>
                  </a:cubicBezTo>
                  <a:cubicBezTo>
                    <a:pt x="47" y="537"/>
                    <a:pt x="16" y="568"/>
                    <a:pt x="1" y="599"/>
                  </a:cubicBezTo>
                  <a:lnTo>
                    <a:pt x="78" y="691"/>
                  </a:lnTo>
                  <a:cubicBezTo>
                    <a:pt x="124" y="753"/>
                    <a:pt x="202" y="831"/>
                    <a:pt x="279" y="877"/>
                  </a:cubicBezTo>
                  <a:cubicBezTo>
                    <a:pt x="472" y="1011"/>
                    <a:pt x="691" y="1075"/>
                    <a:pt x="908" y="1075"/>
                  </a:cubicBezTo>
                  <a:cubicBezTo>
                    <a:pt x="1266" y="1075"/>
                    <a:pt x="1620" y="901"/>
                    <a:pt x="1841" y="583"/>
                  </a:cubicBezTo>
                  <a:cubicBezTo>
                    <a:pt x="1872" y="537"/>
                    <a:pt x="1903" y="490"/>
                    <a:pt x="1919" y="444"/>
                  </a:cubicBezTo>
                  <a:cubicBezTo>
                    <a:pt x="1919" y="428"/>
                    <a:pt x="1919" y="428"/>
                    <a:pt x="1934" y="428"/>
                  </a:cubicBezTo>
                  <a:lnTo>
                    <a:pt x="1919" y="428"/>
                  </a:lnTo>
                  <a:cubicBezTo>
                    <a:pt x="1857" y="336"/>
                    <a:pt x="1780" y="274"/>
                    <a:pt x="1687" y="212"/>
                  </a:cubicBezTo>
                  <a:cubicBezTo>
                    <a:pt x="1656" y="181"/>
                    <a:pt x="1625" y="165"/>
                    <a:pt x="1594" y="150"/>
                  </a:cubicBezTo>
                  <a:cubicBezTo>
                    <a:pt x="1501" y="88"/>
                    <a:pt x="1393" y="57"/>
                    <a:pt x="1300" y="26"/>
                  </a:cubicBezTo>
                  <a:cubicBezTo>
                    <a:pt x="1218" y="8"/>
                    <a:pt x="1132" y="1"/>
                    <a:pt x="1046" y="1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4100425" y="2363800"/>
              <a:ext cx="28250" cy="44900"/>
            </a:xfrm>
            <a:custGeom>
              <a:avLst/>
              <a:gdLst/>
              <a:ahLst/>
              <a:cxnLst/>
              <a:rect l="l" t="t" r="r" b="b"/>
              <a:pathLst>
                <a:path w="1130" h="1796" extrusionOk="0">
                  <a:moveTo>
                    <a:pt x="789" y="1"/>
                  </a:moveTo>
                  <a:cubicBezTo>
                    <a:pt x="728" y="16"/>
                    <a:pt x="666" y="32"/>
                    <a:pt x="619" y="63"/>
                  </a:cubicBezTo>
                  <a:cubicBezTo>
                    <a:pt x="588" y="78"/>
                    <a:pt x="557" y="94"/>
                    <a:pt x="526" y="109"/>
                  </a:cubicBezTo>
                  <a:cubicBezTo>
                    <a:pt x="511" y="125"/>
                    <a:pt x="480" y="140"/>
                    <a:pt x="465" y="156"/>
                  </a:cubicBezTo>
                  <a:cubicBezTo>
                    <a:pt x="434" y="187"/>
                    <a:pt x="403" y="202"/>
                    <a:pt x="387" y="217"/>
                  </a:cubicBezTo>
                  <a:lnTo>
                    <a:pt x="372" y="217"/>
                  </a:lnTo>
                  <a:cubicBezTo>
                    <a:pt x="356" y="248"/>
                    <a:pt x="341" y="264"/>
                    <a:pt x="310" y="279"/>
                  </a:cubicBezTo>
                  <a:cubicBezTo>
                    <a:pt x="294" y="310"/>
                    <a:pt x="263" y="326"/>
                    <a:pt x="248" y="357"/>
                  </a:cubicBezTo>
                  <a:cubicBezTo>
                    <a:pt x="233" y="388"/>
                    <a:pt x="217" y="403"/>
                    <a:pt x="186" y="434"/>
                  </a:cubicBezTo>
                  <a:cubicBezTo>
                    <a:pt x="109" y="558"/>
                    <a:pt x="62" y="682"/>
                    <a:pt x="31" y="821"/>
                  </a:cubicBezTo>
                  <a:cubicBezTo>
                    <a:pt x="0" y="929"/>
                    <a:pt x="0" y="1037"/>
                    <a:pt x="0" y="1146"/>
                  </a:cubicBezTo>
                  <a:cubicBezTo>
                    <a:pt x="0" y="1177"/>
                    <a:pt x="0" y="1208"/>
                    <a:pt x="16" y="1238"/>
                  </a:cubicBezTo>
                  <a:cubicBezTo>
                    <a:pt x="31" y="1409"/>
                    <a:pt x="93" y="1563"/>
                    <a:pt x="202" y="1703"/>
                  </a:cubicBezTo>
                  <a:lnTo>
                    <a:pt x="279" y="1795"/>
                  </a:lnTo>
                  <a:cubicBezTo>
                    <a:pt x="418" y="1764"/>
                    <a:pt x="557" y="1703"/>
                    <a:pt x="697" y="1625"/>
                  </a:cubicBezTo>
                  <a:cubicBezTo>
                    <a:pt x="774" y="1563"/>
                    <a:pt x="851" y="1486"/>
                    <a:pt x="913" y="1393"/>
                  </a:cubicBezTo>
                  <a:cubicBezTo>
                    <a:pt x="929" y="1378"/>
                    <a:pt x="944" y="1378"/>
                    <a:pt x="944" y="1362"/>
                  </a:cubicBezTo>
                  <a:cubicBezTo>
                    <a:pt x="991" y="1285"/>
                    <a:pt x="1037" y="1208"/>
                    <a:pt x="1068" y="1115"/>
                  </a:cubicBezTo>
                  <a:cubicBezTo>
                    <a:pt x="1114" y="975"/>
                    <a:pt x="1130" y="821"/>
                    <a:pt x="1114" y="666"/>
                  </a:cubicBezTo>
                  <a:cubicBezTo>
                    <a:pt x="1114" y="573"/>
                    <a:pt x="1083" y="465"/>
                    <a:pt x="1052" y="372"/>
                  </a:cubicBezTo>
                  <a:lnTo>
                    <a:pt x="1037" y="372"/>
                  </a:lnTo>
                  <a:cubicBezTo>
                    <a:pt x="991" y="233"/>
                    <a:pt x="898" y="109"/>
                    <a:pt x="7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4" name="Google Shape;1624;p38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5" name="Google Shape;1625;p38"/>
          <p:cNvGrpSpPr/>
          <p:nvPr/>
        </p:nvGrpSpPr>
        <p:grpSpPr>
          <a:xfrm rot="10800000">
            <a:off x="260382" y="254326"/>
            <a:ext cx="8607802" cy="4648773"/>
            <a:chOff x="1046973" y="760783"/>
            <a:chExt cx="6012295" cy="3247030"/>
          </a:xfrm>
        </p:grpSpPr>
        <p:sp>
          <p:nvSpPr>
            <p:cNvPr id="1626" name="Google Shape;1626;p38"/>
            <p:cNvSpPr/>
            <p:nvPr/>
          </p:nvSpPr>
          <p:spPr>
            <a:xfrm>
              <a:off x="1069021" y="808056"/>
              <a:ext cx="92725" cy="114750"/>
            </a:xfrm>
            <a:custGeom>
              <a:avLst/>
              <a:gdLst/>
              <a:ahLst/>
              <a:cxnLst/>
              <a:rect l="l" t="t" r="r" b="b"/>
              <a:pathLst>
                <a:path w="3709" h="4590" extrusionOk="0">
                  <a:moveTo>
                    <a:pt x="1855" y="0"/>
                  </a:moveTo>
                  <a:cubicBezTo>
                    <a:pt x="1794" y="1247"/>
                    <a:pt x="1004" y="2250"/>
                    <a:pt x="1" y="2310"/>
                  </a:cubicBezTo>
                  <a:cubicBezTo>
                    <a:pt x="1004" y="2341"/>
                    <a:pt x="1794" y="3344"/>
                    <a:pt x="1855" y="4590"/>
                  </a:cubicBezTo>
                  <a:cubicBezTo>
                    <a:pt x="1916" y="3344"/>
                    <a:pt x="2706" y="2371"/>
                    <a:pt x="3709" y="2310"/>
                  </a:cubicBezTo>
                  <a:cubicBezTo>
                    <a:pt x="2706" y="2250"/>
                    <a:pt x="1916" y="1247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7" name="Google Shape;1627;p38"/>
            <p:cNvSpPr/>
            <p:nvPr/>
          </p:nvSpPr>
          <p:spPr>
            <a:xfrm>
              <a:off x="4441403" y="3843768"/>
              <a:ext cx="92725" cy="114000"/>
            </a:xfrm>
            <a:custGeom>
              <a:avLst/>
              <a:gdLst/>
              <a:ahLst/>
              <a:cxnLst/>
              <a:rect l="l" t="t" r="r" b="b"/>
              <a:pathLst>
                <a:path w="3709" h="4560" extrusionOk="0">
                  <a:moveTo>
                    <a:pt x="1854" y="0"/>
                  </a:moveTo>
                  <a:cubicBezTo>
                    <a:pt x="1793" y="1216"/>
                    <a:pt x="1003" y="2219"/>
                    <a:pt x="0" y="2280"/>
                  </a:cubicBezTo>
                  <a:cubicBezTo>
                    <a:pt x="1003" y="2310"/>
                    <a:pt x="1793" y="3314"/>
                    <a:pt x="1854" y="4560"/>
                  </a:cubicBezTo>
                  <a:cubicBezTo>
                    <a:pt x="1915" y="3314"/>
                    <a:pt x="2705" y="2341"/>
                    <a:pt x="3708" y="2280"/>
                  </a:cubicBezTo>
                  <a:cubicBezTo>
                    <a:pt x="2705" y="2219"/>
                    <a:pt x="1915" y="1216"/>
                    <a:pt x="1854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8" name="Google Shape;1628;p38"/>
            <p:cNvSpPr/>
            <p:nvPr/>
          </p:nvSpPr>
          <p:spPr>
            <a:xfrm>
              <a:off x="6965768" y="3068498"/>
              <a:ext cx="93500" cy="114000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47"/>
                    <a:pt x="1003" y="2220"/>
                    <a:pt x="0" y="2280"/>
                  </a:cubicBezTo>
                  <a:cubicBezTo>
                    <a:pt x="1003" y="2341"/>
                    <a:pt x="1824" y="3344"/>
                    <a:pt x="1885" y="4560"/>
                  </a:cubicBezTo>
                  <a:cubicBezTo>
                    <a:pt x="1915" y="3344"/>
                    <a:pt x="2736" y="2341"/>
                    <a:pt x="3739" y="2280"/>
                  </a:cubicBezTo>
                  <a:cubicBezTo>
                    <a:pt x="2736" y="2220"/>
                    <a:pt x="1915" y="1247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9" name="Google Shape;1629;p38"/>
            <p:cNvSpPr/>
            <p:nvPr/>
          </p:nvSpPr>
          <p:spPr>
            <a:xfrm>
              <a:off x="1069011" y="2415028"/>
              <a:ext cx="92725" cy="114025"/>
            </a:xfrm>
            <a:custGeom>
              <a:avLst/>
              <a:gdLst/>
              <a:ahLst/>
              <a:cxnLst/>
              <a:rect l="l" t="t" r="r" b="b"/>
              <a:pathLst>
                <a:path w="3709" h="4561" extrusionOk="0">
                  <a:moveTo>
                    <a:pt x="1854" y="1"/>
                  </a:moveTo>
                  <a:cubicBezTo>
                    <a:pt x="1824" y="1217"/>
                    <a:pt x="1003" y="2220"/>
                    <a:pt x="0" y="2281"/>
                  </a:cubicBezTo>
                  <a:cubicBezTo>
                    <a:pt x="1003" y="2341"/>
                    <a:pt x="1824" y="3314"/>
                    <a:pt x="1854" y="4560"/>
                  </a:cubicBezTo>
                  <a:cubicBezTo>
                    <a:pt x="1915" y="3314"/>
                    <a:pt x="2705" y="2341"/>
                    <a:pt x="3708" y="2281"/>
                  </a:cubicBezTo>
                  <a:cubicBezTo>
                    <a:pt x="2705" y="2220"/>
                    <a:pt x="1915" y="121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0" name="Google Shape;1630;p38"/>
            <p:cNvSpPr/>
            <p:nvPr/>
          </p:nvSpPr>
          <p:spPr>
            <a:xfrm>
              <a:off x="6793535" y="851873"/>
              <a:ext cx="92725" cy="114775"/>
            </a:xfrm>
            <a:custGeom>
              <a:avLst/>
              <a:gdLst/>
              <a:ahLst/>
              <a:cxnLst/>
              <a:rect l="l" t="t" r="r" b="b"/>
              <a:pathLst>
                <a:path w="3709" h="4591" extrusionOk="0">
                  <a:moveTo>
                    <a:pt x="1854" y="1"/>
                  </a:moveTo>
                  <a:cubicBezTo>
                    <a:pt x="1824" y="1247"/>
                    <a:pt x="1003" y="2250"/>
                    <a:pt x="0" y="2280"/>
                  </a:cubicBezTo>
                  <a:lnTo>
                    <a:pt x="0" y="2311"/>
                  </a:lnTo>
                  <a:cubicBezTo>
                    <a:pt x="1003" y="2341"/>
                    <a:pt x="1824" y="3344"/>
                    <a:pt x="1854" y="4590"/>
                  </a:cubicBezTo>
                  <a:cubicBezTo>
                    <a:pt x="1915" y="3344"/>
                    <a:pt x="2706" y="2341"/>
                    <a:pt x="3709" y="2311"/>
                  </a:cubicBezTo>
                  <a:lnTo>
                    <a:pt x="3709" y="2280"/>
                  </a:lnTo>
                  <a:cubicBezTo>
                    <a:pt x="2706" y="2250"/>
                    <a:pt x="1915" y="124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1" name="Google Shape;1631;p38"/>
            <p:cNvSpPr/>
            <p:nvPr/>
          </p:nvSpPr>
          <p:spPr>
            <a:xfrm>
              <a:off x="1161744" y="3893063"/>
              <a:ext cx="93500" cy="114750"/>
            </a:xfrm>
            <a:custGeom>
              <a:avLst/>
              <a:gdLst/>
              <a:ahLst/>
              <a:cxnLst/>
              <a:rect l="l" t="t" r="r" b="b"/>
              <a:pathLst>
                <a:path w="3740" h="4590" extrusionOk="0">
                  <a:moveTo>
                    <a:pt x="1885" y="0"/>
                  </a:moveTo>
                  <a:cubicBezTo>
                    <a:pt x="1824" y="1246"/>
                    <a:pt x="1004" y="2249"/>
                    <a:pt x="1" y="2280"/>
                  </a:cubicBezTo>
                  <a:lnTo>
                    <a:pt x="1" y="2310"/>
                  </a:lnTo>
                  <a:cubicBezTo>
                    <a:pt x="1004" y="2341"/>
                    <a:pt x="1824" y="3344"/>
                    <a:pt x="1885" y="4590"/>
                  </a:cubicBezTo>
                  <a:cubicBezTo>
                    <a:pt x="1916" y="3344"/>
                    <a:pt x="2736" y="2341"/>
                    <a:pt x="3739" y="2310"/>
                  </a:cubicBezTo>
                  <a:cubicBezTo>
                    <a:pt x="3739" y="2310"/>
                    <a:pt x="3739" y="2310"/>
                    <a:pt x="3739" y="2280"/>
                  </a:cubicBezTo>
                  <a:cubicBezTo>
                    <a:pt x="2736" y="2249"/>
                    <a:pt x="1916" y="1246"/>
                    <a:pt x="188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2" name="Google Shape;1632;p38"/>
            <p:cNvSpPr/>
            <p:nvPr/>
          </p:nvSpPr>
          <p:spPr>
            <a:xfrm>
              <a:off x="5905720" y="3822430"/>
              <a:ext cx="21300" cy="21325"/>
            </a:xfrm>
            <a:custGeom>
              <a:avLst/>
              <a:gdLst/>
              <a:ahLst/>
              <a:cxnLst/>
              <a:rect l="l" t="t" r="r" b="b"/>
              <a:pathLst>
                <a:path w="852" h="853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70"/>
                    <a:pt x="183" y="852"/>
                    <a:pt x="426" y="852"/>
                  </a:cubicBezTo>
                  <a:cubicBezTo>
                    <a:pt x="669" y="852"/>
                    <a:pt x="851" y="670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3" name="Google Shape;1633;p38"/>
            <p:cNvSpPr/>
            <p:nvPr/>
          </p:nvSpPr>
          <p:spPr>
            <a:xfrm>
              <a:off x="6895525" y="2317116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69"/>
                    <a:pt x="214" y="852"/>
                    <a:pt x="426" y="852"/>
                  </a:cubicBezTo>
                  <a:cubicBezTo>
                    <a:pt x="669" y="852"/>
                    <a:pt x="852" y="669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4" name="Google Shape;1634;p38"/>
            <p:cNvSpPr/>
            <p:nvPr/>
          </p:nvSpPr>
          <p:spPr>
            <a:xfrm>
              <a:off x="1046973" y="3247622"/>
              <a:ext cx="22050" cy="21300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456" y="0"/>
                  </a:moveTo>
                  <a:cubicBezTo>
                    <a:pt x="213" y="0"/>
                    <a:pt x="0" y="183"/>
                    <a:pt x="0" y="426"/>
                  </a:cubicBezTo>
                  <a:cubicBezTo>
                    <a:pt x="0" y="669"/>
                    <a:pt x="213" y="852"/>
                    <a:pt x="456" y="852"/>
                  </a:cubicBezTo>
                  <a:cubicBezTo>
                    <a:pt x="669" y="852"/>
                    <a:pt x="882" y="669"/>
                    <a:pt x="882" y="426"/>
                  </a:cubicBezTo>
                  <a:cubicBezTo>
                    <a:pt x="882" y="183"/>
                    <a:pt x="669" y="0"/>
                    <a:pt x="45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5" name="Google Shape;1635;p38"/>
            <p:cNvSpPr/>
            <p:nvPr/>
          </p:nvSpPr>
          <p:spPr>
            <a:xfrm>
              <a:off x="6829245" y="3703534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5881861" y="786752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38" y="851"/>
                    <a:pt x="851" y="669"/>
                    <a:pt x="851" y="426"/>
                  </a:cubicBezTo>
                  <a:cubicBezTo>
                    <a:pt x="851" y="183"/>
                    <a:pt x="638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7" name="Google Shape;1637;p38"/>
            <p:cNvSpPr/>
            <p:nvPr/>
          </p:nvSpPr>
          <p:spPr>
            <a:xfrm>
              <a:off x="1977453" y="760783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8" name="Google Shape;1638;p38"/>
            <p:cNvSpPr/>
            <p:nvPr/>
          </p:nvSpPr>
          <p:spPr>
            <a:xfrm>
              <a:off x="4420108" y="1061338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39" name="Google Shape;1639;p38"/>
          <p:cNvGrpSpPr/>
          <p:nvPr/>
        </p:nvGrpSpPr>
        <p:grpSpPr>
          <a:xfrm rot="2890193">
            <a:off x="521548" y="1024649"/>
            <a:ext cx="2106139" cy="1798791"/>
            <a:chOff x="4364125" y="2562275"/>
            <a:chExt cx="914000" cy="780575"/>
          </a:xfrm>
        </p:grpSpPr>
        <p:sp>
          <p:nvSpPr>
            <p:cNvPr id="1640" name="Google Shape;1640;p38"/>
            <p:cNvSpPr/>
            <p:nvPr/>
          </p:nvSpPr>
          <p:spPr>
            <a:xfrm>
              <a:off x="4364125" y="2927550"/>
              <a:ext cx="914000" cy="415300"/>
            </a:xfrm>
            <a:custGeom>
              <a:avLst/>
              <a:gdLst/>
              <a:ahLst/>
              <a:cxnLst/>
              <a:rect l="l" t="t" r="r" b="b"/>
              <a:pathLst>
                <a:path w="36560" h="16612" extrusionOk="0">
                  <a:moveTo>
                    <a:pt x="834" y="0"/>
                  </a:moveTo>
                  <a:cubicBezTo>
                    <a:pt x="834" y="0"/>
                    <a:pt x="0" y="1968"/>
                    <a:pt x="2369" y="3536"/>
                  </a:cubicBezTo>
                  <a:cubicBezTo>
                    <a:pt x="4704" y="5137"/>
                    <a:pt x="22383" y="15378"/>
                    <a:pt x="23350" y="15978"/>
                  </a:cubicBezTo>
                  <a:cubicBezTo>
                    <a:pt x="23885" y="16310"/>
                    <a:pt x="24492" y="16612"/>
                    <a:pt x="25130" y="16612"/>
                  </a:cubicBezTo>
                  <a:cubicBezTo>
                    <a:pt x="25646" y="16612"/>
                    <a:pt x="26183" y="16415"/>
                    <a:pt x="26719" y="15878"/>
                  </a:cubicBezTo>
                  <a:cubicBezTo>
                    <a:pt x="27920" y="14677"/>
                    <a:pt x="36560" y="1468"/>
                    <a:pt x="36560" y="1468"/>
                  </a:cubicBezTo>
                  <a:lnTo>
                    <a:pt x="33458" y="0"/>
                  </a:lnTo>
                  <a:close/>
                </a:path>
              </a:pathLst>
            </a:custGeom>
            <a:solidFill>
              <a:srgbClr val="253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1" name="Google Shape;1641;p38"/>
            <p:cNvSpPr/>
            <p:nvPr/>
          </p:nvSpPr>
          <p:spPr>
            <a:xfrm>
              <a:off x="4579275" y="3040125"/>
              <a:ext cx="42550" cy="95925"/>
            </a:xfrm>
            <a:custGeom>
              <a:avLst/>
              <a:gdLst/>
              <a:ahLst/>
              <a:cxnLst/>
              <a:rect l="l" t="t" r="r" b="b"/>
              <a:pathLst>
                <a:path w="1702" h="3837" extrusionOk="0">
                  <a:moveTo>
                    <a:pt x="434" y="0"/>
                  </a:moveTo>
                  <a:lnTo>
                    <a:pt x="434" y="0"/>
                  </a:lnTo>
                  <a:cubicBezTo>
                    <a:pt x="0" y="968"/>
                    <a:pt x="0" y="2135"/>
                    <a:pt x="467" y="3102"/>
                  </a:cubicBezTo>
                  <a:cubicBezTo>
                    <a:pt x="868" y="3336"/>
                    <a:pt x="1268" y="3569"/>
                    <a:pt x="1702" y="3836"/>
                  </a:cubicBezTo>
                  <a:cubicBezTo>
                    <a:pt x="1301" y="2769"/>
                    <a:pt x="1168" y="1601"/>
                    <a:pt x="1335" y="5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4681850" y="3096000"/>
              <a:ext cx="42550" cy="100100"/>
            </a:xfrm>
            <a:custGeom>
              <a:avLst/>
              <a:gdLst/>
              <a:ahLst/>
              <a:cxnLst/>
              <a:rect l="l" t="t" r="r" b="b"/>
              <a:pathLst>
                <a:path w="1702" h="4004" extrusionOk="0">
                  <a:moveTo>
                    <a:pt x="434" y="0"/>
                  </a:moveTo>
                  <a:cubicBezTo>
                    <a:pt x="67" y="701"/>
                    <a:pt x="0" y="1535"/>
                    <a:pt x="167" y="2302"/>
                  </a:cubicBezTo>
                  <a:cubicBezTo>
                    <a:pt x="234" y="2635"/>
                    <a:pt x="334" y="2969"/>
                    <a:pt x="467" y="3269"/>
                  </a:cubicBezTo>
                  <a:cubicBezTo>
                    <a:pt x="868" y="3536"/>
                    <a:pt x="1301" y="3770"/>
                    <a:pt x="1702" y="4003"/>
                  </a:cubicBezTo>
                  <a:cubicBezTo>
                    <a:pt x="1602" y="3736"/>
                    <a:pt x="1501" y="3469"/>
                    <a:pt x="1435" y="3202"/>
                  </a:cubicBezTo>
                  <a:cubicBezTo>
                    <a:pt x="1168" y="2302"/>
                    <a:pt x="1101" y="1368"/>
                    <a:pt x="1335" y="467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3" name="Google Shape;1643;p38"/>
            <p:cNvSpPr/>
            <p:nvPr/>
          </p:nvSpPr>
          <p:spPr>
            <a:xfrm>
              <a:off x="4483375" y="2985925"/>
              <a:ext cx="31700" cy="85075"/>
            </a:xfrm>
            <a:custGeom>
              <a:avLst/>
              <a:gdLst/>
              <a:ahLst/>
              <a:cxnLst/>
              <a:rect l="l" t="t" r="r" b="b"/>
              <a:pathLst>
                <a:path w="1268" h="3403" extrusionOk="0">
                  <a:moveTo>
                    <a:pt x="334" y="0"/>
                  </a:moveTo>
                  <a:cubicBezTo>
                    <a:pt x="67" y="500"/>
                    <a:pt x="0" y="1101"/>
                    <a:pt x="0" y="1635"/>
                  </a:cubicBezTo>
                  <a:cubicBezTo>
                    <a:pt x="34" y="2035"/>
                    <a:pt x="67" y="2402"/>
                    <a:pt x="134" y="2802"/>
                  </a:cubicBezTo>
                  <a:cubicBezTo>
                    <a:pt x="467" y="2969"/>
                    <a:pt x="801" y="3169"/>
                    <a:pt x="1135" y="3402"/>
                  </a:cubicBezTo>
                  <a:cubicBezTo>
                    <a:pt x="868" y="2468"/>
                    <a:pt x="901" y="1434"/>
                    <a:pt x="1268" y="534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4" name="Google Shape;1644;p38"/>
            <p:cNvSpPr/>
            <p:nvPr/>
          </p:nvSpPr>
          <p:spPr>
            <a:xfrm>
              <a:off x="4788600" y="3153525"/>
              <a:ext cx="46725" cy="107600"/>
            </a:xfrm>
            <a:custGeom>
              <a:avLst/>
              <a:gdLst/>
              <a:ahLst/>
              <a:cxnLst/>
              <a:rect l="l" t="t" r="r" b="b"/>
              <a:pathLst>
                <a:path w="1869" h="4304" extrusionOk="0">
                  <a:moveTo>
                    <a:pt x="400" y="1"/>
                  </a:moveTo>
                  <a:cubicBezTo>
                    <a:pt x="0" y="935"/>
                    <a:pt x="33" y="2002"/>
                    <a:pt x="300" y="2936"/>
                  </a:cubicBezTo>
                  <a:cubicBezTo>
                    <a:pt x="367" y="3136"/>
                    <a:pt x="434" y="3337"/>
                    <a:pt x="500" y="3503"/>
                  </a:cubicBezTo>
                  <a:cubicBezTo>
                    <a:pt x="967" y="3770"/>
                    <a:pt x="1434" y="4037"/>
                    <a:pt x="1868" y="4304"/>
                  </a:cubicBezTo>
                  <a:cubicBezTo>
                    <a:pt x="1768" y="4104"/>
                    <a:pt x="1701" y="3937"/>
                    <a:pt x="1668" y="3737"/>
                  </a:cubicBezTo>
                  <a:cubicBezTo>
                    <a:pt x="1334" y="2736"/>
                    <a:pt x="1301" y="1669"/>
                    <a:pt x="1635" y="668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4594275" y="3045950"/>
              <a:ext cx="26725" cy="90100"/>
            </a:xfrm>
            <a:custGeom>
              <a:avLst/>
              <a:gdLst/>
              <a:ahLst/>
              <a:cxnLst/>
              <a:rect l="l" t="t" r="r" b="b"/>
              <a:pathLst>
                <a:path w="1069" h="3604" extrusionOk="0">
                  <a:moveTo>
                    <a:pt x="268" y="1"/>
                  </a:moveTo>
                  <a:cubicBezTo>
                    <a:pt x="234" y="168"/>
                    <a:pt x="168" y="334"/>
                    <a:pt x="134" y="501"/>
                  </a:cubicBezTo>
                  <a:cubicBezTo>
                    <a:pt x="1" y="1102"/>
                    <a:pt x="34" y="1735"/>
                    <a:pt x="134" y="2336"/>
                  </a:cubicBezTo>
                  <a:cubicBezTo>
                    <a:pt x="201" y="2603"/>
                    <a:pt x="268" y="2869"/>
                    <a:pt x="334" y="3136"/>
                  </a:cubicBezTo>
                  <a:cubicBezTo>
                    <a:pt x="568" y="3303"/>
                    <a:pt x="835" y="3437"/>
                    <a:pt x="1068" y="3603"/>
                  </a:cubicBezTo>
                  <a:cubicBezTo>
                    <a:pt x="701" y="2536"/>
                    <a:pt x="568" y="1368"/>
                    <a:pt x="735" y="268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4696850" y="3100150"/>
              <a:ext cx="27550" cy="95950"/>
            </a:xfrm>
            <a:custGeom>
              <a:avLst/>
              <a:gdLst/>
              <a:ahLst/>
              <a:cxnLst/>
              <a:rect l="l" t="t" r="r" b="b"/>
              <a:pathLst>
                <a:path w="1102" h="3838" extrusionOk="0">
                  <a:moveTo>
                    <a:pt x="168" y="1"/>
                  </a:moveTo>
                  <a:cubicBezTo>
                    <a:pt x="34" y="568"/>
                    <a:pt x="1" y="1168"/>
                    <a:pt x="34" y="1769"/>
                  </a:cubicBezTo>
                  <a:cubicBezTo>
                    <a:pt x="68" y="2303"/>
                    <a:pt x="168" y="2836"/>
                    <a:pt x="301" y="3370"/>
                  </a:cubicBezTo>
                  <a:cubicBezTo>
                    <a:pt x="568" y="3537"/>
                    <a:pt x="835" y="3670"/>
                    <a:pt x="1102" y="3837"/>
                  </a:cubicBezTo>
                  <a:cubicBezTo>
                    <a:pt x="1002" y="3570"/>
                    <a:pt x="901" y="3303"/>
                    <a:pt x="835" y="3036"/>
                  </a:cubicBezTo>
                  <a:cubicBezTo>
                    <a:pt x="568" y="2136"/>
                    <a:pt x="501" y="1202"/>
                    <a:pt x="735" y="301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4494225" y="2991750"/>
              <a:ext cx="20850" cy="79250"/>
            </a:xfrm>
            <a:custGeom>
              <a:avLst/>
              <a:gdLst/>
              <a:ahLst/>
              <a:cxnLst/>
              <a:rect l="l" t="t" r="r" b="b"/>
              <a:pathLst>
                <a:path w="834" h="3170" extrusionOk="0">
                  <a:moveTo>
                    <a:pt x="300" y="1"/>
                  </a:moveTo>
                  <a:cubicBezTo>
                    <a:pt x="133" y="401"/>
                    <a:pt x="67" y="868"/>
                    <a:pt x="33" y="1301"/>
                  </a:cubicBezTo>
                  <a:cubicBezTo>
                    <a:pt x="0" y="1802"/>
                    <a:pt x="67" y="2302"/>
                    <a:pt x="133" y="2803"/>
                  </a:cubicBezTo>
                  <a:cubicBezTo>
                    <a:pt x="300" y="2936"/>
                    <a:pt x="500" y="3036"/>
                    <a:pt x="701" y="3169"/>
                  </a:cubicBezTo>
                  <a:cubicBezTo>
                    <a:pt x="434" y="2235"/>
                    <a:pt x="467" y="1201"/>
                    <a:pt x="834" y="301"/>
                  </a:cubicBezTo>
                  <a:lnTo>
                    <a:pt x="300" y="1"/>
                  </a:ln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4805275" y="3159375"/>
              <a:ext cx="30050" cy="101750"/>
            </a:xfrm>
            <a:custGeom>
              <a:avLst/>
              <a:gdLst/>
              <a:ahLst/>
              <a:cxnLst/>
              <a:rect l="l" t="t" r="r" b="b"/>
              <a:pathLst>
                <a:path w="1202" h="4070" extrusionOk="0">
                  <a:moveTo>
                    <a:pt x="167" y="0"/>
                  </a:moveTo>
                  <a:cubicBezTo>
                    <a:pt x="34" y="567"/>
                    <a:pt x="0" y="1134"/>
                    <a:pt x="0" y="1668"/>
                  </a:cubicBezTo>
                  <a:cubicBezTo>
                    <a:pt x="34" y="2302"/>
                    <a:pt x="100" y="2902"/>
                    <a:pt x="234" y="3503"/>
                  </a:cubicBezTo>
                  <a:cubicBezTo>
                    <a:pt x="567" y="3703"/>
                    <a:pt x="868" y="3870"/>
                    <a:pt x="1201" y="4070"/>
                  </a:cubicBezTo>
                  <a:cubicBezTo>
                    <a:pt x="1101" y="3870"/>
                    <a:pt x="1034" y="3703"/>
                    <a:pt x="1001" y="3503"/>
                  </a:cubicBezTo>
                  <a:cubicBezTo>
                    <a:pt x="667" y="2502"/>
                    <a:pt x="634" y="1435"/>
                    <a:pt x="968" y="434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4381625" y="2927550"/>
              <a:ext cx="896500" cy="415300"/>
            </a:xfrm>
            <a:custGeom>
              <a:avLst/>
              <a:gdLst/>
              <a:ahLst/>
              <a:cxnLst/>
              <a:rect l="l" t="t" r="r" b="b"/>
              <a:pathLst>
                <a:path w="35860" h="16612" extrusionOk="0">
                  <a:moveTo>
                    <a:pt x="30456" y="0"/>
                  </a:moveTo>
                  <a:lnTo>
                    <a:pt x="33692" y="1601"/>
                  </a:lnTo>
                  <a:cubicBezTo>
                    <a:pt x="33692" y="1601"/>
                    <a:pt x="25519" y="15611"/>
                    <a:pt x="24418" y="15678"/>
                  </a:cubicBezTo>
                  <a:cubicBezTo>
                    <a:pt x="24416" y="15678"/>
                    <a:pt x="24413" y="15678"/>
                    <a:pt x="24410" y="15678"/>
                  </a:cubicBezTo>
                  <a:cubicBezTo>
                    <a:pt x="23345" y="15678"/>
                    <a:pt x="3827" y="3396"/>
                    <a:pt x="1" y="967"/>
                  </a:cubicBezTo>
                  <a:lnTo>
                    <a:pt x="1" y="967"/>
                  </a:lnTo>
                  <a:cubicBezTo>
                    <a:pt x="34" y="1668"/>
                    <a:pt x="334" y="2669"/>
                    <a:pt x="1669" y="3536"/>
                  </a:cubicBezTo>
                  <a:cubicBezTo>
                    <a:pt x="4004" y="5137"/>
                    <a:pt x="21683" y="15378"/>
                    <a:pt x="22650" y="15978"/>
                  </a:cubicBezTo>
                  <a:cubicBezTo>
                    <a:pt x="23204" y="16310"/>
                    <a:pt x="23808" y="16612"/>
                    <a:pt x="24441" y="16612"/>
                  </a:cubicBezTo>
                  <a:cubicBezTo>
                    <a:pt x="24953" y="16612"/>
                    <a:pt x="25483" y="16415"/>
                    <a:pt x="26019" y="15878"/>
                  </a:cubicBezTo>
                  <a:cubicBezTo>
                    <a:pt x="27220" y="14677"/>
                    <a:pt x="35860" y="1468"/>
                    <a:pt x="35860" y="1468"/>
                  </a:cubicBezTo>
                  <a:lnTo>
                    <a:pt x="32758" y="0"/>
                  </a:lnTo>
                  <a:close/>
                </a:path>
              </a:pathLst>
            </a:custGeom>
            <a:solidFill>
              <a:srgbClr val="253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4969550" y="2889175"/>
              <a:ext cx="272725" cy="430550"/>
            </a:xfrm>
            <a:custGeom>
              <a:avLst/>
              <a:gdLst/>
              <a:ahLst/>
              <a:cxnLst/>
              <a:rect l="l" t="t" r="r" b="b"/>
              <a:pathLst>
                <a:path w="10909" h="17222" extrusionOk="0">
                  <a:moveTo>
                    <a:pt x="9774" y="1"/>
                  </a:moveTo>
                  <a:lnTo>
                    <a:pt x="1" y="15612"/>
                  </a:lnTo>
                  <a:cubicBezTo>
                    <a:pt x="1" y="15612"/>
                    <a:pt x="65" y="17221"/>
                    <a:pt x="1055" y="17221"/>
                  </a:cubicBezTo>
                  <a:cubicBezTo>
                    <a:pt x="1299" y="17221"/>
                    <a:pt x="1599" y="17124"/>
                    <a:pt x="1969" y="16879"/>
                  </a:cubicBezTo>
                  <a:cubicBezTo>
                    <a:pt x="3937" y="14678"/>
                    <a:pt x="10908" y="3670"/>
                    <a:pt x="10908" y="3670"/>
                  </a:cubicBezTo>
                  <a:lnTo>
                    <a:pt x="9774" y="1"/>
                  </a:ln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4969550" y="2889175"/>
              <a:ext cx="272725" cy="430550"/>
            </a:xfrm>
            <a:custGeom>
              <a:avLst/>
              <a:gdLst/>
              <a:ahLst/>
              <a:cxnLst/>
              <a:rect l="l" t="t" r="r" b="b"/>
              <a:pathLst>
                <a:path w="10909" h="17222" extrusionOk="0">
                  <a:moveTo>
                    <a:pt x="9774" y="1"/>
                  </a:moveTo>
                  <a:lnTo>
                    <a:pt x="1" y="15612"/>
                  </a:lnTo>
                  <a:cubicBezTo>
                    <a:pt x="1" y="15612"/>
                    <a:pt x="65" y="17221"/>
                    <a:pt x="1055" y="17221"/>
                  </a:cubicBezTo>
                  <a:cubicBezTo>
                    <a:pt x="1299" y="17221"/>
                    <a:pt x="1599" y="17124"/>
                    <a:pt x="1969" y="16879"/>
                  </a:cubicBezTo>
                  <a:cubicBezTo>
                    <a:pt x="3937" y="14678"/>
                    <a:pt x="10908" y="3670"/>
                    <a:pt x="10908" y="3670"/>
                  </a:cubicBezTo>
                  <a:lnTo>
                    <a:pt x="10775" y="3203"/>
                  </a:lnTo>
                  <a:cubicBezTo>
                    <a:pt x="8407" y="6906"/>
                    <a:pt x="2769" y="15645"/>
                    <a:pt x="1802" y="16145"/>
                  </a:cubicBezTo>
                  <a:cubicBezTo>
                    <a:pt x="1612" y="16240"/>
                    <a:pt x="1460" y="16280"/>
                    <a:pt x="1338" y="16280"/>
                  </a:cubicBezTo>
                  <a:cubicBezTo>
                    <a:pt x="688" y="16280"/>
                    <a:pt x="901" y="15145"/>
                    <a:pt x="901" y="15145"/>
                  </a:cubicBezTo>
                  <a:lnTo>
                    <a:pt x="10175" y="1268"/>
                  </a:lnTo>
                  <a:lnTo>
                    <a:pt x="9774" y="1"/>
                  </a:ln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4976225" y="3004250"/>
              <a:ext cx="203500" cy="301925"/>
            </a:xfrm>
            <a:custGeom>
              <a:avLst/>
              <a:gdLst/>
              <a:ahLst/>
              <a:cxnLst/>
              <a:rect l="l" t="t" r="r" b="b"/>
              <a:pathLst>
                <a:path w="8140" h="12077" extrusionOk="0">
                  <a:moveTo>
                    <a:pt x="8140" y="1"/>
                  </a:moveTo>
                  <a:lnTo>
                    <a:pt x="8140" y="1"/>
                  </a:lnTo>
                  <a:cubicBezTo>
                    <a:pt x="7773" y="501"/>
                    <a:pt x="7406" y="1002"/>
                    <a:pt x="7039" y="1469"/>
                  </a:cubicBezTo>
                  <a:lnTo>
                    <a:pt x="6005" y="2970"/>
                  </a:lnTo>
                  <a:cubicBezTo>
                    <a:pt x="5304" y="3937"/>
                    <a:pt x="4604" y="4971"/>
                    <a:pt x="3937" y="5972"/>
                  </a:cubicBezTo>
                  <a:cubicBezTo>
                    <a:pt x="3269" y="6973"/>
                    <a:pt x="2602" y="7973"/>
                    <a:pt x="1935" y="9007"/>
                  </a:cubicBezTo>
                  <a:cubicBezTo>
                    <a:pt x="1268" y="10008"/>
                    <a:pt x="634" y="11042"/>
                    <a:pt x="0" y="12076"/>
                  </a:cubicBezTo>
                  <a:cubicBezTo>
                    <a:pt x="734" y="11109"/>
                    <a:pt x="1435" y="10141"/>
                    <a:pt x="2135" y="9141"/>
                  </a:cubicBezTo>
                  <a:cubicBezTo>
                    <a:pt x="2836" y="8140"/>
                    <a:pt x="3536" y="7139"/>
                    <a:pt x="4203" y="6139"/>
                  </a:cubicBezTo>
                  <a:cubicBezTo>
                    <a:pt x="4871" y="5138"/>
                    <a:pt x="5538" y="4137"/>
                    <a:pt x="6205" y="3103"/>
                  </a:cubicBezTo>
                  <a:lnTo>
                    <a:pt x="7172" y="1569"/>
                  </a:lnTo>
                  <a:cubicBezTo>
                    <a:pt x="7506" y="1035"/>
                    <a:pt x="7806" y="535"/>
                    <a:pt x="8140" y="1"/>
                  </a:cubicBezTo>
                  <a:close/>
                </a:path>
              </a:pathLst>
            </a:custGeom>
            <a:solidFill>
              <a:srgbClr val="1C2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5063775" y="2958400"/>
              <a:ext cx="171825" cy="270200"/>
            </a:xfrm>
            <a:custGeom>
              <a:avLst/>
              <a:gdLst/>
              <a:ahLst/>
              <a:cxnLst/>
              <a:rect l="l" t="t" r="r" b="b"/>
              <a:pathLst>
                <a:path w="6873" h="10808" extrusionOk="0">
                  <a:moveTo>
                    <a:pt x="6873" y="0"/>
                  </a:moveTo>
                  <a:cubicBezTo>
                    <a:pt x="6239" y="868"/>
                    <a:pt x="5638" y="1768"/>
                    <a:pt x="5038" y="2635"/>
                  </a:cubicBezTo>
                  <a:cubicBezTo>
                    <a:pt x="4437" y="3536"/>
                    <a:pt x="3870" y="4437"/>
                    <a:pt x="3303" y="5337"/>
                  </a:cubicBezTo>
                  <a:cubicBezTo>
                    <a:pt x="2736" y="6238"/>
                    <a:pt x="2169" y="7139"/>
                    <a:pt x="1602" y="8039"/>
                  </a:cubicBezTo>
                  <a:lnTo>
                    <a:pt x="768" y="9440"/>
                  </a:lnTo>
                  <a:cubicBezTo>
                    <a:pt x="535" y="9907"/>
                    <a:pt x="234" y="10341"/>
                    <a:pt x="1" y="10808"/>
                  </a:cubicBezTo>
                  <a:cubicBezTo>
                    <a:pt x="301" y="10374"/>
                    <a:pt x="601" y="9941"/>
                    <a:pt x="902" y="9507"/>
                  </a:cubicBezTo>
                  <a:lnTo>
                    <a:pt x="1802" y="8173"/>
                  </a:lnTo>
                  <a:cubicBezTo>
                    <a:pt x="2403" y="7305"/>
                    <a:pt x="3003" y="6405"/>
                    <a:pt x="3570" y="5504"/>
                  </a:cubicBezTo>
                  <a:cubicBezTo>
                    <a:pt x="4137" y="4604"/>
                    <a:pt x="4704" y="3703"/>
                    <a:pt x="5271" y="2769"/>
                  </a:cubicBezTo>
                  <a:cubicBezTo>
                    <a:pt x="5805" y="1868"/>
                    <a:pt x="6372" y="968"/>
                    <a:pt x="6873" y="0"/>
                  </a:cubicBezTo>
                  <a:close/>
                </a:path>
              </a:pathLst>
            </a:custGeom>
            <a:solidFill>
              <a:srgbClr val="1C2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4384975" y="2562275"/>
              <a:ext cx="850625" cy="717200"/>
            </a:xfrm>
            <a:custGeom>
              <a:avLst/>
              <a:gdLst/>
              <a:ahLst/>
              <a:cxnLst/>
              <a:rect l="l" t="t" r="r" b="b"/>
              <a:pathLst>
                <a:path w="34025" h="28688" extrusionOk="0">
                  <a:moveTo>
                    <a:pt x="11675" y="1"/>
                  </a:moveTo>
                  <a:lnTo>
                    <a:pt x="0" y="14611"/>
                  </a:lnTo>
                  <a:lnTo>
                    <a:pt x="23384" y="28688"/>
                  </a:lnTo>
                  <a:lnTo>
                    <a:pt x="34025" y="12510"/>
                  </a:lnTo>
                  <a:lnTo>
                    <a:pt x="11675" y="1"/>
                  </a:lnTo>
                  <a:close/>
                </a:path>
              </a:pathLst>
            </a:custGeom>
            <a:solidFill>
              <a:srgbClr val="344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4459200" y="2624325"/>
              <a:ext cx="702175" cy="592600"/>
            </a:xfrm>
            <a:custGeom>
              <a:avLst/>
              <a:gdLst/>
              <a:ahLst/>
              <a:cxnLst/>
              <a:rect l="l" t="t" r="r" b="b"/>
              <a:pathLst>
                <a:path w="28087" h="23704" extrusionOk="0">
                  <a:moveTo>
                    <a:pt x="9774" y="487"/>
                  </a:moveTo>
                  <a:lnTo>
                    <a:pt x="27553" y="10428"/>
                  </a:lnTo>
                  <a:lnTo>
                    <a:pt x="19147" y="23237"/>
                  </a:lnTo>
                  <a:lnTo>
                    <a:pt x="534" y="12029"/>
                  </a:lnTo>
                  <a:lnTo>
                    <a:pt x="9774" y="487"/>
                  </a:lnTo>
                  <a:close/>
                  <a:moveTo>
                    <a:pt x="9715" y="0"/>
                  </a:moveTo>
                  <a:cubicBezTo>
                    <a:pt x="9656" y="0"/>
                    <a:pt x="9595" y="24"/>
                    <a:pt x="9574" y="87"/>
                  </a:cubicBezTo>
                  <a:lnTo>
                    <a:pt x="67" y="11962"/>
                  </a:lnTo>
                  <a:cubicBezTo>
                    <a:pt x="33" y="11996"/>
                    <a:pt x="0" y="12062"/>
                    <a:pt x="0" y="12129"/>
                  </a:cubicBezTo>
                  <a:cubicBezTo>
                    <a:pt x="33" y="12196"/>
                    <a:pt x="67" y="12229"/>
                    <a:pt x="100" y="12262"/>
                  </a:cubicBezTo>
                  <a:lnTo>
                    <a:pt x="19114" y="23671"/>
                  </a:lnTo>
                  <a:cubicBezTo>
                    <a:pt x="19147" y="23704"/>
                    <a:pt x="19180" y="23704"/>
                    <a:pt x="19214" y="23704"/>
                  </a:cubicBezTo>
                  <a:cubicBezTo>
                    <a:pt x="19280" y="23704"/>
                    <a:pt x="19347" y="23671"/>
                    <a:pt x="19381" y="23637"/>
                  </a:cubicBezTo>
                  <a:lnTo>
                    <a:pt x="28020" y="10495"/>
                  </a:lnTo>
                  <a:cubicBezTo>
                    <a:pt x="28053" y="10428"/>
                    <a:pt x="28087" y="10361"/>
                    <a:pt x="28053" y="10328"/>
                  </a:cubicBezTo>
                  <a:cubicBezTo>
                    <a:pt x="28053" y="10261"/>
                    <a:pt x="28020" y="10228"/>
                    <a:pt x="27953" y="10194"/>
                  </a:cubicBezTo>
                  <a:lnTo>
                    <a:pt x="9807" y="20"/>
                  </a:lnTo>
                  <a:cubicBezTo>
                    <a:pt x="9783" y="8"/>
                    <a:pt x="9749" y="0"/>
                    <a:pt x="9715" y="0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4533400" y="2687375"/>
              <a:ext cx="553750" cy="467025"/>
            </a:xfrm>
            <a:custGeom>
              <a:avLst/>
              <a:gdLst/>
              <a:ahLst/>
              <a:cxnLst/>
              <a:rect l="l" t="t" r="r" b="b"/>
              <a:pathLst>
                <a:path w="22150" h="18681" extrusionOk="0">
                  <a:moveTo>
                    <a:pt x="7606" y="0"/>
                  </a:moveTo>
                  <a:lnTo>
                    <a:pt x="1" y="9507"/>
                  </a:lnTo>
                  <a:lnTo>
                    <a:pt x="15212" y="18680"/>
                  </a:lnTo>
                  <a:lnTo>
                    <a:pt x="22150" y="8139"/>
                  </a:lnTo>
                  <a:lnTo>
                    <a:pt x="7606" y="0"/>
                  </a:ln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57" name="Google Shape;1657;p38"/>
          <p:cNvGrpSpPr/>
          <p:nvPr/>
        </p:nvGrpSpPr>
        <p:grpSpPr>
          <a:xfrm rot="6142909" flipH="1">
            <a:off x="6366761" y="765127"/>
            <a:ext cx="2106128" cy="1798786"/>
            <a:chOff x="4364125" y="2562275"/>
            <a:chExt cx="914000" cy="780575"/>
          </a:xfrm>
        </p:grpSpPr>
        <p:sp>
          <p:nvSpPr>
            <p:cNvPr id="1658" name="Google Shape;1658;p38"/>
            <p:cNvSpPr/>
            <p:nvPr/>
          </p:nvSpPr>
          <p:spPr>
            <a:xfrm>
              <a:off x="4364125" y="2927550"/>
              <a:ext cx="914000" cy="415300"/>
            </a:xfrm>
            <a:custGeom>
              <a:avLst/>
              <a:gdLst/>
              <a:ahLst/>
              <a:cxnLst/>
              <a:rect l="l" t="t" r="r" b="b"/>
              <a:pathLst>
                <a:path w="36560" h="16612" extrusionOk="0">
                  <a:moveTo>
                    <a:pt x="834" y="0"/>
                  </a:moveTo>
                  <a:cubicBezTo>
                    <a:pt x="834" y="0"/>
                    <a:pt x="0" y="1968"/>
                    <a:pt x="2369" y="3536"/>
                  </a:cubicBezTo>
                  <a:cubicBezTo>
                    <a:pt x="4704" y="5137"/>
                    <a:pt x="22383" y="15378"/>
                    <a:pt x="23350" y="15978"/>
                  </a:cubicBezTo>
                  <a:cubicBezTo>
                    <a:pt x="23885" y="16310"/>
                    <a:pt x="24492" y="16612"/>
                    <a:pt x="25130" y="16612"/>
                  </a:cubicBezTo>
                  <a:cubicBezTo>
                    <a:pt x="25646" y="16612"/>
                    <a:pt x="26183" y="16415"/>
                    <a:pt x="26719" y="15878"/>
                  </a:cubicBezTo>
                  <a:cubicBezTo>
                    <a:pt x="27920" y="14677"/>
                    <a:pt x="36560" y="1468"/>
                    <a:pt x="36560" y="1468"/>
                  </a:cubicBezTo>
                  <a:lnTo>
                    <a:pt x="33458" y="0"/>
                  </a:lnTo>
                  <a:close/>
                </a:path>
              </a:pathLst>
            </a:custGeom>
            <a:solidFill>
              <a:srgbClr val="253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4579275" y="3040125"/>
              <a:ext cx="42550" cy="95925"/>
            </a:xfrm>
            <a:custGeom>
              <a:avLst/>
              <a:gdLst/>
              <a:ahLst/>
              <a:cxnLst/>
              <a:rect l="l" t="t" r="r" b="b"/>
              <a:pathLst>
                <a:path w="1702" h="3837" extrusionOk="0">
                  <a:moveTo>
                    <a:pt x="434" y="0"/>
                  </a:moveTo>
                  <a:lnTo>
                    <a:pt x="434" y="0"/>
                  </a:lnTo>
                  <a:cubicBezTo>
                    <a:pt x="0" y="968"/>
                    <a:pt x="0" y="2135"/>
                    <a:pt x="467" y="3102"/>
                  </a:cubicBezTo>
                  <a:cubicBezTo>
                    <a:pt x="868" y="3336"/>
                    <a:pt x="1268" y="3569"/>
                    <a:pt x="1702" y="3836"/>
                  </a:cubicBezTo>
                  <a:cubicBezTo>
                    <a:pt x="1301" y="2769"/>
                    <a:pt x="1168" y="1601"/>
                    <a:pt x="1335" y="5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4681850" y="3096000"/>
              <a:ext cx="42550" cy="100100"/>
            </a:xfrm>
            <a:custGeom>
              <a:avLst/>
              <a:gdLst/>
              <a:ahLst/>
              <a:cxnLst/>
              <a:rect l="l" t="t" r="r" b="b"/>
              <a:pathLst>
                <a:path w="1702" h="4004" extrusionOk="0">
                  <a:moveTo>
                    <a:pt x="434" y="0"/>
                  </a:moveTo>
                  <a:cubicBezTo>
                    <a:pt x="67" y="701"/>
                    <a:pt x="0" y="1535"/>
                    <a:pt x="167" y="2302"/>
                  </a:cubicBezTo>
                  <a:cubicBezTo>
                    <a:pt x="234" y="2635"/>
                    <a:pt x="334" y="2969"/>
                    <a:pt x="467" y="3269"/>
                  </a:cubicBezTo>
                  <a:cubicBezTo>
                    <a:pt x="868" y="3536"/>
                    <a:pt x="1301" y="3770"/>
                    <a:pt x="1702" y="4003"/>
                  </a:cubicBezTo>
                  <a:cubicBezTo>
                    <a:pt x="1602" y="3736"/>
                    <a:pt x="1501" y="3469"/>
                    <a:pt x="1435" y="3202"/>
                  </a:cubicBezTo>
                  <a:cubicBezTo>
                    <a:pt x="1168" y="2302"/>
                    <a:pt x="1101" y="1368"/>
                    <a:pt x="1335" y="467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4483375" y="2985925"/>
              <a:ext cx="31700" cy="85075"/>
            </a:xfrm>
            <a:custGeom>
              <a:avLst/>
              <a:gdLst/>
              <a:ahLst/>
              <a:cxnLst/>
              <a:rect l="l" t="t" r="r" b="b"/>
              <a:pathLst>
                <a:path w="1268" h="3403" extrusionOk="0">
                  <a:moveTo>
                    <a:pt x="334" y="0"/>
                  </a:moveTo>
                  <a:cubicBezTo>
                    <a:pt x="67" y="500"/>
                    <a:pt x="0" y="1101"/>
                    <a:pt x="0" y="1635"/>
                  </a:cubicBezTo>
                  <a:cubicBezTo>
                    <a:pt x="34" y="2035"/>
                    <a:pt x="67" y="2402"/>
                    <a:pt x="134" y="2802"/>
                  </a:cubicBezTo>
                  <a:cubicBezTo>
                    <a:pt x="467" y="2969"/>
                    <a:pt x="801" y="3169"/>
                    <a:pt x="1135" y="3402"/>
                  </a:cubicBezTo>
                  <a:cubicBezTo>
                    <a:pt x="868" y="2468"/>
                    <a:pt x="901" y="1434"/>
                    <a:pt x="1268" y="534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4788600" y="3153525"/>
              <a:ext cx="46725" cy="107600"/>
            </a:xfrm>
            <a:custGeom>
              <a:avLst/>
              <a:gdLst/>
              <a:ahLst/>
              <a:cxnLst/>
              <a:rect l="l" t="t" r="r" b="b"/>
              <a:pathLst>
                <a:path w="1869" h="4304" extrusionOk="0">
                  <a:moveTo>
                    <a:pt x="400" y="1"/>
                  </a:moveTo>
                  <a:cubicBezTo>
                    <a:pt x="0" y="935"/>
                    <a:pt x="33" y="2002"/>
                    <a:pt x="300" y="2936"/>
                  </a:cubicBezTo>
                  <a:cubicBezTo>
                    <a:pt x="367" y="3136"/>
                    <a:pt x="434" y="3337"/>
                    <a:pt x="500" y="3503"/>
                  </a:cubicBezTo>
                  <a:cubicBezTo>
                    <a:pt x="967" y="3770"/>
                    <a:pt x="1434" y="4037"/>
                    <a:pt x="1868" y="4304"/>
                  </a:cubicBezTo>
                  <a:cubicBezTo>
                    <a:pt x="1768" y="4104"/>
                    <a:pt x="1701" y="3937"/>
                    <a:pt x="1668" y="3737"/>
                  </a:cubicBezTo>
                  <a:cubicBezTo>
                    <a:pt x="1334" y="2736"/>
                    <a:pt x="1301" y="1669"/>
                    <a:pt x="1635" y="668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4594275" y="3045950"/>
              <a:ext cx="26725" cy="90100"/>
            </a:xfrm>
            <a:custGeom>
              <a:avLst/>
              <a:gdLst/>
              <a:ahLst/>
              <a:cxnLst/>
              <a:rect l="l" t="t" r="r" b="b"/>
              <a:pathLst>
                <a:path w="1069" h="3604" extrusionOk="0">
                  <a:moveTo>
                    <a:pt x="268" y="1"/>
                  </a:moveTo>
                  <a:cubicBezTo>
                    <a:pt x="234" y="168"/>
                    <a:pt x="168" y="334"/>
                    <a:pt x="134" y="501"/>
                  </a:cubicBezTo>
                  <a:cubicBezTo>
                    <a:pt x="1" y="1102"/>
                    <a:pt x="34" y="1735"/>
                    <a:pt x="134" y="2336"/>
                  </a:cubicBezTo>
                  <a:cubicBezTo>
                    <a:pt x="201" y="2603"/>
                    <a:pt x="268" y="2869"/>
                    <a:pt x="334" y="3136"/>
                  </a:cubicBezTo>
                  <a:cubicBezTo>
                    <a:pt x="568" y="3303"/>
                    <a:pt x="835" y="3437"/>
                    <a:pt x="1068" y="3603"/>
                  </a:cubicBezTo>
                  <a:cubicBezTo>
                    <a:pt x="701" y="2536"/>
                    <a:pt x="568" y="1368"/>
                    <a:pt x="735" y="268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4696850" y="3100150"/>
              <a:ext cx="27550" cy="95950"/>
            </a:xfrm>
            <a:custGeom>
              <a:avLst/>
              <a:gdLst/>
              <a:ahLst/>
              <a:cxnLst/>
              <a:rect l="l" t="t" r="r" b="b"/>
              <a:pathLst>
                <a:path w="1102" h="3838" extrusionOk="0">
                  <a:moveTo>
                    <a:pt x="168" y="1"/>
                  </a:moveTo>
                  <a:cubicBezTo>
                    <a:pt x="34" y="568"/>
                    <a:pt x="1" y="1168"/>
                    <a:pt x="34" y="1769"/>
                  </a:cubicBezTo>
                  <a:cubicBezTo>
                    <a:pt x="68" y="2303"/>
                    <a:pt x="168" y="2836"/>
                    <a:pt x="301" y="3370"/>
                  </a:cubicBezTo>
                  <a:cubicBezTo>
                    <a:pt x="568" y="3537"/>
                    <a:pt x="835" y="3670"/>
                    <a:pt x="1102" y="3837"/>
                  </a:cubicBezTo>
                  <a:cubicBezTo>
                    <a:pt x="1002" y="3570"/>
                    <a:pt x="901" y="3303"/>
                    <a:pt x="835" y="3036"/>
                  </a:cubicBezTo>
                  <a:cubicBezTo>
                    <a:pt x="568" y="2136"/>
                    <a:pt x="501" y="1202"/>
                    <a:pt x="735" y="301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4494225" y="2991750"/>
              <a:ext cx="20850" cy="79250"/>
            </a:xfrm>
            <a:custGeom>
              <a:avLst/>
              <a:gdLst/>
              <a:ahLst/>
              <a:cxnLst/>
              <a:rect l="l" t="t" r="r" b="b"/>
              <a:pathLst>
                <a:path w="834" h="3170" extrusionOk="0">
                  <a:moveTo>
                    <a:pt x="300" y="1"/>
                  </a:moveTo>
                  <a:cubicBezTo>
                    <a:pt x="133" y="401"/>
                    <a:pt x="67" y="868"/>
                    <a:pt x="33" y="1301"/>
                  </a:cubicBezTo>
                  <a:cubicBezTo>
                    <a:pt x="0" y="1802"/>
                    <a:pt x="67" y="2302"/>
                    <a:pt x="133" y="2803"/>
                  </a:cubicBezTo>
                  <a:cubicBezTo>
                    <a:pt x="300" y="2936"/>
                    <a:pt x="500" y="3036"/>
                    <a:pt x="701" y="3169"/>
                  </a:cubicBezTo>
                  <a:cubicBezTo>
                    <a:pt x="434" y="2235"/>
                    <a:pt x="467" y="1201"/>
                    <a:pt x="834" y="301"/>
                  </a:cubicBezTo>
                  <a:lnTo>
                    <a:pt x="300" y="1"/>
                  </a:ln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4805275" y="3159375"/>
              <a:ext cx="30050" cy="101750"/>
            </a:xfrm>
            <a:custGeom>
              <a:avLst/>
              <a:gdLst/>
              <a:ahLst/>
              <a:cxnLst/>
              <a:rect l="l" t="t" r="r" b="b"/>
              <a:pathLst>
                <a:path w="1202" h="4070" extrusionOk="0">
                  <a:moveTo>
                    <a:pt x="167" y="0"/>
                  </a:moveTo>
                  <a:cubicBezTo>
                    <a:pt x="34" y="567"/>
                    <a:pt x="0" y="1134"/>
                    <a:pt x="0" y="1668"/>
                  </a:cubicBezTo>
                  <a:cubicBezTo>
                    <a:pt x="34" y="2302"/>
                    <a:pt x="100" y="2902"/>
                    <a:pt x="234" y="3503"/>
                  </a:cubicBezTo>
                  <a:cubicBezTo>
                    <a:pt x="567" y="3703"/>
                    <a:pt x="868" y="3870"/>
                    <a:pt x="1201" y="4070"/>
                  </a:cubicBezTo>
                  <a:cubicBezTo>
                    <a:pt x="1101" y="3870"/>
                    <a:pt x="1034" y="3703"/>
                    <a:pt x="1001" y="3503"/>
                  </a:cubicBezTo>
                  <a:cubicBezTo>
                    <a:pt x="667" y="2502"/>
                    <a:pt x="634" y="1435"/>
                    <a:pt x="968" y="434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4381625" y="2927550"/>
              <a:ext cx="896500" cy="415300"/>
            </a:xfrm>
            <a:custGeom>
              <a:avLst/>
              <a:gdLst/>
              <a:ahLst/>
              <a:cxnLst/>
              <a:rect l="l" t="t" r="r" b="b"/>
              <a:pathLst>
                <a:path w="35860" h="16612" extrusionOk="0">
                  <a:moveTo>
                    <a:pt x="30456" y="0"/>
                  </a:moveTo>
                  <a:lnTo>
                    <a:pt x="33692" y="1601"/>
                  </a:lnTo>
                  <a:cubicBezTo>
                    <a:pt x="33692" y="1601"/>
                    <a:pt x="25519" y="15611"/>
                    <a:pt x="24418" y="15678"/>
                  </a:cubicBezTo>
                  <a:cubicBezTo>
                    <a:pt x="24416" y="15678"/>
                    <a:pt x="24413" y="15678"/>
                    <a:pt x="24410" y="15678"/>
                  </a:cubicBezTo>
                  <a:cubicBezTo>
                    <a:pt x="23345" y="15678"/>
                    <a:pt x="3827" y="3396"/>
                    <a:pt x="1" y="967"/>
                  </a:cubicBezTo>
                  <a:lnTo>
                    <a:pt x="1" y="967"/>
                  </a:lnTo>
                  <a:cubicBezTo>
                    <a:pt x="34" y="1668"/>
                    <a:pt x="334" y="2669"/>
                    <a:pt x="1669" y="3536"/>
                  </a:cubicBezTo>
                  <a:cubicBezTo>
                    <a:pt x="4004" y="5137"/>
                    <a:pt x="21683" y="15378"/>
                    <a:pt x="22650" y="15978"/>
                  </a:cubicBezTo>
                  <a:cubicBezTo>
                    <a:pt x="23204" y="16310"/>
                    <a:pt x="23808" y="16612"/>
                    <a:pt x="24441" y="16612"/>
                  </a:cubicBezTo>
                  <a:cubicBezTo>
                    <a:pt x="24953" y="16612"/>
                    <a:pt x="25483" y="16415"/>
                    <a:pt x="26019" y="15878"/>
                  </a:cubicBezTo>
                  <a:cubicBezTo>
                    <a:pt x="27220" y="14677"/>
                    <a:pt x="35860" y="1468"/>
                    <a:pt x="35860" y="1468"/>
                  </a:cubicBezTo>
                  <a:lnTo>
                    <a:pt x="32758" y="0"/>
                  </a:lnTo>
                  <a:close/>
                </a:path>
              </a:pathLst>
            </a:custGeom>
            <a:solidFill>
              <a:srgbClr val="253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4969550" y="2889175"/>
              <a:ext cx="272725" cy="430550"/>
            </a:xfrm>
            <a:custGeom>
              <a:avLst/>
              <a:gdLst/>
              <a:ahLst/>
              <a:cxnLst/>
              <a:rect l="l" t="t" r="r" b="b"/>
              <a:pathLst>
                <a:path w="10909" h="17222" extrusionOk="0">
                  <a:moveTo>
                    <a:pt x="9774" y="1"/>
                  </a:moveTo>
                  <a:lnTo>
                    <a:pt x="1" y="15612"/>
                  </a:lnTo>
                  <a:cubicBezTo>
                    <a:pt x="1" y="15612"/>
                    <a:pt x="65" y="17221"/>
                    <a:pt x="1055" y="17221"/>
                  </a:cubicBezTo>
                  <a:cubicBezTo>
                    <a:pt x="1299" y="17221"/>
                    <a:pt x="1599" y="17124"/>
                    <a:pt x="1969" y="16879"/>
                  </a:cubicBezTo>
                  <a:cubicBezTo>
                    <a:pt x="3937" y="14678"/>
                    <a:pt x="10908" y="3670"/>
                    <a:pt x="10908" y="3670"/>
                  </a:cubicBezTo>
                  <a:lnTo>
                    <a:pt x="9774" y="1"/>
                  </a:ln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4969550" y="2889175"/>
              <a:ext cx="272725" cy="430550"/>
            </a:xfrm>
            <a:custGeom>
              <a:avLst/>
              <a:gdLst/>
              <a:ahLst/>
              <a:cxnLst/>
              <a:rect l="l" t="t" r="r" b="b"/>
              <a:pathLst>
                <a:path w="10909" h="17222" extrusionOk="0">
                  <a:moveTo>
                    <a:pt x="9774" y="1"/>
                  </a:moveTo>
                  <a:lnTo>
                    <a:pt x="1" y="15612"/>
                  </a:lnTo>
                  <a:cubicBezTo>
                    <a:pt x="1" y="15612"/>
                    <a:pt x="65" y="17221"/>
                    <a:pt x="1055" y="17221"/>
                  </a:cubicBezTo>
                  <a:cubicBezTo>
                    <a:pt x="1299" y="17221"/>
                    <a:pt x="1599" y="17124"/>
                    <a:pt x="1969" y="16879"/>
                  </a:cubicBezTo>
                  <a:cubicBezTo>
                    <a:pt x="3937" y="14678"/>
                    <a:pt x="10908" y="3670"/>
                    <a:pt x="10908" y="3670"/>
                  </a:cubicBezTo>
                  <a:lnTo>
                    <a:pt x="10775" y="3203"/>
                  </a:lnTo>
                  <a:cubicBezTo>
                    <a:pt x="8407" y="6906"/>
                    <a:pt x="2769" y="15645"/>
                    <a:pt x="1802" y="16145"/>
                  </a:cubicBezTo>
                  <a:cubicBezTo>
                    <a:pt x="1612" y="16240"/>
                    <a:pt x="1460" y="16280"/>
                    <a:pt x="1338" y="16280"/>
                  </a:cubicBezTo>
                  <a:cubicBezTo>
                    <a:pt x="688" y="16280"/>
                    <a:pt x="901" y="15145"/>
                    <a:pt x="901" y="15145"/>
                  </a:cubicBezTo>
                  <a:lnTo>
                    <a:pt x="10175" y="1268"/>
                  </a:lnTo>
                  <a:lnTo>
                    <a:pt x="9774" y="1"/>
                  </a:ln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4976225" y="3004250"/>
              <a:ext cx="203500" cy="301925"/>
            </a:xfrm>
            <a:custGeom>
              <a:avLst/>
              <a:gdLst/>
              <a:ahLst/>
              <a:cxnLst/>
              <a:rect l="l" t="t" r="r" b="b"/>
              <a:pathLst>
                <a:path w="8140" h="12077" extrusionOk="0">
                  <a:moveTo>
                    <a:pt x="8140" y="1"/>
                  </a:moveTo>
                  <a:lnTo>
                    <a:pt x="8140" y="1"/>
                  </a:lnTo>
                  <a:cubicBezTo>
                    <a:pt x="7773" y="501"/>
                    <a:pt x="7406" y="1002"/>
                    <a:pt x="7039" y="1469"/>
                  </a:cubicBezTo>
                  <a:lnTo>
                    <a:pt x="6005" y="2970"/>
                  </a:lnTo>
                  <a:cubicBezTo>
                    <a:pt x="5304" y="3937"/>
                    <a:pt x="4604" y="4971"/>
                    <a:pt x="3937" y="5972"/>
                  </a:cubicBezTo>
                  <a:cubicBezTo>
                    <a:pt x="3269" y="6973"/>
                    <a:pt x="2602" y="7973"/>
                    <a:pt x="1935" y="9007"/>
                  </a:cubicBezTo>
                  <a:cubicBezTo>
                    <a:pt x="1268" y="10008"/>
                    <a:pt x="634" y="11042"/>
                    <a:pt x="0" y="12076"/>
                  </a:cubicBezTo>
                  <a:cubicBezTo>
                    <a:pt x="734" y="11109"/>
                    <a:pt x="1435" y="10141"/>
                    <a:pt x="2135" y="9141"/>
                  </a:cubicBezTo>
                  <a:cubicBezTo>
                    <a:pt x="2836" y="8140"/>
                    <a:pt x="3536" y="7139"/>
                    <a:pt x="4203" y="6139"/>
                  </a:cubicBezTo>
                  <a:cubicBezTo>
                    <a:pt x="4871" y="5138"/>
                    <a:pt x="5538" y="4137"/>
                    <a:pt x="6205" y="3103"/>
                  </a:cubicBezTo>
                  <a:lnTo>
                    <a:pt x="7172" y="1569"/>
                  </a:lnTo>
                  <a:cubicBezTo>
                    <a:pt x="7506" y="1035"/>
                    <a:pt x="7806" y="535"/>
                    <a:pt x="8140" y="1"/>
                  </a:cubicBezTo>
                  <a:close/>
                </a:path>
              </a:pathLst>
            </a:custGeom>
            <a:solidFill>
              <a:srgbClr val="1C2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5063775" y="2958400"/>
              <a:ext cx="171825" cy="270200"/>
            </a:xfrm>
            <a:custGeom>
              <a:avLst/>
              <a:gdLst/>
              <a:ahLst/>
              <a:cxnLst/>
              <a:rect l="l" t="t" r="r" b="b"/>
              <a:pathLst>
                <a:path w="6873" h="10808" extrusionOk="0">
                  <a:moveTo>
                    <a:pt x="6873" y="0"/>
                  </a:moveTo>
                  <a:cubicBezTo>
                    <a:pt x="6239" y="868"/>
                    <a:pt x="5638" y="1768"/>
                    <a:pt x="5038" y="2635"/>
                  </a:cubicBezTo>
                  <a:cubicBezTo>
                    <a:pt x="4437" y="3536"/>
                    <a:pt x="3870" y="4437"/>
                    <a:pt x="3303" y="5337"/>
                  </a:cubicBezTo>
                  <a:cubicBezTo>
                    <a:pt x="2736" y="6238"/>
                    <a:pt x="2169" y="7139"/>
                    <a:pt x="1602" y="8039"/>
                  </a:cubicBezTo>
                  <a:lnTo>
                    <a:pt x="768" y="9440"/>
                  </a:lnTo>
                  <a:cubicBezTo>
                    <a:pt x="535" y="9907"/>
                    <a:pt x="234" y="10341"/>
                    <a:pt x="1" y="10808"/>
                  </a:cubicBezTo>
                  <a:cubicBezTo>
                    <a:pt x="301" y="10374"/>
                    <a:pt x="601" y="9941"/>
                    <a:pt x="902" y="9507"/>
                  </a:cubicBezTo>
                  <a:lnTo>
                    <a:pt x="1802" y="8173"/>
                  </a:lnTo>
                  <a:cubicBezTo>
                    <a:pt x="2403" y="7305"/>
                    <a:pt x="3003" y="6405"/>
                    <a:pt x="3570" y="5504"/>
                  </a:cubicBezTo>
                  <a:cubicBezTo>
                    <a:pt x="4137" y="4604"/>
                    <a:pt x="4704" y="3703"/>
                    <a:pt x="5271" y="2769"/>
                  </a:cubicBezTo>
                  <a:cubicBezTo>
                    <a:pt x="5805" y="1868"/>
                    <a:pt x="6372" y="968"/>
                    <a:pt x="6873" y="0"/>
                  </a:cubicBezTo>
                  <a:close/>
                </a:path>
              </a:pathLst>
            </a:custGeom>
            <a:solidFill>
              <a:srgbClr val="1C2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4384975" y="2562275"/>
              <a:ext cx="850625" cy="717200"/>
            </a:xfrm>
            <a:custGeom>
              <a:avLst/>
              <a:gdLst/>
              <a:ahLst/>
              <a:cxnLst/>
              <a:rect l="l" t="t" r="r" b="b"/>
              <a:pathLst>
                <a:path w="34025" h="28688" extrusionOk="0">
                  <a:moveTo>
                    <a:pt x="11675" y="1"/>
                  </a:moveTo>
                  <a:lnTo>
                    <a:pt x="0" y="14611"/>
                  </a:lnTo>
                  <a:lnTo>
                    <a:pt x="23384" y="28688"/>
                  </a:lnTo>
                  <a:lnTo>
                    <a:pt x="34025" y="12510"/>
                  </a:lnTo>
                  <a:lnTo>
                    <a:pt x="11675" y="1"/>
                  </a:lnTo>
                  <a:close/>
                </a:path>
              </a:pathLst>
            </a:custGeom>
            <a:solidFill>
              <a:srgbClr val="344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4459200" y="2624325"/>
              <a:ext cx="702175" cy="592600"/>
            </a:xfrm>
            <a:custGeom>
              <a:avLst/>
              <a:gdLst/>
              <a:ahLst/>
              <a:cxnLst/>
              <a:rect l="l" t="t" r="r" b="b"/>
              <a:pathLst>
                <a:path w="28087" h="23704" extrusionOk="0">
                  <a:moveTo>
                    <a:pt x="9774" y="487"/>
                  </a:moveTo>
                  <a:lnTo>
                    <a:pt x="27553" y="10428"/>
                  </a:lnTo>
                  <a:lnTo>
                    <a:pt x="19147" y="23237"/>
                  </a:lnTo>
                  <a:lnTo>
                    <a:pt x="534" y="12029"/>
                  </a:lnTo>
                  <a:lnTo>
                    <a:pt x="9774" y="487"/>
                  </a:lnTo>
                  <a:close/>
                  <a:moveTo>
                    <a:pt x="9715" y="0"/>
                  </a:moveTo>
                  <a:cubicBezTo>
                    <a:pt x="9656" y="0"/>
                    <a:pt x="9595" y="24"/>
                    <a:pt x="9574" y="87"/>
                  </a:cubicBezTo>
                  <a:lnTo>
                    <a:pt x="67" y="11962"/>
                  </a:lnTo>
                  <a:cubicBezTo>
                    <a:pt x="33" y="11996"/>
                    <a:pt x="0" y="12062"/>
                    <a:pt x="0" y="12129"/>
                  </a:cubicBezTo>
                  <a:cubicBezTo>
                    <a:pt x="33" y="12196"/>
                    <a:pt x="67" y="12229"/>
                    <a:pt x="100" y="12262"/>
                  </a:cubicBezTo>
                  <a:lnTo>
                    <a:pt x="19114" y="23671"/>
                  </a:lnTo>
                  <a:cubicBezTo>
                    <a:pt x="19147" y="23704"/>
                    <a:pt x="19180" y="23704"/>
                    <a:pt x="19214" y="23704"/>
                  </a:cubicBezTo>
                  <a:cubicBezTo>
                    <a:pt x="19280" y="23704"/>
                    <a:pt x="19347" y="23671"/>
                    <a:pt x="19381" y="23637"/>
                  </a:cubicBezTo>
                  <a:lnTo>
                    <a:pt x="28020" y="10495"/>
                  </a:lnTo>
                  <a:cubicBezTo>
                    <a:pt x="28053" y="10428"/>
                    <a:pt x="28087" y="10361"/>
                    <a:pt x="28053" y="10328"/>
                  </a:cubicBezTo>
                  <a:cubicBezTo>
                    <a:pt x="28053" y="10261"/>
                    <a:pt x="28020" y="10228"/>
                    <a:pt x="27953" y="10194"/>
                  </a:cubicBezTo>
                  <a:lnTo>
                    <a:pt x="9807" y="20"/>
                  </a:lnTo>
                  <a:cubicBezTo>
                    <a:pt x="9783" y="8"/>
                    <a:pt x="9749" y="0"/>
                    <a:pt x="9715" y="0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4533400" y="2687375"/>
              <a:ext cx="553750" cy="467025"/>
            </a:xfrm>
            <a:custGeom>
              <a:avLst/>
              <a:gdLst/>
              <a:ahLst/>
              <a:cxnLst/>
              <a:rect l="l" t="t" r="r" b="b"/>
              <a:pathLst>
                <a:path w="22150" h="18681" extrusionOk="0">
                  <a:moveTo>
                    <a:pt x="7606" y="0"/>
                  </a:moveTo>
                  <a:lnTo>
                    <a:pt x="1" y="9507"/>
                  </a:lnTo>
                  <a:lnTo>
                    <a:pt x="15212" y="18680"/>
                  </a:lnTo>
                  <a:lnTo>
                    <a:pt x="22150" y="8139"/>
                  </a:lnTo>
                  <a:lnTo>
                    <a:pt x="7606" y="0"/>
                  </a:ln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75" name="Google Shape;1675;p38"/>
          <p:cNvGrpSpPr/>
          <p:nvPr/>
        </p:nvGrpSpPr>
        <p:grpSpPr>
          <a:xfrm rot="-10418882">
            <a:off x="4148703" y="-73848"/>
            <a:ext cx="965204" cy="1741518"/>
            <a:chOff x="4150700" y="1739050"/>
            <a:chExt cx="690725" cy="1246275"/>
          </a:xfrm>
        </p:grpSpPr>
        <p:sp>
          <p:nvSpPr>
            <p:cNvPr id="1676" name="Google Shape;1676;p38"/>
            <p:cNvSpPr/>
            <p:nvPr/>
          </p:nvSpPr>
          <p:spPr>
            <a:xfrm>
              <a:off x="4368425" y="2026575"/>
              <a:ext cx="473000" cy="958750"/>
            </a:xfrm>
            <a:custGeom>
              <a:avLst/>
              <a:gdLst/>
              <a:ahLst/>
              <a:cxnLst/>
              <a:rect l="l" t="t" r="r" b="b"/>
              <a:pathLst>
                <a:path w="18920" h="38350" fill="none" extrusionOk="0">
                  <a:moveTo>
                    <a:pt x="18920" y="38349"/>
                  </a:moveTo>
                  <a:cubicBezTo>
                    <a:pt x="16383" y="36415"/>
                    <a:pt x="14279" y="33971"/>
                    <a:pt x="12314" y="31450"/>
                  </a:cubicBezTo>
                  <a:cubicBezTo>
                    <a:pt x="8803" y="26917"/>
                    <a:pt x="5678" y="22060"/>
                    <a:pt x="3466" y="16754"/>
                  </a:cubicBezTo>
                  <a:cubicBezTo>
                    <a:pt x="1254" y="11463"/>
                    <a:pt x="1" y="5724"/>
                    <a:pt x="310" y="1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4339825" y="1739075"/>
              <a:ext cx="78125" cy="410500"/>
            </a:xfrm>
            <a:custGeom>
              <a:avLst/>
              <a:gdLst/>
              <a:ahLst/>
              <a:cxnLst/>
              <a:rect l="l" t="t" r="r" b="b"/>
              <a:pathLst>
                <a:path w="3125" h="16420" extrusionOk="0">
                  <a:moveTo>
                    <a:pt x="2130" y="0"/>
                  </a:moveTo>
                  <a:cubicBezTo>
                    <a:pt x="1803" y="0"/>
                    <a:pt x="1475" y="173"/>
                    <a:pt x="1330" y="533"/>
                  </a:cubicBezTo>
                  <a:cubicBezTo>
                    <a:pt x="387" y="2791"/>
                    <a:pt x="0" y="5267"/>
                    <a:pt x="31" y="7711"/>
                  </a:cubicBezTo>
                  <a:cubicBezTo>
                    <a:pt x="62" y="10665"/>
                    <a:pt x="681" y="13589"/>
                    <a:pt x="1516" y="16420"/>
                  </a:cubicBezTo>
                  <a:cubicBezTo>
                    <a:pt x="1531" y="14285"/>
                    <a:pt x="2367" y="11470"/>
                    <a:pt x="2537" y="9350"/>
                  </a:cubicBezTo>
                  <a:cubicBezTo>
                    <a:pt x="2707" y="7123"/>
                    <a:pt x="2877" y="4911"/>
                    <a:pt x="3063" y="2683"/>
                  </a:cubicBezTo>
                  <a:cubicBezTo>
                    <a:pt x="3109" y="2033"/>
                    <a:pt x="3125" y="1306"/>
                    <a:pt x="2970" y="657"/>
                  </a:cubicBezTo>
                  <a:cubicBezTo>
                    <a:pt x="2879" y="227"/>
                    <a:pt x="2506" y="0"/>
                    <a:pt x="2130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4150700" y="1977475"/>
              <a:ext cx="252550" cy="303600"/>
            </a:xfrm>
            <a:custGeom>
              <a:avLst/>
              <a:gdLst/>
              <a:ahLst/>
              <a:cxnLst/>
              <a:rect l="l" t="t" r="r" b="b"/>
              <a:pathLst>
                <a:path w="10102" h="12144" extrusionOk="0">
                  <a:moveTo>
                    <a:pt x="588" y="0"/>
                  </a:moveTo>
                  <a:cubicBezTo>
                    <a:pt x="47" y="0"/>
                    <a:pt x="1" y="789"/>
                    <a:pt x="171" y="1299"/>
                  </a:cubicBezTo>
                  <a:cubicBezTo>
                    <a:pt x="960" y="3666"/>
                    <a:pt x="2476" y="5739"/>
                    <a:pt x="4255" y="7487"/>
                  </a:cubicBezTo>
                  <a:cubicBezTo>
                    <a:pt x="6034" y="9235"/>
                    <a:pt x="8076" y="10689"/>
                    <a:pt x="10102" y="12143"/>
                  </a:cubicBezTo>
                  <a:cubicBezTo>
                    <a:pt x="8648" y="10364"/>
                    <a:pt x="6838" y="8183"/>
                    <a:pt x="5662" y="6203"/>
                  </a:cubicBezTo>
                  <a:cubicBezTo>
                    <a:pt x="4378" y="4038"/>
                    <a:pt x="3048" y="1841"/>
                    <a:pt x="1099" y="248"/>
                  </a:cubicBezTo>
                  <a:cubicBezTo>
                    <a:pt x="960" y="124"/>
                    <a:pt x="774" y="0"/>
                    <a:pt x="588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4186275" y="2227600"/>
              <a:ext cx="276550" cy="230600"/>
            </a:xfrm>
            <a:custGeom>
              <a:avLst/>
              <a:gdLst/>
              <a:ahLst/>
              <a:cxnLst/>
              <a:rect l="l" t="t" r="r" b="b"/>
              <a:pathLst>
                <a:path w="11062" h="9224" extrusionOk="0">
                  <a:moveTo>
                    <a:pt x="734" y="1"/>
                  </a:moveTo>
                  <a:cubicBezTo>
                    <a:pt x="486" y="1"/>
                    <a:pt x="233" y="102"/>
                    <a:pt x="109" y="313"/>
                  </a:cubicBezTo>
                  <a:cubicBezTo>
                    <a:pt x="1" y="499"/>
                    <a:pt x="1" y="731"/>
                    <a:pt x="32" y="932"/>
                  </a:cubicBezTo>
                  <a:cubicBezTo>
                    <a:pt x="202" y="1984"/>
                    <a:pt x="991" y="2819"/>
                    <a:pt x="1749" y="3562"/>
                  </a:cubicBezTo>
                  <a:cubicBezTo>
                    <a:pt x="3064" y="4861"/>
                    <a:pt x="4409" y="6176"/>
                    <a:pt x="5941" y="7212"/>
                  </a:cubicBezTo>
                  <a:cubicBezTo>
                    <a:pt x="7457" y="8264"/>
                    <a:pt x="9205" y="9053"/>
                    <a:pt x="11061" y="9223"/>
                  </a:cubicBezTo>
                  <a:cubicBezTo>
                    <a:pt x="9329" y="7584"/>
                    <a:pt x="7163" y="4877"/>
                    <a:pt x="5384" y="3283"/>
                  </a:cubicBezTo>
                  <a:cubicBezTo>
                    <a:pt x="4224" y="2262"/>
                    <a:pt x="3002" y="1303"/>
                    <a:pt x="1733" y="421"/>
                  </a:cubicBezTo>
                  <a:cubicBezTo>
                    <a:pt x="1486" y="251"/>
                    <a:pt x="1223" y="66"/>
                    <a:pt x="913" y="19"/>
                  </a:cubicBezTo>
                  <a:cubicBezTo>
                    <a:pt x="855" y="7"/>
                    <a:pt x="795" y="1"/>
                    <a:pt x="73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4260150" y="2477625"/>
              <a:ext cx="286975" cy="161575"/>
            </a:xfrm>
            <a:custGeom>
              <a:avLst/>
              <a:gdLst/>
              <a:ahLst/>
              <a:cxnLst/>
              <a:rect l="l" t="t" r="r" b="b"/>
              <a:pathLst>
                <a:path w="11479" h="6463" extrusionOk="0">
                  <a:moveTo>
                    <a:pt x="812" y="1"/>
                  </a:moveTo>
                  <a:cubicBezTo>
                    <a:pt x="743" y="1"/>
                    <a:pt x="673" y="9"/>
                    <a:pt x="604" y="27"/>
                  </a:cubicBezTo>
                  <a:cubicBezTo>
                    <a:pt x="201" y="151"/>
                    <a:pt x="0" y="646"/>
                    <a:pt x="78" y="1063"/>
                  </a:cubicBezTo>
                  <a:cubicBezTo>
                    <a:pt x="155" y="1481"/>
                    <a:pt x="433" y="1837"/>
                    <a:pt x="727" y="2146"/>
                  </a:cubicBezTo>
                  <a:cubicBezTo>
                    <a:pt x="2089" y="3569"/>
                    <a:pt x="3868" y="4544"/>
                    <a:pt x="5724" y="5194"/>
                  </a:cubicBezTo>
                  <a:cubicBezTo>
                    <a:pt x="7580" y="5843"/>
                    <a:pt x="9529" y="6184"/>
                    <a:pt x="11479" y="6462"/>
                  </a:cubicBezTo>
                  <a:cubicBezTo>
                    <a:pt x="9932" y="5457"/>
                    <a:pt x="8199" y="3972"/>
                    <a:pt x="6668" y="2951"/>
                  </a:cubicBezTo>
                  <a:cubicBezTo>
                    <a:pt x="5043" y="1837"/>
                    <a:pt x="3295" y="909"/>
                    <a:pt x="1470" y="166"/>
                  </a:cubicBezTo>
                  <a:cubicBezTo>
                    <a:pt x="1257" y="83"/>
                    <a:pt x="1036" y="1"/>
                    <a:pt x="81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4320100" y="2690125"/>
              <a:ext cx="335325" cy="116750"/>
            </a:xfrm>
            <a:custGeom>
              <a:avLst/>
              <a:gdLst/>
              <a:ahLst/>
              <a:cxnLst/>
              <a:rect l="l" t="t" r="r" b="b"/>
              <a:pathLst>
                <a:path w="13413" h="4670" extrusionOk="0">
                  <a:moveTo>
                    <a:pt x="1262" y="0"/>
                  </a:moveTo>
                  <a:cubicBezTo>
                    <a:pt x="1035" y="0"/>
                    <a:pt x="805" y="16"/>
                    <a:pt x="572" y="50"/>
                  </a:cubicBezTo>
                  <a:cubicBezTo>
                    <a:pt x="418" y="81"/>
                    <a:pt x="232" y="128"/>
                    <a:pt x="139" y="267"/>
                  </a:cubicBezTo>
                  <a:cubicBezTo>
                    <a:pt x="0" y="453"/>
                    <a:pt x="108" y="716"/>
                    <a:pt x="232" y="917"/>
                  </a:cubicBezTo>
                  <a:cubicBezTo>
                    <a:pt x="774" y="1768"/>
                    <a:pt x="1717" y="2293"/>
                    <a:pt x="2630" y="2711"/>
                  </a:cubicBezTo>
                  <a:cubicBezTo>
                    <a:pt x="5450" y="3999"/>
                    <a:pt x="8532" y="4669"/>
                    <a:pt x="11625" y="4669"/>
                  </a:cubicBezTo>
                  <a:cubicBezTo>
                    <a:pt x="12061" y="4669"/>
                    <a:pt x="12497" y="4656"/>
                    <a:pt x="12932" y="4629"/>
                  </a:cubicBezTo>
                  <a:cubicBezTo>
                    <a:pt x="13134" y="4614"/>
                    <a:pt x="13381" y="4552"/>
                    <a:pt x="13412" y="4351"/>
                  </a:cubicBezTo>
                  <a:lnTo>
                    <a:pt x="13180" y="3825"/>
                  </a:lnTo>
                  <a:cubicBezTo>
                    <a:pt x="10999" y="3206"/>
                    <a:pt x="8833" y="2464"/>
                    <a:pt x="6683" y="1737"/>
                  </a:cubicBezTo>
                  <a:cubicBezTo>
                    <a:pt x="4913" y="1128"/>
                    <a:pt x="3179" y="0"/>
                    <a:pt x="1262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4419875" y="1977850"/>
              <a:ext cx="148125" cy="368575"/>
            </a:xfrm>
            <a:custGeom>
              <a:avLst/>
              <a:gdLst/>
              <a:ahLst/>
              <a:cxnLst/>
              <a:rect l="l" t="t" r="r" b="b"/>
              <a:pathLst>
                <a:path w="5925" h="14743" extrusionOk="0">
                  <a:moveTo>
                    <a:pt x="5105" y="1"/>
                  </a:moveTo>
                  <a:cubicBezTo>
                    <a:pt x="4873" y="16"/>
                    <a:pt x="4656" y="171"/>
                    <a:pt x="4471" y="341"/>
                  </a:cubicBezTo>
                  <a:cubicBezTo>
                    <a:pt x="3543" y="1192"/>
                    <a:pt x="3094" y="2429"/>
                    <a:pt x="2661" y="3620"/>
                  </a:cubicBezTo>
                  <a:cubicBezTo>
                    <a:pt x="1377" y="7225"/>
                    <a:pt x="93" y="10906"/>
                    <a:pt x="0" y="14743"/>
                  </a:cubicBezTo>
                  <a:cubicBezTo>
                    <a:pt x="1068" y="12623"/>
                    <a:pt x="2769" y="9313"/>
                    <a:pt x="3728" y="7147"/>
                  </a:cubicBezTo>
                  <a:cubicBezTo>
                    <a:pt x="4517" y="5415"/>
                    <a:pt x="5182" y="3605"/>
                    <a:pt x="5724" y="1779"/>
                  </a:cubicBezTo>
                  <a:cubicBezTo>
                    <a:pt x="5817" y="1424"/>
                    <a:pt x="5925" y="1052"/>
                    <a:pt x="5848" y="697"/>
                  </a:cubicBezTo>
                  <a:cubicBezTo>
                    <a:pt x="5786" y="341"/>
                    <a:pt x="5476" y="1"/>
                    <a:pt x="510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4489475" y="2124125"/>
              <a:ext cx="156650" cy="411425"/>
            </a:xfrm>
            <a:custGeom>
              <a:avLst/>
              <a:gdLst/>
              <a:ahLst/>
              <a:cxnLst/>
              <a:rect l="l" t="t" r="r" b="b"/>
              <a:pathLst>
                <a:path w="6266" h="16457" extrusionOk="0">
                  <a:moveTo>
                    <a:pt x="5515" y="1"/>
                  </a:moveTo>
                  <a:cubicBezTo>
                    <a:pt x="5203" y="1"/>
                    <a:pt x="4884" y="234"/>
                    <a:pt x="4641" y="476"/>
                  </a:cubicBezTo>
                  <a:cubicBezTo>
                    <a:pt x="3419" y="1714"/>
                    <a:pt x="2630" y="3323"/>
                    <a:pt x="2012" y="4963"/>
                  </a:cubicBezTo>
                  <a:cubicBezTo>
                    <a:pt x="635" y="8613"/>
                    <a:pt x="1" y="12543"/>
                    <a:pt x="171" y="16456"/>
                  </a:cubicBezTo>
                  <a:cubicBezTo>
                    <a:pt x="1161" y="14136"/>
                    <a:pt x="2290" y="11073"/>
                    <a:pt x="3311" y="8768"/>
                  </a:cubicBezTo>
                  <a:cubicBezTo>
                    <a:pt x="4348" y="6401"/>
                    <a:pt x="5260" y="3973"/>
                    <a:pt x="6034" y="1513"/>
                  </a:cubicBezTo>
                  <a:cubicBezTo>
                    <a:pt x="6188" y="987"/>
                    <a:pt x="6266" y="275"/>
                    <a:pt x="5771" y="59"/>
                  </a:cubicBezTo>
                  <a:cubicBezTo>
                    <a:pt x="5687" y="19"/>
                    <a:pt x="5601" y="1"/>
                    <a:pt x="551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4593125" y="2346200"/>
              <a:ext cx="109075" cy="368025"/>
            </a:xfrm>
            <a:custGeom>
              <a:avLst/>
              <a:gdLst/>
              <a:ahLst/>
              <a:cxnLst/>
              <a:rect l="l" t="t" r="r" b="b"/>
              <a:pathLst>
                <a:path w="4363" h="14721" extrusionOk="0">
                  <a:moveTo>
                    <a:pt x="3789" y="0"/>
                  </a:moveTo>
                  <a:cubicBezTo>
                    <a:pt x="3488" y="0"/>
                    <a:pt x="3169" y="303"/>
                    <a:pt x="2986" y="597"/>
                  </a:cubicBezTo>
                  <a:cubicBezTo>
                    <a:pt x="341" y="4696"/>
                    <a:pt x="124" y="9847"/>
                    <a:pt x="0" y="14720"/>
                  </a:cubicBezTo>
                  <a:cubicBezTo>
                    <a:pt x="805" y="12075"/>
                    <a:pt x="2321" y="9383"/>
                    <a:pt x="3141" y="6738"/>
                  </a:cubicBezTo>
                  <a:cubicBezTo>
                    <a:pt x="3760" y="4789"/>
                    <a:pt x="4363" y="2793"/>
                    <a:pt x="4285" y="767"/>
                  </a:cubicBezTo>
                  <a:cubicBezTo>
                    <a:pt x="4270" y="504"/>
                    <a:pt x="4239" y="210"/>
                    <a:pt x="4022" y="71"/>
                  </a:cubicBezTo>
                  <a:cubicBezTo>
                    <a:pt x="3948" y="22"/>
                    <a:pt x="3869" y="0"/>
                    <a:pt x="378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4696375" y="2529200"/>
              <a:ext cx="78150" cy="343575"/>
            </a:xfrm>
            <a:custGeom>
              <a:avLst/>
              <a:gdLst/>
              <a:ahLst/>
              <a:cxnLst/>
              <a:rect l="l" t="t" r="r" b="b"/>
              <a:pathLst>
                <a:path w="3126" h="13743" extrusionOk="0">
                  <a:moveTo>
                    <a:pt x="2125" y="0"/>
                  </a:moveTo>
                  <a:cubicBezTo>
                    <a:pt x="1600" y="0"/>
                    <a:pt x="1146" y="576"/>
                    <a:pt x="929" y="1104"/>
                  </a:cubicBezTo>
                  <a:cubicBezTo>
                    <a:pt x="589" y="1986"/>
                    <a:pt x="434" y="2929"/>
                    <a:pt x="341" y="3873"/>
                  </a:cubicBezTo>
                  <a:cubicBezTo>
                    <a:pt x="1" y="7184"/>
                    <a:pt x="264" y="10540"/>
                    <a:pt x="1099" y="13743"/>
                  </a:cubicBezTo>
                  <a:cubicBezTo>
                    <a:pt x="1548" y="12056"/>
                    <a:pt x="2259" y="10649"/>
                    <a:pt x="2538" y="8932"/>
                  </a:cubicBezTo>
                  <a:cubicBezTo>
                    <a:pt x="2955" y="6487"/>
                    <a:pt x="3126" y="4012"/>
                    <a:pt x="3064" y="1537"/>
                  </a:cubicBezTo>
                  <a:cubicBezTo>
                    <a:pt x="3048" y="949"/>
                    <a:pt x="2909" y="222"/>
                    <a:pt x="2352" y="37"/>
                  </a:cubicBezTo>
                  <a:cubicBezTo>
                    <a:pt x="2275" y="12"/>
                    <a:pt x="2199" y="0"/>
                    <a:pt x="2125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4163475" y="1977475"/>
              <a:ext cx="239775" cy="303600"/>
            </a:xfrm>
            <a:custGeom>
              <a:avLst/>
              <a:gdLst/>
              <a:ahLst/>
              <a:cxnLst/>
              <a:rect l="l" t="t" r="r" b="b"/>
              <a:pathLst>
                <a:path w="9591" h="12144" extrusionOk="0">
                  <a:moveTo>
                    <a:pt x="0" y="0"/>
                  </a:moveTo>
                  <a:cubicBezTo>
                    <a:pt x="232" y="418"/>
                    <a:pt x="480" y="835"/>
                    <a:pt x="727" y="1238"/>
                  </a:cubicBezTo>
                  <a:cubicBezTo>
                    <a:pt x="3125" y="5136"/>
                    <a:pt x="6018" y="8725"/>
                    <a:pt x="9282" y="11927"/>
                  </a:cubicBezTo>
                  <a:cubicBezTo>
                    <a:pt x="9390" y="11989"/>
                    <a:pt x="9498" y="12066"/>
                    <a:pt x="9591" y="12143"/>
                  </a:cubicBezTo>
                  <a:cubicBezTo>
                    <a:pt x="8137" y="10364"/>
                    <a:pt x="6327" y="8183"/>
                    <a:pt x="5151" y="6203"/>
                  </a:cubicBezTo>
                  <a:cubicBezTo>
                    <a:pt x="3867" y="4038"/>
                    <a:pt x="2537" y="1841"/>
                    <a:pt x="588" y="248"/>
                  </a:cubicBezTo>
                  <a:cubicBezTo>
                    <a:pt x="449" y="124"/>
                    <a:pt x="278" y="0"/>
                    <a:pt x="77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4194400" y="2227550"/>
              <a:ext cx="263000" cy="225625"/>
            </a:xfrm>
            <a:custGeom>
              <a:avLst/>
              <a:gdLst/>
              <a:ahLst/>
              <a:cxnLst/>
              <a:rect l="l" t="t" r="r" b="b"/>
              <a:pathLst>
                <a:path w="10520" h="9025" extrusionOk="0">
                  <a:moveTo>
                    <a:pt x="405" y="0"/>
                  </a:moveTo>
                  <a:cubicBezTo>
                    <a:pt x="262" y="0"/>
                    <a:pt x="120" y="38"/>
                    <a:pt x="1" y="114"/>
                  </a:cubicBezTo>
                  <a:cubicBezTo>
                    <a:pt x="2754" y="3749"/>
                    <a:pt x="6652" y="6472"/>
                    <a:pt x="10520" y="9024"/>
                  </a:cubicBezTo>
                  <a:cubicBezTo>
                    <a:pt x="8834" y="7369"/>
                    <a:pt x="6761" y="4817"/>
                    <a:pt x="5059" y="3285"/>
                  </a:cubicBezTo>
                  <a:cubicBezTo>
                    <a:pt x="3899" y="2264"/>
                    <a:pt x="2677" y="1305"/>
                    <a:pt x="1408" y="423"/>
                  </a:cubicBezTo>
                  <a:cubicBezTo>
                    <a:pt x="1161" y="253"/>
                    <a:pt x="898" y="68"/>
                    <a:pt x="588" y="21"/>
                  </a:cubicBezTo>
                  <a:cubicBezTo>
                    <a:pt x="528" y="7"/>
                    <a:pt x="466" y="0"/>
                    <a:pt x="40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4264025" y="2477625"/>
              <a:ext cx="278450" cy="158475"/>
            </a:xfrm>
            <a:custGeom>
              <a:avLst/>
              <a:gdLst/>
              <a:ahLst/>
              <a:cxnLst/>
              <a:rect l="l" t="t" r="r" b="b"/>
              <a:pathLst>
                <a:path w="11138" h="6339" extrusionOk="0">
                  <a:moveTo>
                    <a:pt x="657" y="1"/>
                  </a:moveTo>
                  <a:cubicBezTo>
                    <a:pt x="588" y="1"/>
                    <a:pt x="518" y="9"/>
                    <a:pt x="449" y="27"/>
                  </a:cubicBezTo>
                  <a:cubicBezTo>
                    <a:pt x="248" y="89"/>
                    <a:pt x="93" y="243"/>
                    <a:pt x="0" y="444"/>
                  </a:cubicBezTo>
                  <a:cubicBezTo>
                    <a:pt x="3419" y="2920"/>
                    <a:pt x="7178" y="4915"/>
                    <a:pt x="11138" y="6338"/>
                  </a:cubicBezTo>
                  <a:cubicBezTo>
                    <a:pt x="9637" y="5333"/>
                    <a:pt x="7982" y="3941"/>
                    <a:pt x="6513" y="2951"/>
                  </a:cubicBezTo>
                  <a:cubicBezTo>
                    <a:pt x="4888" y="1837"/>
                    <a:pt x="3140" y="909"/>
                    <a:pt x="1315" y="166"/>
                  </a:cubicBezTo>
                  <a:cubicBezTo>
                    <a:pt x="1102" y="83"/>
                    <a:pt x="881" y="1"/>
                    <a:pt x="657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4328975" y="2690125"/>
              <a:ext cx="322950" cy="101050"/>
            </a:xfrm>
            <a:custGeom>
              <a:avLst/>
              <a:gdLst/>
              <a:ahLst/>
              <a:cxnLst/>
              <a:rect l="l" t="t" r="r" b="b"/>
              <a:pathLst>
                <a:path w="12918" h="4042" extrusionOk="0">
                  <a:moveTo>
                    <a:pt x="907" y="0"/>
                  </a:moveTo>
                  <a:cubicBezTo>
                    <a:pt x="680" y="0"/>
                    <a:pt x="450" y="16"/>
                    <a:pt x="217" y="50"/>
                  </a:cubicBezTo>
                  <a:cubicBezTo>
                    <a:pt x="156" y="66"/>
                    <a:pt x="78" y="81"/>
                    <a:pt x="1" y="112"/>
                  </a:cubicBezTo>
                  <a:cubicBezTo>
                    <a:pt x="140" y="174"/>
                    <a:pt x="295" y="236"/>
                    <a:pt x="434" y="282"/>
                  </a:cubicBezTo>
                  <a:cubicBezTo>
                    <a:pt x="4472" y="1953"/>
                    <a:pt x="8602" y="3639"/>
                    <a:pt x="12918" y="4042"/>
                  </a:cubicBezTo>
                  <a:lnTo>
                    <a:pt x="12825" y="3825"/>
                  </a:lnTo>
                  <a:cubicBezTo>
                    <a:pt x="10644" y="3206"/>
                    <a:pt x="8478" y="2464"/>
                    <a:pt x="6328" y="1737"/>
                  </a:cubicBezTo>
                  <a:cubicBezTo>
                    <a:pt x="4558" y="1128"/>
                    <a:pt x="2824" y="0"/>
                    <a:pt x="907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4420250" y="1977850"/>
              <a:ext cx="136550" cy="361625"/>
            </a:xfrm>
            <a:custGeom>
              <a:avLst/>
              <a:gdLst/>
              <a:ahLst/>
              <a:cxnLst/>
              <a:rect l="l" t="t" r="r" b="b"/>
              <a:pathLst>
                <a:path w="5462" h="14465" extrusionOk="0">
                  <a:moveTo>
                    <a:pt x="5090" y="1"/>
                  </a:moveTo>
                  <a:cubicBezTo>
                    <a:pt x="4858" y="16"/>
                    <a:pt x="4641" y="171"/>
                    <a:pt x="4456" y="341"/>
                  </a:cubicBezTo>
                  <a:cubicBezTo>
                    <a:pt x="3528" y="1192"/>
                    <a:pt x="3079" y="2429"/>
                    <a:pt x="2646" y="3620"/>
                  </a:cubicBezTo>
                  <a:cubicBezTo>
                    <a:pt x="1393" y="7132"/>
                    <a:pt x="140" y="10736"/>
                    <a:pt x="1" y="14464"/>
                  </a:cubicBezTo>
                  <a:cubicBezTo>
                    <a:pt x="1377" y="9530"/>
                    <a:pt x="3203" y="4719"/>
                    <a:pt x="5461" y="109"/>
                  </a:cubicBezTo>
                  <a:cubicBezTo>
                    <a:pt x="5353" y="47"/>
                    <a:pt x="5229" y="1"/>
                    <a:pt x="5090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4489475" y="2124125"/>
              <a:ext cx="148150" cy="411425"/>
            </a:xfrm>
            <a:custGeom>
              <a:avLst/>
              <a:gdLst/>
              <a:ahLst/>
              <a:cxnLst/>
              <a:rect l="l" t="t" r="r" b="b"/>
              <a:pathLst>
                <a:path w="5926" h="16457" extrusionOk="0">
                  <a:moveTo>
                    <a:pt x="5515" y="1"/>
                  </a:moveTo>
                  <a:cubicBezTo>
                    <a:pt x="5203" y="1"/>
                    <a:pt x="4884" y="234"/>
                    <a:pt x="4641" y="476"/>
                  </a:cubicBezTo>
                  <a:cubicBezTo>
                    <a:pt x="3419" y="1714"/>
                    <a:pt x="2630" y="3323"/>
                    <a:pt x="2012" y="4963"/>
                  </a:cubicBezTo>
                  <a:cubicBezTo>
                    <a:pt x="635" y="8613"/>
                    <a:pt x="1" y="12543"/>
                    <a:pt x="171" y="16456"/>
                  </a:cubicBezTo>
                  <a:cubicBezTo>
                    <a:pt x="171" y="16441"/>
                    <a:pt x="186" y="16425"/>
                    <a:pt x="186" y="16410"/>
                  </a:cubicBezTo>
                  <a:cubicBezTo>
                    <a:pt x="697" y="10624"/>
                    <a:pt x="2692" y="4978"/>
                    <a:pt x="5925" y="152"/>
                  </a:cubicBezTo>
                  <a:cubicBezTo>
                    <a:pt x="5879" y="121"/>
                    <a:pt x="5833" y="74"/>
                    <a:pt x="5771" y="59"/>
                  </a:cubicBezTo>
                  <a:cubicBezTo>
                    <a:pt x="5687" y="19"/>
                    <a:pt x="5601" y="1"/>
                    <a:pt x="5515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4593500" y="2346200"/>
              <a:ext cx="102125" cy="356025"/>
            </a:xfrm>
            <a:custGeom>
              <a:avLst/>
              <a:gdLst/>
              <a:ahLst/>
              <a:cxnLst/>
              <a:rect l="l" t="t" r="r" b="b"/>
              <a:pathLst>
                <a:path w="4085" h="14241" extrusionOk="0">
                  <a:moveTo>
                    <a:pt x="3774" y="0"/>
                  </a:moveTo>
                  <a:cubicBezTo>
                    <a:pt x="3473" y="0"/>
                    <a:pt x="3154" y="303"/>
                    <a:pt x="2971" y="597"/>
                  </a:cubicBezTo>
                  <a:cubicBezTo>
                    <a:pt x="403" y="4557"/>
                    <a:pt x="125" y="9507"/>
                    <a:pt x="1" y="14241"/>
                  </a:cubicBezTo>
                  <a:cubicBezTo>
                    <a:pt x="125" y="13452"/>
                    <a:pt x="310" y="12663"/>
                    <a:pt x="496" y="11874"/>
                  </a:cubicBezTo>
                  <a:cubicBezTo>
                    <a:pt x="1409" y="7898"/>
                    <a:pt x="2383" y="3830"/>
                    <a:pt x="4085" y="148"/>
                  </a:cubicBezTo>
                  <a:cubicBezTo>
                    <a:pt x="4054" y="133"/>
                    <a:pt x="4038" y="102"/>
                    <a:pt x="4007" y="71"/>
                  </a:cubicBezTo>
                  <a:cubicBezTo>
                    <a:pt x="3933" y="22"/>
                    <a:pt x="3854" y="0"/>
                    <a:pt x="3774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4696375" y="2529200"/>
              <a:ext cx="63075" cy="340875"/>
            </a:xfrm>
            <a:custGeom>
              <a:avLst/>
              <a:gdLst/>
              <a:ahLst/>
              <a:cxnLst/>
              <a:rect l="l" t="t" r="r" b="b"/>
              <a:pathLst>
                <a:path w="2523" h="13635" extrusionOk="0">
                  <a:moveTo>
                    <a:pt x="2125" y="0"/>
                  </a:moveTo>
                  <a:cubicBezTo>
                    <a:pt x="1600" y="0"/>
                    <a:pt x="1146" y="576"/>
                    <a:pt x="929" y="1104"/>
                  </a:cubicBezTo>
                  <a:cubicBezTo>
                    <a:pt x="589" y="1986"/>
                    <a:pt x="434" y="2929"/>
                    <a:pt x="341" y="3873"/>
                  </a:cubicBezTo>
                  <a:cubicBezTo>
                    <a:pt x="1" y="7137"/>
                    <a:pt x="264" y="10463"/>
                    <a:pt x="1084" y="13634"/>
                  </a:cubicBezTo>
                  <a:cubicBezTo>
                    <a:pt x="1146" y="9102"/>
                    <a:pt x="1625" y="4569"/>
                    <a:pt x="2522" y="114"/>
                  </a:cubicBezTo>
                  <a:cubicBezTo>
                    <a:pt x="2476" y="83"/>
                    <a:pt x="2414" y="52"/>
                    <a:pt x="2352" y="37"/>
                  </a:cubicBezTo>
                  <a:cubicBezTo>
                    <a:pt x="2275" y="12"/>
                    <a:pt x="2199" y="0"/>
                    <a:pt x="212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4339825" y="1739050"/>
              <a:ext cx="62275" cy="410525"/>
            </a:xfrm>
            <a:custGeom>
              <a:avLst/>
              <a:gdLst/>
              <a:ahLst/>
              <a:cxnLst/>
              <a:rect l="l" t="t" r="r" b="b"/>
              <a:pathLst>
                <a:path w="2491" h="16421" extrusionOk="0">
                  <a:moveTo>
                    <a:pt x="2135" y="1"/>
                  </a:moveTo>
                  <a:cubicBezTo>
                    <a:pt x="1806" y="1"/>
                    <a:pt x="1477" y="172"/>
                    <a:pt x="1330" y="534"/>
                  </a:cubicBezTo>
                  <a:cubicBezTo>
                    <a:pt x="387" y="2792"/>
                    <a:pt x="0" y="5268"/>
                    <a:pt x="31" y="7712"/>
                  </a:cubicBezTo>
                  <a:cubicBezTo>
                    <a:pt x="62" y="10666"/>
                    <a:pt x="681" y="13590"/>
                    <a:pt x="1516" y="16421"/>
                  </a:cubicBezTo>
                  <a:cubicBezTo>
                    <a:pt x="1516" y="16390"/>
                    <a:pt x="1516" y="16344"/>
                    <a:pt x="1531" y="16313"/>
                  </a:cubicBezTo>
                  <a:cubicBezTo>
                    <a:pt x="789" y="10914"/>
                    <a:pt x="1114" y="5360"/>
                    <a:pt x="2491" y="70"/>
                  </a:cubicBezTo>
                  <a:cubicBezTo>
                    <a:pt x="2378" y="24"/>
                    <a:pt x="2256" y="1"/>
                    <a:pt x="2135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4340575" y="1902050"/>
              <a:ext cx="67325" cy="247525"/>
            </a:xfrm>
            <a:custGeom>
              <a:avLst/>
              <a:gdLst/>
              <a:ahLst/>
              <a:cxnLst/>
              <a:rect l="l" t="t" r="r" b="b"/>
              <a:pathLst>
                <a:path w="2693" h="9901" extrusionOk="0">
                  <a:moveTo>
                    <a:pt x="16" y="1"/>
                  </a:moveTo>
                  <a:cubicBezTo>
                    <a:pt x="1" y="403"/>
                    <a:pt x="1" y="805"/>
                    <a:pt x="1" y="1192"/>
                  </a:cubicBezTo>
                  <a:cubicBezTo>
                    <a:pt x="32" y="4146"/>
                    <a:pt x="651" y="7070"/>
                    <a:pt x="1486" y="9901"/>
                  </a:cubicBezTo>
                  <a:cubicBezTo>
                    <a:pt x="1501" y="7766"/>
                    <a:pt x="2337" y="4951"/>
                    <a:pt x="2507" y="2831"/>
                  </a:cubicBezTo>
                  <a:cubicBezTo>
                    <a:pt x="2569" y="2058"/>
                    <a:pt x="2631" y="1284"/>
                    <a:pt x="2693" y="511"/>
                  </a:cubicBezTo>
                  <a:lnTo>
                    <a:pt x="2693" y="511"/>
                  </a:lnTo>
                  <a:cubicBezTo>
                    <a:pt x="2399" y="1284"/>
                    <a:pt x="2058" y="2042"/>
                    <a:pt x="1594" y="2739"/>
                  </a:cubicBezTo>
                  <a:cubicBezTo>
                    <a:pt x="1532" y="2831"/>
                    <a:pt x="1455" y="2940"/>
                    <a:pt x="1331" y="2955"/>
                  </a:cubicBezTo>
                  <a:cubicBezTo>
                    <a:pt x="1177" y="2955"/>
                    <a:pt x="1084" y="2800"/>
                    <a:pt x="1022" y="2661"/>
                  </a:cubicBezTo>
                  <a:cubicBezTo>
                    <a:pt x="635" y="1795"/>
                    <a:pt x="295" y="913"/>
                    <a:pt x="16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4204075" y="2063325"/>
              <a:ext cx="199175" cy="217750"/>
            </a:xfrm>
            <a:custGeom>
              <a:avLst/>
              <a:gdLst/>
              <a:ahLst/>
              <a:cxnLst/>
              <a:rect l="l" t="t" r="r" b="b"/>
              <a:pathLst>
                <a:path w="7967" h="8710" extrusionOk="0">
                  <a:moveTo>
                    <a:pt x="1779" y="0"/>
                  </a:moveTo>
                  <a:lnTo>
                    <a:pt x="3048" y="3233"/>
                  </a:lnTo>
                  <a:cubicBezTo>
                    <a:pt x="2027" y="2707"/>
                    <a:pt x="1006" y="2166"/>
                    <a:pt x="0" y="1609"/>
                  </a:cubicBezTo>
                  <a:lnTo>
                    <a:pt x="0" y="1609"/>
                  </a:lnTo>
                  <a:cubicBezTo>
                    <a:pt x="635" y="2475"/>
                    <a:pt x="1346" y="3295"/>
                    <a:pt x="2120" y="4053"/>
                  </a:cubicBezTo>
                  <a:cubicBezTo>
                    <a:pt x="3899" y="5801"/>
                    <a:pt x="5941" y="7255"/>
                    <a:pt x="7967" y="8709"/>
                  </a:cubicBezTo>
                  <a:cubicBezTo>
                    <a:pt x="6513" y="6930"/>
                    <a:pt x="4703" y="4749"/>
                    <a:pt x="3527" y="2769"/>
                  </a:cubicBezTo>
                  <a:cubicBezTo>
                    <a:pt x="2970" y="1841"/>
                    <a:pt x="2398" y="897"/>
                    <a:pt x="177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4261700" y="2299600"/>
              <a:ext cx="201125" cy="158600"/>
            </a:xfrm>
            <a:custGeom>
              <a:avLst/>
              <a:gdLst/>
              <a:ahLst/>
              <a:cxnLst/>
              <a:rect l="l" t="t" r="r" b="b"/>
              <a:pathLst>
                <a:path w="8045" h="6344" extrusionOk="0">
                  <a:moveTo>
                    <a:pt x="1903" y="1"/>
                  </a:moveTo>
                  <a:lnTo>
                    <a:pt x="1903" y="1"/>
                  </a:lnTo>
                  <a:cubicBezTo>
                    <a:pt x="2491" y="991"/>
                    <a:pt x="3063" y="1981"/>
                    <a:pt x="3589" y="3002"/>
                  </a:cubicBezTo>
                  <a:cubicBezTo>
                    <a:pt x="3448" y="3073"/>
                    <a:pt x="3297" y="3101"/>
                    <a:pt x="3141" y="3101"/>
                  </a:cubicBezTo>
                  <a:cubicBezTo>
                    <a:pt x="2855" y="3101"/>
                    <a:pt x="2555" y="3004"/>
                    <a:pt x="2274" y="2894"/>
                  </a:cubicBezTo>
                  <a:cubicBezTo>
                    <a:pt x="1501" y="2615"/>
                    <a:pt x="743" y="2290"/>
                    <a:pt x="0" y="1919"/>
                  </a:cubicBezTo>
                  <a:lnTo>
                    <a:pt x="0" y="1919"/>
                  </a:lnTo>
                  <a:cubicBezTo>
                    <a:pt x="928" y="2785"/>
                    <a:pt x="1872" y="3621"/>
                    <a:pt x="2924" y="4332"/>
                  </a:cubicBezTo>
                  <a:cubicBezTo>
                    <a:pt x="4440" y="5384"/>
                    <a:pt x="6188" y="6173"/>
                    <a:pt x="8044" y="6343"/>
                  </a:cubicBezTo>
                  <a:cubicBezTo>
                    <a:pt x="6312" y="4704"/>
                    <a:pt x="4146" y="1997"/>
                    <a:pt x="2367" y="403"/>
                  </a:cubicBezTo>
                  <a:cubicBezTo>
                    <a:pt x="2212" y="264"/>
                    <a:pt x="2058" y="140"/>
                    <a:pt x="1903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4342900" y="2533575"/>
              <a:ext cx="204225" cy="105625"/>
            </a:xfrm>
            <a:custGeom>
              <a:avLst/>
              <a:gdLst/>
              <a:ahLst/>
              <a:cxnLst/>
              <a:rect l="l" t="t" r="r" b="b"/>
              <a:pathLst>
                <a:path w="8169" h="4225" extrusionOk="0">
                  <a:moveTo>
                    <a:pt x="2275" y="1"/>
                  </a:moveTo>
                  <a:lnTo>
                    <a:pt x="2275" y="1"/>
                  </a:lnTo>
                  <a:cubicBezTo>
                    <a:pt x="2770" y="558"/>
                    <a:pt x="3265" y="1130"/>
                    <a:pt x="3729" y="1703"/>
                  </a:cubicBezTo>
                  <a:cubicBezTo>
                    <a:pt x="3822" y="1826"/>
                    <a:pt x="3930" y="1996"/>
                    <a:pt x="3853" y="2136"/>
                  </a:cubicBezTo>
                  <a:cubicBezTo>
                    <a:pt x="3803" y="2235"/>
                    <a:pt x="3674" y="2264"/>
                    <a:pt x="3554" y="2264"/>
                  </a:cubicBezTo>
                  <a:cubicBezTo>
                    <a:pt x="3523" y="2264"/>
                    <a:pt x="3494" y="2263"/>
                    <a:pt x="3466" y="2259"/>
                  </a:cubicBezTo>
                  <a:cubicBezTo>
                    <a:pt x="2306" y="2198"/>
                    <a:pt x="1146" y="2074"/>
                    <a:pt x="1" y="1873"/>
                  </a:cubicBezTo>
                  <a:lnTo>
                    <a:pt x="1" y="1873"/>
                  </a:lnTo>
                  <a:cubicBezTo>
                    <a:pt x="774" y="2306"/>
                    <a:pt x="1579" y="2662"/>
                    <a:pt x="2414" y="2956"/>
                  </a:cubicBezTo>
                  <a:cubicBezTo>
                    <a:pt x="4270" y="3605"/>
                    <a:pt x="6219" y="3946"/>
                    <a:pt x="8169" y="4224"/>
                  </a:cubicBezTo>
                  <a:cubicBezTo>
                    <a:pt x="6622" y="3219"/>
                    <a:pt x="4889" y="1734"/>
                    <a:pt x="3358" y="713"/>
                  </a:cubicBezTo>
                  <a:cubicBezTo>
                    <a:pt x="3002" y="465"/>
                    <a:pt x="2631" y="233"/>
                    <a:pt x="227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4477500" y="2745900"/>
              <a:ext cx="177925" cy="60850"/>
            </a:xfrm>
            <a:custGeom>
              <a:avLst/>
              <a:gdLst/>
              <a:ahLst/>
              <a:cxnLst/>
              <a:rect l="l" t="t" r="r" b="b"/>
              <a:pathLst>
                <a:path w="7117" h="2434" extrusionOk="0">
                  <a:moveTo>
                    <a:pt x="1872" y="1"/>
                  </a:moveTo>
                  <a:cubicBezTo>
                    <a:pt x="2150" y="248"/>
                    <a:pt x="2429" y="496"/>
                    <a:pt x="2707" y="728"/>
                  </a:cubicBezTo>
                  <a:cubicBezTo>
                    <a:pt x="2846" y="851"/>
                    <a:pt x="2986" y="1006"/>
                    <a:pt x="2955" y="1176"/>
                  </a:cubicBezTo>
                  <a:cubicBezTo>
                    <a:pt x="2908" y="1362"/>
                    <a:pt x="2676" y="1439"/>
                    <a:pt x="2475" y="1470"/>
                  </a:cubicBezTo>
                  <a:cubicBezTo>
                    <a:pt x="1655" y="1609"/>
                    <a:pt x="835" y="1702"/>
                    <a:pt x="0" y="1764"/>
                  </a:cubicBezTo>
                  <a:cubicBezTo>
                    <a:pt x="1757" y="2216"/>
                    <a:pt x="3565" y="2433"/>
                    <a:pt x="5374" y="2433"/>
                  </a:cubicBezTo>
                  <a:cubicBezTo>
                    <a:pt x="5795" y="2433"/>
                    <a:pt x="6216" y="2422"/>
                    <a:pt x="6636" y="2398"/>
                  </a:cubicBezTo>
                  <a:cubicBezTo>
                    <a:pt x="6838" y="2383"/>
                    <a:pt x="7085" y="2321"/>
                    <a:pt x="7116" y="2120"/>
                  </a:cubicBezTo>
                  <a:lnTo>
                    <a:pt x="6884" y="1594"/>
                  </a:lnTo>
                  <a:cubicBezTo>
                    <a:pt x="5198" y="1114"/>
                    <a:pt x="3527" y="573"/>
                    <a:pt x="187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4419875" y="2104300"/>
              <a:ext cx="114875" cy="242125"/>
            </a:xfrm>
            <a:custGeom>
              <a:avLst/>
              <a:gdLst/>
              <a:ahLst/>
              <a:cxnLst/>
              <a:rect l="l" t="t" r="r" b="b"/>
              <a:pathLst>
                <a:path w="4595" h="9685" extrusionOk="0">
                  <a:moveTo>
                    <a:pt x="4595" y="1"/>
                  </a:moveTo>
                  <a:lnTo>
                    <a:pt x="4595" y="1"/>
                  </a:lnTo>
                  <a:cubicBezTo>
                    <a:pt x="3775" y="1177"/>
                    <a:pt x="2955" y="2352"/>
                    <a:pt x="2119" y="3528"/>
                  </a:cubicBezTo>
                  <a:cubicBezTo>
                    <a:pt x="2073" y="3590"/>
                    <a:pt x="2011" y="3667"/>
                    <a:pt x="1918" y="3683"/>
                  </a:cubicBezTo>
                  <a:cubicBezTo>
                    <a:pt x="1907" y="3685"/>
                    <a:pt x="1896" y="3685"/>
                    <a:pt x="1886" y="3685"/>
                  </a:cubicBezTo>
                  <a:cubicBezTo>
                    <a:pt x="1724" y="3685"/>
                    <a:pt x="1654" y="3470"/>
                    <a:pt x="1640" y="3296"/>
                  </a:cubicBezTo>
                  <a:cubicBezTo>
                    <a:pt x="1594" y="2801"/>
                    <a:pt x="1563" y="2306"/>
                    <a:pt x="1547" y="1795"/>
                  </a:cubicBezTo>
                  <a:cubicBezTo>
                    <a:pt x="727" y="4379"/>
                    <a:pt x="62" y="6993"/>
                    <a:pt x="0" y="9685"/>
                  </a:cubicBezTo>
                  <a:cubicBezTo>
                    <a:pt x="1068" y="7565"/>
                    <a:pt x="2769" y="4255"/>
                    <a:pt x="3728" y="2089"/>
                  </a:cubicBezTo>
                  <a:cubicBezTo>
                    <a:pt x="4038" y="1409"/>
                    <a:pt x="4332" y="713"/>
                    <a:pt x="459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4489875" y="2281425"/>
              <a:ext cx="84325" cy="254125"/>
            </a:xfrm>
            <a:custGeom>
              <a:avLst/>
              <a:gdLst/>
              <a:ahLst/>
              <a:cxnLst/>
              <a:rect l="l" t="t" r="r" b="b"/>
              <a:pathLst>
                <a:path w="3373" h="10165" extrusionOk="0">
                  <a:moveTo>
                    <a:pt x="1532" y="1"/>
                  </a:moveTo>
                  <a:lnTo>
                    <a:pt x="1532" y="1"/>
                  </a:lnTo>
                  <a:cubicBezTo>
                    <a:pt x="480" y="3265"/>
                    <a:pt x="0" y="6730"/>
                    <a:pt x="155" y="10164"/>
                  </a:cubicBezTo>
                  <a:cubicBezTo>
                    <a:pt x="1145" y="7844"/>
                    <a:pt x="2274" y="4781"/>
                    <a:pt x="3295" y="2476"/>
                  </a:cubicBezTo>
                  <a:cubicBezTo>
                    <a:pt x="3326" y="2430"/>
                    <a:pt x="3342" y="2368"/>
                    <a:pt x="3372" y="2306"/>
                  </a:cubicBezTo>
                  <a:lnTo>
                    <a:pt x="3372" y="2306"/>
                  </a:lnTo>
                  <a:cubicBezTo>
                    <a:pt x="2754" y="3079"/>
                    <a:pt x="2135" y="3853"/>
                    <a:pt x="1501" y="4595"/>
                  </a:cubicBezTo>
                  <a:cubicBezTo>
                    <a:pt x="1160" y="3605"/>
                    <a:pt x="1191" y="2538"/>
                    <a:pt x="1315" y="1501"/>
                  </a:cubicBezTo>
                  <a:cubicBezTo>
                    <a:pt x="1361" y="991"/>
                    <a:pt x="1454" y="496"/>
                    <a:pt x="153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4593125" y="2479450"/>
              <a:ext cx="89350" cy="234775"/>
            </a:xfrm>
            <a:custGeom>
              <a:avLst/>
              <a:gdLst/>
              <a:ahLst/>
              <a:cxnLst/>
              <a:rect l="l" t="t" r="r" b="b"/>
              <a:pathLst>
                <a:path w="3574" h="9391" extrusionOk="0">
                  <a:moveTo>
                    <a:pt x="975" y="0"/>
                  </a:moveTo>
                  <a:cubicBezTo>
                    <a:pt x="202" y="3001"/>
                    <a:pt x="78" y="6265"/>
                    <a:pt x="0" y="9390"/>
                  </a:cubicBezTo>
                  <a:cubicBezTo>
                    <a:pt x="805" y="6745"/>
                    <a:pt x="2321" y="4053"/>
                    <a:pt x="3141" y="1408"/>
                  </a:cubicBezTo>
                  <a:cubicBezTo>
                    <a:pt x="3295" y="944"/>
                    <a:pt x="3435" y="495"/>
                    <a:pt x="3574" y="16"/>
                  </a:cubicBezTo>
                  <a:lnTo>
                    <a:pt x="3574" y="16"/>
                  </a:lnTo>
                  <a:cubicBezTo>
                    <a:pt x="2847" y="1068"/>
                    <a:pt x="2104" y="2104"/>
                    <a:pt x="1315" y="3125"/>
                  </a:cubicBezTo>
                  <a:cubicBezTo>
                    <a:pt x="1099" y="2089"/>
                    <a:pt x="1006" y="1052"/>
                    <a:pt x="975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4700625" y="2673200"/>
              <a:ext cx="69250" cy="199575"/>
            </a:xfrm>
            <a:custGeom>
              <a:avLst/>
              <a:gdLst/>
              <a:ahLst/>
              <a:cxnLst/>
              <a:rect l="l" t="t" r="r" b="b"/>
              <a:pathLst>
                <a:path w="2770" h="7983" extrusionOk="0">
                  <a:moveTo>
                    <a:pt x="2770" y="0"/>
                  </a:moveTo>
                  <a:lnTo>
                    <a:pt x="2770" y="0"/>
                  </a:lnTo>
                  <a:cubicBezTo>
                    <a:pt x="2383" y="975"/>
                    <a:pt x="1996" y="1934"/>
                    <a:pt x="1594" y="2909"/>
                  </a:cubicBezTo>
                  <a:cubicBezTo>
                    <a:pt x="1517" y="3094"/>
                    <a:pt x="1409" y="3311"/>
                    <a:pt x="1208" y="3311"/>
                  </a:cubicBezTo>
                  <a:cubicBezTo>
                    <a:pt x="1201" y="3311"/>
                    <a:pt x="1194" y="3312"/>
                    <a:pt x="1187" y="3312"/>
                  </a:cubicBezTo>
                  <a:cubicBezTo>
                    <a:pt x="982" y="3312"/>
                    <a:pt x="849" y="3088"/>
                    <a:pt x="759" y="2893"/>
                  </a:cubicBezTo>
                  <a:cubicBezTo>
                    <a:pt x="465" y="2182"/>
                    <a:pt x="218" y="1454"/>
                    <a:pt x="32" y="696"/>
                  </a:cubicBezTo>
                  <a:lnTo>
                    <a:pt x="32" y="696"/>
                  </a:lnTo>
                  <a:cubicBezTo>
                    <a:pt x="1" y="3156"/>
                    <a:pt x="310" y="5616"/>
                    <a:pt x="929" y="7983"/>
                  </a:cubicBezTo>
                  <a:cubicBezTo>
                    <a:pt x="1378" y="6296"/>
                    <a:pt x="2089" y="4889"/>
                    <a:pt x="2368" y="3172"/>
                  </a:cubicBezTo>
                  <a:cubicBezTo>
                    <a:pt x="2553" y="2120"/>
                    <a:pt x="2677" y="1052"/>
                    <a:pt x="2770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04" name="Google Shape;1704;p38"/>
          <p:cNvGrpSpPr/>
          <p:nvPr/>
        </p:nvGrpSpPr>
        <p:grpSpPr>
          <a:xfrm rot="-8635151">
            <a:off x="5419404" y="-38162"/>
            <a:ext cx="488219" cy="625870"/>
            <a:chOff x="3905125" y="2252100"/>
            <a:chExt cx="254875" cy="326750"/>
          </a:xfrm>
        </p:grpSpPr>
        <p:sp>
          <p:nvSpPr>
            <p:cNvPr id="1705" name="Google Shape;1705;p38"/>
            <p:cNvSpPr/>
            <p:nvPr/>
          </p:nvSpPr>
          <p:spPr>
            <a:xfrm>
              <a:off x="4017675" y="2311600"/>
              <a:ext cx="116425" cy="267250"/>
            </a:xfrm>
            <a:custGeom>
              <a:avLst/>
              <a:gdLst/>
              <a:ahLst/>
              <a:cxnLst/>
              <a:rect l="l" t="t" r="r" b="b"/>
              <a:pathLst>
                <a:path w="4657" h="10690" fill="none" extrusionOk="0">
                  <a:moveTo>
                    <a:pt x="4656" y="10690"/>
                  </a:moveTo>
                  <a:cubicBezTo>
                    <a:pt x="2290" y="7565"/>
                    <a:pt x="681" y="3868"/>
                    <a:pt x="0" y="1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4078000" y="2407900"/>
              <a:ext cx="30575" cy="80475"/>
            </a:xfrm>
            <a:custGeom>
              <a:avLst/>
              <a:gdLst/>
              <a:ahLst/>
              <a:cxnLst/>
              <a:rect l="l" t="t" r="r" b="b"/>
              <a:pathLst>
                <a:path w="1223" h="3219" fill="none" extrusionOk="0">
                  <a:moveTo>
                    <a:pt x="0" y="3218"/>
                  </a:moveTo>
                  <a:cubicBezTo>
                    <a:pt x="248" y="2089"/>
                    <a:pt x="665" y="1006"/>
                    <a:pt x="1222" y="0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3963125" y="2398625"/>
              <a:ext cx="81625" cy="16650"/>
            </a:xfrm>
            <a:custGeom>
              <a:avLst/>
              <a:gdLst/>
              <a:ahLst/>
              <a:cxnLst/>
              <a:rect l="l" t="t" r="r" b="b"/>
              <a:pathLst>
                <a:path w="3265" h="666" fill="none" extrusionOk="0">
                  <a:moveTo>
                    <a:pt x="3265" y="665"/>
                  </a:moveTo>
                  <a:cubicBezTo>
                    <a:pt x="2244" y="217"/>
                    <a:pt x="1115" y="0"/>
                    <a:pt x="1" y="31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3905125" y="2374625"/>
              <a:ext cx="63450" cy="55725"/>
            </a:xfrm>
            <a:custGeom>
              <a:avLst/>
              <a:gdLst/>
              <a:ahLst/>
              <a:cxnLst/>
              <a:rect l="l" t="t" r="r" b="b"/>
              <a:pathLst>
                <a:path w="2538" h="2229" extrusionOk="0">
                  <a:moveTo>
                    <a:pt x="1281" y="1"/>
                  </a:moveTo>
                  <a:cubicBezTo>
                    <a:pt x="1133" y="1"/>
                    <a:pt x="982" y="31"/>
                    <a:pt x="836" y="94"/>
                  </a:cubicBezTo>
                  <a:cubicBezTo>
                    <a:pt x="279" y="326"/>
                    <a:pt x="0" y="976"/>
                    <a:pt x="248" y="1548"/>
                  </a:cubicBezTo>
                  <a:cubicBezTo>
                    <a:pt x="421" y="1974"/>
                    <a:pt x="834" y="2229"/>
                    <a:pt x="1263" y="2229"/>
                  </a:cubicBezTo>
                  <a:cubicBezTo>
                    <a:pt x="1411" y="2229"/>
                    <a:pt x="1560" y="2199"/>
                    <a:pt x="1702" y="2136"/>
                  </a:cubicBezTo>
                  <a:cubicBezTo>
                    <a:pt x="2274" y="1904"/>
                    <a:pt x="2537" y="1254"/>
                    <a:pt x="2305" y="682"/>
                  </a:cubicBezTo>
                  <a:cubicBezTo>
                    <a:pt x="2121" y="255"/>
                    <a:pt x="1714" y="1"/>
                    <a:pt x="1281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3917125" y="2384975"/>
              <a:ext cx="39850" cy="35050"/>
            </a:xfrm>
            <a:custGeom>
              <a:avLst/>
              <a:gdLst/>
              <a:ahLst/>
              <a:cxnLst/>
              <a:rect l="l" t="t" r="r" b="b"/>
              <a:pathLst>
                <a:path w="1594" h="1402" extrusionOk="0">
                  <a:moveTo>
                    <a:pt x="793" y="0"/>
                  </a:moveTo>
                  <a:cubicBezTo>
                    <a:pt x="704" y="0"/>
                    <a:pt x="614" y="17"/>
                    <a:pt x="526" y="51"/>
                  </a:cubicBezTo>
                  <a:cubicBezTo>
                    <a:pt x="170" y="206"/>
                    <a:pt x="0" y="623"/>
                    <a:pt x="155" y="979"/>
                  </a:cubicBezTo>
                  <a:cubicBezTo>
                    <a:pt x="260" y="1247"/>
                    <a:pt x="523" y="1401"/>
                    <a:pt x="798" y="1401"/>
                  </a:cubicBezTo>
                  <a:cubicBezTo>
                    <a:pt x="888" y="1401"/>
                    <a:pt x="980" y="1385"/>
                    <a:pt x="1067" y="1351"/>
                  </a:cubicBezTo>
                  <a:cubicBezTo>
                    <a:pt x="1423" y="1196"/>
                    <a:pt x="1593" y="778"/>
                    <a:pt x="1439" y="422"/>
                  </a:cubicBezTo>
                  <a:cubicBezTo>
                    <a:pt x="1322" y="154"/>
                    <a:pt x="1065" y="0"/>
                    <a:pt x="793" y="0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3922150" y="2374700"/>
              <a:ext cx="42950" cy="30025"/>
            </a:xfrm>
            <a:custGeom>
              <a:avLst/>
              <a:gdLst/>
              <a:ahLst/>
              <a:cxnLst/>
              <a:rect l="l" t="t" r="r" b="b"/>
              <a:pathLst>
                <a:path w="1718" h="1201" extrusionOk="0">
                  <a:moveTo>
                    <a:pt x="595" y="0"/>
                  </a:moveTo>
                  <a:cubicBezTo>
                    <a:pt x="448" y="0"/>
                    <a:pt x="298" y="30"/>
                    <a:pt x="155" y="91"/>
                  </a:cubicBezTo>
                  <a:cubicBezTo>
                    <a:pt x="124" y="106"/>
                    <a:pt x="77" y="122"/>
                    <a:pt x="47" y="137"/>
                  </a:cubicBezTo>
                  <a:cubicBezTo>
                    <a:pt x="31" y="153"/>
                    <a:pt x="16" y="168"/>
                    <a:pt x="0" y="168"/>
                  </a:cubicBezTo>
                  <a:cubicBezTo>
                    <a:pt x="0" y="276"/>
                    <a:pt x="31" y="385"/>
                    <a:pt x="77" y="478"/>
                  </a:cubicBezTo>
                  <a:cubicBezTo>
                    <a:pt x="93" y="524"/>
                    <a:pt x="108" y="555"/>
                    <a:pt x="124" y="586"/>
                  </a:cubicBezTo>
                  <a:cubicBezTo>
                    <a:pt x="186" y="679"/>
                    <a:pt x="248" y="772"/>
                    <a:pt x="310" y="849"/>
                  </a:cubicBezTo>
                  <a:cubicBezTo>
                    <a:pt x="418" y="942"/>
                    <a:pt x="526" y="1034"/>
                    <a:pt x="665" y="1096"/>
                  </a:cubicBezTo>
                  <a:cubicBezTo>
                    <a:pt x="758" y="1143"/>
                    <a:pt x="866" y="1174"/>
                    <a:pt x="975" y="1189"/>
                  </a:cubicBezTo>
                  <a:cubicBezTo>
                    <a:pt x="1029" y="1197"/>
                    <a:pt x="1083" y="1201"/>
                    <a:pt x="1135" y="1201"/>
                  </a:cubicBezTo>
                  <a:cubicBezTo>
                    <a:pt x="1187" y="1201"/>
                    <a:pt x="1238" y="1197"/>
                    <a:pt x="1284" y="1189"/>
                  </a:cubicBezTo>
                  <a:cubicBezTo>
                    <a:pt x="1392" y="1174"/>
                    <a:pt x="1501" y="1158"/>
                    <a:pt x="1609" y="1112"/>
                  </a:cubicBezTo>
                  <a:cubicBezTo>
                    <a:pt x="1640" y="1096"/>
                    <a:pt x="1671" y="1081"/>
                    <a:pt x="1702" y="1065"/>
                  </a:cubicBezTo>
                  <a:lnTo>
                    <a:pt x="1717" y="1065"/>
                  </a:lnTo>
                  <a:lnTo>
                    <a:pt x="1702" y="957"/>
                  </a:lnTo>
                  <a:cubicBezTo>
                    <a:pt x="1686" y="911"/>
                    <a:pt x="1686" y="864"/>
                    <a:pt x="1671" y="818"/>
                  </a:cubicBezTo>
                  <a:cubicBezTo>
                    <a:pt x="1671" y="802"/>
                    <a:pt x="1655" y="772"/>
                    <a:pt x="1655" y="756"/>
                  </a:cubicBezTo>
                  <a:cubicBezTo>
                    <a:pt x="1655" y="741"/>
                    <a:pt x="1640" y="741"/>
                    <a:pt x="1640" y="725"/>
                  </a:cubicBezTo>
                  <a:cubicBezTo>
                    <a:pt x="1640" y="710"/>
                    <a:pt x="1624" y="694"/>
                    <a:pt x="1624" y="679"/>
                  </a:cubicBezTo>
                  <a:cubicBezTo>
                    <a:pt x="1578" y="570"/>
                    <a:pt x="1516" y="478"/>
                    <a:pt x="1454" y="385"/>
                  </a:cubicBezTo>
                  <a:cubicBezTo>
                    <a:pt x="1423" y="369"/>
                    <a:pt x="1408" y="354"/>
                    <a:pt x="1392" y="338"/>
                  </a:cubicBezTo>
                  <a:cubicBezTo>
                    <a:pt x="1185" y="121"/>
                    <a:pt x="895" y="0"/>
                    <a:pt x="595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3928325" y="2396575"/>
              <a:ext cx="36775" cy="33925"/>
            </a:xfrm>
            <a:custGeom>
              <a:avLst/>
              <a:gdLst/>
              <a:ahLst/>
              <a:cxnLst/>
              <a:rect l="l" t="t" r="r" b="b"/>
              <a:pathLst>
                <a:path w="1471" h="1357" extrusionOk="0">
                  <a:moveTo>
                    <a:pt x="1086" y="1"/>
                  </a:moveTo>
                  <a:cubicBezTo>
                    <a:pt x="1059" y="1"/>
                    <a:pt x="1033" y="2"/>
                    <a:pt x="1006" y="5"/>
                  </a:cubicBezTo>
                  <a:cubicBezTo>
                    <a:pt x="898" y="5"/>
                    <a:pt x="805" y="20"/>
                    <a:pt x="697" y="67"/>
                  </a:cubicBezTo>
                  <a:cubicBezTo>
                    <a:pt x="681" y="67"/>
                    <a:pt x="666" y="67"/>
                    <a:pt x="650" y="82"/>
                  </a:cubicBezTo>
                  <a:cubicBezTo>
                    <a:pt x="558" y="113"/>
                    <a:pt x="480" y="159"/>
                    <a:pt x="418" y="221"/>
                  </a:cubicBezTo>
                  <a:cubicBezTo>
                    <a:pt x="295" y="314"/>
                    <a:pt x="202" y="422"/>
                    <a:pt x="124" y="562"/>
                  </a:cubicBezTo>
                  <a:cubicBezTo>
                    <a:pt x="78" y="655"/>
                    <a:pt x="47" y="747"/>
                    <a:pt x="32" y="856"/>
                  </a:cubicBezTo>
                  <a:cubicBezTo>
                    <a:pt x="1" y="1010"/>
                    <a:pt x="1" y="1165"/>
                    <a:pt x="47" y="1304"/>
                  </a:cubicBezTo>
                  <a:cubicBezTo>
                    <a:pt x="78" y="1320"/>
                    <a:pt x="93" y="1320"/>
                    <a:pt x="124" y="1335"/>
                  </a:cubicBezTo>
                  <a:cubicBezTo>
                    <a:pt x="171" y="1335"/>
                    <a:pt x="217" y="1351"/>
                    <a:pt x="264" y="1351"/>
                  </a:cubicBezTo>
                  <a:lnTo>
                    <a:pt x="279" y="1351"/>
                  </a:lnTo>
                  <a:cubicBezTo>
                    <a:pt x="310" y="1354"/>
                    <a:pt x="342" y="1356"/>
                    <a:pt x="375" y="1356"/>
                  </a:cubicBezTo>
                  <a:cubicBezTo>
                    <a:pt x="472" y="1356"/>
                    <a:pt x="577" y="1339"/>
                    <a:pt x="681" y="1304"/>
                  </a:cubicBezTo>
                  <a:cubicBezTo>
                    <a:pt x="712" y="1289"/>
                    <a:pt x="743" y="1273"/>
                    <a:pt x="774" y="1258"/>
                  </a:cubicBezTo>
                  <a:cubicBezTo>
                    <a:pt x="882" y="1211"/>
                    <a:pt x="991" y="1165"/>
                    <a:pt x="1068" y="1088"/>
                  </a:cubicBezTo>
                  <a:cubicBezTo>
                    <a:pt x="1083" y="1072"/>
                    <a:pt x="1114" y="1057"/>
                    <a:pt x="1130" y="1041"/>
                  </a:cubicBezTo>
                  <a:cubicBezTo>
                    <a:pt x="1223" y="933"/>
                    <a:pt x="1300" y="825"/>
                    <a:pt x="1362" y="701"/>
                  </a:cubicBezTo>
                  <a:cubicBezTo>
                    <a:pt x="1377" y="655"/>
                    <a:pt x="1408" y="608"/>
                    <a:pt x="1424" y="562"/>
                  </a:cubicBezTo>
                  <a:cubicBezTo>
                    <a:pt x="1455" y="438"/>
                    <a:pt x="1470" y="314"/>
                    <a:pt x="1455" y="190"/>
                  </a:cubicBezTo>
                  <a:lnTo>
                    <a:pt x="1470" y="190"/>
                  </a:lnTo>
                  <a:lnTo>
                    <a:pt x="1455" y="82"/>
                  </a:lnTo>
                  <a:cubicBezTo>
                    <a:pt x="1339" y="31"/>
                    <a:pt x="1213" y="1"/>
                    <a:pt x="1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3980925" y="2252100"/>
              <a:ext cx="63825" cy="55900"/>
            </a:xfrm>
            <a:custGeom>
              <a:avLst/>
              <a:gdLst/>
              <a:ahLst/>
              <a:cxnLst/>
              <a:rect l="l" t="t" r="r" b="b"/>
              <a:pathLst>
                <a:path w="2553" h="2236" extrusionOk="0">
                  <a:moveTo>
                    <a:pt x="1282" y="1"/>
                  </a:moveTo>
                  <a:cubicBezTo>
                    <a:pt x="1112" y="1"/>
                    <a:pt x="938" y="40"/>
                    <a:pt x="774" y="122"/>
                  </a:cubicBezTo>
                  <a:cubicBezTo>
                    <a:pt x="233" y="385"/>
                    <a:pt x="0" y="1066"/>
                    <a:pt x="279" y="1607"/>
                  </a:cubicBezTo>
                  <a:cubicBezTo>
                    <a:pt x="477" y="2004"/>
                    <a:pt x="872" y="2236"/>
                    <a:pt x="1284" y="2236"/>
                  </a:cubicBezTo>
                  <a:cubicBezTo>
                    <a:pt x="1450" y="2236"/>
                    <a:pt x="1619" y="2198"/>
                    <a:pt x="1779" y="2118"/>
                  </a:cubicBezTo>
                  <a:cubicBezTo>
                    <a:pt x="2321" y="1839"/>
                    <a:pt x="2553" y="1174"/>
                    <a:pt x="2274" y="617"/>
                  </a:cubicBezTo>
                  <a:cubicBezTo>
                    <a:pt x="2078" y="224"/>
                    <a:pt x="1689" y="1"/>
                    <a:pt x="1282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3992925" y="2262425"/>
              <a:ext cx="39850" cy="35150"/>
            </a:xfrm>
            <a:custGeom>
              <a:avLst/>
              <a:gdLst/>
              <a:ahLst/>
              <a:cxnLst/>
              <a:rect l="l" t="t" r="r" b="b"/>
              <a:pathLst>
                <a:path w="1594" h="1406" extrusionOk="0">
                  <a:moveTo>
                    <a:pt x="799" y="1"/>
                  </a:moveTo>
                  <a:cubicBezTo>
                    <a:pt x="693" y="1"/>
                    <a:pt x="584" y="26"/>
                    <a:pt x="480" y="80"/>
                  </a:cubicBezTo>
                  <a:cubicBezTo>
                    <a:pt x="139" y="250"/>
                    <a:pt x="0" y="668"/>
                    <a:pt x="170" y="1008"/>
                  </a:cubicBezTo>
                  <a:cubicBezTo>
                    <a:pt x="291" y="1262"/>
                    <a:pt x="538" y="1406"/>
                    <a:pt x="799" y="1406"/>
                  </a:cubicBezTo>
                  <a:cubicBezTo>
                    <a:pt x="904" y="1406"/>
                    <a:pt x="1012" y="1382"/>
                    <a:pt x="1114" y="1333"/>
                  </a:cubicBezTo>
                  <a:cubicBezTo>
                    <a:pt x="1454" y="1163"/>
                    <a:pt x="1593" y="730"/>
                    <a:pt x="1423" y="390"/>
                  </a:cubicBezTo>
                  <a:cubicBezTo>
                    <a:pt x="1303" y="149"/>
                    <a:pt x="1058" y="1"/>
                    <a:pt x="799" y="1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4011475" y="2263650"/>
              <a:ext cx="29800" cy="44100"/>
            </a:xfrm>
            <a:custGeom>
              <a:avLst/>
              <a:gdLst/>
              <a:ahLst/>
              <a:cxnLst/>
              <a:rect l="l" t="t" r="r" b="b"/>
              <a:pathLst>
                <a:path w="1192" h="1764" extrusionOk="0">
                  <a:moveTo>
                    <a:pt x="960" y="0"/>
                  </a:moveTo>
                  <a:cubicBezTo>
                    <a:pt x="851" y="16"/>
                    <a:pt x="743" y="47"/>
                    <a:pt x="650" y="93"/>
                  </a:cubicBezTo>
                  <a:cubicBezTo>
                    <a:pt x="619" y="109"/>
                    <a:pt x="573" y="140"/>
                    <a:pt x="542" y="155"/>
                  </a:cubicBezTo>
                  <a:cubicBezTo>
                    <a:pt x="449" y="217"/>
                    <a:pt x="372" y="279"/>
                    <a:pt x="310" y="356"/>
                  </a:cubicBezTo>
                  <a:cubicBezTo>
                    <a:pt x="202" y="464"/>
                    <a:pt x="124" y="588"/>
                    <a:pt x="78" y="727"/>
                  </a:cubicBezTo>
                  <a:cubicBezTo>
                    <a:pt x="47" y="820"/>
                    <a:pt x="16" y="929"/>
                    <a:pt x="1" y="1037"/>
                  </a:cubicBezTo>
                  <a:cubicBezTo>
                    <a:pt x="1" y="1145"/>
                    <a:pt x="1" y="1253"/>
                    <a:pt x="16" y="1346"/>
                  </a:cubicBezTo>
                  <a:cubicBezTo>
                    <a:pt x="31" y="1454"/>
                    <a:pt x="78" y="1563"/>
                    <a:pt x="124" y="1656"/>
                  </a:cubicBezTo>
                  <a:cubicBezTo>
                    <a:pt x="140" y="1702"/>
                    <a:pt x="155" y="1733"/>
                    <a:pt x="171" y="1764"/>
                  </a:cubicBezTo>
                  <a:lnTo>
                    <a:pt x="279" y="1748"/>
                  </a:lnTo>
                  <a:cubicBezTo>
                    <a:pt x="294" y="1733"/>
                    <a:pt x="310" y="1733"/>
                    <a:pt x="341" y="1733"/>
                  </a:cubicBezTo>
                  <a:cubicBezTo>
                    <a:pt x="372" y="1717"/>
                    <a:pt x="418" y="1702"/>
                    <a:pt x="449" y="1702"/>
                  </a:cubicBezTo>
                  <a:cubicBezTo>
                    <a:pt x="480" y="1687"/>
                    <a:pt x="527" y="1671"/>
                    <a:pt x="557" y="1656"/>
                  </a:cubicBezTo>
                  <a:cubicBezTo>
                    <a:pt x="805" y="1532"/>
                    <a:pt x="975" y="1331"/>
                    <a:pt x="1083" y="1099"/>
                  </a:cubicBezTo>
                  <a:cubicBezTo>
                    <a:pt x="1114" y="1021"/>
                    <a:pt x="1130" y="959"/>
                    <a:pt x="1145" y="882"/>
                  </a:cubicBezTo>
                  <a:cubicBezTo>
                    <a:pt x="1192" y="650"/>
                    <a:pt x="1176" y="387"/>
                    <a:pt x="1052" y="155"/>
                  </a:cubicBezTo>
                  <a:cubicBezTo>
                    <a:pt x="1037" y="124"/>
                    <a:pt x="1022" y="93"/>
                    <a:pt x="1006" y="78"/>
                  </a:cubicBezTo>
                  <a:cubicBezTo>
                    <a:pt x="991" y="47"/>
                    <a:pt x="975" y="16"/>
                    <a:pt x="960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3984800" y="2272775"/>
              <a:ext cx="35200" cy="34975"/>
            </a:xfrm>
            <a:custGeom>
              <a:avLst/>
              <a:gdLst/>
              <a:ahLst/>
              <a:cxnLst/>
              <a:rect l="l" t="t" r="r" b="b"/>
              <a:pathLst>
                <a:path w="1408" h="1399" extrusionOk="0">
                  <a:moveTo>
                    <a:pt x="366" y="1"/>
                  </a:moveTo>
                  <a:cubicBezTo>
                    <a:pt x="254" y="1"/>
                    <a:pt x="147" y="18"/>
                    <a:pt x="31" y="53"/>
                  </a:cubicBezTo>
                  <a:cubicBezTo>
                    <a:pt x="16" y="99"/>
                    <a:pt x="16" y="130"/>
                    <a:pt x="16" y="177"/>
                  </a:cubicBezTo>
                  <a:cubicBezTo>
                    <a:pt x="0" y="208"/>
                    <a:pt x="0" y="254"/>
                    <a:pt x="0" y="285"/>
                  </a:cubicBezTo>
                  <a:cubicBezTo>
                    <a:pt x="0" y="331"/>
                    <a:pt x="0" y="378"/>
                    <a:pt x="16" y="409"/>
                  </a:cubicBezTo>
                  <a:cubicBezTo>
                    <a:pt x="16" y="455"/>
                    <a:pt x="16" y="502"/>
                    <a:pt x="31" y="533"/>
                  </a:cubicBezTo>
                  <a:cubicBezTo>
                    <a:pt x="47" y="564"/>
                    <a:pt x="47" y="594"/>
                    <a:pt x="62" y="625"/>
                  </a:cubicBezTo>
                  <a:cubicBezTo>
                    <a:pt x="62" y="656"/>
                    <a:pt x="78" y="672"/>
                    <a:pt x="78" y="703"/>
                  </a:cubicBezTo>
                  <a:cubicBezTo>
                    <a:pt x="93" y="718"/>
                    <a:pt x="93" y="734"/>
                    <a:pt x="108" y="749"/>
                  </a:cubicBezTo>
                  <a:lnTo>
                    <a:pt x="124" y="780"/>
                  </a:lnTo>
                  <a:cubicBezTo>
                    <a:pt x="155" y="826"/>
                    <a:pt x="170" y="873"/>
                    <a:pt x="201" y="919"/>
                  </a:cubicBezTo>
                  <a:cubicBezTo>
                    <a:pt x="418" y="1229"/>
                    <a:pt x="758" y="1399"/>
                    <a:pt x="1129" y="1399"/>
                  </a:cubicBezTo>
                  <a:lnTo>
                    <a:pt x="1238" y="1399"/>
                  </a:lnTo>
                  <a:lnTo>
                    <a:pt x="1346" y="1383"/>
                  </a:lnTo>
                  <a:cubicBezTo>
                    <a:pt x="1392" y="1244"/>
                    <a:pt x="1408" y="1089"/>
                    <a:pt x="1392" y="935"/>
                  </a:cubicBezTo>
                  <a:cubicBezTo>
                    <a:pt x="1392" y="826"/>
                    <a:pt x="1361" y="718"/>
                    <a:pt x="1315" y="625"/>
                  </a:cubicBezTo>
                  <a:cubicBezTo>
                    <a:pt x="1315" y="610"/>
                    <a:pt x="1300" y="594"/>
                    <a:pt x="1300" y="579"/>
                  </a:cubicBezTo>
                  <a:cubicBezTo>
                    <a:pt x="1253" y="502"/>
                    <a:pt x="1207" y="424"/>
                    <a:pt x="1145" y="362"/>
                  </a:cubicBezTo>
                  <a:cubicBezTo>
                    <a:pt x="1052" y="239"/>
                    <a:pt x="928" y="146"/>
                    <a:pt x="789" y="84"/>
                  </a:cubicBezTo>
                  <a:cubicBezTo>
                    <a:pt x="696" y="53"/>
                    <a:pt x="588" y="22"/>
                    <a:pt x="480" y="7"/>
                  </a:cubicBezTo>
                  <a:cubicBezTo>
                    <a:pt x="441" y="3"/>
                    <a:pt x="403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4096550" y="2362500"/>
              <a:ext cx="63450" cy="55775"/>
            </a:xfrm>
            <a:custGeom>
              <a:avLst/>
              <a:gdLst/>
              <a:ahLst/>
              <a:cxnLst/>
              <a:rect l="l" t="t" r="r" b="b"/>
              <a:pathLst>
                <a:path w="2538" h="2231" extrusionOk="0">
                  <a:moveTo>
                    <a:pt x="1272" y="1"/>
                  </a:moveTo>
                  <a:cubicBezTo>
                    <a:pt x="915" y="1"/>
                    <a:pt x="562" y="169"/>
                    <a:pt x="341" y="486"/>
                  </a:cubicBezTo>
                  <a:cubicBezTo>
                    <a:pt x="1" y="997"/>
                    <a:pt x="125" y="1693"/>
                    <a:pt x="635" y="2033"/>
                  </a:cubicBezTo>
                  <a:cubicBezTo>
                    <a:pt x="828" y="2167"/>
                    <a:pt x="1047" y="2231"/>
                    <a:pt x="1264" y="2231"/>
                  </a:cubicBezTo>
                  <a:cubicBezTo>
                    <a:pt x="1622" y="2231"/>
                    <a:pt x="1976" y="2057"/>
                    <a:pt x="2197" y="1739"/>
                  </a:cubicBezTo>
                  <a:cubicBezTo>
                    <a:pt x="2538" y="1229"/>
                    <a:pt x="2414" y="548"/>
                    <a:pt x="1904" y="192"/>
                  </a:cubicBezTo>
                  <a:cubicBezTo>
                    <a:pt x="1710" y="63"/>
                    <a:pt x="1490" y="1"/>
                    <a:pt x="1272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4108150" y="2372750"/>
              <a:ext cx="40250" cy="35125"/>
            </a:xfrm>
            <a:custGeom>
              <a:avLst/>
              <a:gdLst/>
              <a:ahLst/>
              <a:cxnLst/>
              <a:rect l="l" t="t" r="r" b="b"/>
              <a:pathLst>
                <a:path w="1610" h="1405" extrusionOk="0">
                  <a:moveTo>
                    <a:pt x="808" y="0"/>
                  </a:moveTo>
                  <a:cubicBezTo>
                    <a:pt x="585" y="0"/>
                    <a:pt x="367" y="107"/>
                    <a:pt x="233" y="308"/>
                  </a:cubicBezTo>
                  <a:cubicBezTo>
                    <a:pt x="1" y="633"/>
                    <a:pt x="94" y="1066"/>
                    <a:pt x="403" y="1283"/>
                  </a:cubicBezTo>
                  <a:cubicBezTo>
                    <a:pt x="526" y="1365"/>
                    <a:pt x="665" y="1405"/>
                    <a:pt x="802" y="1405"/>
                  </a:cubicBezTo>
                  <a:cubicBezTo>
                    <a:pt x="1026" y="1405"/>
                    <a:pt x="1243" y="1298"/>
                    <a:pt x="1378" y="1097"/>
                  </a:cubicBezTo>
                  <a:cubicBezTo>
                    <a:pt x="1610" y="788"/>
                    <a:pt x="1517" y="339"/>
                    <a:pt x="1207" y="122"/>
                  </a:cubicBezTo>
                  <a:cubicBezTo>
                    <a:pt x="1084" y="40"/>
                    <a:pt x="945" y="0"/>
                    <a:pt x="808" y="0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4105450" y="2391400"/>
              <a:ext cx="48375" cy="26875"/>
            </a:xfrm>
            <a:custGeom>
              <a:avLst/>
              <a:gdLst/>
              <a:ahLst/>
              <a:cxnLst/>
              <a:rect l="l" t="t" r="r" b="b"/>
              <a:pathLst>
                <a:path w="1935" h="1075" extrusionOk="0">
                  <a:moveTo>
                    <a:pt x="1046" y="1"/>
                  </a:moveTo>
                  <a:cubicBezTo>
                    <a:pt x="985" y="1"/>
                    <a:pt x="925" y="4"/>
                    <a:pt x="867" y="11"/>
                  </a:cubicBezTo>
                  <a:cubicBezTo>
                    <a:pt x="759" y="26"/>
                    <a:pt x="650" y="57"/>
                    <a:pt x="557" y="104"/>
                  </a:cubicBezTo>
                  <a:cubicBezTo>
                    <a:pt x="465" y="150"/>
                    <a:pt x="372" y="196"/>
                    <a:pt x="279" y="274"/>
                  </a:cubicBezTo>
                  <a:cubicBezTo>
                    <a:pt x="202" y="336"/>
                    <a:pt x="124" y="413"/>
                    <a:pt x="62" y="506"/>
                  </a:cubicBezTo>
                  <a:cubicBezTo>
                    <a:pt x="47" y="537"/>
                    <a:pt x="16" y="568"/>
                    <a:pt x="1" y="599"/>
                  </a:cubicBezTo>
                  <a:lnTo>
                    <a:pt x="78" y="691"/>
                  </a:lnTo>
                  <a:cubicBezTo>
                    <a:pt x="124" y="753"/>
                    <a:pt x="202" y="831"/>
                    <a:pt x="279" y="877"/>
                  </a:cubicBezTo>
                  <a:cubicBezTo>
                    <a:pt x="472" y="1011"/>
                    <a:pt x="691" y="1075"/>
                    <a:pt x="908" y="1075"/>
                  </a:cubicBezTo>
                  <a:cubicBezTo>
                    <a:pt x="1266" y="1075"/>
                    <a:pt x="1620" y="901"/>
                    <a:pt x="1841" y="583"/>
                  </a:cubicBezTo>
                  <a:cubicBezTo>
                    <a:pt x="1872" y="537"/>
                    <a:pt x="1903" y="490"/>
                    <a:pt x="1919" y="444"/>
                  </a:cubicBezTo>
                  <a:cubicBezTo>
                    <a:pt x="1919" y="428"/>
                    <a:pt x="1919" y="428"/>
                    <a:pt x="1934" y="428"/>
                  </a:cubicBezTo>
                  <a:lnTo>
                    <a:pt x="1919" y="428"/>
                  </a:lnTo>
                  <a:cubicBezTo>
                    <a:pt x="1857" y="336"/>
                    <a:pt x="1780" y="274"/>
                    <a:pt x="1687" y="212"/>
                  </a:cubicBezTo>
                  <a:cubicBezTo>
                    <a:pt x="1656" y="181"/>
                    <a:pt x="1625" y="165"/>
                    <a:pt x="1594" y="150"/>
                  </a:cubicBezTo>
                  <a:cubicBezTo>
                    <a:pt x="1501" y="88"/>
                    <a:pt x="1393" y="57"/>
                    <a:pt x="1300" y="26"/>
                  </a:cubicBezTo>
                  <a:cubicBezTo>
                    <a:pt x="1218" y="8"/>
                    <a:pt x="1132" y="1"/>
                    <a:pt x="1046" y="1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4100425" y="2363800"/>
              <a:ext cx="28250" cy="44900"/>
            </a:xfrm>
            <a:custGeom>
              <a:avLst/>
              <a:gdLst/>
              <a:ahLst/>
              <a:cxnLst/>
              <a:rect l="l" t="t" r="r" b="b"/>
              <a:pathLst>
                <a:path w="1130" h="1796" extrusionOk="0">
                  <a:moveTo>
                    <a:pt x="789" y="1"/>
                  </a:moveTo>
                  <a:cubicBezTo>
                    <a:pt x="728" y="16"/>
                    <a:pt x="666" y="32"/>
                    <a:pt x="619" y="63"/>
                  </a:cubicBezTo>
                  <a:cubicBezTo>
                    <a:pt x="588" y="78"/>
                    <a:pt x="557" y="94"/>
                    <a:pt x="526" y="109"/>
                  </a:cubicBezTo>
                  <a:cubicBezTo>
                    <a:pt x="511" y="125"/>
                    <a:pt x="480" y="140"/>
                    <a:pt x="465" y="156"/>
                  </a:cubicBezTo>
                  <a:cubicBezTo>
                    <a:pt x="434" y="187"/>
                    <a:pt x="403" y="202"/>
                    <a:pt x="387" y="217"/>
                  </a:cubicBezTo>
                  <a:lnTo>
                    <a:pt x="372" y="217"/>
                  </a:lnTo>
                  <a:cubicBezTo>
                    <a:pt x="356" y="248"/>
                    <a:pt x="341" y="264"/>
                    <a:pt x="310" y="279"/>
                  </a:cubicBezTo>
                  <a:cubicBezTo>
                    <a:pt x="294" y="310"/>
                    <a:pt x="263" y="326"/>
                    <a:pt x="248" y="357"/>
                  </a:cubicBezTo>
                  <a:cubicBezTo>
                    <a:pt x="233" y="388"/>
                    <a:pt x="217" y="403"/>
                    <a:pt x="186" y="434"/>
                  </a:cubicBezTo>
                  <a:cubicBezTo>
                    <a:pt x="109" y="558"/>
                    <a:pt x="62" y="682"/>
                    <a:pt x="31" y="821"/>
                  </a:cubicBezTo>
                  <a:cubicBezTo>
                    <a:pt x="0" y="929"/>
                    <a:pt x="0" y="1037"/>
                    <a:pt x="0" y="1146"/>
                  </a:cubicBezTo>
                  <a:cubicBezTo>
                    <a:pt x="0" y="1177"/>
                    <a:pt x="0" y="1208"/>
                    <a:pt x="16" y="1238"/>
                  </a:cubicBezTo>
                  <a:cubicBezTo>
                    <a:pt x="31" y="1409"/>
                    <a:pt x="93" y="1563"/>
                    <a:pt x="202" y="1703"/>
                  </a:cubicBezTo>
                  <a:lnTo>
                    <a:pt x="279" y="1795"/>
                  </a:lnTo>
                  <a:cubicBezTo>
                    <a:pt x="418" y="1764"/>
                    <a:pt x="557" y="1703"/>
                    <a:pt x="697" y="1625"/>
                  </a:cubicBezTo>
                  <a:cubicBezTo>
                    <a:pt x="774" y="1563"/>
                    <a:pt x="851" y="1486"/>
                    <a:pt x="913" y="1393"/>
                  </a:cubicBezTo>
                  <a:cubicBezTo>
                    <a:pt x="929" y="1378"/>
                    <a:pt x="944" y="1378"/>
                    <a:pt x="944" y="1362"/>
                  </a:cubicBezTo>
                  <a:cubicBezTo>
                    <a:pt x="991" y="1285"/>
                    <a:pt x="1037" y="1208"/>
                    <a:pt x="1068" y="1115"/>
                  </a:cubicBezTo>
                  <a:cubicBezTo>
                    <a:pt x="1114" y="975"/>
                    <a:pt x="1130" y="821"/>
                    <a:pt x="1114" y="666"/>
                  </a:cubicBezTo>
                  <a:cubicBezTo>
                    <a:pt x="1114" y="573"/>
                    <a:pt x="1083" y="465"/>
                    <a:pt x="1052" y="372"/>
                  </a:cubicBezTo>
                  <a:lnTo>
                    <a:pt x="1037" y="372"/>
                  </a:lnTo>
                  <a:cubicBezTo>
                    <a:pt x="991" y="233"/>
                    <a:pt x="898" y="109"/>
                    <a:pt x="7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20" name="Google Shape;1720;p38"/>
          <p:cNvGrpSpPr/>
          <p:nvPr/>
        </p:nvGrpSpPr>
        <p:grpSpPr>
          <a:xfrm rot="-10480796">
            <a:off x="2937040" y="-54398"/>
            <a:ext cx="586158" cy="793398"/>
            <a:chOff x="3051600" y="3618575"/>
            <a:chExt cx="498150" cy="674275"/>
          </a:xfrm>
        </p:grpSpPr>
        <p:sp>
          <p:nvSpPr>
            <p:cNvPr id="1721" name="Google Shape;1721;p38"/>
            <p:cNvSpPr/>
            <p:nvPr/>
          </p:nvSpPr>
          <p:spPr>
            <a:xfrm>
              <a:off x="3051600" y="3854600"/>
              <a:ext cx="191850" cy="418525"/>
            </a:xfrm>
            <a:custGeom>
              <a:avLst/>
              <a:gdLst/>
              <a:ahLst/>
              <a:cxnLst/>
              <a:rect l="l" t="t" r="r" b="b"/>
              <a:pathLst>
                <a:path w="7674" h="16741" extrusionOk="0">
                  <a:moveTo>
                    <a:pt x="763" y="0"/>
                  </a:moveTo>
                  <a:cubicBezTo>
                    <a:pt x="720" y="0"/>
                    <a:pt x="677" y="6"/>
                    <a:pt x="635" y="19"/>
                  </a:cubicBezTo>
                  <a:cubicBezTo>
                    <a:pt x="372" y="111"/>
                    <a:pt x="264" y="421"/>
                    <a:pt x="233" y="699"/>
                  </a:cubicBezTo>
                  <a:cubicBezTo>
                    <a:pt x="1" y="2324"/>
                    <a:pt x="465" y="3948"/>
                    <a:pt x="1022" y="5495"/>
                  </a:cubicBezTo>
                  <a:cubicBezTo>
                    <a:pt x="2507" y="9610"/>
                    <a:pt x="4781" y="13446"/>
                    <a:pt x="7673" y="16741"/>
                  </a:cubicBezTo>
                  <a:cubicBezTo>
                    <a:pt x="6482" y="14591"/>
                    <a:pt x="6003" y="11837"/>
                    <a:pt x="5245" y="9501"/>
                  </a:cubicBezTo>
                  <a:cubicBezTo>
                    <a:pt x="4440" y="7042"/>
                    <a:pt x="3574" y="4613"/>
                    <a:pt x="2646" y="2215"/>
                  </a:cubicBezTo>
                  <a:cubicBezTo>
                    <a:pt x="2321" y="1380"/>
                    <a:pt x="1903" y="467"/>
                    <a:pt x="1099" y="96"/>
                  </a:cubicBezTo>
                  <a:cubicBezTo>
                    <a:pt x="987" y="40"/>
                    <a:pt x="875" y="0"/>
                    <a:pt x="763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/>
                <a:t> </a:t>
              </a:r>
              <a:endParaRPr lang="pt-PT"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3203200" y="3618575"/>
              <a:ext cx="141175" cy="674275"/>
            </a:xfrm>
            <a:custGeom>
              <a:avLst/>
              <a:gdLst/>
              <a:ahLst/>
              <a:cxnLst/>
              <a:rect l="l" t="t" r="r" b="b"/>
              <a:pathLst>
                <a:path w="5647" h="26971" extrusionOk="0">
                  <a:moveTo>
                    <a:pt x="4291" y="0"/>
                  </a:moveTo>
                  <a:cubicBezTo>
                    <a:pt x="4259" y="0"/>
                    <a:pt x="4226" y="3"/>
                    <a:pt x="4193" y="8"/>
                  </a:cubicBezTo>
                  <a:cubicBezTo>
                    <a:pt x="3976" y="54"/>
                    <a:pt x="3791" y="194"/>
                    <a:pt x="3651" y="364"/>
                  </a:cubicBezTo>
                  <a:cubicBezTo>
                    <a:pt x="2909" y="1122"/>
                    <a:pt x="2538" y="2174"/>
                    <a:pt x="2228" y="3195"/>
                  </a:cubicBezTo>
                  <a:cubicBezTo>
                    <a:pt x="1" y="10867"/>
                    <a:pt x="790" y="19051"/>
                    <a:pt x="1810" y="26971"/>
                  </a:cubicBezTo>
                  <a:cubicBezTo>
                    <a:pt x="2630" y="22315"/>
                    <a:pt x="2909" y="16405"/>
                    <a:pt x="4007" y="11826"/>
                  </a:cubicBezTo>
                  <a:cubicBezTo>
                    <a:pt x="4827" y="8361"/>
                    <a:pt x="5647" y="4819"/>
                    <a:pt x="5214" y="1307"/>
                  </a:cubicBezTo>
                  <a:cubicBezTo>
                    <a:pt x="5141" y="723"/>
                    <a:pt x="4833" y="0"/>
                    <a:pt x="4291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3256575" y="4093025"/>
              <a:ext cx="293175" cy="195575"/>
            </a:xfrm>
            <a:custGeom>
              <a:avLst/>
              <a:gdLst/>
              <a:ahLst/>
              <a:cxnLst/>
              <a:rect l="l" t="t" r="r" b="b"/>
              <a:pathLst>
                <a:path w="11727" h="7823" extrusionOk="0">
                  <a:moveTo>
                    <a:pt x="10977" y="0"/>
                  </a:moveTo>
                  <a:cubicBezTo>
                    <a:pt x="10714" y="0"/>
                    <a:pt x="10421" y="78"/>
                    <a:pt x="10179" y="181"/>
                  </a:cubicBezTo>
                  <a:cubicBezTo>
                    <a:pt x="6235" y="1836"/>
                    <a:pt x="2707" y="4497"/>
                    <a:pt x="0" y="7823"/>
                  </a:cubicBezTo>
                  <a:cubicBezTo>
                    <a:pt x="1393" y="7142"/>
                    <a:pt x="1315" y="7127"/>
                    <a:pt x="2754" y="6570"/>
                  </a:cubicBezTo>
                  <a:cubicBezTo>
                    <a:pt x="5260" y="5611"/>
                    <a:pt x="7627" y="4327"/>
                    <a:pt x="9792" y="2749"/>
                  </a:cubicBezTo>
                  <a:cubicBezTo>
                    <a:pt x="10427" y="2300"/>
                    <a:pt x="11061" y="1805"/>
                    <a:pt x="11463" y="1155"/>
                  </a:cubicBezTo>
                  <a:cubicBezTo>
                    <a:pt x="11602" y="923"/>
                    <a:pt x="11726" y="630"/>
                    <a:pt x="11633" y="367"/>
                  </a:cubicBezTo>
                  <a:cubicBezTo>
                    <a:pt x="11527" y="97"/>
                    <a:pt x="11271" y="0"/>
                    <a:pt x="10977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3254250" y="3903600"/>
              <a:ext cx="274600" cy="383075"/>
            </a:xfrm>
            <a:custGeom>
              <a:avLst/>
              <a:gdLst/>
              <a:ahLst/>
              <a:cxnLst/>
              <a:rect l="l" t="t" r="r" b="b"/>
              <a:pathLst>
                <a:path w="10984" h="15323" extrusionOk="0">
                  <a:moveTo>
                    <a:pt x="10264" y="0"/>
                  </a:moveTo>
                  <a:cubicBezTo>
                    <a:pt x="10154" y="0"/>
                    <a:pt x="10043" y="24"/>
                    <a:pt x="9932" y="54"/>
                  </a:cubicBezTo>
                  <a:cubicBezTo>
                    <a:pt x="8632" y="410"/>
                    <a:pt x="7673" y="1508"/>
                    <a:pt x="6853" y="2576"/>
                  </a:cubicBezTo>
                  <a:cubicBezTo>
                    <a:pt x="3899" y="6412"/>
                    <a:pt x="1578" y="10728"/>
                    <a:pt x="1" y="15322"/>
                  </a:cubicBezTo>
                  <a:cubicBezTo>
                    <a:pt x="944" y="14270"/>
                    <a:pt x="1578" y="12755"/>
                    <a:pt x="2522" y="11703"/>
                  </a:cubicBezTo>
                  <a:cubicBezTo>
                    <a:pt x="5724" y="8779"/>
                    <a:pt x="8447" y="5345"/>
                    <a:pt x="10551" y="1539"/>
                  </a:cubicBezTo>
                  <a:cubicBezTo>
                    <a:pt x="10829" y="1029"/>
                    <a:pt x="10984" y="209"/>
                    <a:pt x="10442" y="23"/>
                  </a:cubicBezTo>
                  <a:cubicBezTo>
                    <a:pt x="10383" y="7"/>
                    <a:pt x="10324" y="0"/>
                    <a:pt x="10264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38"/>
            <p:cNvSpPr/>
            <p:nvPr/>
          </p:nvSpPr>
          <p:spPr>
            <a:xfrm>
              <a:off x="3051600" y="3867425"/>
              <a:ext cx="182175" cy="394500"/>
            </a:xfrm>
            <a:custGeom>
              <a:avLst/>
              <a:gdLst/>
              <a:ahLst/>
              <a:cxnLst/>
              <a:rect l="l" t="t" r="r" b="b"/>
              <a:pathLst>
                <a:path w="7287" h="15780" extrusionOk="0">
                  <a:moveTo>
                    <a:pt x="264" y="1"/>
                  </a:moveTo>
                  <a:cubicBezTo>
                    <a:pt x="248" y="63"/>
                    <a:pt x="233" y="124"/>
                    <a:pt x="233" y="186"/>
                  </a:cubicBezTo>
                  <a:cubicBezTo>
                    <a:pt x="1" y="1811"/>
                    <a:pt x="465" y="3435"/>
                    <a:pt x="1022" y="4982"/>
                  </a:cubicBezTo>
                  <a:cubicBezTo>
                    <a:pt x="2445" y="8911"/>
                    <a:pt x="4580" y="12593"/>
                    <a:pt x="7287" y="15779"/>
                  </a:cubicBezTo>
                  <a:cubicBezTo>
                    <a:pt x="7271" y="15671"/>
                    <a:pt x="7240" y="15563"/>
                    <a:pt x="7209" y="15455"/>
                  </a:cubicBezTo>
                  <a:cubicBezTo>
                    <a:pt x="6823" y="14202"/>
                    <a:pt x="6173" y="13072"/>
                    <a:pt x="5539" y="11928"/>
                  </a:cubicBezTo>
                  <a:cubicBezTo>
                    <a:pt x="3419" y="8138"/>
                    <a:pt x="1470" y="4162"/>
                    <a:pt x="264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38"/>
            <p:cNvSpPr/>
            <p:nvPr/>
          </p:nvSpPr>
          <p:spPr>
            <a:xfrm>
              <a:off x="3203200" y="3618750"/>
              <a:ext cx="107925" cy="674100"/>
            </a:xfrm>
            <a:custGeom>
              <a:avLst/>
              <a:gdLst/>
              <a:ahLst/>
              <a:cxnLst/>
              <a:rect l="l" t="t" r="r" b="b"/>
              <a:pathLst>
                <a:path w="4317" h="26964" extrusionOk="0">
                  <a:moveTo>
                    <a:pt x="4193" y="1"/>
                  </a:moveTo>
                  <a:cubicBezTo>
                    <a:pt x="3976" y="47"/>
                    <a:pt x="3791" y="187"/>
                    <a:pt x="3651" y="357"/>
                  </a:cubicBezTo>
                  <a:cubicBezTo>
                    <a:pt x="2909" y="1115"/>
                    <a:pt x="2538" y="2167"/>
                    <a:pt x="2228" y="3188"/>
                  </a:cubicBezTo>
                  <a:cubicBezTo>
                    <a:pt x="1" y="10860"/>
                    <a:pt x="790" y="19044"/>
                    <a:pt x="1810" y="26964"/>
                  </a:cubicBezTo>
                  <a:cubicBezTo>
                    <a:pt x="1857" y="26747"/>
                    <a:pt x="1888" y="26515"/>
                    <a:pt x="1919" y="26299"/>
                  </a:cubicBezTo>
                  <a:cubicBezTo>
                    <a:pt x="1625" y="21441"/>
                    <a:pt x="1424" y="16584"/>
                    <a:pt x="1826" y="11742"/>
                  </a:cubicBezTo>
                  <a:cubicBezTo>
                    <a:pt x="2151" y="7736"/>
                    <a:pt x="2909" y="3744"/>
                    <a:pt x="4317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38"/>
            <p:cNvSpPr/>
            <p:nvPr/>
          </p:nvSpPr>
          <p:spPr>
            <a:xfrm>
              <a:off x="3277850" y="3903600"/>
              <a:ext cx="243650" cy="320025"/>
            </a:xfrm>
            <a:custGeom>
              <a:avLst/>
              <a:gdLst/>
              <a:ahLst/>
              <a:cxnLst/>
              <a:rect l="l" t="t" r="r" b="b"/>
              <a:pathLst>
                <a:path w="9746" h="12801" extrusionOk="0">
                  <a:moveTo>
                    <a:pt x="9320" y="0"/>
                  </a:moveTo>
                  <a:cubicBezTo>
                    <a:pt x="9210" y="0"/>
                    <a:pt x="9099" y="24"/>
                    <a:pt x="8988" y="54"/>
                  </a:cubicBezTo>
                  <a:cubicBezTo>
                    <a:pt x="7688" y="410"/>
                    <a:pt x="6729" y="1508"/>
                    <a:pt x="5909" y="2576"/>
                  </a:cubicBezTo>
                  <a:cubicBezTo>
                    <a:pt x="3496" y="5700"/>
                    <a:pt x="1516" y="9150"/>
                    <a:pt x="0" y="12801"/>
                  </a:cubicBezTo>
                  <a:cubicBezTo>
                    <a:pt x="634" y="11610"/>
                    <a:pt x="1423" y="10465"/>
                    <a:pt x="2212" y="9367"/>
                  </a:cubicBezTo>
                  <a:cubicBezTo>
                    <a:pt x="4486" y="6134"/>
                    <a:pt x="6822" y="2839"/>
                    <a:pt x="9746" y="209"/>
                  </a:cubicBezTo>
                  <a:cubicBezTo>
                    <a:pt x="9684" y="132"/>
                    <a:pt x="9607" y="70"/>
                    <a:pt x="9498" y="23"/>
                  </a:cubicBezTo>
                  <a:cubicBezTo>
                    <a:pt x="9439" y="7"/>
                    <a:pt x="9380" y="0"/>
                    <a:pt x="9320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38"/>
            <p:cNvSpPr/>
            <p:nvPr/>
          </p:nvSpPr>
          <p:spPr>
            <a:xfrm>
              <a:off x="3260450" y="4093025"/>
              <a:ext cx="286975" cy="190950"/>
            </a:xfrm>
            <a:custGeom>
              <a:avLst/>
              <a:gdLst/>
              <a:ahLst/>
              <a:cxnLst/>
              <a:rect l="l" t="t" r="r" b="b"/>
              <a:pathLst>
                <a:path w="11479" h="7638" extrusionOk="0">
                  <a:moveTo>
                    <a:pt x="10822" y="0"/>
                  </a:moveTo>
                  <a:cubicBezTo>
                    <a:pt x="10559" y="0"/>
                    <a:pt x="10266" y="78"/>
                    <a:pt x="10024" y="181"/>
                  </a:cubicBezTo>
                  <a:cubicBezTo>
                    <a:pt x="6157" y="1805"/>
                    <a:pt x="2676" y="4389"/>
                    <a:pt x="0" y="7637"/>
                  </a:cubicBezTo>
                  <a:cubicBezTo>
                    <a:pt x="3403" y="4636"/>
                    <a:pt x="7302" y="2176"/>
                    <a:pt x="11478" y="382"/>
                  </a:cubicBezTo>
                  <a:cubicBezTo>
                    <a:pt x="11478" y="382"/>
                    <a:pt x="11478" y="382"/>
                    <a:pt x="11478" y="367"/>
                  </a:cubicBezTo>
                  <a:cubicBezTo>
                    <a:pt x="11372" y="97"/>
                    <a:pt x="11116" y="0"/>
                    <a:pt x="10822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38"/>
            <p:cNvSpPr/>
            <p:nvPr/>
          </p:nvSpPr>
          <p:spPr>
            <a:xfrm>
              <a:off x="3114250" y="4014775"/>
              <a:ext cx="129200" cy="258350"/>
            </a:xfrm>
            <a:custGeom>
              <a:avLst/>
              <a:gdLst/>
              <a:ahLst/>
              <a:cxnLst/>
              <a:rect l="l" t="t" r="r" b="b"/>
              <a:pathLst>
                <a:path w="5168" h="10334" extrusionOk="0">
                  <a:moveTo>
                    <a:pt x="1687" y="0"/>
                  </a:moveTo>
                  <a:lnTo>
                    <a:pt x="1687" y="0"/>
                  </a:lnTo>
                  <a:cubicBezTo>
                    <a:pt x="1780" y="1377"/>
                    <a:pt x="1857" y="2754"/>
                    <a:pt x="1903" y="4131"/>
                  </a:cubicBezTo>
                  <a:cubicBezTo>
                    <a:pt x="1903" y="4239"/>
                    <a:pt x="1872" y="4378"/>
                    <a:pt x="1764" y="4394"/>
                  </a:cubicBezTo>
                  <a:cubicBezTo>
                    <a:pt x="1702" y="4394"/>
                    <a:pt x="1656" y="4347"/>
                    <a:pt x="1625" y="4301"/>
                  </a:cubicBezTo>
                  <a:cubicBezTo>
                    <a:pt x="1068" y="3729"/>
                    <a:pt x="527" y="3156"/>
                    <a:pt x="1" y="2568"/>
                  </a:cubicBezTo>
                  <a:lnTo>
                    <a:pt x="1" y="2568"/>
                  </a:lnTo>
                  <a:cubicBezTo>
                    <a:pt x="1362" y="5368"/>
                    <a:pt x="3110" y="7983"/>
                    <a:pt x="5167" y="10334"/>
                  </a:cubicBezTo>
                  <a:cubicBezTo>
                    <a:pt x="3976" y="8184"/>
                    <a:pt x="3497" y="5430"/>
                    <a:pt x="2739" y="3094"/>
                  </a:cubicBezTo>
                  <a:cubicBezTo>
                    <a:pt x="2398" y="2058"/>
                    <a:pt x="2043" y="1021"/>
                    <a:pt x="1687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38"/>
            <p:cNvSpPr/>
            <p:nvPr/>
          </p:nvSpPr>
          <p:spPr>
            <a:xfrm>
              <a:off x="3256575" y="4131950"/>
              <a:ext cx="185275" cy="156650"/>
            </a:xfrm>
            <a:custGeom>
              <a:avLst/>
              <a:gdLst/>
              <a:ahLst/>
              <a:cxnLst/>
              <a:rect l="l" t="t" r="r" b="b"/>
              <a:pathLst>
                <a:path w="7411" h="6266" extrusionOk="0">
                  <a:moveTo>
                    <a:pt x="7410" y="1"/>
                  </a:moveTo>
                  <a:lnTo>
                    <a:pt x="7410" y="1"/>
                  </a:lnTo>
                  <a:cubicBezTo>
                    <a:pt x="4579" y="1609"/>
                    <a:pt x="2042" y="3729"/>
                    <a:pt x="0" y="6266"/>
                  </a:cubicBezTo>
                  <a:cubicBezTo>
                    <a:pt x="1393" y="5585"/>
                    <a:pt x="1315" y="5570"/>
                    <a:pt x="2754" y="5013"/>
                  </a:cubicBezTo>
                  <a:cubicBezTo>
                    <a:pt x="4007" y="4533"/>
                    <a:pt x="5229" y="3976"/>
                    <a:pt x="6389" y="3342"/>
                  </a:cubicBezTo>
                  <a:lnTo>
                    <a:pt x="6389" y="3342"/>
                  </a:lnTo>
                  <a:cubicBezTo>
                    <a:pt x="5806" y="3422"/>
                    <a:pt x="5215" y="3468"/>
                    <a:pt x="4628" y="3468"/>
                  </a:cubicBezTo>
                  <a:cubicBezTo>
                    <a:pt x="4420" y="3468"/>
                    <a:pt x="4213" y="3462"/>
                    <a:pt x="4007" y="3450"/>
                  </a:cubicBezTo>
                  <a:cubicBezTo>
                    <a:pt x="5090" y="2244"/>
                    <a:pt x="6219" y="1099"/>
                    <a:pt x="7410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38"/>
            <p:cNvSpPr/>
            <p:nvPr/>
          </p:nvSpPr>
          <p:spPr>
            <a:xfrm>
              <a:off x="3254250" y="4047250"/>
              <a:ext cx="159350" cy="239425"/>
            </a:xfrm>
            <a:custGeom>
              <a:avLst/>
              <a:gdLst/>
              <a:ahLst/>
              <a:cxnLst/>
              <a:rect l="l" t="t" r="r" b="b"/>
              <a:pathLst>
                <a:path w="6374" h="9577" extrusionOk="0">
                  <a:moveTo>
                    <a:pt x="4626" y="1"/>
                  </a:moveTo>
                  <a:cubicBezTo>
                    <a:pt x="2708" y="3002"/>
                    <a:pt x="1161" y="6220"/>
                    <a:pt x="1" y="9576"/>
                  </a:cubicBezTo>
                  <a:cubicBezTo>
                    <a:pt x="944" y="8524"/>
                    <a:pt x="1578" y="7009"/>
                    <a:pt x="2522" y="5957"/>
                  </a:cubicBezTo>
                  <a:cubicBezTo>
                    <a:pt x="3899" y="4704"/>
                    <a:pt x="5183" y="3342"/>
                    <a:pt x="6374" y="1904"/>
                  </a:cubicBezTo>
                  <a:lnTo>
                    <a:pt x="6374" y="1904"/>
                  </a:lnTo>
                  <a:cubicBezTo>
                    <a:pt x="5817" y="2337"/>
                    <a:pt x="5245" y="2785"/>
                    <a:pt x="4564" y="2956"/>
                  </a:cubicBezTo>
                  <a:cubicBezTo>
                    <a:pt x="4502" y="2971"/>
                    <a:pt x="4433" y="2986"/>
                    <a:pt x="4369" y="2986"/>
                  </a:cubicBezTo>
                  <a:cubicBezTo>
                    <a:pt x="4305" y="2986"/>
                    <a:pt x="4247" y="2971"/>
                    <a:pt x="4208" y="2925"/>
                  </a:cubicBezTo>
                  <a:cubicBezTo>
                    <a:pt x="4115" y="2832"/>
                    <a:pt x="4131" y="2693"/>
                    <a:pt x="4146" y="2569"/>
                  </a:cubicBezTo>
                  <a:cubicBezTo>
                    <a:pt x="4270" y="1718"/>
                    <a:pt x="4440" y="852"/>
                    <a:pt x="4626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5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"/>
          <p:cNvSpPr txBox="1"/>
          <p:nvPr>
            <p:ph type="subTitle" idx="1"/>
          </p:nvPr>
        </p:nvSpPr>
        <p:spPr>
          <a:xfrm>
            <a:off x="1068204" y="2642100"/>
            <a:ext cx="3128700" cy="3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5"/>
          <p:cNvSpPr txBox="1"/>
          <p:nvPr>
            <p:ph type="subTitle" idx="2"/>
          </p:nvPr>
        </p:nvSpPr>
        <p:spPr>
          <a:xfrm>
            <a:off x="4949605" y="2642100"/>
            <a:ext cx="3128700" cy="3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" name="Google Shape;164;p5"/>
          <p:cNvSpPr txBox="1"/>
          <p:nvPr>
            <p:ph type="subTitle" idx="3"/>
          </p:nvPr>
        </p:nvSpPr>
        <p:spPr>
          <a:xfrm>
            <a:off x="1068175" y="3073373"/>
            <a:ext cx="3128700" cy="10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5"/>
          <p:cNvSpPr txBox="1"/>
          <p:nvPr>
            <p:ph type="subTitle" idx="4"/>
          </p:nvPr>
        </p:nvSpPr>
        <p:spPr>
          <a:xfrm>
            <a:off x="4949599" y="3073372"/>
            <a:ext cx="3128700" cy="10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5"/>
          <p:cNvSpPr txBox="1"/>
          <p:nvPr>
            <p:ph type="title"/>
          </p:nvPr>
        </p:nvSpPr>
        <p:spPr>
          <a:xfrm>
            <a:off x="720000" y="539500"/>
            <a:ext cx="77040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67" name="Google Shape;167;p5"/>
          <p:cNvGrpSpPr/>
          <p:nvPr/>
        </p:nvGrpSpPr>
        <p:grpSpPr>
          <a:xfrm rot="10800000">
            <a:off x="8087939" y="-53665"/>
            <a:ext cx="806335" cy="1892184"/>
            <a:chOff x="3286350" y="1615775"/>
            <a:chExt cx="577025" cy="1354075"/>
          </a:xfrm>
        </p:grpSpPr>
        <p:sp>
          <p:nvSpPr>
            <p:cNvPr id="168" name="Google Shape;168;p5"/>
            <p:cNvSpPr/>
            <p:nvPr/>
          </p:nvSpPr>
          <p:spPr>
            <a:xfrm>
              <a:off x="3501375" y="1872275"/>
              <a:ext cx="152400" cy="1097575"/>
            </a:xfrm>
            <a:custGeom>
              <a:avLst/>
              <a:gdLst/>
              <a:ahLst/>
              <a:cxnLst/>
              <a:rect l="l" t="t" r="r" b="b"/>
              <a:pathLst>
                <a:path w="6096" h="43903" fill="none" extrusionOk="0">
                  <a:moveTo>
                    <a:pt x="6095" y="43902"/>
                  </a:moveTo>
                  <a:cubicBezTo>
                    <a:pt x="4347" y="41783"/>
                    <a:pt x="2584" y="39586"/>
                    <a:pt x="1563" y="37034"/>
                  </a:cubicBezTo>
                  <a:cubicBezTo>
                    <a:pt x="0" y="33120"/>
                    <a:pt x="310" y="28696"/>
                    <a:pt x="1253" y="24566"/>
                  </a:cubicBezTo>
                  <a:cubicBezTo>
                    <a:pt x="2197" y="20451"/>
                    <a:pt x="3729" y="16491"/>
                    <a:pt x="4595" y="12360"/>
                  </a:cubicBezTo>
                  <a:cubicBezTo>
                    <a:pt x="5446" y="8307"/>
                    <a:pt x="5616" y="4115"/>
                    <a:pt x="5121" y="0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3598825" y="1615775"/>
              <a:ext cx="72725" cy="369450"/>
            </a:xfrm>
            <a:custGeom>
              <a:avLst/>
              <a:gdLst/>
              <a:ahLst/>
              <a:cxnLst/>
              <a:rect l="l" t="t" r="r" b="b"/>
              <a:pathLst>
                <a:path w="2909" h="14778" extrusionOk="0">
                  <a:moveTo>
                    <a:pt x="1897" y="0"/>
                  </a:moveTo>
                  <a:cubicBezTo>
                    <a:pt x="1804" y="0"/>
                    <a:pt x="1712" y="21"/>
                    <a:pt x="1625" y="66"/>
                  </a:cubicBezTo>
                  <a:cubicBezTo>
                    <a:pt x="1347" y="205"/>
                    <a:pt x="1238" y="546"/>
                    <a:pt x="1161" y="855"/>
                  </a:cubicBezTo>
                  <a:cubicBezTo>
                    <a:pt x="1" y="5388"/>
                    <a:pt x="310" y="10199"/>
                    <a:pt x="1362" y="14777"/>
                  </a:cubicBezTo>
                  <a:cubicBezTo>
                    <a:pt x="1873" y="11854"/>
                    <a:pt x="2909" y="9131"/>
                    <a:pt x="2878" y="6176"/>
                  </a:cubicBezTo>
                  <a:cubicBezTo>
                    <a:pt x="2863" y="4645"/>
                    <a:pt x="2847" y="3114"/>
                    <a:pt x="2816" y="1582"/>
                  </a:cubicBezTo>
                  <a:cubicBezTo>
                    <a:pt x="2816" y="1195"/>
                    <a:pt x="2816" y="793"/>
                    <a:pt x="2615" y="453"/>
                  </a:cubicBezTo>
                  <a:cubicBezTo>
                    <a:pt x="2475" y="196"/>
                    <a:pt x="2184" y="0"/>
                    <a:pt x="1897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3487450" y="1804650"/>
              <a:ext cx="136150" cy="343775"/>
            </a:xfrm>
            <a:custGeom>
              <a:avLst/>
              <a:gdLst/>
              <a:ahLst/>
              <a:cxnLst/>
              <a:rect l="l" t="t" r="r" b="b"/>
              <a:pathLst>
                <a:path w="5446" h="13751" extrusionOk="0">
                  <a:moveTo>
                    <a:pt x="509" y="0"/>
                  </a:moveTo>
                  <a:cubicBezTo>
                    <a:pt x="378" y="0"/>
                    <a:pt x="250" y="42"/>
                    <a:pt x="155" y="137"/>
                  </a:cubicBezTo>
                  <a:cubicBezTo>
                    <a:pt x="32" y="277"/>
                    <a:pt x="16" y="478"/>
                    <a:pt x="16" y="679"/>
                  </a:cubicBezTo>
                  <a:cubicBezTo>
                    <a:pt x="1" y="1963"/>
                    <a:pt x="325" y="3247"/>
                    <a:pt x="728" y="4484"/>
                  </a:cubicBezTo>
                  <a:cubicBezTo>
                    <a:pt x="1780" y="7795"/>
                    <a:pt x="3373" y="10951"/>
                    <a:pt x="5446" y="13750"/>
                  </a:cubicBezTo>
                  <a:cubicBezTo>
                    <a:pt x="4750" y="11693"/>
                    <a:pt x="3744" y="8847"/>
                    <a:pt x="3373" y="6696"/>
                  </a:cubicBezTo>
                  <a:cubicBezTo>
                    <a:pt x="3017" y="4608"/>
                    <a:pt x="2321" y="2566"/>
                    <a:pt x="1331" y="694"/>
                  </a:cubicBezTo>
                  <a:cubicBezTo>
                    <a:pt x="1207" y="478"/>
                    <a:pt x="1068" y="246"/>
                    <a:pt x="867" y="107"/>
                  </a:cubicBezTo>
                  <a:cubicBezTo>
                    <a:pt x="761" y="39"/>
                    <a:pt x="633" y="0"/>
                    <a:pt x="50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3330825" y="1990725"/>
              <a:ext cx="250625" cy="322450"/>
            </a:xfrm>
            <a:custGeom>
              <a:avLst/>
              <a:gdLst/>
              <a:ahLst/>
              <a:cxnLst/>
              <a:rect l="l" t="t" r="r" b="b"/>
              <a:pathLst>
                <a:path w="10025" h="12898" extrusionOk="0">
                  <a:moveTo>
                    <a:pt x="511" y="1"/>
                  </a:moveTo>
                  <a:cubicBezTo>
                    <a:pt x="447" y="1"/>
                    <a:pt x="384" y="13"/>
                    <a:pt x="325" y="42"/>
                  </a:cubicBezTo>
                  <a:cubicBezTo>
                    <a:pt x="0" y="197"/>
                    <a:pt x="16" y="646"/>
                    <a:pt x="93" y="986"/>
                  </a:cubicBezTo>
                  <a:cubicBezTo>
                    <a:pt x="480" y="2579"/>
                    <a:pt x="1408" y="3987"/>
                    <a:pt x="2383" y="5302"/>
                  </a:cubicBezTo>
                  <a:cubicBezTo>
                    <a:pt x="4564" y="8179"/>
                    <a:pt x="7132" y="10747"/>
                    <a:pt x="10025" y="12897"/>
                  </a:cubicBezTo>
                  <a:cubicBezTo>
                    <a:pt x="8493" y="10639"/>
                    <a:pt x="7828" y="8319"/>
                    <a:pt x="6343" y="6029"/>
                  </a:cubicBezTo>
                  <a:cubicBezTo>
                    <a:pt x="4889" y="3801"/>
                    <a:pt x="3342" y="1481"/>
                    <a:pt x="1006" y="166"/>
                  </a:cubicBezTo>
                  <a:cubicBezTo>
                    <a:pt x="860" y="87"/>
                    <a:pt x="681" y="1"/>
                    <a:pt x="511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3286350" y="2253025"/>
              <a:ext cx="237100" cy="251575"/>
            </a:xfrm>
            <a:custGeom>
              <a:avLst/>
              <a:gdLst/>
              <a:ahLst/>
              <a:cxnLst/>
              <a:rect l="l" t="t" r="r" b="b"/>
              <a:pathLst>
                <a:path w="9484" h="10063" extrusionOk="0">
                  <a:moveTo>
                    <a:pt x="1014" y="1"/>
                  </a:moveTo>
                  <a:cubicBezTo>
                    <a:pt x="886" y="1"/>
                    <a:pt x="759" y="26"/>
                    <a:pt x="635" y="85"/>
                  </a:cubicBezTo>
                  <a:cubicBezTo>
                    <a:pt x="263" y="240"/>
                    <a:pt x="47" y="657"/>
                    <a:pt x="31" y="1060"/>
                  </a:cubicBezTo>
                  <a:cubicBezTo>
                    <a:pt x="0" y="1462"/>
                    <a:pt x="140" y="1864"/>
                    <a:pt x="325" y="2235"/>
                  </a:cubicBezTo>
                  <a:cubicBezTo>
                    <a:pt x="805" y="3225"/>
                    <a:pt x="1547" y="4076"/>
                    <a:pt x="2305" y="4881"/>
                  </a:cubicBezTo>
                  <a:cubicBezTo>
                    <a:pt x="4347" y="7046"/>
                    <a:pt x="6668" y="9119"/>
                    <a:pt x="9483" y="10063"/>
                  </a:cubicBezTo>
                  <a:cubicBezTo>
                    <a:pt x="8168" y="8609"/>
                    <a:pt x="7859" y="7139"/>
                    <a:pt x="6714" y="5561"/>
                  </a:cubicBezTo>
                  <a:cubicBezTo>
                    <a:pt x="5430" y="3798"/>
                    <a:pt x="3976" y="2173"/>
                    <a:pt x="2367" y="704"/>
                  </a:cubicBezTo>
                  <a:cubicBezTo>
                    <a:pt x="1989" y="362"/>
                    <a:pt x="1495" y="1"/>
                    <a:pt x="101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335475" y="2566650"/>
              <a:ext cx="192600" cy="202875"/>
            </a:xfrm>
            <a:custGeom>
              <a:avLst/>
              <a:gdLst/>
              <a:ahLst/>
              <a:cxnLst/>
              <a:rect l="l" t="t" r="r" b="b"/>
              <a:pathLst>
                <a:path w="7704" h="8115" extrusionOk="0">
                  <a:moveTo>
                    <a:pt x="496" y="0"/>
                  </a:moveTo>
                  <a:cubicBezTo>
                    <a:pt x="464" y="0"/>
                    <a:pt x="433" y="3"/>
                    <a:pt x="402" y="8"/>
                  </a:cubicBezTo>
                  <a:cubicBezTo>
                    <a:pt x="77" y="101"/>
                    <a:pt x="0" y="550"/>
                    <a:pt x="31" y="890"/>
                  </a:cubicBezTo>
                  <a:cubicBezTo>
                    <a:pt x="248" y="2746"/>
                    <a:pt x="1655" y="4231"/>
                    <a:pt x="3140" y="5376"/>
                  </a:cubicBezTo>
                  <a:cubicBezTo>
                    <a:pt x="4548" y="6474"/>
                    <a:pt x="6080" y="7387"/>
                    <a:pt x="7704" y="8114"/>
                  </a:cubicBezTo>
                  <a:cubicBezTo>
                    <a:pt x="6667" y="6892"/>
                    <a:pt x="5708" y="4634"/>
                    <a:pt x="4656" y="3427"/>
                  </a:cubicBezTo>
                  <a:cubicBezTo>
                    <a:pt x="3558" y="2159"/>
                    <a:pt x="2413" y="859"/>
                    <a:pt x="913" y="117"/>
                  </a:cubicBezTo>
                  <a:cubicBezTo>
                    <a:pt x="786" y="53"/>
                    <a:pt x="638" y="0"/>
                    <a:pt x="496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622800" y="1907150"/>
              <a:ext cx="194175" cy="235775"/>
            </a:xfrm>
            <a:custGeom>
              <a:avLst/>
              <a:gdLst/>
              <a:ahLst/>
              <a:cxnLst/>
              <a:rect l="l" t="t" r="r" b="b"/>
              <a:pathLst>
                <a:path w="7767" h="9431" extrusionOk="0">
                  <a:moveTo>
                    <a:pt x="6892" y="1"/>
                  </a:moveTo>
                  <a:cubicBezTo>
                    <a:pt x="6463" y="1"/>
                    <a:pt x="6028" y="332"/>
                    <a:pt x="5709" y="663"/>
                  </a:cubicBezTo>
                  <a:cubicBezTo>
                    <a:pt x="3296" y="3122"/>
                    <a:pt x="1625" y="6201"/>
                    <a:pt x="1" y="9233"/>
                  </a:cubicBezTo>
                  <a:cubicBezTo>
                    <a:pt x="41" y="9273"/>
                    <a:pt x="198" y="9430"/>
                    <a:pt x="229" y="9430"/>
                  </a:cubicBezTo>
                  <a:cubicBezTo>
                    <a:pt x="233" y="9430"/>
                    <a:pt x="235" y="9427"/>
                    <a:pt x="233" y="9418"/>
                  </a:cubicBezTo>
                  <a:cubicBezTo>
                    <a:pt x="202" y="9372"/>
                    <a:pt x="264" y="9326"/>
                    <a:pt x="310" y="9279"/>
                  </a:cubicBezTo>
                  <a:cubicBezTo>
                    <a:pt x="1068" y="8660"/>
                    <a:pt x="1904" y="8227"/>
                    <a:pt x="2569" y="7500"/>
                  </a:cubicBezTo>
                  <a:cubicBezTo>
                    <a:pt x="4116" y="5814"/>
                    <a:pt x="5678" y="4128"/>
                    <a:pt x="7070" y="2318"/>
                  </a:cubicBezTo>
                  <a:cubicBezTo>
                    <a:pt x="7333" y="1978"/>
                    <a:pt x="7612" y="1606"/>
                    <a:pt x="7689" y="1189"/>
                  </a:cubicBezTo>
                  <a:cubicBezTo>
                    <a:pt x="7766" y="756"/>
                    <a:pt x="7612" y="245"/>
                    <a:pt x="7225" y="75"/>
                  </a:cubicBezTo>
                  <a:cubicBezTo>
                    <a:pt x="7116" y="24"/>
                    <a:pt x="7004" y="1"/>
                    <a:pt x="689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557825" y="2089300"/>
              <a:ext cx="305550" cy="292700"/>
            </a:xfrm>
            <a:custGeom>
              <a:avLst/>
              <a:gdLst/>
              <a:ahLst/>
              <a:cxnLst/>
              <a:rect l="l" t="t" r="r" b="b"/>
              <a:pathLst>
                <a:path w="12222" h="11708" extrusionOk="0">
                  <a:moveTo>
                    <a:pt x="11199" y="1"/>
                  </a:moveTo>
                  <a:cubicBezTo>
                    <a:pt x="10121" y="1"/>
                    <a:pt x="9179" y="778"/>
                    <a:pt x="8385" y="1529"/>
                  </a:cubicBezTo>
                  <a:cubicBezTo>
                    <a:pt x="5199" y="4577"/>
                    <a:pt x="2383" y="7995"/>
                    <a:pt x="1" y="11708"/>
                  </a:cubicBezTo>
                  <a:cubicBezTo>
                    <a:pt x="2321" y="10269"/>
                    <a:pt x="4441" y="8413"/>
                    <a:pt x="6606" y="6758"/>
                  </a:cubicBezTo>
                  <a:cubicBezTo>
                    <a:pt x="8138" y="5567"/>
                    <a:pt x="9592" y="4298"/>
                    <a:pt x="10969" y="2937"/>
                  </a:cubicBezTo>
                  <a:cubicBezTo>
                    <a:pt x="11572" y="2349"/>
                    <a:pt x="12222" y="1622"/>
                    <a:pt x="12175" y="771"/>
                  </a:cubicBezTo>
                  <a:cubicBezTo>
                    <a:pt x="12160" y="555"/>
                    <a:pt x="12098" y="338"/>
                    <a:pt x="11928" y="199"/>
                  </a:cubicBezTo>
                  <a:cubicBezTo>
                    <a:pt x="11789" y="75"/>
                    <a:pt x="11603" y="29"/>
                    <a:pt x="11433" y="13"/>
                  </a:cubicBezTo>
                  <a:cubicBezTo>
                    <a:pt x="11354" y="5"/>
                    <a:pt x="11276" y="1"/>
                    <a:pt x="11199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19175" y="2301150"/>
              <a:ext cx="328350" cy="297825"/>
            </a:xfrm>
            <a:custGeom>
              <a:avLst/>
              <a:gdLst/>
              <a:ahLst/>
              <a:cxnLst/>
              <a:rect l="l" t="t" r="r" b="b"/>
              <a:pathLst>
                <a:path w="13134" h="11913" extrusionOk="0">
                  <a:moveTo>
                    <a:pt x="12298" y="1"/>
                  </a:moveTo>
                  <a:cubicBezTo>
                    <a:pt x="10844" y="109"/>
                    <a:pt x="9653" y="1130"/>
                    <a:pt x="8586" y="2120"/>
                  </a:cubicBezTo>
                  <a:cubicBezTo>
                    <a:pt x="5445" y="5121"/>
                    <a:pt x="2568" y="8401"/>
                    <a:pt x="0" y="11912"/>
                  </a:cubicBezTo>
                  <a:cubicBezTo>
                    <a:pt x="2212" y="10365"/>
                    <a:pt x="5043" y="9205"/>
                    <a:pt x="7131" y="7488"/>
                  </a:cubicBezTo>
                  <a:cubicBezTo>
                    <a:pt x="8802" y="6096"/>
                    <a:pt x="10395" y="4595"/>
                    <a:pt x="11865" y="2986"/>
                  </a:cubicBezTo>
                  <a:cubicBezTo>
                    <a:pt x="12437" y="2383"/>
                    <a:pt x="13010" y="1703"/>
                    <a:pt x="13103" y="883"/>
                  </a:cubicBezTo>
                  <a:cubicBezTo>
                    <a:pt x="13134" y="604"/>
                    <a:pt x="13072" y="264"/>
                    <a:pt x="12840" y="109"/>
                  </a:cubicBezTo>
                  <a:cubicBezTo>
                    <a:pt x="12685" y="1"/>
                    <a:pt x="12484" y="1"/>
                    <a:pt x="12298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3557825" y="2565775"/>
              <a:ext cx="181425" cy="290375"/>
            </a:xfrm>
            <a:custGeom>
              <a:avLst/>
              <a:gdLst/>
              <a:ahLst/>
              <a:cxnLst/>
              <a:rect l="l" t="t" r="r" b="b"/>
              <a:pathLst>
                <a:path w="7257" h="11615" extrusionOk="0">
                  <a:moveTo>
                    <a:pt x="6628" y="1"/>
                  </a:moveTo>
                  <a:cubicBezTo>
                    <a:pt x="6367" y="1"/>
                    <a:pt x="6084" y="161"/>
                    <a:pt x="5864" y="337"/>
                  </a:cubicBezTo>
                  <a:cubicBezTo>
                    <a:pt x="4595" y="1405"/>
                    <a:pt x="3729" y="2890"/>
                    <a:pt x="2971" y="4375"/>
                  </a:cubicBezTo>
                  <a:cubicBezTo>
                    <a:pt x="1795" y="6695"/>
                    <a:pt x="790" y="9124"/>
                    <a:pt x="1" y="11614"/>
                  </a:cubicBezTo>
                  <a:cubicBezTo>
                    <a:pt x="1966" y="10315"/>
                    <a:pt x="2987" y="8335"/>
                    <a:pt x="4332" y="6401"/>
                  </a:cubicBezTo>
                  <a:cubicBezTo>
                    <a:pt x="5462" y="4808"/>
                    <a:pt x="6359" y="3060"/>
                    <a:pt x="7024" y="1219"/>
                  </a:cubicBezTo>
                  <a:cubicBezTo>
                    <a:pt x="7163" y="832"/>
                    <a:pt x="7256" y="322"/>
                    <a:pt x="6931" y="90"/>
                  </a:cubicBezTo>
                  <a:cubicBezTo>
                    <a:pt x="6837" y="27"/>
                    <a:pt x="6735" y="1"/>
                    <a:pt x="6628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3622800" y="1907150"/>
              <a:ext cx="182950" cy="232000"/>
            </a:xfrm>
            <a:custGeom>
              <a:avLst/>
              <a:gdLst/>
              <a:ahLst/>
              <a:cxnLst/>
              <a:rect l="l" t="t" r="r" b="b"/>
              <a:pathLst>
                <a:path w="7318" h="9280" extrusionOk="0">
                  <a:moveTo>
                    <a:pt x="6892" y="1"/>
                  </a:moveTo>
                  <a:cubicBezTo>
                    <a:pt x="6463" y="1"/>
                    <a:pt x="6028" y="332"/>
                    <a:pt x="5709" y="663"/>
                  </a:cubicBezTo>
                  <a:cubicBezTo>
                    <a:pt x="3296" y="3122"/>
                    <a:pt x="1625" y="6201"/>
                    <a:pt x="1" y="9233"/>
                  </a:cubicBezTo>
                  <a:cubicBezTo>
                    <a:pt x="16" y="9248"/>
                    <a:pt x="32" y="9264"/>
                    <a:pt x="47" y="9279"/>
                  </a:cubicBezTo>
                  <a:cubicBezTo>
                    <a:pt x="2584" y="6325"/>
                    <a:pt x="5013" y="3277"/>
                    <a:pt x="7318" y="137"/>
                  </a:cubicBezTo>
                  <a:cubicBezTo>
                    <a:pt x="7287" y="106"/>
                    <a:pt x="7256" y="90"/>
                    <a:pt x="7225" y="75"/>
                  </a:cubicBezTo>
                  <a:cubicBezTo>
                    <a:pt x="7116" y="24"/>
                    <a:pt x="7004" y="1"/>
                    <a:pt x="6892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599600" y="1615775"/>
              <a:ext cx="53400" cy="360175"/>
            </a:xfrm>
            <a:custGeom>
              <a:avLst/>
              <a:gdLst/>
              <a:ahLst/>
              <a:cxnLst/>
              <a:rect l="l" t="t" r="r" b="b"/>
              <a:pathLst>
                <a:path w="2136" h="14407" extrusionOk="0">
                  <a:moveTo>
                    <a:pt x="1865" y="0"/>
                  </a:moveTo>
                  <a:cubicBezTo>
                    <a:pt x="1772" y="0"/>
                    <a:pt x="1679" y="20"/>
                    <a:pt x="1594" y="66"/>
                  </a:cubicBezTo>
                  <a:cubicBezTo>
                    <a:pt x="1316" y="205"/>
                    <a:pt x="1207" y="546"/>
                    <a:pt x="1130" y="855"/>
                  </a:cubicBezTo>
                  <a:cubicBezTo>
                    <a:pt x="1" y="5264"/>
                    <a:pt x="279" y="9951"/>
                    <a:pt x="1238" y="14406"/>
                  </a:cubicBezTo>
                  <a:cubicBezTo>
                    <a:pt x="1130" y="9611"/>
                    <a:pt x="1579" y="4831"/>
                    <a:pt x="2135" y="51"/>
                  </a:cubicBezTo>
                  <a:cubicBezTo>
                    <a:pt x="2050" y="20"/>
                    <a:pt x="1958" y="0"/>
                    <a:pt x="186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97500" y="1804500"/>
              <a:ext cx="122625" cy="333875"/>
            </a:xfrm>
            <a:custGeom>
              <a:avLst/>
              <a:gdLst/>
              <a:ahLst/>
              <a:cxnLst/>
              <a:rect l="l" t="t" r="r" b="b"/>
              <a:pathLst>
                <a:path w="4905" h="13355" extrusionOk="0">
                  <a:moveTo>
                    <a:pt x="77" y="0"/>
                  </a:moveTo>
                  <a:cubicBezTo>
                    <a:pt x="51" y="0"/>
                    <a:pt x="26" y="2"/>
                    <a:pt x="1" y="4"/>
                  </a:cubicBezTo>
                  <a:cubicBezTo>
                    <a:pt x="1331" y="4568"/>
                    <a:pt x="2739" y="9147"/>
                    <a:pt x="4905" y="13354"/>
                  </a:cubicBezTo>
                  <a:cubicBezTo>
                    <a:pt x="4224" y="11328"/>
                    <a:pt x="3311" y="8713"/>
                    <a:pt x="2971" y="6702"/>
                  </a:cubicBezTo>
                  <a:cubicBezTo>
                    <a:pt x="2615" y="4614"/>
                    <a:pt x="1919" y="2572"/>
                    <a:pt x="929" y="700"/>
                  </a:cubicBezTo>
                  <a:cubicBezTo>
                    <a:pt x="805" y="484"/>
                    <a:pt x="666" y="252"/>
                    <a:pt x="465" y="113"/>
                  </a:cubicBezTo>
                  <a:cubicBezTo>
                    <a:pt x="348" y="35"/>
                    <a:pt x="210" y="0"/>
                    <a:pt x="77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333925" y="1990725"/>
              <a:ext cx="247525" cy="322450"/>
            </a:xfrm>
            <a:custGeom>
              <a:avLst/>
              <a:gdLst/>
              <a:ahLst/>
              <a:cxnLst/>
              <a:rect l="l" t="t" r="r" b="b"/>
              <a:pathLst>
                <a:path w="9901" h="12898" extrusionOk="0">
                  <a:moveTo>
                    <a:pt x="387" y="1"/>
                  </a:moveTo>
                  <a:cubicBezTo>
                    <a:pt x="323" y="1"/>
                    <a:pt x="260" y="13"/>
                    <a:pt x="201" y="42"/>
                  </a:cubicBezTo>
                  <a:cubicBezTo>
                    <a:pt x="109" y="89"/>
                    <a:pt x="47" y="151"/>
                    <a:pt x="0" y="244"/>
                  </a:cubicBezTo>
                  <a:cubicBezTo>
                    <a:pt x="3032" y="4250"/>
                    <a:pt x="6064" y="8257"/>
                    <a:pt x="9096" y="12263"/>
                  </a:cubicBezTo>
                  <a:cubicBezTo>
                    <a:pt x="9359" y="12480"/>
                    <a:pt x="9622" y="12696"/>
                    <a:pt x="9901" y="12897"/>
                  </a:cubicBezTo>
                  <a:cubicBezTo>
                    <a:pt x="8369" y="10639"/>
                    <a:pt x="7704" y="8319"/>
                    <a:pt x="6219" y="6029"/>
                  </a:cubicBezTo>
                  <a:cubicBezTo>
                    <a:pt x="4765" y="3801"/>
                    <a:pt x="3218" y="1481"/>
                    <a:pt x="882" y="166"/>
                  </a:cubicBezTo>
                  <a:cubicBezTo>
                    <a:pt x="736" y="87"/>
                    <a:pt x="557" y="1"/>
                    <a:pt x="387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294850" y="2253025"/>
              <a:ext cx="228600" cy="251575"/>
            </a:xfrm>
            <a:custGeom>
              <a:avLst/>
              <a:gdLst/>
              <a:ahLst/>
              <a:cxnLst/>
              <a:rect l="l" t="t" r="r" b="b"/>
              <a:pathLst>
                <a:path w="9144" h="10063" extrusionOk="0">
                  <a:moveTo>
                    <a:pt x="674" y="1"/>
                  </a:moveTo>
                  <a:cubicBezTo>
                    <a:pt x="546" y="1"/>
                    <a:pt x="419" y="26"/>
                    <a:pt x="295" y="85"/>
                  </a:cubicBezTo>
                  <a:cubicBezTo>
                    <a:pt x="186" y="131"/>
                    <a:pt x="94" y="193"/>
                    <a:pt x="1" y="286"/>
                  </a:cubicBezTo>
                  <a:cubicBezTo>
                    <a:pt x="2383" y="3921"/>
                    <a:pt x="5338" y="7185"/>
                    <a:pt x="8726" y="9908"/>
                  </a:cubicBezTo>
                  <a:cubicBezTo>
                    <a:pt x="8865" y="9970"/>
                    <a:pt x="9004" y="10016"/>
                    <a:pt x="9143" y="10063"/>
                  </a:cubicBezTo>
                  <a:cubicBezTo>
                    <a:pt x="7828" y="8609"/>
                    <a:pt x="7519" y="7139"/>
                    <a:pt x="6374" y="5561"/>
                  </a:cubicBezTo>
                  <a:cubicBezTo>
                    <a:pt x="5090" y="3798"/>
                    <a:pt x="3636" y="2173"/>
                    <a:pt x="2027" y="704"/>
                  </a:cubicBezTo>
                  <a:cubicBezTo>
                    <a:pt x="1649" y="362"/>
                    <a:pt x="1155" y="1"/>
                    <a:pt x="674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339725" y="2566650"/>
              <a:ext cx="188350" cy="202875"/>
            </a:xfrm>
            <a:custGeom>
              <a:avLst/>
              <a:gdLst/>
              <a:ahLst/>
              <a:cxnLst/>
              <a:rect l="l" t="t" r="r" b="b"/>
              <a:pathLst>
                <a:path w="7534" h="8115" extrusionOk="0">
                  <a:moveTo>
                    <a:pt x="326" y="0"/>
                  </a:moveTo>
                  <a:cubicBezTo>
                    <a:pt x="294" y="0"/>
                    <a:pt x="263" y="3"/>
                    <a:pt x="232" y="8"/>
                  </a:cubicBezTo>
                  <a:cubicBezTo>
                    <a:pt x="139" y="39"/>
                    <a:pt x="62" y="101"/>
                    <a:pt x="0" y="178"/>
                  </a:cubicBezTo>
                  <a:cubicBezTo>
                    <a:pt x="1903" y="3164"/>
                    <a:pt x="4332" y="5809"/>
                    <a:pt x="7147" y="7944"/>
                  </a:cubicBezTo>
                  <a:cubicBezTo>
                    <a:pt x="7286" y="7990"/>
                    <a:pt x="7410" y="8052"/>
                    <a:pt x="7534" y="8114"/>
                  </a:cubicBezTo>
                  <a:cubicBezTo>
                    <a:pt x="6497" y="6892"/>
                    <a:pt x="5538" y="4634"/>
                    <a:pt x="4486" y="3427"/>
                  </a:cubicBezTo>
                  <a:cubicBezTo>
                    <a:pt x="3388" y="2159"/>
                    <a:pt x="2243" y="859"/>
                    <a:pt x="743" y="117"/>
                  </a:cubicBezTo>
                  <a:cubicBezTo>
                    <a:pt x="616" y="53"/>
                    <a:pt x="468" y="0"/>
                    <a:pt x="326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3562475" y="2089300"/>
              <a:ext cx="291250" cy="285750"/>
            </a:xfrm>
            <a:custGeom>
              <a:avLst/>
              <a:gdLst/>
              <a:ahLst/>
              <a:cxnLst/>
              <a:rect l="l" t="t" r="r" b="b"/>
              <a:pathLst>
                <a:path w="11650" h="11430" extrusionOk="0">
                  <a:moveTo>
                    <a:pt x="11013" y="1"/>
                  </a:moveTo>
                  <a:cubicBezTo>
                    <a:pt x="9935" y="1"/>
                    <a:pt x="8993" y="778"/>
                    <a:pt x="8199" y="1529"/>
                  </a:cubicBezTo>
                  <a:cubicBezTo>
                    <a:pt x="5090" y="4499"/>
                    <a:pt x="2336" y="7825"/>
                    <a:pt x="1" y="11430"/>
                  </a:cubicBezTo>
                  <a:cubicBezTo>
                    <a:pt x="635" y="11012"/>
                    <a:pt x="1161" y="10455"/>
                    <a:pt x="1687" y="9914"/>
                  </a:cubicBezTo>
                  <a:cubicBezTo>
                    <a:pt x="4935" y="6572"/>
                    <a:pt x="8261" y="3324"/>
                    <a:pt x="11649" y="137"/>
                  </a:cubicBezTo>
                  <a:cubicBezTo>
                    <a:pt x="11525" y="60"/>
                    <a:pt x="11386" y="29"/>
                    <a:pt x="11247" y="13"/>
                  </a:cubicBezTo>
                  <a:cubicBezTo>
                    <a:pt x="11168" y="5"/>
                    <a:pt x="11090" y="1"/>
                    <a:pt x="11013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3528825" y="2301150"/>
              <a:ext cx="316775" cy="284675"/>
            </a:xfrm>
            <a:custGeom>
              <a:avLst/>
              <a:gdLst/>
              <a:ahLst/>
              <a:cxnLst/>
              <a:rect l="l" t="t" r="r" b="b"/>
              <a:pathLst>
                <a:path w="12671" h="11387" extrusionOk="0">
                  <a:moveTo>
                    <a:pt x="11912" y="1"/>
                  </a:moveTo>
                  <a:cubicBezTo>
                    <a:pt x="10458" y="109"/>
                    <a:pt x="9267" y="1130"/>
                    <a:pt x="8200" y="2120"/>
                  </a:cubicBezTo>
                  <a:cubicBezTo>
                    <a:pt x="5214" y="4967"/>
                    <a:pt x="2476" y="8076"/>
                    <a:pt x="1" y="11386"/>
                  </a:cubicBezTo>
                  <a:cubicBezTo>
                    <a:pt x="4394" y="7921"/>
                    <a:pt x="8261" y="3806"/>
                    <a:pt x="12670" y="388"/>
                  </a:cubicBezTo>
                  <a:cubicBezTo>
                    <a:pt x="12624" y="279"/>
                    <a:pt x="12562" y="171"/>
                    <a:pt x="12454" y="109"/>
                  </a:cubicBezTo>
                  <a:cubicBezTo>
                    <a:pt x="12299" y="1"/>
                    <a:pt x="12098" y="1"/>
                    <a:pt x="11912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3562875" y="2565775"/>
              <a:ext cx="170175" cy="275675"/>
            </a:xfrm>
            <a:custGeom>
              <a:avLst/>
              <a:gdLst/>
              <a:ahLst/>
              <a:cxnLst/>
              <a:rect l="l" t="t" r="r" b="b"/>
              <a:pathLst>
                <a:path w="6807" h="11027" extrusionOk="0">
                  <a:moveTo>
                    <a:pt x="6426" y="1"/>
                  </a:moveTo>
                  <a:cubicBezTo>
                    <a:pt x="6165" y="1"/>
                    <a:pt x="5882" y="161"/>
                    <a:pt x="5662" y="337"/>
                  </a:cubicBezTo>
                  <a:cubicBezTo>
                    <a:pt x="4393" y="1405"/>
                    <a:pt x="3527" y="2890"/>
                    <a:pt x="2769" y="4375"/>
                  </a:cubicBezTo>
                  <a:cubicBezTo>
                    <a:pt x="1686" y="6509"/>
                    <a:pt x="758" y="8737"/>
                    <a:pt x="0" y="11027"/>
                  </a:cubicBezTo>
                  <a:cubicBezTo>
                    <a:pt x="2135" y="7329"/>
                    <a:pt x="4409" y="3710"/>
                    <a:pt x="6807" y="167"/>
                  </a:cubicBezTo>
                  <a:cubicBezTo>
                    <a:pt x="6776" y="136"/>
                    <a:pt x="6760" y="105"/>
                    <a:pt x="6729" y="90"/>
                  </a:cubicBezTo>
                  <a:cubicBezTo>
                    <a:pt x="6635" y="27"/>
                    <a:pt x="6533" y="1"/>
                    <a:pt x="6426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3606950" y="1762825"/>
              <a:ext cx="64600" cy="222400"/>
            </a:xfrm>
            <a:custGeom>
              <a:avLst/>
              <a:gdLst/>
              <a:ahLst/>
              <a:cxnLst/>
              <a:rect l="l" t="t" r="r" b="b"/>
              <a:pathLst>
                <a:path w="2584" h="8896" extrusionOk="0">
                  <a:moveTo>
                    <a:pt x="124" y="1"/>
                  </a:moveTo>
                  <a:lnTo>
                    <a:pt x="124" y="1"/>
                  </a:lnTo>
                  <a:cubicBezTo>
                    <a:pt x="1" y="2971"/>
                    <a:pt x="372" y="5987"/>
                    <a:pt x="1037" y="8895"/>
                  </a:cubicBezTo>
                  <a:cubicBezTo>
                    <a:pt x="1548" y="5972"/>
                    <a:pt x="2584" y="3249"/>
                    <a:pt x="2553" y="294"/>
                  </a:cubicBezTo>
                  <a:cubicBezTo>
                    <a:pt x="2553" y="217"/>
                    <a:pt x="2553" y="140"/>
                    <a:pt x="2553" y="62"/>
                  </a:cubicBezTo>
                  <a:cubicBezTo>
                    <a:pt x="2197" y="1114"/>
                    <a:pt x="1857" y="2151"/>
                    <a:pt x="1532" y="3203"/>
                  </a:cubicBezTo>
                  <a:cubicBezTo>
                    <a:pt x="1501" y="3214"/>
                    <a:pt x="1470" y="3219"/>
                    <a:pt x="1441" y="3219"/>
                  </a:cubicBezTo>
                  <a:cubicBezTo>
                    <a:pt x="1223" y="3219"/>
                    <a:pt x="1057" y="2939"/>
                    <a:pt x="975" y="2708"/>
                  </a:cubicBezTo>
                  <a:cubicBezTo>
                    <a:pt x="635" y="1826"/>
                    <a:pt x="356" y="913"/>
                    <a:pt x="12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3526125" y="1947675"/>
              <a:ext cx="97475" cy="200750"/>
            </a:xfrm>
            <a:custGeom>
              <a:avLst/>
              <a:gdLst/>
              <a:ahLst/>
              <a:cxnLst/>
              <a:rect l="l" t="t" r="r" b="b"/>
              <a:pathLst>
                <a:path w="3899" h="8030" extrusionOk="0">
                  <a:moveTo>
                    <a:pt x="1640" y="1"/>
                  </a:moveTo>
                  <a:cubicBezTo>
                    <a:pt x="1640" y="697"/>
                    <a:pt x="1640" y="1378"/>
                    <a:pt x="1625" y="2074"/>
                  </a:cubicBezTo>
                  <a:cubicBezTo>
                    <a:pt x="1625" y="2259"/>
                    <a:pt x="1594" y="2491"/>
                    <a:pt x="1408" y="2584"/>
                  </a:cubicBezTo>
                  <a:cubicBezTo>
                    <a:pt x="913" y="2089"/>
                    <a:pt x="449" y="1563"/>
                    <a:pt x="0" y="1022"/>
                  </a:cubicBezTo>
                  <a:lnTo>
                    <a:pt x="0" y="1022"/>
                  </a:lnTo>
                  <a:cubicBezTo>
                    <a:pt x="991" y="3512"/>
                    <a:pt x="2305" y="5879"/>
                    <a:pt x="3899" y="8029"/>
                  </a:cubicBezTo>
                  <a:cubicBezTo>
                    <a:pt x="3203" y="5972"/>
                    <a:pt x="2197" y="3126"/>
                    <a:pt x="1826" y="975"/>
                  </a:cubicBezTo>
                  <a:cubicBezTo>
                    <a:pt x="1779" y="651"/>
                    <a:pt x="1702" y="326"/>
                    <a:pt x="1640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3391550" y="2076475"/>
              <a:ext cx="189900" cy="236700"/>
            </a:xfrm>
            <a:custGeom>
              <a:avLst/>
              <a:gdLst/>
              <a:ahLst/>
              <a:cxnLst/>
              <a:rect l="l" t="t" r="r" b="b"/>
              <a:pathLst>
                <a:path w="7596" h="9468" extrusionOk="0">
                  <a:moveTo>
                    <a:pt x="2119" y="0"/>
                  </a:moveTo>
                  <a:lnTo>
                    <a:pt x="2119" y="0"/>
                  </a:lnTo>
                  <a:cubicBezTo>
                    <a:pt x="2553" y="1145"/>
                    <a:pt x="2986" y="2290"/>
                    <a:pt x="3419" y="3434"/>
                  </a:cubicBezTo>
                  <a:cubicBezTo>
                    <a:pt x="3512" y="3682"/>
                    <a:pt x="3558" y="4053"/>
                    <a:pt x="3311" y="4146"/>
                  </a:cubicBezTo>
                  <a:cubicBezTo>
                    <a:pt x="3276" y="4159"/>
                    <a:pt x="3240" y="4165"/>
                    <a:pt x="3206" y="4165"/>
                  </a:cubicBezTo>
                  <a:cubicBezTo>
                    <a:pt x="3118" y="4165"/>
                    <a:pt x="3032" y="4128"/>
                    <a:pt x="2955" y="4084"/>
                  </a:cubicBezTo>
                  <a:cubicBezTo>
                    <a:pt x="2274" y="3790"/>
                    <a:pt x="1686" y="3342"/>
                    <a:pt x="1098" y="2862"/>
                  </a:cubicBezTo>
                  <a:cubicBezTo>
                    <a:pt x="727" y="2568"/>
                    <a:pt x="371" y="2243"/>
                    <a:pt x="0" y="1934"/>
                  </a:cubicBezTo>
                  <a:lnTo>
                    <a:pt x="0" y="1934"/>
                  </a:lnTo>
                  <a:cubicBezTo>
                    <a:pt x="2166" y="4780"/>
                    <a:pt x="4718" y="7317"/>
                    <a:pt x="7596" y="9467"/>
                  </a:cubicBezTo>
                  <a:cubicBezTo>
                    <a:pt x="6064" y="7209"/>
                    <a:pt x="5399" y="4889"/>
                    <a:pt x="3914" y="2599"/>
                  </a:cubicBezTo>
                  <a:cubicBezTo>
                    <a:pt x="3342" y="1717"/>
                    <a:pt x="2754" y="836"/>
                    <a:pt x="211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3330050" y="2333250"/>
              <a:ext cx="193400" cy="171350"/>
            </a:xfrm>
            <a:custGeom>
              <a:avLst/>
              <a:gdLst/>
              <a:ahLst/>
              <a:cxnLst/>
              <a:rect l="l" t="t" r="r" b="b"/>
              <a:pathLst>
                <a:path w="7736" h="6854" extrusionOk="0">
                  <a:moveTo>
                    <a:pt x="3079" y="1"/>
                  </a:moveTo>
                  <a:lnTo>
                    <a:pt x="3079" y="1"/>
                  </a:lnTo>
                  <a:cubicBezTo>
                    <a:pt x="3589" y="1006"/>
                    <a:pt x="4069" y="2027"/>
                    <a:pt x="4533" y="3048"/>
                  </a:cubicBezTo>
                  <a:cubicBezTo>
                    <a:pt x="4422" y="3117"/>
                    <a:pt x="4301" y="3144"/>
                    <a:pt x="4176" y="3144"/>
                  </a:cubicBezTo>
                  <a:cubicBezTo>
                    <a:pt x="3933" y="3144"/>
                    <a:pt x="3675" y="3042"/>
                    <a:pt x="3450" y="2940"/>
                  </a:cubicBezTo>
                  <a:cubicBezTo>
                    <a:pt x="2259" y="2383"/>
                    <a:pt x="1114" y="1749"/>
                    <a:pt x="1" y="1053"/>
                  </a:cubicBezTo>
                  <a:lnTo>
                    <a:pt x="1" y="1053"/>
                  </a:lnTo>
                  <a:cubicBezTo>
                    <a:pt x="186" y="1269"/>
                    <a:pt x="372" y="1470"/>
                    <a:pt x="557" y="1672"/>
                  </a:cubicBezTo>
                  <a:cubicBezTo>
                    <a:pt x="2615" y="3837"/>
                    <a:pt x="4920" y="5910"/>
                    <a:pt x="7735" y="6854"/>
                  </a:cubicBezTo>
                  <a:cubicBezTo>
                    <a:pt x="6420" y="5400"/>
                    <a:pt x="6111" y="3930"/>
                    <a:pt x="4966" y="2352"/>
                  </a:cubicBezTo>
                  <a:cubicBezTo>
                    <a:pt x="4363" y="1532"/>
                    <a:pt x="3744" y="759"/>
                    <a:pt x="3079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3378775" y="2598550"/>
              <a:ext cx="149300" cy="170975"/>
            </a:xfrm>
            <a:custGeom>
              <a:avLst/>
              <a:gdLst/>
              <a:ahLst/>
              <a:cxnLst/>
              <a:rect l="l" t="t" r="r" b="b"/>
              <a:pathLst>
                <a:path w="5972" h="6839" extrusionOk="0">
                  <a:moveTo>
                    <a:pt x="867" y="1"/>
                  </a:moveTo>
                  <a:lnTo>
                    <a:pt x="867" y="1"/>
                  </a:lnTo>
                  <a:cubicBezTo>
                    <a:pt x="1517" y="1006"/>
                    <a:pt x="2182" y="2012"/>
                    <a:pt x="2832" y="3017"/>
                  </a:cubicBezTo>
                  <a:cubicBezTo>
                    <a:pt x="3079" y="3389"/>
                    <a:pt x="3327" y="3775"/>
                    <a:pt x="3388" y="4208"/>
                  </a:cubicBezTo>
                  <a:cubicBezTo>
                    <a:pt x="2213" y="3884"/>
                    <a:pt x="1084" y="3420"/>
                    <a:pt x="1" y="2847"/>
                  </a:cubicBezTo>
                  <a:lnTo>
                    <a:pt x="1" y="2847"/>
                  </a:lnTo>
                  <a:cubicBezTo>
                    <a:pt x="434" y="3311"/>
                    <a:pt x="913" y="3729"/>
                    <a:pt x="1408" y="4100"/>
                  </a:cubicBezTo>
                  <a:cubicBezTo>
                    <a:pt x="2816" y="5198"/>
                    <a:pt x="4348" y="6111"/>
                    <a:pt x="5972" y="6838"/>
                  </a:cubicBezTo>
                  <a:cubicBezTo>
                    <a:pt x="4935" y="5616"/>
                    <a:pt x="3976" y="3358"/>
                    <a:pt x="2924" y="2151"/>
                  </a:cubicBezTo>
                  <a:cubicBezTo>
                    <a:pt x="2275" y="1408"/>
                    <a:pt x="1609" y="651"/>
                    <a:pt x="867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3622800" y="1994475"/>
              <a:ext cx="153175" cy="148450"/>
            </a:xfrm>
            <a:custGeom>
              <a:avLst/>
              <a:gdLst/>
              <a:ahLst/>
              <a:cxnLst/>
              <a:rect l="l" t="t" r="r" b="b"/>
              <a:pathLst>
                <a:path w="6127" h="5938" extrusionOk="0">
                  <a:moveTo>
                    <a:pt x="6127" y="1"/>
                  </a:moveTo>
                  <a:lnTo>
                    <a:pt x="6127" y="1"/>
                  </a:lnTo>
                  <a:cubicBezTo>
                    <a:pt x="4858" y="1114"/>
                    <a:pt x="3559" y="2228"/>
                    <a:pt x="2244" y="3280"/>
                  </a:cubicBezTo>
                  <a:cubicBezTo>
                    <a:pt x="2105" y="3218"/>
                    <a:pt x="2105" y="3017"/>
                    <a:pt x="2120" y="2863"/>
                  </a:cubicBezTo>
                  <a:cubicBezTo>
                    <a:pt x="2167" y="2445"/>
                    <a:pt x="2244" y="2043"/>
                    <a:pt x="2306" y="1640"/>
                  </a:cubicBezTo>
                  <a:lnTo>
                    <a:pt x="2306" y="1640"/>
                  </a:lnTo>
                  <a:cubicBezTo>
                    <a:pt x="1486" y="2971"/>
                    <a:pt x="743" y="4363"/>
                    <a:pt x="1" y="5740"/>
                  </a:cubicBezTo>
                  <a:cubicBezTo>
                    <a:pt x="41" y="5780"/>
                    <a:pt x="198" y="5937"/>
                    <a:pt x="229" y="5937"/>
                  </a:cubicBezTo>
                  <a:cubicBezTo>
                    <a:pt x="233" y="5937"/>
                    <a:pt x="235" y="5934"/>
                    <a:pt x="233" y="5925"/>
                  </a:cubicBezTo>
                  <a:cubicBezTo>
                    <a:pt x="202" y="5879"/>
                    <a:pt x="264" y="5833"/>
                    <a:pt x="310" y="5786"/>
                  </a:cubicBezTo>
                  <a:cubicBezTo>
                    <a:pt x="1068" y="5167"/>
                    <a:pt x="1904" y="4734"/>
                    <a:pt x="2569" y="4007"/>
                  </a:cubicBezTo>
                  <a:cubicBezTo>
                    <a:pt x="3791" y="2692"/>
                    <a:pt x="4997" y="1377"/>
                    <a:pt x="6127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3557825" y="2218400"/>
              <a:ext cx="195325" cy="163600"/>
            </a:xfrm>
            <a:custGeom>
              <a:avLst/>
              <a:gdLst/>
              <a:ahLst/>
              <a:cxnLst/>
              <a:rect l="l" t="t" r="r" b="b"/>
              <a:pathLst>
                <a:path w="7813" h="6544" extrusionOk="0">
                  <a:moveTo>
                    <a:pt x="4905" y="0"/>
                  </a:moveTo>
                  <a:cubicBezTo>
                    <a:pt x="3110" y="2058"/>
                    <a:pt x="1471" y="4255"/>
                    <a:pt x="1" y="6544"/>
                  </a:cubicBezTo>
                  <a:cubicBezTo>
                    <a:pt x="2321" y="5105"/>
                    <a:pt x="4441" y="3249"/>
                    <a:pt x="6606" y="1594"/>
                  </a:cubicBezTo>
                  <a:cubicBezTo>
                    <a:pt x="7009" y="1269"/>
                    <a:pt x="7411" y="944"/>
                    <a:pt x="7813" y="619"/>
                  </a:cubicBezTo>
                  <a:lnTo>
                    <a:pt x="7813" y="619"/>
                  </a:lnTo>
                  <a:cubicBezTo>
                    <a:pt x="6483" y="1408"/>
                    <a:pt x="5106" y="2104"/>
                    <a:pt x="3683" y="2708"/>
                  </a:cubicBezTo>
                  <a:cubicBezTo>
                    <a:pt x="4038" y="1779"/>
                    <a:pt x="4456" y="882"/>
                    <a:pt x="4905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3519175" y="2455075"/>
              <a:ext cx="203425" cy="143900"/>
            </a:xfrm>
            <a:custGeom>
              <a:avLst/>
              <a:gdLst/>
              <a:ahLst/>
              <a:cxnLst/>
              <a:rect l="l" t="t" r="r" b="b"/>
              <a:pathLst>
                <a:path w="8137" h="5756" extrusionOk="0">
                  <a:moveTo>
                    <a:pt x="4672" y="1"/>
                  </a:moveTo>
                  <a:cubicBezTo>
                    <a:pt x="3017" y="1842"/>
                    <a:pt x="1454" y="3760"/>
                    <a:pt x="0" y="5755"/>
                  </a:cubicBezTo>
                  <a:cubicBezTo>
                    <a:pt x="2212" y="4208"/>
                    <a:pt x="5043" y="3048"/>
                    <a:pt x="7131" y="1331"/>
                  </a:cubicBezTo>
                  <a:cubicBezTo>
                    <a:pt x="7472" y="1037"/>
                    <a:pt x="7797" y="759"/>
                    <a:pt x="8137" y="465"/>
                  </a:cubicBezTo>
                  <a:lnTo>
                    <a:pt x="8137" y="465"/>
                  </a:lnTo>
                  <a:cubicBezTo>
                    <a:pt x="7023" y="929"/>
                    <a:pt x="5878" y="1377"/>
                    <a:pt x="4734" y="1780"/>
                  </a:cubicBezTo>
                  <a:cubicBezTo>
                    <a:pt x="4639" y="1814"/>
                    <a:pt x="4526" y="1848"/>
                    <a:pt x="4422" y="1848"/>
                  </a:cubicBezTo>
                  <a:cubicBezTo>
                    <a:pt x="4339" y="1848"/>
                    <a:pt x="4263" y="1826"/>
                    <a:pt x="4208" y="1764"/>
                  </a:cubicBezTo>
                  <a:cubicBezTo>
                    <a:pt x="4099" y="1640"/>
                    <a:pt x="4146" y="1439"/>
                    <a:pt x="4192" y="1285"/>
                  </a:cubicBezTo>
                  <a:cubicBezTo>
                    <a:pt x="4331" y="851"/>
                    <a:pt x="4502" y="418"/>
                    <a:pt x="467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557825" y="2687125"/>
              <a:ext cx="107150" cy="169025"/>
            </a:xfrm>
            <a:custGeom>
              <a:avLst/>
              <a:gdLst/>
              <a:ahLst/>
              <a:cxnLst/>
              <a:rect l="l" t="t" r="r" b="b"/>
              <a:pathLst>
                <a:path w="4286" h="6761" extrusionOk="0">
                  <a:moveTo>
                    <a:pt x="2739" y="0"/>
                  </a:moveTo>
                  <a:lnTo>
                    <a:pt x="2739" y="0"/>
                  </a:lnTo>
                  <a:cubicBezTo>
                    <a:pt x="1656" y="2181"/>
                    <a:pt x="744" y="4440"/>
                    <a:pt x="1" y="6760"/>
                  </a:cubicBezTo>
                  <a:cubicBezTo>
                    <a:pt x="1950" y="5492"/>
                    <a:pt x="2956" y="3543"/>
                    <a:pt x="4286" y="1625"/>
                  </a:cubicBezTo>
                  <a:lnTo>
                    <a:pt x="4286" y="1625"/>
                  </a:lnTo>
                  <a:cubicBezTo>
                    <a:pt x="3590" y="2197"/>
                    <a:pt x="2894" y="2754"/>
                    <a:pt x="2167" y="3280"/>
                  </a:cubicBezTo>
                  <a:cubicBezTo>
                    <a:pt x="1904" y="3156"/>
                    <a:pt x="1950" y="2769"/>
                    <a:pt x="2027" y="2491"/>
                  </a:cubicBezTo>
                  <a:cubicBezTo>
                    <a:pt x="2260" y="1671"/>
                    <a:pt x="2492" y="836"/>
                    <a:pt x="273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6" name="Google Shape;196;p5"/>
          <p:cNvGrpSpPr/>
          <p:nvPr/>
        </p:nvGrpSpPr>
        <p:grpSpPr>
          <a:xfrm>
            <a:off x="112212" y="294278"/>
            <a:ext cx="8802794" cy="4663653"/>
            <a:chOff x="112212" y="294278"/>
            <a:chExt cx="8802794" cy="4663653"/>
          </a:xfrm>
        </p:grpSpPr>
        <p:sp>
          <p:nvSpPr>
            <p:cNvPr id="197" name="Google Shape;197;p5"/>
            <p:cNvSpPr/>
            <p:nvPr/>
          </p:nvSpPr>
          <p:spPr>
            <a:xfrm flipH="1">
              <a:off x="442458" y="4297917"/>
              <a:ext cx="132754" cy="164288"/>
            </a:xfrm>
            <a:custGeom>
              <a:avLst/>
              <a:gdLst/>
              <a:ahLst/>
              <a:cxnLst/>
              <a:rect l="l" t="t" r="r" b="b"/>
              <a:pathLst>
                <a:path w="3709" h="4590" extrusionOk="0">
                  <a:moveTo>
                    <a:pt x="1855" y="0"/>
                  </a:moveTo>
                  <a:cubicBezTo>
                    <a:pt x="1794" y="1247"/>
                    <a:pt x="1004" y="2250"/>
                    <a:pt x="1" y="2310"/>
                  </a:cubicBezTo>
                  <a:cubicBezTo>
                    <a:pt x="1004" y="2341"/>
                    <a:pt x="1794" y="3344"/>
                    <a:pt x="1855" y="4590"/>
                  </a:cubicBezTo>
                  <a:cubicBezTo>
                    <a:pt x="1916" y="3344"/>
                    <a:pt x="2706" y="2371"/>
                    <a:pt x="3709" y="2310"/>
                  </a:cubicBezTo>
                  <a:cubicBezTo>
                    <a:pt x="2706" y="2250"/>
                    <a:pt x="1916" y="1247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5"/>
            <p:cNvSpPr/>
            <p:nvPr/>
          </p:nvSpPr>
          <p:spPr>
            <a:xfrm flipH="1">
              <a:off x="4953482" y="4597968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16"/>
                    <a:pt x="1004" y="2219"/>
                    <a:pt x="1" y="2280"/>
                  </a:cubicBezTo>
                  <a:cubicBezTo>
                    <a:pt x="1004" y="2311"/>
                    <a:pt x="1824" y="3314"/>
                    <a:pt x="1885" y="4560"/>
                  </a:cubicBezTo>
                  <a:cubicBezTo>
                    <a:pt x="1916" y="3314"/>
                    <a:pt x="2736" y="2341"/>
                    <a:pt x="3739" y="2280"/>
                  </a:cubicBezTo>
                  <a:cubicBezTo>
                    <a:pt x="2736" y="2219"/>
                    <a:pt x="1916" y="1216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5"/>
            <p:cNvSpPr/>
            <p:nvPr/>
          </p:nvSpPr>
          <p:spPr>
            <a:xfrm flipH="1">
              <a:off x="422831" y="294283"/>
              <a:ext cx="132754" cy="163214"/>
            </a:xfrm>
            <a:custGeom>
              <a:avLst/>
              <a:gdLst/>
              <a:ahLst/>
              <a:cxnLst/>
              <a:rect l="l" t="t" r="r" b="b"/>
              <a:pathLst>
                <a:path w="3709" h="4560" extrusionOk="0">
                  <a:moveTo>
                    <a:pt x="1854" y="0"/>
                  </a:moveTo>
                  <a:cubicBezTo>
                    <a:pt x="1793" y="1216"/>
                    <a:pt x="1003" y="2219"/>
                    <a:pt x="0" y="2280"/>
                  </a:cubicBezTo>
                  <a:cubicBezTo>
                    <a:pt x="1003" y="2310"/>
                    <a:pt x="1793" y="3314"/>
                    <a:pt x="1854" y="4560"/>
                  </a:cubicBezTo>
                  <a:cubicBezTo>
                    <a:pt x="1915" y="3314"/>
                    <a:pt x="2705" y="2341"/>
                    <a:pt x="3708" y="2280"/>
                  </a:cubicBezTo>
                  <a:cubicBezTo>
                    <a:pt x="2705" y="2219"/>
                    <a:pt x="1915" y="1216"/>
                    <a:pt x="1854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5"/>
            <p:cNvSpPr/>
            <p:nvPr/>
          </p:nvSpPr>
          <p:spPr>
            <a:xfrm flipH="1">
              <a:off x="537177" y="2296904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47"/>
                    <a:pt x="1003" y="2220"/>
                    <a:pt x="0" y="2280"/>
                  </a:cubicBezTo>
                  <a:cubicBezTo>
                    <a:pt x="1003" y="2341"/>
                    <a:pt x="1824" y="3344"/>
                    <a:pt x="1885" y="4560"/>
                  </a:cubicBezTo>
                  <a:cubicBezTo>
                    <a:pt x="1915" y="3344"/>
                    <a:pt x="2736" y="2341"/>
                    <a:pt x="3739" y="2280"/>
                  </a:cubicBezTo>
                  <a:cubicBezTo>
                    <a:pt x="2736" y="2220"/>
                    <a:pt x="1915" y="1247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5"/>
            <p:cNvSpPr/>
            <p:nvPr/>
          </p:nvSpPr>
          <p:spPr>
            <a:xfrm flipH="1">
              <a:off x="8424735" y="4517793"/>
              <a:ext cx="132754" cy="163250"/>
            </a:xfrm>
            <a:custGeom>
              <a:avLst/>
              <a:gdLst/>
              <a:ahLst/>
              <a:cxnLst/>
              <a:rect l="l" t="t" r="r" b="b"/>
              <a:pathLst>
                <a:path w="3709" h="4561" extrusionOk="0">
                  <a:moveTo>
                    <a:pt x="1854" y="1"/>
                  </a:moveTo>
                  <a:cubicBezTo>
                    <a:pt x="1824" y="1217"/>
                    <a:pt x="1003" y="2220"/>
                    <a:pt x="0" y="2281"/>
                  </a:cubicBezTo>
                  <a:cubicBezTo>
                    <a:pt x="1003" y="2341"/>
                    <a:pt x="1824" y="3314"/>
                    <a:pt x="1854" y="4560"/>
                  </a:cubicBezTo>
                  <a:cubicBezTo>
                    <a:pt x="1915" y="3314"/>
                    <a:pt x="2705" y="2341"/>
                    <a:pt x="3708" y="2281"/>
                  </a:cubicBezTo>
                  <a:cubicBezTo>
                    <a:pt x="2705" y="2220"/>
                    <a:pt x="1915" y="121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5"/>
            <p:cNvSpPr/>
            <p:nvPr/>
          </p:nvSpPr>
          <p:spPr>
            <a:xfrm flipH="1">
              <a:off x="112212" y="885100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69"/>
                    <a:pt x="214" y="852"/>
                    <a:pt x="426" y="852"/>
                  </a:cubicBezTo>
                  <a:cubicBezTo>
                    <a:pt x="669" y="852"/>
                    <a:pt x="852" y="669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5"/>
            <p:cNvSpPr/>
            <p:nvPr/>
          </p:nvSpPr>
          <p:spPr>
            <a:xfrm flipH="1">
              <a:off x="2340705" y="4927436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5"/>
            <p:cNvSpPr/>
            <p:nvPr/>
          </p:nvSpPr>
          <p:spPr>
            <a:xfrm flipH="1">
              <a:off x="3620875" y="294278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38" y="851"/>
                    <a:pt x="851" y="669"/>
                    <a:pt x="851" y="426"/>
                  </a:cubicBezTo>
                  <a:cubicBezTo>
                    <a:pt x="851" y="183"/>
                    <a:pt x="638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5"/>
            <p:cNvSpPr/>
            <p:nvPr/>
          </p:nvSpPr>
          <p:spPr>
            <a:xfrm flipH="1">
              <a:off x="8884511" y="3826646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5"/>
            <p:cNvSpPr/>
            <p:nvPr/>
          </p:nvSpPr>
          <p:spPr>
            <a:xfrm flipH="1">
              <a:off x="8610204" y="3240667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69" y="851"/>
                    <a:pt x="851" y="669"/>
                    <a:pt x="851" y="426"/>
                  </a:cubicBezTo>
                  <a:cubicBezTo>
                    <a:pt x="851" y="183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6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6"/>
          <p:cNvSpPr txBox="1"/>
          <p:nvPr>
            <p:ph type="title"/>
          </p:nvPr>
        </p:nvSpPr>
        <p:spPr>
          <a:xfrm>
            <a:off x="720000" y="539500"/>
            <a:ext cx="77040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10" name="Google Shape;210;p6"/>
          <p:cNvGrpSpPr/>
          <p:nvPr/>
        </p:nvGrpSpPr>
        <p:grpSpPr>
          <a:xfrm>
            <a:off x="11" y="-73073"/>
            <a:ext cx="8875328" cy="5368783"/>
            <a:chOff x="11" y="-73073"/>
            <a:chExt cx="8875328" cy="5368783"/>
          </a:xfrm>
        </p:grpSpPr>
        <p:grpSp>
          <p:nvGrpSpPr>
            <p:cNvPr id="211" name="Google Shape;211;p6"/>
            <p:cNvGrpSpPr/>
            <p:nvPr/>
          </p:nvGrpSpPr>
          <p:grpSpPr>
            <a:xfrm rot="10800000">
              <a:off x="8289208" y="-73073"/>
              <a:ext cx="586131" cy="1402192"/>
              <a:chOff x="2331900" y="3286925"/>
              <a:chExt cx="421950" cy="1009425"/>
            </a:xfrm>
          </p:grpSpPr>
          <p:sp>
            <p:nvSpPr>
              <p:cNvPr id="212" name="Google Shape;212;p6"/>
              <p:cNvSpPr/>
              <p:nvPr/>
            </p:nvSpPr>
            <p:spPr>
              <a:xfrm>
                <a:off x="2483100" y="3478375"/>
                <a:ext cx="129200" cy="817975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32719" fill="none" extrusionOk="0">
                    <a:moveTo>
                      <a:pt x="2012" y="32718"/>
                    </a:moveTo>
                    <a:cubicBezTo>
                      <a:pt x="5167" y="22029"/>
                      <a:pt x="4440" y="10226"/>
                      <a:pt x="1" y="1"/>
                    </a:cubicBezTo>
                  </a:path>
                </a:pathLst>
              </a:custGeom>
              <a:noFill/>
              <a:ln w="7350" cap="rnd" cmpd="sng">
                <a:solidFill>
                  <a:srgbClr val="005A2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6"/>
              <p:cNvSpPr/>
              <p:nvPr/>
            </p:nvSpPr>
            <p:spPr>
              <a:xfrm>
                <a:off x="2416575" y="3286925"/>
                <a:ext cx="99050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0861" extrusionOk="0">
                    <a:moveTo>
                      <a:pt x="745" y="1"/>
                    </a:moveTo>
                    <a:cubicBezTo>
                      <a:pt x="688" y="1"/>
                      <a:pt x="631" y="11"/>
                      <a:pt x="573" y="32"/>
                    </a:cubicBezTo>
                    <a:cubicBezTo>
                      <a:pt x="233" y="140"/>
                      <a:pt x="125" y="543"/>
                      <a:pt x="94" y="883"/>
                    </a:cubicBezTo>
                    <a:cubicBezTo>
                      <a:pt x="1" y="1950"/>
                      <a:pt x="248" y="3002"/>
                      <a:pt x="511" y="4023"/>
                    </a:cubicBezTo>
                    <a:cubicBezTo>
                      <a:pt x="1177" y="6529"/>
                      <a:pt x="2074" y="9097"/>
                      <a:pt x="3961" y="10861"/>
                    </a:cubicBezTo>
                    <a:cubicBezTo>
                      <a:pt x="3791" y="9654"/>
                      <a:pt x="3791" y="8324"/>
                      <a:pt x="3652" y="7117"/>
                    </a:cubicBezTo>
                    <a:cubicBezTo>
                      <a:pt x="3373" y="4874"/>
                      <a:pt x="2677" y="2693"/>
                      <a:pt x="1594" y="728"/>
                    </a:cubicBezTo>
                    <a:cubicBezTo>
                      <a:pt x="1408" y="382"/>
                      <a:pt x="1095" y="1"/>
                      <a:pt x="745" y="1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>
                <a:off x="2331900" y="3438300"/>
                <a:ext cx="216975" cy="217225"/>
              </a:xfrm>
              <a:custGeom>
                <a:avLst/>
                <a:gdLst/>
                <a:ahLst/>
                <a:cxnLst/>
                <a:rect l="l" t="t" r="r" b="b"/>
                <a:pathLst>
                  <a:path w="8679" h="8689" extrusionOk="0">
                    <a:moveTo>
                      <a:pt x="515" y="0"/>
                    </a:moveTo>
                    <a:cubicBezTo>
                      <a:pt x="394" y="0"/>
                      <a:pt x="280" y="35"/>
                      <a:pt x="186" y="118"/>
                    </a:cubicBezTo>
                    <a:cubicBezTo>
                      <a:pt x="47" y="258"/>
                      <a:pt x="0" y="459"/>
                      <a:pt x="16" y="644"/>
                    </a:cubicBezTo>
                    <a:cubicBezTo>
                      <a:pt x="16" y="1155"/>
                      <a:pt x="279" y="1634"/>
                      <a:pt x="572" y="2068"/>
                    </a:cubicBezTo>
                    <a:cubicBezTo>
                      <a:pt x="2506" y="5038"/>
                      <a:pt x="5383" y="7389"/>
                      <a:pt x="8678" y="8688"/>
                    </a:cubicBezTo>
                    <a:cubicBezTo>
                      <a:pt x="7472" y="7389"/>
                      <a:pt x="5987" y="5935"/>
                      <a:pt x="4904" y="4527"/>
                    </a:cubicBezTo>
                    <a:cubicBezTo>
                      <a:pt x="4424" y="3908"/>
                      <a:pt x="3960" y="3305"/>
                      <a:pt x="3481" y="2686"/>
                    </a:cubicBezTo>
                    <a:cubicBezTo>
                      <a:pt x="2800" y="1805"/>
                      <a:pt x="2119" y="923"/>
                      <a:pt x="1207" y="273"/>
                    </a:cubicBezTo>
                    <a:cubicBezTo>
                      <a:pt x="1012" y="130"/>
                      <a:pt x="751" y="0"/>
                      <a:pt x="515" y="0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2337700" y="3636825"/>
                <a:ext cx="237850" cy="187325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7493" extrusionOk="0">
                    <a:moveTo>
                      <a:pt x="488" y="1"/>
                    </a:moveTo>
                    <a:cubicBezTo>
                      <a:pt x="304" y="1"/>
                      <a:pt x="145" y="64"/>
                      <a:pt x="78" y="237"/>
                    </a:cubicBezTo>
                    <a:cubicBezTo>
                      <a:pt x="0" y="438"/>
                      <a:pt x="93" y="639"/>
                      <a:pt x="186" y="825"/>
                    </a:cubicBezTo>
                    <a:cubicBezTo>
                      <a:pt x="1145" y="2526"/>
                      <a:pt x="2630" y="3872"/>
                      <a:pt x="4270" y="4924"/>
                    </a:cubicBezTo>
                    <a:cubicBezTo>
                      <a:pt x="5925" y="5961"/>
                      <a:pt x="7719" y="6734"/>
                      <a:pt x="9514" y="7492"/>
                    </a:cubicBezTo>
                    <a:cubicBezTo>
                      <a:pt x="8075" y="6208"/>
                      <a:pt x="6915" y="4847"/>
                      <a:pt x="5585" y="3455"/>
                    </a:cubicBezTo>
                    <a:cubicBezTo>
                      <a:pt x="4285" y="2109"/>
                      <a:pt x="2754" y="980"/>
                      <a:pt x="1083" y="160"/>
                    </a:cubicBezTo>
                    <a:cubicBezTo>
                      <a:pt x="908" y="72"/>
                      <a:pt x="684" y="1"/>
                      <a:pt x="488" y="1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2360500" y="3831350"/>
                <a:ext cx="225500" cy="181525"/>
              </a:xfrm>
              <a:custGeom>
                <a:avLst/>
                <a:gdLst/>
                <a:ahLst/>
                <a:cxnLst/>
                <a:rect l="l" t="t" r="r" b="b"/>
                <a:pathLst>
                  <a:path w="9020" h="7261" extrusionOk="0">
                    <a:moveTo>
                      <a:pt x="418" y="1"/>
                    </a:moveTo>
                    <a:cubicBezTo>
                      <a:pt x="328" y="1"/>
                      <a:pt x="243" y="24"/>
                      <a:pt x="171" y="82"/>
                    </a:cubicBezTo>
                    <a:cubicBezTo>
                      <a:pt x="1" y="222"/>
                      <a:pt x="32" y="485"/>
                      <a:pt x="94" y="701"/>
                    </a:cubicBezTo>
                    <a:cubicBezTo>
                      <a:pt x="558" y="2341"/>
                      <a:pt x="2012" y="3517"/>
                      <a:pt x="3435" y="4460"/>
                    </a:cubicBezTo>
                    <a:cubicBezTo>
                      <a:pt x="4533" y="5203"/>
                      <a:pt x="5678" y="5883"/>
                      <a:pt x="6838" y="6502"/>
                    </a:cubicBezTo>
                    <a:cubicBezTo>
                      <a:pt x="7534" y="6858"/>
                      <a:pt x="8246" y="7214"/>
                      <a:pt x="9019" y="7260"/>
                    </a:cubicBezTo>
                    <a:cubicBezTo>
                      <a:pt x="7736" y="6193"/>
                      <a:pt x="6715" y="4909"/>
                      <a:pt x="5508" y="3733"/>
                    </a:cubicBezTo>
                    <a:cubicBezTo>
                      <a:pt x="4085" y="2325"/>
                      <a:pt x="2615" y="902"/>
                      <a:pt x="790" y="98"/>
                    </a:cubicBezTo>
                    <a:cubicBezTo>
                      <a:pt x="673" y="44"/>
                      <a:pt x="541" y="1"/>
                      <a:pt x="418" y="1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2553100" y="3442600"/>
                <a:ext cx="114875" cy="24425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9770" extrusionOk="0">
                    <a:moveTo>
                      <a:pt x="4050" y="1"/>
                    </a:moveTo>
                    <a:cubicBezTo>
                      <a:pt x="4025" y="1"/>
                      <a:pt x="4001" y="3"/>
                      <a:pt x="3976" y="8"/>
                    </a:cubicBezTo>
                    <a:cubicBezTo>
                      <a:pt x="3868" y="39"/>
                      <a:pt x="3775" y="117"/>
                      <a:pt x="3698" y="194"/>
                    </a:cubicBezTo>
                    <a:cubicBezTo>
                      <a:pt x="2429" y="1385"/>
                      <a:pt x="1702" y="3040"/>
                      <a:pt x="1223" y="4711"/>
                    </a:cubicBezTo>
                    <a:cubicBezTo>
                      <a:pt x="728" y="6366"/>
                      <a:pt x="480" y="8099"/>
                      <a:pt x="1" y="9769"/>
                    </a:cubicBezTo>
                    <a:cubicBezTo>
                      <a:pt x="728" y="8733"/>
                      <a:pt x="1470" y="7418"/>
                      <a:pt x="2135" y="6351"/>
                    </a:cubicBezTo>
                    <a:cubicBezTo>
                      <a:pt x="3156" y="4665"/>
                      <a:pt x="4208" y="2932"/>
                      <a:pt x="4533" y="998"/>
                    </a:cubicBezTo>
                    <a:cubicBezTo>
                      <a:pt x="4564" y="782"/>
                      <a:pt x="4595" y="550"/>
                      <a:pt x="4502" y="333"/>
                    </a:cubicBezTo>
                    <a:cubicBezTo>
                      <a:pt x="4434" y="155"/>
                      <a:pt x="4243" y="1"/>
                      <a:pt x="4050" y="1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2579025" y="3604250"/>
                <a:ext cx="139625" cy="257800"/>
              </a:xfrm>
              <a:custGeom>
                <a:avLst/>
                <a:gdLst/>
                <a:ahLst/>
                <a:cxnLst/>
                <a:rect l="l" t="t" r="r" b="b"/>
                <a:pathLst>
                  <a:path w="5585" h="10312" extrusionOk="0">
                    <a:moveTo>
                      <a:pt x="5029" y="0"/>
                    </a:moveTo>
                    <a:cubicBezTo>
                      <a:pt x="4875" y="0"/>
                      <a:pt x="4713" y="100"/>
                      <a:pt x="4579" y="210"/>
                    </a:cubicBezTo>
                    <a:cubicBezTo>
                      <a:pt x="3573" y="1076"/>
                      <a:pt x="2970" y="2313"/>
                      <a:pt x="2429" y="3536"/>
                    </a:cubicBezTo>
                    <a:cubicBezTo>
                      <a:pt x="1470" y="5732"/>
                      <a:pt x="665" y="8006"/>
                      <a:pt x="0" y="10311"/>
                    </a:cubicBezTo>
                    <a:cubicBezTo>
                      <a:pt x="1222" y="8548"/>
                      <a:pt x="2522" y="6753"/>
                      <a:pt x="3682" y="4943"/>
                    </a:cubicBezTo>
                    <a:cubicBezTo>
                      <a:pt x="4316" y="3953"/>
                      <a:pt x="4842" y="2901"/>
                      <a:pt x="5244" y="1803"/>
                    </a:cubicBezTo>
                    <a:cubicBezTo>
                      <a:pt x="5430" y="1308"/>
                      <a:pt x="5584" y="751"/>
                      <a:pt x="5368" y="271"/>
                    </a:cubicBezTo>
                    <a:cubicBezTo>
                      <a:pt x="5321" y="179"/>
                      <a:pt x="5260" y="70"/>
                      <a:pt x="5151" y="24"/>
                    </a:cubicBezTo>
                    <a:cubicBezTo>
                      <a:pt x="5112" y="7"/>
                      <a:pt x="5071" y="0"/>
                      <a:pt x="5029" y="0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2571675" y="3832050"/>
                <a:ext cx="161275" cy="233800"/>
              </a:xfrm>
              <a:custGeom>
                <a:avLst/>
                <a:gdLst/>
                <a:ahLst/>
                <a:cxnLst/>
                <a:rect l="l" t="t" r="r" b="b"/>
                <a:pathLst>
                  <a:path w="6451" h="9352" extrusionOk="0">
                    <a:moveTo>
                      <a:pt x="6179" y="0"/>
                    </a:moveTo>
                    <a:cubicBezTo>
                      <a:pt x="6114" y="0"/>
                      <a:pt x="6047" y="24"/>
                      <a:pt x="5987" y="54"/>
                    </a:cubicBezTo>
                    <a:cubicBezTo>
                      <a:pt x="5554" y="209"/>
                      <a:pt x="5120" y="364"/>
                      <a:pt x="4749" y="658"/>
                    </a:cubicBezTo>
                    <a:cubicBezTo>
                      <a:pt x="4285" y="1029"/>
                      <a:pt x="4007" y="1570"/>
                      <a:pt x="3728" y="2112"/>
                    </a:cubicBezTo>
                    <a:cubicBezTo>
                      <a:pt x="2491" y="4525"/>
                      <a:pt x="1238" y="6938"/>
                      <a:pt x="0" y="9351"/>
                    </a:cubicBezTo>
                    <a:cubicBezTo>
                      <a:pt x="866" y="8717"/>
                      <a:pt x="1810" y="7789"/>
                      <a:pt x="2506" y="6969"/>
                    </a:cubicBezTo>
                    <a:cubicBezTo>
                      <a:pt x="4146" y="5035"/>
                      <a:pt x="5832" y="2994"/>
                      <a:pt x="6404" y="518"/>
                    </a:cubicBezTo>
                    <a:cubicBezTo>
                      <a:pt x="6451" y="333"/>
                      <a:pt x="6451" y="85"/>
                      <a:pt x="6281" y="23"/>
                    </a:cubicBezTo>
                    <a:cubicBezTo>
                      <a:pt x="6248" y="7"/>
                      <a:pt x="6214" y="0"/>
                      <a:pt x="6179" y="0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2376375" y="3986775"/>
                <a:ext cx="194150" cy="157575"/>
              </a:xfrm>
              <a:custGeom>
                <a:avLst/>
                <a:gdLst/>
                <a:ahLst/>
                <a:cxnLst/>
                <a:rect l="l" t="t" r="r" b="b"/>
                <a:pathLst>
                  <a:path w="7766" h="6303" extrusionOk="0">
                    <a:moveTo>
                      <a:pt x="420" y="1"/>
                    </a:moveTo>
                    <a:cubicBezTo>
                      <a:pt x="246" y="1"/>
                      <a:pt x="75" y="53"/>
                      <a:pt x="31" y="208"/>
                    </a:cubicBezTo>
                    <a:cubicBezTo>
                      <a:pt x="0" y="301"/>
                      <a:pt x="46" y="424"/>
                      <a:pt x="93" y="517"/>
                    </a:cubicBezTo>
                    <a:cubicBezTo>
                      <a:pt x="789" y="2002"/>
                      <a:pt x="2011" y="3193"/>
                      <a:pt x="3372" y="4106"/>
                    </a:cubicBezTo>
                    <a:cubicBezTo>
                      <a:pt x="4734" y="5019"/>
                      <a:pt x="6250" y="5668"/>
                      <a:pt x="7766" y="6303"/>
                    </a:cubicBezTo>
                    <a:cubicBezTo>
                      <a:pt x="6884" y="5545"/>
                      <a:pt x="6080" y="4384"/>
                      <a:pt x="5306" y="3503"/>
                    </a:cubicBezTo>
                    <a:cubicBezTo>
                      <a:pt x="4007" y="2018"/>
                      <a:pt x="2537" y="486"/>
                      <a:pt x="619" y="22"/>
                    </a:cubicBezTo>
                    <a:cubicBezTo>
                      <a:pt x="557" y="9"/>
                      <a:pt x="488" y="1"/>
                      <a:pt x="420" y="1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2563550" y="4007750"/>
                <a:ext cx="190300" cy="188825"/>
              </a:xfrm>
              <a:custGeom>
                <a:avLst/>
                <a:gdLst/>
                <a:ahLst/>
                <a:cxnLst/>
                <a:rect l="l" t="t" r="r" b="b"/>
                <a:pathLst>
                  <a:path w="7612" h="7553" extrusionOk="0">
                    <a:moveTo>
                      <a:pt x="6974" y="0"/>
                    </a:moveTo>
                    <a:cubicBezTo>
                      <a:pt x="6195" y="0"/>
                      <a:pt x="5531" y="536"/>
                      <a:pt x="4966" y="1086"/>
                    </a:cubicBezTo>
                    <a:cubicBezTo>
                      <a:pt x="3017" y="2989"/>
                      <a:pt x="1501" y="5278"/>
                      <a:pt x="0" y="7552"/>
                    </a:cubicBezTo>
                    <a:cubicBezTo>
                      <a:pt x="1439" y="6763"/>
                      <a:pt x="2352" y="6268"/>
                      <a:pt x="3666" y="5324"/>
                    </a:cubicBezTo>
                    <a:cubicBezTo>
                      <a:pt x="4533" y="4721"/>
                      <a:pt x="5384" y="4102"/>
                      <a:pt x="6095" y="3344"/>
                    </a:cubicBezTo>
                    <a:cubicBezTo>
                      <a:pt x="6822" y="2586"/>
                      <a:pt x="7395" y="1658"/>
                      <a:pt x="7580" y="622"/>
                    </a:cubicBezTo>
                    <a:cubicBezTo>
                      <a:pt x="7596" y="498"/>
                      <a:pt x="7611" y="359"/>
                      <a:pt x="7549" y="235"/>
                    </a:cubicBezTo>
                    <a:cubicBezTo>
                      <a:pt x="7472" y="65"/>
                      <a:pt x="7255" y="3"/>
                      <a:pt x="7070" y="3"/>
                    </a:cubicBezTo>
                    <a:cubicBezTo>
                      <a:pt x="7038" y="1"/>
                      <a:pt x="7006" y="0"/>
                      <a:pt x="6974" y="0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2582875" y="3604250"/>
                <a:ext cx="126875" cy="244650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9786" extrusionOk="0">
                    <a:moveTo>
                      <a:pt x="4875" y="0"/>
                    </a:moveTo>
                    <a:cubicBezTo>
                      <a:pt x="4721" y="0"/>
                      <a:pt x="4559" y="100"/>
                      <a:pt x="4425" y="210"/>
                    </a:cubicBezTo>
                    <a:cubicBezTo>
                      <a:pt x="3419" y="1076"/>
                      <a:pt x="2816" y="2313"/>
                      <a:pt x="2275" y="3536"/>
                    </a:cubicBezTo>
                    <a:cubicBezTo>
                      <a:pt x="1393" y="5577"/>
                      <a:pt x="635" y="7666"/>
                      <a:pt x="1" y="9785"/>
                    </a:cubicBezTo>
                    <a:cubicBezTo>
                      <a:pt x="1826" y="6629"/>
                      <a:pt x="3512" y="3381"/>
                      <a:pt x="5075" y="86"/>
                    </a:cubicBezTo>
                    <a:cubicBezTo>
                      <a:pt x="5059" y="55"/>
                      <a:pt x="5028" y="39"/>
                      <a:pt x="4997" y="24"/>
                    </a:cubicBezTo>
                    <a:cubicBezTo>
                      <a:pt x="4958" y="7"/>
                      <a:pt x="4917" y="0"/>
                      <a:pt x="4875" y="0"/>
                    </a:cubicBezTo>
                    <a:close/>
                  </a:path>
                </a:pathLst>
              </a:custGeom>
              <a:solidFill>
                <a:srgbClr val="0178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2416575" y="3287325"/>
                <a:ext cx="93250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10629" extrusionOk="0">
                    <a:moveTo>
                      <a:pt x="635" y="1"/>
                    </a:moveTo>
                    <a:cubicBezTo>
                      <a:pt x="620" y="1"/>
                      <a:pt x="589" y="1"/>
                      <a:pt x="573" y="16"/>
                    </a:cubicBezTo>
                    <a:cubicBezTo>
                      <a:pt x="233" y="124"/>
                      <a:pt x="125" y="527"/>
                      <a:pt x="94" y="867"/>
                    </a:cubicBezTo>
                    <a:cubicBezTo>
                      <a:pt x="1" y="1934"/>
                      <a:pt x="248" y="2986"/>
                      <a:pt x="511" y="4007"/>
                    </a:cubicBezTo>
                    <a:cubicBezTo>
                      <a:pt x="1146" y="6405"/>
                      <a:pt x="1996" y="8865"/>
                      <a:pt x="3729" y="10628"/>
                    </a:cubicBez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178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2337300" y="3438350"/>
                <a:ext cx="208875" cy="214075"/>
              </a:xfrm>
              <a:custGeom>
                <a:avLst/>
                <a:gdLst/>
                <a:ahLst/>
                <a:cxnLst/>
                <a:rect l="l" t="t" r="r" b="b"/>
                <a:pathLst>
                  <a:path w="8355" h="8563" extrusionOk="0">
                    <a:moveTo>
                      <a:pt x="313" y="1"/>
                    </a:moveTo>
                    <a:cubicBezTo>
                      <a:pt x="199" y="1"/>
                      <a:pt x="92" y="30"/>
                      <a:pt x="1" y="101"/>
                    </a:cubicBezTo>
                    <a:cubicBezTo>
                      <a:pt x="1594" y="2746"/>
                      <a:pt x="3930" y="4943"/>
                      <a:pt x="6219" y="7047"/>
                    </a:cubicBezTo>
                    <a:cubicBezTo>
                      <a:pt x="6869" y="7650"/>
                      <a:pt x="7550" y="8253"/>
                      <a:pt x="8354" y="8563"/>
                    </a:cubicBezTo>
                    <a:cubicBezTo>
                      <a:pt x="7163" y="7294"/>
                      <a:pt x="5740" y="5902"/>
                      <a:pt x="4688" y="4525"/>
                    </a:cubicBezTo>
                    <a:cubicBezTo>
                      <a:pt x="4208" y="3906"/>
                      <a:pt x="3744" y="3303"/>
                      <a:pt x="3265" y="2684"/>
                    </a:cubicBezTo>
                    <a:cubicBezTo>
                      <a:pt x="2584" y="1803"/>
                      <a:pt x="1903" y="921"/>
                      <a:pt x="991" y="271"/>
                    </a:cubicBezTo>
                    <a:cubicBezTo>
                      <a:pt x="803" y="125"/>
                      <a:pt x="546" y="1"/>
                      <a:pt x="313" y="1"/>
                    </a:cubicBezTo>
                    <a:close/>
                  </a:path>
                </a:pathLst>
              </a:custGeom>
              <a:solidFill>
                <a:srgbClr val="0178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2346200" y="3636775"/>
                <a:ext cx="229350" cy="187375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7495" extrusionOk="0">
                    <a:moveTo>
                      <a:pt x="178" y="1"/>
                    </a:moveTo>
                    <a:cubicBezTo>
                      <a:pt x="116" y="1"/>
                      <a:pt x="57" y="7"/>
                      <a:pt x="0" y="22"/>
                    </a:cubicBezTo>
                    <a:cubicBezTo>
                      <a:pt x="2244" y="2173"/>
                      <a:pt x="4641" y="4168"/>
                      <a:pt x="7178" y="5963"/>
                    </a:cubicBezTo>
                    <a:cubicBezTo>
                      <a:pt x="7843" y="6442"/>
                      <a:pt x="8524" y="6922"/>
                      <a:pt x="9127" y="7479"/>
                    </a:cubicBezTo>
                    <a:cubicBezTo>
                      <a:pt x="9143" y="7479"/>
                      <a:pt x="9158" y="7494"/>
                      <a:pt x="9174" y="7494"/>
                    </a:cubicBezTo>
                    <a:cubicBezTo>
                      <a:pt x="7735" y="6210"/>
                      <a:pt x="6575" y="4849"/>
                      <a:pt x="5245" y="3457"/>
                    </a:cubicBezTo>
                    <a:cubicBezTo>
                      <a:pt x="3945" y="2111"/>
                      <a:pt x="2414" y="982"/>
                      <a:pt x="743" y="162"/>
                    </a:cubicBezTo>
                    <a:cubicBezTo>
                      <a:pt x="579" y="68"/>
                      <a:pt x="370" y="1"/>
                      <a:pt x="178" y="1"/>
                    </a:cubicBezTo>
                    <a:close/>
                  </a:path>
                </a:pathLst>
              </a:custGeom>
              <a:solidFill>
                <a:srgbClr val="0178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2362050" y="3831350"/>
                <a:ext cx="223950" cy="181525"/>
              </a:xfrm>
              <a:custGeom>
                <a:avLst/>
                <a:gdLst/>
                <a:ahLst/>
                <a:cxnLst/>
                <a:rect l="l" t="t" r="r" b="b"/>
                <a:pathLst>
                  <a:path w="8958" h="7261" extrusionOk="0">
                    <a:moveTo>
                      <a:pt x="356" y="1"/>
                    </a:moveTo>
                    <a:cubicBezTo>
                      <a:pt x="266" y="1"/>
                      <a:pt x="181" y="24"/>
                      <a:pt x="109" y="82"/>
                    </a:cubicBezTo>
                    <a:cubicBezTo>
                      <a:pt x="47" y="129"/>
                      <a:pt x="16" y="206"/>
                      <a:pt x="1" y="283"/>
                    </a:cubicBezTo>
                    <a:lnTo>
                      <a:pt x="8602" y="7183"/>
                    </a:lnTo>
                    <a:cubicBezTo>
                      <a:pt x="8633" y="7198"/>
                      <a:pt x="8648" y="7214"/>
                      <a:pt x="8664" y="7229"/>
                    </a:cubicBezTo>
                    <a:cubicBezTo>
                      <a:pt x="8756" y="7245"/>
                      <a:pt x="8865" y="7260"/>
                      <a:pt x="8957" y="7260"/>
                    </a:cubicBezTo>
                    <a:cubicBezTo>
                      <a:pt x="7674" y="6193"/>
                      <a:pt x="6653" y="4909"/>
                      <a:pt x="5446" y="3733"/>
                    </a:cubicBezTo>
                    <a:cubicBezTo>
                      <a:pt x="4023" y="2325"/>
                      <a:pt x="2553" y="902"/>
                      <a:pt x="728" y="98"/>
                    </a:cubicBezTo>
                    <a:cubicBezTo>
                      <a:pt x="611" y="44"/>
                      <a:pt x="479" y="1"/>
                      <a:pt x="356" y="1"/>
                    </a:cubicBezTo>
                    <a:close/>
                  </a:path>
                </a:pathLst>
              </a:custGeom>
              <a:solidFill>
                <a:srgbClr val="0178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2554650" y="3442625"/>
                <a:ext cx="103675" cy="237650"/>
              </a:xfrm>
              <a:custGeom>
                <a:avLst/>
                <a:gdLst/>
                <a:ahLst/>
                <a:cxnLst/>
                <a:rect l="l" t="t" r="r" b="b"/>
                <a:pathLst>
                  <a:path w="4147" h="9506" extrusionOk="0">
                    <a:moveTo>
                      <a:pt x="3982" y="1"/>
                    </a:moveTo>
                    <a:cubicBezTo>
                      <a:pt x="3960" y="1"/>
                      <a:pt x="3937" y="3"/>
                      <a:pt x="3914" y="7"/>
                    </a:cubicBezTo>
                    <a:cubicBezTo>
                      <a:pt x="3806" y="38"/>
                      <a:pt x="3713" y="116"/>
                      <a:pt x="3636" y="193"/>
                    </a:cubicBezTo>
                    <a:cubicBezTo>
                      <a:pt x="2367" y="1384"/>
                      <a:pt x="1640" y="3039"/>
                      <a:pt x="1161" y="4710"/>
                    </a:cubicBezTo>
                    <a:cubicBezTo>
                      <a:pt x="697" y="6288"/>
                      <a:pt x="434" y="7928"/>
                      <a:pt x="0" y="9506"/>
                    </a:cubicBezTo>
                    <a:cubicBezTo>
                      <a:pt x="1377" y="6350"/>
                      <a:pt x="2754" y="3194"/>
                      <a:pt x="4146" y="23"/>
                    </a:cubicBezTo>
                    <a:cubicBezTo>
                      <a:pt x="4092" y="12"/>
                      <a:pt x="4037" y="1"/>
                      <a:pt x="3982" y="1"/>
                    </a:cubicBezTo>
                    <a:close/>
                  </a:path>
                </a:pathLst>
              </a:custGeom>
              <a:solidFill>
                <a:srgbClr val="0178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2572450" y="3833000"/>
                <a:ext cx="149300" cy="232075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9283" extrusionOk="0">
                    <a:moveTo>
                      <a:pt x="5971" y="1"/>
                    </a:moveTo>
                    <a:lnTo>
                      <a:pt x="5971" y="1"/>
                    </a:lnTo>
                    <a:cubicBezTo>
                      <a:pt x="5969" y="5"/>
                      <a:pt x="5966" y="10"/>
                      <a:pt x="5963" y="14"/>
                    </a:cubicBezTo>
                    <a:lnTo>
                      <a:pt x="5963" y="14"/>
                    </a:lnTo>
                    <a:cubicBezTo>
                      <a:pt x="5967" y="13"/>
                      <a:pt x="5971" y="9"/>
                      <a:pt x="5971" y="1"/>
                    </a:cubicBezTo>
                    <a:close/>
                    <a:moveTo>
                      <a:pt x="5963" y="14"/>
                    </a:moveTo>
                    <a:cubicBezTo>
                      <a:pt x="5960" y="16"/>
                      <a:pt x="5956" y="16"/>
                      <a:pt x="5956" y="16"/>
                    </a:cubicBezTo>
                    <a:cubicBezTo>
                      <a:pt x="5523" y="171"/>
                      <a:pt x="5089" y="326"/>
                      <a:pt x="4718" y="620"/>
                    </a:cubicBezTo>
                    <a:cubicBezTo>
                      <a:pt x="4254" y="991"/>
                      <a:pt x="3976" y="1532"/>
                      <a:pt x="3697" y="2074"/>
                    </a:cubicBezTo>
                    <a:cubicBezTo>
                      <a:pt x="2460" y="4472"/>
                      <a:pt x="1222" y="6869"/>
                      <a:pt x="0" y="9282"/>
                    </a:cubicBezTo>
                    <a:cubicBezTo>
                      <a:pt x="2132" y="6301"/>
                      <a:pt x="4125" y="3196"/>
                      <a:pt x="5963" y="14"/>
                    </a:cubicBezTo>
                    <a:close/>
                  </a:path>
                </a:pathLst>
              </a:custGeom>
              <a:solidFill>
                <a:srgbClr val="0178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2377150" y="3986900"/>
                <a:ext cx="193375" cy="157450"/>
              </a:xfrm>
              <a:custGeom>
                <a:avLst/>
                <a:gdLst/>
                <a:ahLst/>
                <a:cxnLst/>
                <a:rect l="l" t="t" r="r" b="b"/>
                <a:pathLst>
                  <a:path w="7735" h="6298" extrusionOk="0">
                    <a:moveTo>
                      <a:pt x="362" y="1"/>
                    </a:moveTo>
                    <a:cubicBezTo>
                      <a:pt x="203" y="1"/>
                      <a:pt x="52" y="52"/>
                      <a:pt x="0" y="187"/>
                    </a:cubicBezTo>
                    <a:cubicBezTo>
                      <a:pt x="1748" y="1982"/>
                      <a:pt x="3728" y="3544"/>
                      <a:pt x="5693" y="5091"/>
                    </a:cubicBezTo>
                    <a:cubicBezTo>
                      <a:pt x="6064" y="5385"/>
                      <a:pt x="6466" y="5679"/>
                      <a:pt x="6868" y="5926"/>
                    </a:cubicBezTo>
                    <a:cubicBezTo>
                      <a:pt x="7162" y="6066"/>
                      <a:pt x="7441" y="6189"/>
                      <a:pt x="7735" y="6298"/>
                    </a:cubicBezTo>
                    <a:cubicBezTo>
                      <a:pt x="6853" y="5540"/>
                      <a:pt x="6049" y="4379"/>
                      <a:pt x="5275" y="3498"/>
                    </a:cubicBezTo>
                    <a:cubicBezTo>
                      <a:pt x="3976" y="2013"/>
                      <a:pt x="2506" y="481"/>
                      <a:pt x="588" y="33"/>
                    </a:cubicBezTo>
                    <a:cubicBezTo>
                      <a:pt x="517" y="12"/>
                      <a:pt x="439" y="1"/>
                      <a:pt x="362" y="1"/>
                    </a:cubicBezTo>
                    <a:close/>
                  </a:path>
                </a:pathLst>
              </a:custGeom>
              <a:solidFill>
                <a:srgbClr val="0178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2563550" y="4007750"/>
                <a:ext cx="188750" cy="188825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7553" extrusionOk="0">
                    <a:moveTo>
                      <a:pt x="6974" y="0"/>
                    </a:moveTo>
                    <a:cubicBezTo>
                      <a:pt x="6195" y="0"/>
                      <a:pt x="5531" y="536"/>
                      <a:pt x="4966" y="1086"/>
                    </a:cubicBezTo>
                    <a:cubicBezTo>
                      <a:pt x="3017" y="2989"/>
                      <a:pt x="1501" y="5278"/>
                      <a:pt x="0" y="7552"/>
                    </a:cubicBezTo>
                    <a:cubicBezTo>
                      <a:pt x="155" y="7475"/>
                      <a:pt x="294" y="7397"/>
                      <a:pt x="433" y="7320"/>
                    </a:cubicBezTo>
                    <a:cubicBezTo>
                      <a:pt x="2878" y="5031"/>
                      <a:pt x="5260" y="2664"/>
                      <a:pt x="7549" y="235"/>
                    </a:cubicBezTo>
                    <a:cubicBezTo>
                      <a:pt x="7456" y="65"/>
                      <a:pt x="7255" y="3"/>
                      <a:pt x="7070" y="3"/>
                    </a:cubicBezTo>
                    <a:cubicBezTo>
                      <a:pt x="7038" y="1"/>
                      <a:pt x="7006" y="0"/>
                      <a:pt x="6974" y="0"/>
                    </a:cubicBezTo>
                    <a:close/>
                  </a:path>
                </a:pathLst>
              </a:custGeom>
              <a:solidFill>
                <a:srgbClr val="0178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2439400" y="3364675"/>
                <a:ext cx="76225" cy="193775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7751" extrusionOk="0">
                    <a:moveTo>
                      <a:pt x="1764" y="1"/>
                    </a:moveTo>
                    <a:lnTo>
                      <a:pt x="1826" y="3698"/>
                    </a:lnTo>
                    <a:cubicBezTo>
                      <a:pt x="1841" y="3760"/>
                      <a:pt x="1826" y="3837"/>
                      <a:pt x="1780" y="3883"/>
                    </a:cubicBezTo>
                    <a:cubicBezTo>
                      <a:pt x="1757" y="3906"/>
                      <a:pt x="1729" y="3915"/>
                      <a:pt x="1698" y="3915"/>
                    </a:cubicBezTo>
                    <a:cubicBezTo>
                      <a:pt x="1625" y="3915"/>
                      <a:pt x="1536" y="3861"/>
                      <a:pt x="1470" y="3806"/>
                    </a:cubicBezTo>
                    <a:cubicBezTo>
                      <a:pt x="944" y="3342"/>
                      <a:pt x="465" y="2847"/>
                      <a:pt x="1" y="2321"/>
                    </a:cubicBezTo>
                    <a:lnTo>
                      <a:pt x="1" y="2321"/>
                    </a:lnTo>
                    <a:cubicBezTo>
                      <a:pt x="635" y="4347"/>
                      <a:pt x="1517" y="6312"/>
                      <a:pt x="3048" y="7751"/>
                    </a:cubicBezTo>
                    <a:cubicBezTo>
                      <a:pt x="2878" y="6544"/>
                      <a:pt x="2878" y="5214"/>
                      <a:pt x="2739" y="4007"/>
                    </a:cubicBezTo>
                    <a:cubicBezTo>
                      <a:pt x="2569" y="2630"/>
                      <a:pt x="2244" y="1284"/>
                      <a:pt x="1764" y="1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2399575" y="3540250"/>
                <a:ext cx="149300" cy="115275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4611" extrusionOk="0">
                    <a:moveTo>
                      <a:pt x="1857" y="1"/>
                    </a:moveTo>
                    <a:lnTo>
                      <a:pt x="1857" y="1"/>
                    </a:lnTo>
                    <a:cubicBezTo>
                      <a:pt x="2011" y="418"/>
                      <a:pt x="2166" y="836"/>
                      <a:pt x="2321" y="1238"/>
                    </a:cubicBezTo>
                    <a:cubicBezTo>
                      <a:pt x="2279" y="1240"/>
                      <a:pt x="2237" y="1241"/>
                      <a:pt x="2196" y="1241"/>
                    </a:cubicBezTo>
                    <a:cubicBezTo>
                      <a:pt x="1423" y="1241"/>
                      <a:pt x="705" y="973"/>
                      <a:pt x="0" y="650"/>
                    </a:cubicBezTo>
                    <a:lnTo>
                      <a:pt x="0" y="650"/>
                    </a:lnTo>
                    <a:cubicBezTo>
                      <a:pt x="1686" y="2367"/>
                      <a:pt x="3728" y="3729"/>
                      <a:pt x="5971" y="4610"/>
                    </a:cubicBezTo>
                    <a:cubicBezTo>
                      <a:pt x="4765" y="3311"/>
                      <a:pt x="3280" y="1857"/>
                      <a:pt x="2197" y="449"/>
                    </a:cubicBezTo>
                    <a:cubicBezTo>
                      <a:pt x="2089" y="310"/>
                      <a:pt x="1965" y="155"/>
                      <a:pt x="1857" y="1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2378675" y="3698825"/>
                <a:ext cx="196875" cy="125325"/>
              </a:xfrm>
              <a:custGeom>
                <a:avLst/>
                <a:gdLst/>
                <a:ahLst/>
                <a:cxnLst/>
                <a:rect l="l" t="t" r="r" b="b"/>
                <a:pathLst>
                  <a:path w="7875" h="5013" extrusionOk="0">
                    <a:moveTo>
                      <a:pt x="2925" y="0"/>
                    </a:moveTo>
                    <a:cubicBezTo>
                      <a:pt x="3017" y="201"/>
                      <a:pt x="3110" y="387"/>
                      <a:pt x="3219" y="588"/>
                    </a:cubicBezTo>
                    <a:cubicBezTo>
                      <a:pt x="3389" y="959"/>
                      <a:pt x="3559" y="1330"/>
                      <a:pt x="3574" y="1733"/>
                    </a:cubicBezTo>
                    <a:cubicBezTo>
                      <a:pt x="2352" y="1330"/>
                      <a:pt x="1161" y="851"/>
                      <a:pt x="1" y="278"/>
                    </a:cubicBezTo>
                    <a:lnTo>
                      <a:pt x="1" y="278"/>
                    </a:lnTo>
                    <a:cubicBezTo>
                      <a:pt x="774" y="1114"/>
                      <a:pt x="1672" y="1825"/>
                      <a:pt x="2631" y="2444"/>
                    </a:cubicBezTo>
                    <a:cubicBezTo>
                      <a:pt x="4286" y="3481"/>
                      <a:pt x="6080" y="4254"/>
                      <a:pt x="7875" y="5012"/>
                    </a:cubicBezTo>
                    <a:cubicBezTo>
                      <a:pt x="6436" y="3728"/>
                      <a:pt x="5276" y="2367"/>
                      <a:pt x="3946" y="975"/>
                    </a:cubicBezTo>
                    <a:cubicBezTo>
                      <a:pt x="3621" y="634"/>
                      <a:pt x="3280" y="309"/>
                      <a:pt x="2925" y="0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2410400" y="3893350"/>
                <a:ext cx="175600" cy="119525"/>
              </a:xfrm>
              <a:custGeom>
                <a:avLst/>
                <a:gdLst/>
                <a:ahLst/>
                <a:cxnLst/>
                <a:rect l="l" t="t" r="r" b="b"/>
                <a:pathLst>
                  <a:path w="7024" h="4781" extrusionOk="0">
                    <a:moveTo>
                      <a:pt x="2197" y="0"/>
                    </a:moveTo>
                    <a:cubicBezTo>
                      <a:pt x="2584" y="712"/>
                      <a:pt x="2955" y="1439"/>
                      <a:pt x="3280" y="2181"/>
                    </a:cubicBezTo>
                    <a:cubicBezTo>
                      <a:pt x="3253" y="2263"/>
                      <a:pt x="3172" y="2292"/>
                      <a:pt x="3085" y="2292"/>
                    </a:cubicBezTo>
                    <a:cubicBezTo>
                      <a:pt x="3024" y="2292"/>
                      <a:pt x="2960" y="2278"/>
                      <a:pt x="2909" y="2259"/>
                    </a:cubicBezTo>
                    <a:cubicBezTo>
                      <a:pt x="1903" y="1887"/>
                      <a:pt x="929" y="1423"/>
                      <a:pt x="0" y="913"/>
                    </a:cubicBezTo>
                    <a:lnTo>
                      <a:pt x="0" y="913"/>
                    </a:lnTo>
                    <a:cubicBezTo>
                      <a:pt x="449" y="1300"/>
                      <a:pt x="944" y="1655"/>
                      <a:pt x="1439" y="1980"/>
                    </a:cubicBezTo>
                    <a:cubicBezTo>
                      <a:pt x="2537" y="2723"/>
                      <a:pt x="3682" y="3403"/>
                      <a:pt x="4842" y="4022"/>
                    </a:cubicBezTo>
                    <a:cubicBezTo>
                      <a:pt x="5538" y="4378"/>
                      <a:pt x="6250" y="4734"/>
                      <a:pt x="7023" y="4780"/>
                    </a:cubicBezTo>
                    <a:cubicBezTo>
                      <a:pt x="5740" y="3713"/>
                      <a:pt x="4719" y="2429"/>
                      <a:pt x="3512" y="1253"/>
                    </a:cubicBezTo>
                    <a:cubicBezTo>
                      <a:pt x="3079" y="835"/>
                      <a:pt x="2646" y="402"/>
                      <a:pt x="2197" y="0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2553100" y="3529025"/>
                <a:ext cx="92450" cy="157825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6313" extrusionOk="0">
                    <a:moveTo>
                      <a:pt x="1625" y="1"/>
                    </a:moveTo>
                    <a:lnTo>
                      <a:pt x="1625" y="1"/>
                    </a:lnTo>
                    <a:cubicBezTo>
                      <a:pt x="1470" y="419"/>
                      <a:pt x="1331" y="836"/>
                      <a:pt x="1223" y="1254"/>
                    </a:cubicBezTo>
                    <a:cubicBezTo>
                      <a:pt x="728" y="2909"/>
                      <a:pt x="480" y="4642"/>
                      <a:pt x="1" y="6312"/>
                    </a:cubicBezTo>
                    <a:cubicBezTo>
                      <a:pt x="728" y="5276"/>
                      <a:pt x="1470" y="3961"/>
                      <a:pt x="2135" y="2894"/>
                    </a:cubicBezTo>
                    <a:cubicBezTo>
                      <a:pt x="2692" y="1981"/>
                      <a:pt x="3249" y="1053"/>
                      <a:pt x="3698" y="94"/>
                    </a:cubicBezTo>
                    <a:lnTo>
                      <a:pt x="3698" y="94"/>
                    </a:lnTo>
                    <a:cubicBezTo>
                      <a:pt x="3033" y="883"/>
                      <a:pt x="2352" y="1656"/>
                      <a:pt x="1640" y="2399"/>
                    </a:cubicBezTo>
                    <a:cubicBezTo>
                      <a:pt x="1408" y="1641"/>
                      <a:pt x="1517" y="805"/>
                      <a:pt x="1625" y="1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2579025" y="3706150"/>
                <a:ext cx="103650" cy="155900"/>
              </a:xfrm>
              <a:custGeom>
                <a:avLst/>
                <a:gdLst/>
                <a:ahLst/>
                <a:cxnLst/>
                <a:rect l="l" t="t" r="r" b="b"/>
                <a:pathLst>
                  <a:path w="4146" h="6236" extrusionOk="0">
                    <a:moveTo>
                      <a:pt x="2212" y="1"/>
                    </a:moveTo>
                    <a:cubicBezTo>
                      <a:pt x="1346" y="2043"/>
                      <a:pt x="603" y="4116"/>
                      <a:pt x="0" y="6235"/>
                    </a:cubicBezTo>
                    <a:cubicBezTo>
                      <a:pt x="1222" y="4472"/>
                      <a:pt x="2522" y="2677"/>
                      <a:pt x="3682" y="867"/>
                    </a:cubicBezTo>
                    <a:cubicBezTo>
                      <a:pt x="3836" y="620"/>
                      <a:pt x="4007" y="357"/>
                      <a:pt x="4146" y="94"/>
                    </a:cubicBezTo>
                    <a:lnTo>
                      <a:pt x="4146" y="94"/>
                    </a:lnTo>
                    <a:cubicBezTo>
                      <a:pt x="3481" y="743"/>
                      <a:pt x="2800" y="1378"/>
                      <a:pt x="2243" y="2120"/>
                    </a:cubicBezTo>
                    <a:cubicBezTo>
                      <a:pt x="2233" y="2124"/>
                      <a:pt x="2224" y="2125"/>
                      <a:pt x="2215" y="2125"/>
                    </a:cubicBezTo>
                    <a:cubicBezTo>
                      <a:pt x="2141" y="2125"/>
                      <a:pt x="2104" y="2018"/>
                      <a:pt x="2104" y="1935"/>
                    </a:cubicBezTo>
                    <a:cubicBezTo>
                      <a:pt x="2104" y="1285"/>
                      <a:pt x="2135" y="651"/>
                      <a:pt x="2212" y="1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2571675" y="3934325"/>
                <a:ext cx="11410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5261" extrusionOk="0">
                    <a:moveTo>
                      <a:pt x="2707" y="1"/>
                    </a:moveTo>
                    <a:lnTo>
                      <a:pt x="2707" y="1"/>
                    </a:lnTo>
                    <a:cubicBezTo>
                      <a:pt x="1810" y="1764"/>
                      <a:pt x="897" y="3512"/>
                      <a:pt x="0" y="5260"/>
                    </a:cubicBezTo>
                    <a:cubicBezTo>
                      <a:pt x="866" y="4626"/>
                      <a:pt x="1810" y="3698"/>
                      <a:pt x="2506" y="2878"/>
                    </a:cubicBezTo>
                    <a:cubicBezTo>
                      <a:pt x="3218" y="2043"/>
                      <a:pt x="3929" y="1192"/>
                      <a:pt x="4564" y="295"/>
                    </a:cubicBezTo>
                    <a:lnTo>
                      <a:pt x="4564" y="295"/>
                    </a:lnTo>
                    <a:cubicBezTo>
                      <a:pt x="4038" y="682"/>
                      <a:pt x="3512" y="1053"/>
                      <a:pt x="2986" y="1439"/>
                    </a:cubicBezTo>
                    <a:cubicBezTo>
                      <a:pt x="2932" y="1480"/>
                      <a:pt x="2867" y="1520"/>
                      <a:pt x="2800" y="1520"/>
                    </a:cubicBezTo>
                    <a:cubicBezTo>
                      <a:pt x="2790" y="1520"/>
                      <a:pt x="2779" y="1519"/>
                      <a:pt x="2769" y="1517"/>
                    </a:cubicBezTo>
                    <a:cubicBezTo>
                      <a:pt x="2583" y="1517"/>
                      <a:pt x="2537" y="1254"/>
                      <a:pt x="2553" y="1068"/>
                    </a:cubicBezTo>
                    <a:cubicBezTo>
                      <a:pt x="2599" y="712"/>
                      <a:pt x="2645" y="357"/>
                      <a:pt x="2707" y="1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2431675" y="4039150"/>
                <a:ext cx="138850" cy="105200"/>
              </a:xfrm>
              <a:custGeom>
                <a:avLst/>
                <a:gdLst/>
                <a:ahLst/>
                <a:cxnLst/>
                <a:rect l="l" t="t" r="r" b="b"/>
                <a:pathLst>
                  <a:path w="5554" h="4208" extrusionOk="0">
                    <a:moveTo>
                      <a:pt x="1779" y="0"/>
                    </a:moveTo>
                    <a:cubicBezTo>
                      <a:pt x="1903" y="217"/>
                      <a:pt x="2042" y="449"/>
                      <a:pt x="2181" y="665"/>
                    </a:cubicBezTo>
                    <a:cubicBezTo>
                      <a:pt x="2321" y="897"/>
                      <a:pt x="2460" y="1238"/>
                      <a:pt x="2259" y="1439"/>
                    </a:cubicBezTo>
                    <a:cubicBezTo>
                      <a:pt x="2178" y="1519"/>
                      <a:pt x="2073" y="1545"/>
                      <a:pt x="1960" y="1545"/>
                    </a:cubicBezTo>
                    <a:cubicBezTo>
                      <a:pt x="1855" y="1545"/>
                      <a:pt x="1744" y="1523"/>
                      <a:pt x="1640" y="1501"/>
                    </a:cubicBezTo>
                    <a:cubicBezTo>
                      <a:pt x="1099" y="1377"/>
                      <a:pt x="557" y="1253"/>
                      <a:pt x="0" y="1129"/>
                    </a:cubicBezTo>
                    <a:lnTo>
                      <a:pt x="0" y="1129"/>
                    </a:lnTo>
                    <a:cubicBezTo>
                      <a:pt x="371" y="1454"/>
                      <a:pt x="758" y="1748"/>
                      <a:pt x="1160" y="2011"/>
                    </a:cubicBezTo>
                    <a:cubicBezTo>
                      <a:pt x="2522" y="2924"/>
                      <a:pt x="4038" y="3573"/>
                      <a:pt x="5554" y="4208"/>
                    </a:cubicBezTo>
                    <a:cubicBezTo>
                      <a:pt x="4672" y="3450"/>
                      <a:pt x="3852" y="2289"/>
                      <a:pt x="3094" y="1408"/>
                    </a:cubicBezTo>
                    <a:cubicBezTo>
                      <a:pt x="2676" y="928"/>
                      <a:pt x="2228" y="449"/>
                      <a:pt x="1779" y="0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2563550" y="4083625"/>
                <a:ext cx="130725" cy="112950"/>
              </a:xfrm>
              <a:custGeom>
                <a:avLst/>
                <a:gdLst/>
                <a:ahLst/>
                <a:cxnLst/>
                <a:rect l="l" t="t" r="r" b="b"/>
                <a:pathLst>
                  <a:path w="5229" h="4518" extrusionOk="0">
                    <a:moveTo>
                      <a:pt x="3218" y="0"/>
                    </a:moveTo>
                    <a:cubicBezTo>
                      <a:pt x="2058" y="1439"/>
                      <a:pt x="1021" y="2970"/>
                      <a:pt x="0" y="4517"/>
                    </a:cubicBezTo>
                    <a:cubicBezTo>
                      <a:pt x="1439" y="3728"/>
                      <a:pt x="2352" y="3233"/>
                      <a:pt x="3666" y="2289"/>
                    </a:cubicBezTo>
                    <a:cubicBezTo>
                      <a:pt x="4208" y="1918"/>
                      <a:pt x="4734" y="1531"/>
                      <a:pt x="5229" y="1114"/>
                    </a:cubicBezTo>
                    <a:lnTo>
                      <a:pt x="5229" y="1114"/>
                    </a:lnTo>
                    <a:cubicBezTo>
                      <a:pt x="4378" y="1439"/>
                      <a:pt x="3496" y="1733"/>
                      <a:pt x="2615" y="1980"/>
                    </a:cubicBezTo>
                    <a:cubicBezTo>
                      <a:pt x="2738" y="1299"/>
                      <a:pt x="2939" y="634"/>
                      <a:pt x="3218" y="0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0" name="Google Shape;240;p6"/>
            <p:cNvGrpSpPr/>
            <p:nvPr/>
          </p:nvGrpSpPr>
          <p:grpSpPr>
            <a:xfrm rot="-2271125">
              <a:off x="147742" y="4286611"/>
              <a:ext cx="942350" cy="804622"/>
              <a:chOff x="4806600" y="3805275"/>
              <a:chExt cx="588250" cy="502275"/>
            </a:xfrm>
          </p:grpSpPr>
          <p:sp>
            <p:nvSpPr>
              <p:cNvPr id="241" name="Google Shape;241;p6"/>
              <p:cNvSpPr/>
              <p:nvPr/>
            </p:nvSpPr>
            <p:spPr>
              <a:xfrm>
                <a:off x="4812400" y="3805275"/>
                <a:ext cx="398750" cy="502275"/>
              </a:xfrm>
              <a:custGeom>
                <a:avLst/>
                <a:gdLst/>
                <a:ahLst/>
                <a:cxnLst/>
                <a:rect l="l" t="t" r="r" b="b"/>
                <a:pathLst>
                  <a:path w="15950" h="20091" extrusionOk="0">
                    <a:moveTo>
                      <a:pt x="14844" y="0"/>
                    </a:moveTo>
                    <a:cubicBezTo>
                      <a:pt x="14496" y="0"/>
                      <a:pt x="14139" y="149"/>
                      <a:pt x="13815" y="305"/>
                    </a:cubicBezTo>
                    <a:cubicBezTo>
                      <a:pt x="11061" y="1651"/>
                      <a:pt x="8911" y="4003"/>
                      <a:pt x="7070" y="6462"/>
                    </a:cubicBezTo>
                    <a:cubicBezTo>
                      <a:pt x="3992" y="10577"/>
                      <a:pt x="1594" y="15202"/>
                      <a:pt x="1" y="20091"/>
                    </a:cubicBezTo>
                    <a:cubicBezTo>
                      <a:pt x="2692" y="16363"/>
                      <a:pt x="13598" y="5395"/>
                      <a:pt x="15331" y="2765"/>
                    </a:cubicBezTo>
                    <a:cubicBezTo>
                      <a:pt x="15609" y="2332"/>
                      <a:pt x="15872" y="1868"/>
                      <a:pt x="15919" y="1357"/>
                    </a:cubicBezTo>
                    <a:cubicBezTo>
                      <a:pt x="15949" y="831"/>
                      <a:pt x="15702" y="275"/>
                      <a:pt x="15238" y="73"/>
                    </a:cubicBezTo>
                    <a:cubicBezTo>
                      <a:pt x="15109" y="22"/>
                      <a:pt x="14977" y="0"/>
                      <a:pt x="14844" y="0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4806600" y="4049575"/>
                <a:ext cx="588250" cy="255275"/>
              </a:xfrm>
              <a:custGeom>
                <a:avLst/>
                <a:gdLst/>
                <a:ahLst/>
                <a:cxnLst/>
                <a:rect l="l" t="t" r="r" b="b"/>
                <a:pathLst>
                  <a:path w="23530" h="10211" extrusionOk="0">
                    <a:moveTo>
                      <a:pt x="20984" y="1"/>
                    </a:moveTo>
                    <a:cubicBezTo>
                      <a:pt x="18225" y="1"/>
                      <a:pt x="15505" y="876"/>
                      <a:pt x="12948" y="1965"/>
                    </a:cubicBezTo>
                    <a:cubicBezTo>
                      <a:pt x="8215" y="3992"/>
                      <a:pt x="3821" y="6776"/>
                      <a:pt x="1" y="10210"/>
                    </a:cubicBezTo>
                    <a:cubicBezTo>
                      <a:pt x="4177" y="8339"/>
                      <a:pt x="19121" y="4332"/>
                      <a:pt x="21952" y="2924"/>
                    </a:cubicBezTo>
                    <a:cubicBezTo>
                      <a:pt x="22416" y="2692"/>
                      <a:pt x="22864" y="2429"/>
                      <a:pt x="23158" y="1996"/>
                    </a:cubicBezTo>
                    <a:cubicBezTo>
                      <a:pt x="23452" y="1579"/>
                      <a:pt x="23529" y="960"/>
                      <a:pt x="23205" y="558"/>
                    </a:cubicBezTo>
                    <a:cubicBezTo>
                      <a:pt x="22911" y="171"/>
                      <a:pt x="22369" y="78"/>
                      <a:pt x="21874" y="32"/>
                    </a:cubicBezTo>
                    <a:cubicBezTo>
                      <a:pt x="21577" y="11"/>
                      <a:pt x="21280" y="1"/>
                      <a:pt x="20984" y="1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4812400" y="3805275"/>
                <a:ext cx="389850" cy="502275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20091" extrusionOk="0">
                    <a:moveTo>
                      <a:pt x="14844" y="0"/>
                    </a:moveTo>
                    <a:cubicBezTo>
                      <a:pt x="14496" y="0"/>
                      <a:pt x="14139" y="149"/>
                      <a:pt x="13815" y="305"/>
                    </a:cubicBezTo>
                    <a:cubicBezTo>
                      <a:pt x="11061" y="1651"/>
                      <a:pt x="8911" y="4003"/>
                      <a:pt x="7070" y="6462"/>
                    </a:cubicBezTo>
                    <a:cubicBezTo>
                      <a:pt x="3992" y="10577"/>
                      <a:pt x="1594" y="15202"/>
                      <a:pt x="1" y="20091"/>
                    </a:cubicBezTo>
                    <a:cubicBezTo>
                      <a:pt x="109" y="19952"/>
                      <a:pt x="217" y="19797"/>
                      <a:pt x="341" y="19642"/>
                    </a:cubicBezTo>
                    <a:cubicBezTo>
                      <a:pt x="4084" y="12294"/>
                      <a:pt x="9313" y="5704"/>
                      <a:pt x="15594" y="352"/>
                    </a:cubicBezTo>
                    <a:cubicBezTo>
                      <a:pt x="15501" y="244"/>
                      <a:pt x="15377" y="135"/>
                      <a:pt x="15238" y="73"/>
                    </a:cubicBezTo>
                    <a:cubicBezTo>
                      <a:pt x="15109" y="22"/>
                      <a:pt x="14977" y="0"/>
                      <a:pt x="14844" y="0"/>
                    </a:cubicBezTo>
                    <a:close/>
                  </a:path>
                </a:pathLst>
              </a:custGeom>
              <a:solidFill>
                <a:srgbClr val="0178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4806600" y="4049575"/>
                <a:ext cx="582825" cy="255275"/>
              </a:xfrm>
              <a:custGeom>
                <a:avLst/>
                <a:gdLst/>
                <a:ahLst/>
                <a:cxnLst/>
                <a:rect l="l" t="t" r="r" b="b"/>
                <a:pathLst>
                  <a:path w="23313" h="10211" extrusionOk="0">
                    <a:moveTo>
                      <a:pt x="20984" y="1"/>
                    </a:moveTo>
                    <a:cubicBezTo>
                      <a:pt x="18225" y="1"/>
                      <a:pt x="15505" y="876"/>
                      <a:pt x="12948" y="1965"/>
                    </a:cubicBezTo>
                    <a:cubicBezTo>
                      <a:pt x="8215" y="3992"/>
                      <a:pt x="3821" y="6776"/>
                      <a:pt x="1" y="10210"/>
                    </a:cubicBezTo>
                    <a:cubicBezTo>
                      <a:pt x="47" y="10180"/>
                      <a:pt x="109" y="10149"/>
                      <a:pt x="171" y="10118"/>
                    </a:cubicBezTo>
                    <a:cubicBezTo>
                      <a:pt x="434" y="9947"/>
                      <a:pt x="681" y="9793"/>
                      <a:pt x="944" y="9623"/>
                    </a:cubicBezTo>
                    <a:cubicBezTo>
                      <a:pt x="7735" y="5245"/>
                      <a:pt x="15377" y="2228"/>
                      <a:pt x="23313" y="712"/>
                    </a:cubicBezTo>
                    <a:cubicBezTo>
                      <a:pt x="23282" y="650"/>
                      <a:pt x="23251" y="604"/>
                      <a:pt x="23205" y="558"/>
                    </a:cubicBezTo>
                    <a:cubicBezTo>
                      <a:pt x="22911" y="171"/>
                      <a:pt x="22369" y="78"/>
                      <a:pt x="21874" y="32"/>
                    </a:cubicBezTo>
                    <a:cubicBezTo>
                      <a:pt x="21577" y="11"/>
                      <a:pt x="21280" y="1"/>
                      <a:pt x="20984" y="1"/>
                    </a:cubicBezTo>
                    <a:close/>
                  </a:path>
                </a:pathLst>
              </a:custGeom>
              <a:solidFill>
                <a:srgbClr val="0178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4816275" y="4027525"/>
                <a:ext cx="245975" cy="268425"/>
              </a:xfrm>
              <a:custGeom>
                <a:avLst/>
                <a:gdLst/>
                <a:ahLst/>
                <a:cxnLst/>
                <a:rect l="l" t="t" r="r" b="b"/>
                <a:pathLst>
                  <a:path w="9839" h="10737" extrusionOk="0">
                    <a:moveTo>
                      <a:pt x="9839" y="1"/>
                    </a:moveTo>
                    <a:cubicBezTo>
                      <a:pt x="8168" y="1208"/>
                      <a:pt x="6466" y="2368"/>
                      <a:pt x="4749" y="3482"/>
                    </a:cubicBezTo>
                    <a:cubicBezTo>
                      <a:pt x="4749" y="2414"/>
                      <a:pt x="4842" y="1331"/>
                      <a:pt x="5043" y="264"/>
                    </a:cubicBezTo>
                    <a:lnTo>
                      <a:pt x="5043" y="264"/>
                    </a:lnTo>
                    <a:cubicBezTo>
                      <a:pt x="2955" y="3528"/>
                      <a:pt x="1253" y="7055"/>
                      <a:pt x="0" y="10737"/>
                    </a:cubicBezTo>
                    <a:cubicBezTo>
                      <a:pt x="201" y="10567"/>
                      <a:pt x="402" y="10396"/>
                      <a:pt x="604" y="10226"/>
                    </a:cubicBezTo>
                    <a:cubicBezTo>
                      <a:pt x="2615" y="7751"/>
                      <a:pt x="6528" y="3574"/>
                      <a:pt x="9839" y="1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4818200" y="4126150"/>
                <a:ext cx="390625" cy="173275"/>
              </a:xfrm>
              <a:custGeom>
                <a:avLst/>
                <a:gdLst/>
                <a:ahLst/>
                <a:cxnLst/>
                <a:rect l="l" t="t" r="r" b="b"/>
                <a:pathLst>
                  <a:path w="15625" h="6931" extrusionOk="0">
                    <a:moveTo>
                      <a:pt x="10102" y="1"/>
                    </a:moveTo>
                    <a:cubicBezTo>
                      <a:pt x="6668" y="1702"/>
                      <a:pt x="3450" y="3822"/>
                      <a:pt x="527" y="6281"/>
                    </a:cubicBezTo>
                    <a:cubicBezTo>
                      <a:pt x="325" y="6513"/>
                      <a:pt x="155" y="6730"/>
                      <a:pt x="1" y="6931"/>
                    </a:cubicBezTo>
                    <a:cubicBezTo>
                      <a:pt x="3141" y="5647"/>
                      <a:pt x="10319" y="3574"/>
                      <a:pt x="15625" y="1919"/>
                    </a:cubicBezTo>
                    <a:lnTo>
                      <a:pt x="15625" y="1919"/>
                    </a:lnTo>
                    <a:cubicBezTo>
                      <a:pt x="13369" y="2120"/>
                      <a:pt x="11099" y="2214"/>
                      <a:pt x="8841" y="2214"/>
                    </a:cubicBezTo>
                    <a:cubicBezTo>
                      <a:pt x="8668" y="2214"/>
                      <a:pt x="8496" y="2214"/>
                      <a:pt x="8323" y="2213"/>
                    </a:cubicBezTo>
                    <a:cubicBezTo>
                      <a:pt x="8865" y="1439"/>
                      <a:pt x="9468" y="697"/>
                      <a:pt x="10102" y="1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7" name="Google Shape;247;p6"/>
            <p:cNvGrpSpPr/>
            <p:nvPr/>
          </p:nvGrpSpPr>
          <p:grpSpPr>
            <a:xfrm>
              <a:off x="1433520" y="4379518"/>
              <a:ext cx="434983" cy="808009"/>
              <a:chOff x="5583925" y="3793900"/>
              <a:chExt cx="271525" cy="504375"/>
            </a:xfrm>
          </p:grpSpPr>
          <p:sp>
            <p:nvSpPr>
              <p:cNvPr id="248" name="Google Shape;248;p6"/>
              <p:cNvSpPr/>
              <p:nvPr/>
            </p:nvSpPr>
            <p:spPr>
              <a:xfrm>
                <a:off x="5583925" y="4026950"/>
                <a:ext cx="228600" cy="263600"/>
              </a:xfrm>
              <a:custGeom>
                <a:avLst/>
                <a:gdLst/>
                <a:ahLst/>
                <a:cxnLst/>
                <a:rect l="l" t="t" r="r" b="b"/>
                <a:pathLst>
                  <a:path w="9144" h="10544" extrusionOk="0">
                    <a:moveTo>
                      <a:pt x="797" y="1"/>
                    </a:moveTo>
                    <a:cubicBezTo>
                      <a:pt x="590" y="1"/>
                      <a:pt x="384" y="45"/>
                      <a:pt x="187" y="148"/>
                    </a:cubicBezTo>
                    <a:cubicBezTo>
                      <a:pt x="1" y="1323"/>
                      <a:pt x="728" y="2453"/>
                      <a:pt x="1471" y="3396"/>
                    </a:cubicBezTo>
                    <a:cubicBezTo>
                      <a:pt x="3621" y="6165"/>
                      <a:pt x="6142" y="8702"/>
                      <a:pt x="9143" y="10543"/>
                    </a:cubicBezTo>
                    <a:cubicBezTo>
                      <a:pt x="7813" y="8362"/>
                      <a:pt x="7349" y="6506"/>
                      <a:pt x="5848" y="4433"/>
                    </a:cubicBezTo>
                    <a:cubicBezTo>
                      <a:pt x="4920" y="3164"/>
                      <a:pt x="3868" y="1989"/>
                      <a:pt x="2693" y="937"/>
                    </a:cubicBezTo>
                    <a:cubicBezTo>
                      <a:pt x="2161" y="464"/>
                      <a:pt x="1467" y="1"/>
                      <a:pt x="797" y="1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5716575" y="3793900"/>
                <a:ext cx="138875" cy="504375"/>
              </a:xfrm>
              <a:custGeom>
                <a:avLst/>
                <a:gdLst/>
                <a:ahLst/>
                <a:cxnLst/>
                <a:rect l="l" t="t" r="r" b="b"/>
                <a:pathLst>
                  <a:path w="5555" h="20175" extrusionOk="0">
                    <a:moveTo>
                      <a:pt x="1699" y="0"/>
                    </a:moveTo>
                    <a:cubicBezTo>
                      <a:pt x="1685" y="0"/>
                      <a:pt x="1671" y="1"/>
                      <a:pt x="1656" y="2"/>
                    </a:cubicBezTo>
                    <a:cubicBezTo>
                      <a:pt x="1347" y="33"/>
                      <a:pt x="1177" y="374"/>
                      <a:pt x="1084" y="683"/>
                    </a:cubicBezTo>
                    <a:cubicBezTo>
                      <a:pt x="1" y="3947"/>
                      <a:pt x="279" y="7536"/>
                      <a:pt x="1254" y="10831"/>
                    </a:cubicBezTo>
                    <a:cubicBezTo>
                      <a:pt x="2229" y="14126"/>
                      <a:pt x="3868" y="17173"/>
                      <a:pt x="5554" y="20174"/>
                    </a:cubicBezTo>
                    <a:cubicBezTo>
                      <a:pt x="4905" y="17173"/>
                      <a:pt x="4023" y="13260"/>
                      <a:pt x="3977" y="10197"/>
                    </a:cubicBezTo>
                    <a:cubicBezTo>
                      <a:pt x="3946" y="6902"/>
                      <a:pt x="3868" y="3483"/>
                      <a:pt x="2352" y="575"/>
                    </a:cubicBezTo>
                    <a:cubicBezTo>
                      <a:pt x="2219" y="309"/>
                      <a:pt x="2002" y="0"/>
                      <a:pt x="1699" y="0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5588575" y="4026950"/>
                <a:ext cx="223950" cy="263600"/>
              </a:xfrm>
              <a:custGeom>
                <a:avLst/>
                <a:gdLst/>
                <a:ahLst/>
                <a:cxnLst/>
                <a:rect l="l" t="t" r="r" b="b"/>
                <a:pathLst>
                  <a:path w="8958" h="10544" extrusionOk="0">
                    <a:moveTo>
                      <a:pt x="611" y="1"/>
                    </a:moveTo>
                    <a:cubicBezTo>
                      <a:pt x="404" y="1"/>
                      <a:pt x="198" y="45"/>
                      <a:pt x="1" y="148"/>
                    </a:cubicBezTo>
                    <a:cubicBezTo>
                      <a:pt x="1" y="179"/>
                      <a:pt x="1" y="194"/>
                      <a:pt x="1" y="225"/>
                    </a:cubicBezTo>
                    <a:cubicBezTo>
                      <a:pt x="2893" y="3303"/>
                      <a:pt x="5600" y="6552"/>
                      <a:pt x="8076" y="9971"/>
                    </a:cubicBezTo>
                    <a:cubicBezTo>
                      <a:pt x="8354" y="10172"/>
                      <a:pt x="8648" y="10357"/>
                      <a:pt x="8957" y="10543"/>
                    </a:cubicBezTo>
                    <a:cubicBezTo>
                      <a:pt x="7627" y="8362"/>
                      <a:pt x="7163" y="6506"/>
                      <a:pt x="5662" y="4433"/>
                    </a:cubicBezTo>
                    <a:cubicBezTo>
                      <a:pt x="4734" y="3164"/>
                      <a:pt x="3682" y="1989"/>
                      <a:pt x="2507" y="937"/>
                    </a:cubicBezTo>
                    <a:cubicBezTo>
                      <a:pt x="1975" y="464"/>
                      <a:pt x="1281" y="1"/>
                      <a:pt x="611" y="1"/>
                    </a:cubicBezTo>
                    <a:close/>
                  </a:path>
                </a:pathLst>
              </a:custGeom>
              <a:solidFill>
                <a:srgbClr val="0178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5716575" y="3794325"/>
                <a:ext cx="138100" cy="502800"/>
              </a:xfrm>
              <a:custGeom>
                <a:avLst/>
                <a:gdLst/>
                <a:ahLst/>
                <a:cxnLst/>
                <a:rect l="l" t="t" r="r" b="b"/>
                <a:pathLst>
                  <a:path w="5524" h="20112" extrusionOk="0">
                    <a:moveTo>
                      <a:pt x="1563" y="1"/>
                    </a:moveTo>
                    <a:cubicBezTo>
                      <a:pt x="1316" y="94"/>
                      <a:pt x="1161" y="388"/>
                      <a:pt x="1084" y="666"/>
                    </a:cubicBezTo>
                    <a:cubicBezTo>
                      <a:pt x="1" y="3930"/>
                      <a:pt x="279" y="7519"/>
                      <a:pt x="1254" y="10814"/>
                    </a:cubicBezTo>
                    <a:cubicBezTo>
                      <a:pt x="2229" y="14094"/>
                      <a:pt x="3853" y="17126"/>
                      <a:pt x="5524" y="20111"/>
                    </a:cubicBezTo>
                    <a:cubicBezTo>
                      <a:pt x="3219" y="13660"/>
                      <a:pt x="1888" y="6854"/>
                      <a:pt x="1563" y="1"/>
                    </a:cubicBezTo>
                    <a:close/>
                  </a:path>
                </a:pathLst>
              </a:custGeom>
              <a:solidFill>
                <a:srgbClr val="0178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5658975" y="4082075"/>
                <a:ext cx="153550" cy="208475"/>
              </a:xfrm>
              <a:custGeom>
                <a:avLst/>
                <a:gdLst/>
                <a:ahLst/>
                <a:cxnLst/>
                <a:rect l="l" t="t" r="r" b="b"/>
                <a:pathLst>
                  <a:path w="6142" h="8339" extrusionOk="0">
                    <a:moveTo>
                      <a:pt x="990" y="0"/>
                    </a:moveTo>
                    <a:lnTo>
                      <a:pt x="990" y="0"/>
                    </a:lnTo>
                    <a:cubicBezTo>
                      <a:pt x="1748" y="1485"/>
                      <a:pt x="2475" y="3001"/>
                      <a:pt x="3156" y="4517"/>
                    </a:cubicBezTo>
                    <a:cubicBezTo>
                      <a:pt x="2088" y="4084"/>
                      <a:pt x="1036" y="3574"/>
                      <a:pt x="0" y="3048"/>
                    </a:cubicBezTo>
                    <a:lnTo>
                      <a:pt x="0" y="3048"/>
                    </a:lnTo>
                    <a:cubicBezTo>
                      <a:pt x="1794" y="5090"/>
                      <a:pt x="3821" y="6915"/>
                      <a:pt x="6141" y="8338"/>
                    </a:cubicBezTo>
                    <a:cubicBezTo>
                      <a:pt x="4811" y="6157"/>
                      <a:pt x="4347" y="4301"/>
                      <a:pt x="2846" y="2228"/>
                    </a:cubicBezTo>
                    <a:cubicBezTo>
                      <a:pt x="2274" y="1439"/>
                      <a:pt x="1655" y="696"/>
                      <a:pt x="990" y="0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5738250" y="3956000"/>
                <a:ext cx="117200" cy="342275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13691" extrusionOk="0">
                    <a:moveTo>
                      <a:pt x="2986" y="0"/>
                    </a:moveTo>
                    <a:cubicBezTo>
                      <a:pt x="2429" y="2305"/>
                      <a:pt x="2120" y="4672"/>
                      <a:pt x="2089" y="7054"/>
                    </a:cubicBezTo>
                    <a:cubicBezTo>
                      <a:pt x="1300" y="5708"/>
                      <a:pt x="604" y="4316"/>
                      <a:pt x="0" y="2877"/>
                    </a:cubicBezTo>
                    <a:lnTo>
                      <a:pt x="0" y="2877"/>
                    </a:lnTo>
                    <a:cubicBezTo>
                      <a:pt x="124" y="3372"/>
                      <a:pt x="248" y="3867"/>
                      <a:pt x="387" y="4347"/>
                    </a:cubicBezTo>
                    <a:cubicBezTo>
                      <a:pt x="1362" y="7642"/>
                      <a:pt x="3001" y="10689"/>
                      <a:pt x="4687" y="13690"/>
                    </a:cubicBezTo>
                    <a:cubicBezTo>
                      <a:pt x="4038" y="10689"/>
                      <a:pt x="3156" y="6776"/>
                      <a:pt x="3110" y="3713"/>
                    </a:cubicBezTo>
                    <a:cubicBezTo>
                      <a:pt x="3094" y="2475"/>
                      <a:pt x="3079" y="1238"/>
                      <a:pt x="2986" y="0"/>
                    </a:cubicBezTo>
                    <a:close/>
                  </a:path>
                </a:pathLst>
              </a:custGeom>
              <a:solidFill>
                <a:srgbClr val="005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54" name="Google Shape;254;p6"/>
          <p:cNvGrpSpPr/>
          <p:nvPr/>
        </p:nvGrpSpPr>
        <p:grpSpPr>
          <a:xfrm>
            <a:off x="215732" y="221666"/>
            <a:ext cx="8698715" cy="4681433"/>
            <a:chOff x="215732" y="221666"/>
            <a:chExt cx="8698715" cy="4681433"/>
          </a:xfrm>
        </p:grpSpPr>
        <p:sp>
          <p:nvSpPr>
            <p:cNvPr id="255" name="Google Shape;255;p6"/>
            <p:cNvSpPr/>
            <p:nvPr/>
          </p:nvSpPr>
          <p:spPr>
            <a:xfrm rot="10800000">
              <a:off x="4884753" y="221666"/>
              <a:ext cx="132754" cy="164288"/>
            </a:xfrm>
            <a:custGeom>
              <a:avLst/>
              <a:gdLst/>
              <a:ahLst/>
              <a:cxnLst/>
              <a:rect l="l" t="t" r="r" b="b"/>
              <a:pathLst>
                <a:path w="3709" h="4590" extrusionOk="0">
                  <a:moveTo>
                    <a:pt x="1855" y="0"/>
                  </a:moveTo>
                  <a:cubicBezTo>
                    <a:pt x="1794" y="1247"/>
                    <a:pt x="1004" y="2250"/>
                    <a:pt x="1" y="2310"/>
                  </a:cubicBezTo>
                  <a:cubicBezTo>
                    <a:pt x="1004" y="2341"/>
                    <a:pt x="1794" y="3344"/>
                    <a:pt x="1855" y="4590"/>
                  </a:cubicBezTo>
                  <a:cubicBezTo>
                    <a:pt x="1916" y="3344"/>
                    <a:pt x="2706" y="2371"/>
                    <a:pt x="3709" y="2310"/>
                  </a:cubicBezTo>
                  <a:cubicBezTo>
                    <a:pt x="2706" y="2250"/>
                    <a:pt x="1916" y="1247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6"/>
            <p:cNvSpPr/>
            <p:nvPr/>
          </p:nvSpPr>
          <p:spPr>
            <a:xfrm rot="10800000">
              <a:off x="316597" y="1616265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47"/>
                    <a:pt x="1003" y="2220"/>
                    <a:pt x="0" y="2280"/>
                  </a:cubicBezTo>
                  <a:cubicBezTo>
                    <a:pt x="1003" y="2341"/>
                    <a:pt x="1824" y="3344"/>
                    <a:pt x="1885" y="4560"/>
                  </a:cubicBezTo>
                  <a:cubicBezTo>
                    <a:pt x="1915" y="3344"/>
                    <a:pt x="2736" y="2341"/>
                    <a:pt x="3739" y="2280"/>
                  </a:cubicBezTo>
                  <a:cubicBezTo>
                    <a:pt x="2736" y="2220"/>
                    <a:pt x="1915" y="1247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6"/>
            <p:cNvSpPr/>
            <p:nvPr/>
          </p:nvSpPr>
          <p:spPr>
            <a:xfrm rot="10800000">
              <a:off x="8781692" y="2880403"/>
              <a:ext cx="132754" cy="163250"/>
            </a:xfrm>
            <a:custGeom>
              <a:avLst/>
              <a:gdLst/>
              <a:ahLst/>
              <a:cxnLst/>
              <a:rect l="l" t="t" r="r" b="b"/>
              <a:pathLst>
                <a:path w="3709" h="4561" extrusionOk="0">
                  <a:moveTo>
                    <a:pt x="1854" y="1"/>
                  </a:moveTo>
                  <a:cubicBezTo>
                    <a:pt x="1824" y="1217"/>
                    <a:pt x="1003" y="2220"/>
                    <a:pt x="0" y="2281"/>
                  </a:cubicBezTo>
                  <a:cubicBezTo>
                    <a:pt x="1003" y="2341"/>
                    <a:pt x="1824" y="3314"/>
                    <a:pt x="1854" y="4560"/>
                  </a:cubicBezTo>
                  <a:cubicBezTo>
                    <a:pt x="1915" y="3314"/>
                    <a:pt x="2705" y="2341"/>
                    <a:pt x="3708" y="2281"/>
                  </a:cubicBezTo>
                  <a:cubicBezTo>
                    <a:pt x="2705" y="2220"/>
                    <a:pt x="1915" y="121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6"/>
            <p:cNvSpPr/>
            <p:nvPr/>
          </p:nvSpPr>
          <p:spPr>
            <a:xfrm rot="10800000">
              <a:off x="8695118" y="2847283"/>
              <a:ext cx="1110" cy="1145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0" y="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31" y="31"/>
                    <a:pt x="31" y="31"/>
                    <a:pt x="0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6"/>
            <p:cNvSpPr/>
            <p:nvPr/>
          </p:nvSpPr>
          <p:spPr>
            <a:xfrm rot="10800000">
              <a:off x="8476342" y="4738812"/>
              <a:ext cx="133864" cy="164288"/>
            </a:xfrm>
            <a:custGeom>
              <a:avLst/>
              <a:gdLst/>
              <a:ahLst/>
              <a:cxnLst/>
              <a:rect l="l" t="t" r="r" b="b"/>
              <a:pathLst>
                <a:path w="3740" h="4590" extrusionOk="0">
                  <a:moveTo>
                    <a:pt x="1885" y="0"/>
                  </a:moveTo>
                  <a:cubicBezTo>
                    <a:pt x="1824" y="1246"/>
                    <a:pt x="1004" y="2249"/>
                    <a:pt x="1" y="2280"/>
                  </a:cubicBezTo>
                  <a:lnTo>
                    <a:pt x="1" y="2310"/>
                  </a:lnTo>
                  <a:cubicBezTo>
                    <a:pt x="1004" y="2341"/>
                    <a:pt x="1824" y="3344"/>
                    <a:pt x="1885" y="4590"/>
                  </a:cubicBezTo>
                  <a:cubicBezTo>
                    <a:pt x="1916" y="3344"/>
                    <a:pt x="2736" y="2341"/>
                    <a:pt x="3739" y="2310"/>
                  </a:cubicBezTo>
                  <a:cubicBezTo>
                    <a:pt x="3739" y="2310"/>
                    <a:pt x="3739" y="2310"/>
                    <a:pt x="3739" y="2280"/>
                  </a:cubicBezTo>
                  <a:cubicBezTo>
                    <a:pt x="2736" y="2249"/>
                    <a:pt x="1916" y="1246"/>
                    <a:pt x="188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6"/>
            <p:cNvSpPr/>
            <p:nvPr/>
          </p:nvSpPr>
          <p:spPr>
            <a:xfrm rot="10800000">
              <a:off x="215732" y="3815338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69"/>
                    <a:pt x="214" y="852"/>
                    <a:pt x="426" y="852"/>
                  </a:cubicBezTo>
                  <a:cubicBezTo>
                    <a:pt x="669" y="852"/>
                    <a:pt x="852" y="669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6"/>
            <p:cNvSpPr/>
            <p:nvPr/>
          </p:nvSpPr>
          <p:spPr>
            <a:xfrm rot="10800000">
              <a:off x="3114795" y="4787160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38" y="851"/>
                    <a:pt x="851" y="669"/>
                    <a:pt x="851" y="426"/>
                  </a:cubicBezTo>
                  <a:cubicBezTo>
                    <a:pt x="851" y="183"/>
                    <a:pt x="638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6"/>
            <p:cNvSpPr/>
            <p:nvPr/>
          </p:nvSpPr>
          <p:spPr>
            <a:xfrm rot="10800000">
              <a:off x="7104536" y="4671940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6"/>
            <p:cNvSpPr/>
            <p:nvPr/>
          </p:nvSpPr>
          <p:spPr>
            <a:xfrm rot="10800000">
              <a:off x="8788987" y="4089236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6"/>
            <p:cNvSpPr/>
            <p:nvPr/>
          </p:nvSpPr>
          <p:spPr>
            <a:xfrm rot="10800000">
              <a:off x="8713724" y="1840771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69" y="851"/>
                    <a:pt x="851" y="669"/>
                    <a:pt x="851" y="426"/>
                  </a:cubicBezTo>
                  <a:cubicBezTo>
                    <a:pt x="851" y="183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7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7"/>
          <p:cNvSpPr txBox="1"/>
          <p:nvPr>
            <p:ph type="body" idx="1"/>
          </p:nvPr>
        </p:nvSpPr>
        <p:spPr>
          <a:xfrm>
            <a:off x="720000" y="1562725"/>
            <a:ext cx="4195800" cy="27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naheim"/>
              <a:buChar char="●"/>
              <a:defRPr sz="1600">
                <a:solidFill>
                  <a:srgbClr val="434343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8" name="Google Shape;268;p7"/>
          <p:cNvSpPr txBox="1"/>
          <p:nvPr>
            <p:ph type="title"/>
          </p:nvPr>
        </p:nvSpPr>
        <p:spPr>
          <a:xfrm>
            <a:off x="720000" y="539500"/>
            <a:ext cx="77040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69" name="Google Shape;269;p7"/>
          <p:cNvGrpSpPr/>
          <p:nvPr/>
        </p:nvGrpSpPr>
        <p:grpSpPr>
          <a:xfrm rot="10800000">
            <a:off x="7882745" y="-73125"/>
            <a:ext cx="965219" cy="1741545"/>
            <a:chOff x="4150700" y="1739050"/>
            <a:chExt cx="690725" cy="1246275"/>
          </a:xfrm>
        </p:grpSpPr>
        <p:sp>
          <p:nvSpPr>
            <p:cNvPr id="270" name="Google Shape;270;p7"/>
            <p:cNvSpPr/>
            <p:nvPr/>
          </p:nvSpPr>
          <p:spPr>
            <a:xfrm>
              <a:off x="4368425" y="2026575"/>
              <a:ext cx="473000" cy="958750"/>
            </a:xfrm>
            <a:custGeom>
              <a:avLst/>
              <a:gdLst/>
              <a:ahLst/>
              <a:cxnLst/>
              <a:rect l="l" t="t" r="r" b="b"/>
              <a:pathLst>
                <a:path w="18920" h="38350" fill="none" extrusionOk="0">
                  <a:moveTo>
                    <a:pt x="18920" y="38349"/>
                  </a:moveTo>
                  <a:cubicBezTo>
                    <a:pt x="16383" y="36415"/>
                    <a:pt x="14279" y="33971"/>
                    <a:pt x="12314" y="31450"/>
                  </a:cubicBezTo>
                  <a:cubicBezTo>
                    <a:pt x="8803" y="26917"/>
                    <a:pt x="5678" y="22060"/>
                    <a:pt x="3466" y="16754"/>
                  </a:cubicBezTo>
                  <a:cubicBezTo>
                    <a:pt x="1254" y="11463"/>
                    <a:pt x="1" y="5724"/>
                    <a:pt x="310" y="1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339825" y="1739075"/>
              <a:ext cx="78125" cy="410500"/>
            </a:xfrm>
            <a:custGeom>
              <a:avLst/>
              <a:gdLst/>
              <a:ahLst/>
              <a:cxnLst/>
              <a:rect l="l" t="t" r="r" b="b"/>
              <a:pathLst>
                <a:path w="3125" h="16420" extrusionOk="0">
                  <a:moveTo>
                    <a:pt x="2130" y="0"/>
                  </a:moveTo>
                  <a:cubicBezTo>
                    <a:pt x="1803" y="0"/>
                    <a:pt x="1475" y="173"/>
                    <a:pt x="1330" y="533"/>
                  </a:cubicBezTo>
                  <a:cubicBezTo>
                    <a:pt x="387" y="2791"/>
                    <a:pt x="0" y="5267"/>
                    <a:pt x="31" y="7711"/>
                  </a:cubicBezTo>
                  <a:cubicBezTo>
                    <a:pt x="62" y="10665"/>
                    <a:pt x="681" y="13589"/>
                    <a:pt x="1516" y="16420"/>
                  </a:cubicBezTo>
                  <a:cubicBezTo>
                    <a:pt x="1531" y="14285"/>
                    <a:pt x="2367" y="11470"/>
                    <a:pt x="2537" y="9350"/>
                  </a:cubicBezTo>
                  <a:cubicBezTo>
                    <a:pt x="2707" y="7123"/>
                    <a:pt x="2877" y="4911"/>
                    <a:pt x="3063" y="2683"/>
                  </a:cubicBezTo>
                  <a:cubicBezTo>
                    <a:pt x="3109" y="2033"/>
                    <a:pt x="3125" y="1306"/>
                    <a:pt x="2970" y="657"/>
                  </a:cubicBezTo>
                  <a:cubicBezTo>
                    <a:pt x="2879" y="227"/>
                    <a:pt x="2506" y="0"/>
                    <a:pt x="2130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4150700" y="1977475"/>
              <a:ext cx="252550" cy="303600"/>
            </a:xfrm>
            <a:custGeom>
              <a:avLst/>
              <a:gdLst/>
              <a:ahLst/>
              <a:cxnLst/>
              <a:rect l="l" t="t" r="r" b="b"/>
              <a:pathLst>
                <a:path w="10102" h="12144" extrusionOk="0">
                  <a:moveTo>
                    <a:pt x="588" y="0"/>
                  </a:moveTo>
                  <a:cubicBezTo>
                    <a:pt x="47" y="0"/>
                    <a:pt x="1" y="789"/>
                    <a:pt x="171" y="1299"/>
                  </a:cubicBezTo>
                  <a:cubicBezTo>
                    <a:pt x="960" y="3666"/>
                    <a:pt x="2476" y="5739"/>
                    <a:pt x="4255" y="7487"/>
                  </a:cubicBezTo>
                  <a:cubicBezTo>
                    <a:pt x="6034" y="9235"/>
                    <a:pt x="8076" y="10689"/>
                    <a:pt x="10102" y="12143"/>
                  </a:cubicBezTo>
                  <a:cubicBezTo>
                    <a:pt x="8648" y="10364"/>
                    <a:pt x="6838" y="8183"/>
                    <a:pt x="5662" y="6203"/>
                  </a:cubicBezTo>
                  <a:cubicBezTo>
                    <a:pt x="4378" y="4038"/>
                    <a:pt x="3048" y="1841"/>
                    <a:pt x="1099" y="248"/>
                  </a:cubicBezTo>
                  <a:cubicBezTo>
                    <a:pt x="960" y="124"/>
                    <a:pt x="774" y="0"/>
                    <a:pt x="588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186275" y="2227600"/>
              <a:ext cx="276550" cy="230600"/>
            </a:xfrm>
            <a:custGeom>
              <a:avLst/>
              <a:gdLst/>
              <a:ahLst/>
              <a:cxnLst/>
              <a:rect l="l" t="t" r="r" b="b"/>
              <a:pathLst>
                <a:path w="11062" h="9224" extrusionOk="0">
                  <a:moveTo>
                    <a:pt x="734" y="1"/>
                  </a:moveTo>
                  <a:cubicBezTo>
                    <a:pt x="486" y="1"/>
                    <a:pt x="233" y="102"/>
                    <a:pt x="109" y="313"/>
                  </a:cubicBezTo>
                  <a:cubicBezTo>
                    <a:pt x="1" y="499"/>
                    <a:pt x="1" y="731"/>
                    <a:pt x="32" y="932"/>
                  </a:cubicBezTo>
                  <a:cubicBezTo>
                    <a:pt x="202" y="1984"/>
                    <a:pt x="991" y="2819"/>
                    <a:pt x="1749" y="3562"/>
                  </a:cubicBezTo>
                  <a:cubicBezTo>
                    <a:pt x="3064" y="4861"/>
                    <a:pt x="4409" y="6176"/>
                    <a:pt x="5941" y="7212"/>
                  </a:cubicBezTo>
                  <a:cubicBezTo>
                    <a:pt x="7457" y="8264"/>
                    <a:pt x="9205" y="9053"/>
                    <a:pt x="11061" y="9223"/>
                  </a:cubicBezTo>
                  <a:cubicBezTo>
                    <a:pt x="9329" y="7584"/>
                    <a:pt x="7163" y="4877"/>
                    <a:pt x="5384" y="3283"/>
                  </a:cubicBezTo>
                  <a:cubicBezTo>
                    <a:pt x="4224" y="2262"/>
                    <a:pt x="3002" y="1303"/>
                    <a:pt x="1733" y="421"/>
                  </a:cubicBezTo>
                  <a:cubicBezTo>
                    <a:pt x="1486" y="251"/>
                    <a:pt x="1223" y="66"/>
                    <a:pt x="913" y="19"/>
                  </a:cubicBezTo>
                  <a:cubicBezTo>
                    <a:pt x="855" y="7"/>
                    <a:pt x="795" y="1"/>
                    <a:pt x="73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260150" y="2477625"/>
              <a:ext cx="286975" cy="161575"/>
            </a:xfrm>
            <a:custGeom>
              <a:avLst/>
              <a:gdLst/>
              <a:ahLst/>
              <a:cxnLst/>
              <a:rect l="l" t="t" r="r" b="b"/>
              <a:pathLst>
                <a:path w="11479" h="6463" extrusionOk="0">
                  <a:moveTo>
                    <a:pt x="812" y="1"/>
                  </a:moveTo>
                  <a:cubicBezTo>
                    <a:pt x="743" y="1"/>
                    <a:pt x="673" y="9"/>
                    <a:pt x="604" y="27"/>
                  </a:cubicBezTo>
                  <a:cubicBezTo>
                    <a:pt x="201" y="151"/>
                    <a:pt x="0" y="646"/>
                    <a:pt x="78" y="1063"/>
                  </a:cubicBezTo>
                  <a:cubicBezTo>
                    <a:pt x="155" y="1481"/>
                    <a:pt x="433" y="1837"/>
                    <a:pt x="727" y="2146"/>
                  </a:cubicBezTo>
                  <a:cubicBezTo>
                    <a:pt x="2089" y="3569"/>
                    <a:pt x="3868" y="4544"/>
                    <a:pt x="5724" y="5194"/>
                  </a:cubicBezTo>
                  <a:cubicBezTo>
                    <a:pt x="7580" y="5843"/>
                    <a:pt x="9529" y="6184"/>
                    <a:pt x="11479" y="6462"/>
                  </a:cubicBezTo>
                  <a:cubicBezTo>
                    <a:pt x="9932" y="5457"/>
                    <a:pt x="8199" y="3972"/>
                    <a:pt x="6668" y="2951"/>
                  </a:cubicBezTo>
                  <a:cubicBezTo>
                    <a:pt x="5043" y="1837"/>
                    <a:pt x="3295" y="909"/>
                    <a:pt x="1470" y="166"/>
                  </a:cubicBezTo>
                  <a:cubicBezTo>
                    <a:pt x="1257" y="83"/>
                    <a:pt x="1036" y="1"/>
                    <a:pt x="81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320100" y="2690125"/>
              <a:ext cx="335325" cy="116750"/>
            </a:xfrm>
            <a:custGeom>
              <a:avLst/>
              <a:gdLst/>
              <a:ahLst/>
              <a:cxnLst/>
              <a:rect l="l" t="t" r="r" b="b"/>
              <a:pathLst>
                <a:path w="13413" h="4670" extrusionOk="0">
                  <a:moveTo>
                    <a:pt x="1262" y="0"/>
                  </a:moveTo>
                  <a:cubicBezTo>
                    <a:pt x="1035" y="0"/>
                    <a:pt x="805" y="16"/>
                    <a:pt x="572" y="50"/>
                  </a:cubicBezTo>
                  <a:cubicBezTo>
                    <a:pt x="418" y="81"/>
                    <a:pt x="232" y="128"/>
                    <a:pt x="139" y="267"/>
                  </a:cubicBezTo>
                  <a:cubicBezTo>
                    <a:pt x="0" y="453"/>
                    <a:pt x="108" y="716"/>
                    <a:pt x="232" y="917"/>
                  </a:cubicBezTo>
                  <a:cubicBezTo>
                    <a:pt x="774" y="1768"/>
                    <a:pt x="1717" y="2293"/>
                    <a:pt x="2630" y="2711"/>
                  </a:cubicBezTo>
                  <a:cubicBezTo>
                    <a:pt x="5450" y="3999"/>
                    <a:pt x="8532" y="4669"/>
                    <a:pt x="11625" y="4669"/>
                  </a:cubicBezTo>
                  <a:cubicBezTo>
                    <a:pt x="12061" y="4669"/>
                    <a:pt x="12497" y="4656"/>
                    <a:pt x="12932" y="4629"/>
                  </a:cubicBezTo>
                  <a:cubicBezTo>
                    <a:pt x="13134" y="4614"/>
                    <a:pt x="13381" y="4552"/>
                    <a:pt x="13412" y="4351"/>
                  </a:cubicBezTo>
                  <a:lnTo>
                    <a:pt x="13180" y="3825"/>
                  </a:lnTo>
                  <a:cubicBezTo>
                    <a:pt x="10999" y="3206"/>
                    <a:pt x="8833" y="2464"/>
                    <a:pt x="6683" y="1737"/>
                  </a:cubicBezTo>
                  <a:cubicBezTo>
                    <a:pt x="4913" y="1128"/>
                    <a:pt x="3179" y="0"/>
                    <a:pt x="1262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4419875" y="1977850"/>
              <a:ext cx="148125" cy="368575"/>
            </a:xfrm>
            <a:custGeom>
              <a:avLst/>
              <a:gdLst/>
              <a:ahLst/>
              <a:cxnLst/>
              <a:rect l="l" t="t" r="r" b="b"/>
              <a:pathLst>
                <a:path w="5925" h="14743" extrusionOk="0">
                  <a:moveTo>
                    <a:pt x="5105" y="1"/>
                  </a:moveTo>
                  <a:cubicBezTo>
                    <a:pt x="4873" y="16"/>
                    <a:pt x="4656" y="171"/>
                    <a:pt x="4471" y="341"/>
                  </a:cubicBezTo>
                  <a:cubicBezTo>
                    <a:pt x="3543" y="1192"/>
                    <a:pt x="3094" y="2429"/>
                    <a:pt x="2661" y="3620"/>
                  </a:cubicBezTo>
                  <a:cubicBezTo>
                    <a:pt x="1377" y="7225"/>
                    <a:pt x="93" y="10906"/>
                    <a:pt x="0" y="14743"/>
                  </a:cubicBezTo>
                  <a:cubicBezTo>
                    <a:pt x="1068" y="12623"/>
                    <a:pt x="2769" y="9313"/>
                    <a:pt x="3728" y="7147"/>
                  </a:cubicBezTo>
                  <a:cubicBezTo>
                    <a:pt x="4517" y="5415"/>
                    <a:pt x="5182" y="3605"/>
                    <a:pt x="5724" y="1779"/>
                  </a:cubicBezTo>
                  <a:cubicBezTo>
                    <a:pt x="5817" y="1424"/>
                    <a:pt x="5925" y="1052"/>
                    <a:pt x="5848" y="697"/>
                  </a:cubicBezTo>
                  <a:cubicBezTo>
                    <a:pt x="5786" y="341"/>
                    <a:pt x="5476" y="1"/>
                    <a:pt x="510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4489475" y="2124125"/>
              <a:ext cx="156650" cy="411425"/>
            </a:xfrm>
            <a:custGeom>
              <a:avLst/>
              <a:gdLst/>
              <a:ahLst/>
              <a:cxnLst/>
              <a:rect l="l" t="t" r="r" b="b"/>
              <a:pathLst>
                <a:path w="6266" h="16457" extrusionOk="0">
                  <a:moveTo>
                    <a:pt x="5515" y="1"/>
                  </a:moveTo>
                  <a:cubicBezTo>
                    <a:pt x="5203" y="1"/>
                    <a:pt x="4884" y="234"/>
                    <a:pt x="4641" y="476"/>
                  </a:cubicBezTo>
                  <a:cubicBezTo>
                    <a:pt x="3419" y="1714"/>
                    <a:pt x="2630" y="3323"/>
                    <a:pt x="2012" y="4963"/>
                  </a:cubicBezTo>
                  <a:cubicBezTo>
                    <a:pt x="635" y="8613"/>
                    <a:pt x="1" y="12543"/>
                    <a:pt x="171" y="16456"/>
                  </a:cubicBezTo>
                  <a:cubicBezTo>
                    <a:pt x="1161" y="14136"/>
                    <a:pt x="2290" y="11073"/>
                    <a:pt x="3311" y="8768"/>
                  </a:cubicBezTo>
                  <a:cubicBezTo>
                    <a:pt x="4348" y="6401"/>
                    <a:pt x="5260" y="3973"/>
                    <a:pt x="6034" y="1513"/>
                  </a:cubicBezTo>
                  <a:cubicBezTo>
                    <a:pt x="6188" y="987"/>
                    <a:pt x="6266" y="275"/>
                    <a:pt x="5771" y="59"/>
                  </a:cubicBezTo>
                  <a:cubicBezTo>
                    <a:pt x="5687" y="19"/>
                    <a:pt x="5601" y="1"/>
                    <a:pt x="551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4593125" y="2346200"/>
              <a:ext cx="109075" cy="368025"/>
            </a:xfrm>
            <a:custGeom>
              <a:avLst/>
              <a:gdLst/>
              <a:ahLst/>
              <a:cxnLst/>
              <a:rect l="l" t="t" r="r" b="b"/>
              <a:pathLst>
                <a:path w="4363" h="14721" extrusionOk="0">
                  <a:moveTo>
                    <a:pt x="3789" y="0"/>
                  </a:moveTo>
                  <a:cubicBezTo>
                    <a:pt x="3488" y="0"/>
                    <a:pt x="3169" y="303"/>
                    <a:pt x="2986" y="597"/>
                  </a:cubicBezTo>
                  <a:cubicBezTo>
                    <a:pt x="341" y="4696"/>
                    <a:pt x="124" y="9847"/>
                    <a:pt x="0" y="14720"/>
                  </a:cubicBezTo>
                  <a:cubicBezTo>
                    <a:pt x="805" y="12075"/>
                    <a:pt x="2321" y="9383"/>
                    <a:pt x="3141" y="6738"/>
                  </a:cubicBezTo>
                  <a:cubicBezTo>
                    <a:pt x="3760" y="4789"/>
                    <a:pt x="4363" y="2793"/>
                    <a:pt x="4285" y="767"/>
                  </a:cubicBezTo>
                  <a:cubicBezTo>
                    <a:pt x="4270" y="504"/>
                    <a:pt x="4239" y="210"/>
                    <a:pt x="4022" y="71"/>
                  </a:cubicBezTo>
                  <a:cubicBezTo>
                    <a:pt x="3948" y="22"/>
                    <a:pt x="3869" y="0"/>
                    <a:pt x="378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4696375" y="2529200"/>
              <a:ext cx="78150" cy="343575"/>
            </a:xfrm>
            <a:custGeom>
              <a:avLst/>
              <a:gdLst/>
              <a:ahLst/>
              <a:cxnLst/>
              <a:rect l="l" t="t" r="r" b="b"/>
              <a:pathLst>
                <a:path w="3126" h="13743" extrusionOk="0">
                  <a:moveTo>
                    <a:pt x="2125" y="0"/>
                  </a:moveTo>
                  <a:cubicBezTo>
                    <a:pt x="1600" y="0"/>
                    <a:pt x="1146" y="576"/>
                    <a:pt x="929" y="1104"/>
                  </a:cubicBezTo>
                  <a:cubicBezTo>
                    <a:pt x="589" y="1986"/>
                    <a:pt x="434" y="2929"/>
                    <a:pt x="341" y="3873"/>
                  </a:cubicBezTo>
                  <a:cubicBezTo>
                    <a:pt x="1" y="7184"/>
                    <a:pt x="264" y="10540"/>
                    <a:pt x="1099" y="13743"/>
                  </a:cubicBezTo>
                  <a:cubicBezTo>
                    <a:pt x="1548" y="12056"/>
                    <a:pt x="2259" y="10649"/>
                    <a:pt x="2538" y="8932"/>
                  </a:cubicBezTo>
                  <a:cubicBezTo>
                    <a:pt x="2955" y="6487"/>
                    <a:pt x="3126" y="4012"/>
                    <a:pt x="3064" y="1537"/>
                  </a:cubicBezTo>
                  <a:cubicBezTo>
                    <a:pt x="3048" y="949"/>
                    <a:pt x="2909" y="222"/>
                    <a:pt x="2352" y="37"/>
                  </a:cubicBezTo>
                  <a:cubicBezTo>
                    <a:pt x="2275" y="12"/>
                    <a:pt x="2199" y="0"/>
                    <a:pt x="2125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4163475" y="1977475"/>
              <a:ext cx="239775" cy="303600"/>
            </a:xfrm>
            <a:custGeom>
              <a:avLst/>
              <a:gdLst/>
              <a:ahLst/>
              <a:cxnLst/>
              <a:rect l="l" t="t" r="r" b="b"/>
              <a:pathLst>
                <a:path w="9591" h="12144" extrusionOk="0">
                  <a:moveTo>
                    <a:pt x="0" y="0"/>
                  </a:moveTo>
                  <a:cubicBezTo>
                    <a:pt x="232" y="418"/>
                    <a:pt x="480" y="835"/>
                    <a:pt x="727" y="1238"/>
                  </a:cubicBezTo>
                  <a:cubicBezTo>
                    <a:pt x="3125" y="5136"/>
                    <a:pt x="6018" y="8725"/>
                    <a:pt x="9282" y="11927"/>
                  </a:cubicBezTo>
                  <a:cubicBezTo>
                    <a:pt x="9390" y="11989"/>
                    <a:pt x="9498" y="12066"/>
                    <a:pt x="9591" y="12143"/>
                  </a:cubicBezTo>
                  <a:cubicBezTo>
                    <a:pt x="8137" y="10364"/>
                    <a:pt x="6327" y="8183"/>
                    <a:pt x="5151" y="6203"/>
                  </a:cubicBezTo>
                  <a:cubicBezTo>
                    <a:pt x="3867" y="4038"/>
                    <a:pt x="2537" y="1841"/>
                    <a:pt x="588" y="248"/>
                  </a:cubicBezTo>
                  <a:cubicBezTo>
                    <a:pt x="449" y="124"/>
                    <a:pt x="278" y="0"/>
                    <a:pt x="77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4194400" y="2227550"/>
              <a:ext cx="263000" cy="225625"/>
            </a:xfrm>
            <a:custGeom>
              <a:avLst/>
              <a:gdLst/>
              <a:ahLst/>
              <a:cxnLst/>
              <a:rect l="l" t="t" r="r" b="b"/>
              <a:pathLst>
                <a:path w="10520" h="9025" extrusionOk="0">
                  <a:moveTo>
                    <a:pt x="405" y="0"/>
                  </a:moveTo>
                  <a:cubicBezTo>
                    <a:pt x="262" y="0"/>
                    <a:pt x="120" y="38"/>
                    <a:pt x="1" y="114"/>
                  </a:cubicBezTo>
                  <a:cubicBezTo>
                    <a:pt x="2754" y="3749"/>
                    <a:pt x="6652" y="6472"/>
                    <a:pt x="10520" y="9024"/>
                  </a:cubicBezTo>
                  <a:cubicBezTo>
                    <a:pt x="8834" y="7369"/>
                    <a:pt x="6761" y="4817"/>
                    <a:pt x="5059" y="3285"/>
                  </a:cubicBezTo>
                  <a:cubicBezTo>
                    <a:pt x="3899" y="2264"/>
                    <a:pt x="2677" y="1305"/>
                    <a:pt x="1408" y="423"/>
                  </a:cubicBezTo>
                  <a:cubicBezTo>
                    <a:pt x="1161" y="253"/>
                    <a:pt x="898" y="68"/>
                    <a:pt x="588" y="21"/>
                  </a:cubicBezTo>
                  <a:cubicBezTo>
                    <a:pt x="528" y="7"/>
                    <a:pt x="466" y="0"/>
                    <a:pt x="40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4264025" y="2477625"/>
              <a:ext cx="278450" cy="158475"/>
            </a:xfrm>
            <a:custGeom>
              <a:avLst/>
              <a:gdLst/>
              <a:ahLst/>
              <a:cxnLst/>
              <a:rect l="l" t="t" r="r" b="b"/>
              <a:pathLst>
                <a:path w="11138" h="6339" extrusionOk="0">
                  <a:moveTo>
                    <a:pt x="657" y="1"/>
                  </a:moveTo>
                  <a:cubicBezTo>
                    <a:pt x="588" y="1"/>
                    <a:pt x="518" y="9"/>
                    <a:pt x="449" y="27"/>
                  </a:cubicBezTo>
                  <a:cubicBezTo>
                    <a:pt x="248" y="89"/>
                    <a:pt x="93" y="243"/>
                    <a:pt x="0" y="444"/>
                  </a:cubicBezTo>
                  <a:cubicBezTo>
                    <a:pt x="3419" y="2920"/>
                    <a:pt x="7178" y="4915"/>
                    <a:pt x="11138" y="6338"/>
                  </a:cubicBezTo>
                  <a:cubicBezTo>
                    <a:pt x="9637" y="5333"/>
                    <a:pt x="7982" y="3941"/>
                    <a:pt x="6513" y="2951"/>
                  </a:cubicBezTo>
                  <a:cubicBezTo>
                    <a:pt x="4888" y="1837"/>
                    <a:pt x="3140" y="909"/>
                    <a:pt x="1315" y="166"/>
                  </a:cubicBezTo>
                  <a:cubicBezTo>
                    <a:pt x="1102" y="83"/>
                    <a:pt x="881" y="1"/>
                    <a:pt x="657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4328975" y="2690125"/>
              <a:ext cx="322950" cy="101050"/>
            </a:xfrm>
            <a:custGeom>
              <a:avLst/>
              <a:gdLst/>
              <a:ahLst/>
              <a:cxnLst/>
              <a:rect l="l" t="t" r="r" b="b"/>
              <a:pathLst>
                <a:path w="12918" h="4042" extrusionOk="0">
                  <a:moveTo>
                    <a:pt x="907" y="0"/>
                  </a:moveTo>
                  <a:cubicBezTo>
                    <a:pt x="680" y="0"/>
                    <a:pt x="450" y="16"/>
                    <a:pt x="217" y="50"/>
                  </a:cubicBezTo>
                  <a:cubicBezTo>
                    <a:pt x="156" y="66"/>
                    <a:pt x="78" y="81"/>
                    <a:pt x="1" y="112"/>
                  </a:cubicBezTo>
                  <a:cubicBezTo>
                    <a:pt x="140" y="174"/>
                    <a:pt x="295" y="236"/>
                    <a:pt x="434" y="282"/>
                  </a:cubicBezTo>
                  <a:cubicBezTo>
                    <a:pt x="4472" y="1953"/>
                    <a:pt x="8602" y="3639"/>
                    <a:pt x="12918" y="4042"/>
                  </a:cubicBezTo>
                  <a:lnTo>
                    <a:pt x="12825" y="3825"/>
                  </a:lnTo>
                  <a:cubicBezTo>
                    <a:pt x="10644" y="3206"/>
                    <a:pt x="8478" y="2464"/>
                    <a:pt x="6328" y="1737"/>
                  </a:cubicBezTo>
                  <a:cubicBezTo>
                    <a:pt x="4558" y="1128"/>
                    <a:pt x="2824" y="0"/>
                    <a:pt x="907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4420250" y="1977850"/>
              <a:ext cx="136550" cy="361625"/>
            </a:xfrm>
            <a:custGeom>
              <a:avLst/>
              <a:gdLst/>
              <a:ahLst/>
              <a:cxnLst/>
              <a:rect l="l" t="t" r="r" b="b"/>
              <a:pathLst>
                <a:path w="5462" h="14465" extrusionOk="0">
                  <a:moveTo>
                    <a:pt x="5090" y="1"/>
                  </a:moveTo>
                  <a:cubicBezTo>
                    <a:pt x="4858" y="16"/>
                    <a:pt x="4641" y="171"/>
                    <a:pt x="4456" y="341"/>
                  </a:cubicBezTo>
                  <a:cubicBezTo>
                    <a:pt x="3528" y="1192"/>
                    <a:pt x="3079" y="2429"/>
                    <a:pt x="2646" y="3620"/>
                  </a:cubicBezTo>
                  <a:cubicBezTo>
                    <a:pt x="1393" y="7132"/>
                    <a:pt x="140" y="10736"/>
                    <a:pt x="1" y="14464"/>
                  </a:cubicBezTo>
                  <a:cubicBezTo>
                    <a:pt x="1377" y="9530"/>
                    <a:pt x="3203" y="4719"/>
                    <a:pt x="5461" y="109"/>
                  </a:cubicBezTo>
                  <a:cubicBezTo>
                    <a:pt x="5353" y="47"/>
                    <a:pt x="5229" y="1"/>
                    <a:pt x="5090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4489475" y="2124125"/>
              <a:ext cx="148150" cy="411425"/>
            </a:xfrm>
            <a:custGeom>
              <a:avLst/>
              <a:gdLst/>
              <a:ahLst/>
              <a:cxnLst/>
              <a:rect l="l" t="t" r="r" b="b"/>
              <a:pathLst>
                <a:path w="5926" h="16457" extrusionOk="0">
                  <a:moveTo>
                    <a:pt x="5515" y="1"/>
                  </a:moveTo>
                  <a:cubicBezTo>
                    <a:pt x="5203" y="1"/>
                    <a:pt x="4884" y="234"/>
                    <a:pt x="4641" y="476"/>
                  </a:cubicBezTo>
                  <a:cubicBezTo>
                    <a:pt x="3419" y="1714"/>
                    <a:pt x="2630" y="3323"/>
                    <a:pt x="2012" y="4963"/>
                  </a:cubicBezTo>
                  <a:cubicBezTo>
                    <a:pt x="635" y="8613"/>
                    <a:pt x="1" y="12543"/>
                    <a:pt x="171" y="16456"/>
                  </a:cubicBezTo>
                  <a:cubicBezTo>
                    <a:pt x="171" y="16441"/>
                    <a:pt x="186" y="16425"/>
                    <a:pt x="186" y="16410"/>
                  </a:cubicBezTo>
                  <a:cubicBezTo>
                    <a:pt x="697" y="10624"/>
                    <a:pt x="2692" y="4978"/>
                    <a:pt x="5925" y="152"/>
                  </a:cubicBezTo>
                  <a:cubicBezTo>
                    <a:pt x="5879" y="121"/>
                    <a:pt x="5833" y="74"/>
                    <a:pt x="5771" y="59"/>
                  </a:cubicBezTo>
                  <a:cubicBezTo>
                    <a:pt x="5687" y="19"/>
                    <a:pt x="5601" y="1"/>
                    <a:pt x="5515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4593500" y="2346200"/>
              <a:ext cx="102125" cy="356025"/>
            </a:xfrm>
            <a:custGeom>
              <a:avLst/>
              <a:gdLst/>
              <a:ahLst/>
              <a:cxnLst/>
              <a:rect l="l" t="t" r="r" b="b"/>
              <a:pathLst>
                <a:path w="4085" h="14241" extrusionOk="0">
                  <a:moveTo>
                    <a:pt x="3774" y="0"/>
                  </a:moveTo>
                  <a:cubicBezTo>
                    <a:pt x="3473" y="0"/>
                    <a:pt x="3154" y="303"/>
                    <a:pt x="2971" y="597"/>
                  </a:cubicBezTo>
                  <a:cubicBezTo>
                    <a:pt x="403" y="4557"/>
                    <a:pt x="125" y="9507"/>
                    <a:pt x="1" y="14241"/>
                  </a:cubicBezTo>
                  <a:cubicBezTo>
                    <a:pt x="125" y="13452"/>
                    <a:pt x="310" y="12663"/>
                    <a:pt x="496" y="11874"/>
                  </a:cubicBezTo>
                  <a:cubicBezTo>
                    <a:pt x="1409" y="7898"/>
                    <a:pt x="2383" y="3830"/>
                    <a:pt x="4085" y="148"/>
                  </a:cubicBezTo>
                  <a:cubicBezTo>
                    <a:pt x="4054" y="133"/>
                    <a:pt x="4038" y="102"/>
                    <a:pt x="4007" y="71"/>
                  </a:cubicBezTo>
                  <a:cubicBezTo>
                    <a:pt x="3933" y="22"/>
                    <a:pt x="3854" y="0"/>
                    <a:pt x="3774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4696375" y="2529200"/>
              <a:ext cx="63075" cy="340875"/>
            </a:xfrm>
            <a:custGeom>
              <a:avLst/>
              <a:gdLst/>
              <a:ahLst/>
              <a:cxnLst/>
              <a:rect l="l" t="t" r="r" b="b"/>
              <a:pathLst>
                <a:path w="2523" h="13635" extrusionOk="0">
                  <a:moveTo>
                    <a:pt x="2125" y="0"/>
                  </a:moveTo>
                  <a:cubicBezTo>
                    <a:pt x="1600" y="0"/>
                    <a:pt x="1146" y="576"/>
                    <a:pt x="929" y="1104"/>
                  </a:cubicBezTo>
                  <a:cubicBezTo>
                    <a:pt x="589" y="1986"/>
                    <a:pt x="434" y="2929"/>
                    <a:pt x="341" y="3873"/>
                  </a:cubicBezTo>
                  <a:cubicBezTo>
                    <a:pt x="1" y="7137"/>
                    <a:pt x="264" y="10463"/>
                    <a:pt x="1084" y="13634"/>
                  </a:cubicBezTo>
                  <a:cubicBezTo>
                    <a:pt x="1146" y="9102"/>
                    <a:pt x="1625" y="4569"/>
                    <a:pt x="2522" y="114"/>
                  </a:cubicBezTo>
                  <a:cubicBezTo>
                    <a:pt x="2476" y="83"/>
                    <a:pt x="2414" y="52"/>
                    <a:pt x="2352" y="37"/>
                  </a:cubicBezTo>
                  <a:cubicBezTo>
                    <a:pt x="2275" y="12"/>
                    <a:pt x="2199" y="0"/>
                    <a:pt x="212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4339825" y="1739050"/>
              <a:ext cx="62275" cy="410525"/>
            </a:xfrm>
            <a:custGeom>
              <a:avLst/>
              <a:gdLst/>
              <a:ahLst/>
              <a:cxnLst/>
              <a:rect l="l" t="t" r="r" b="b"/>
              <a:pathLst>
                <a:path w="2491" h="16421" extrusionOk="0">
                  <a:moveTo>
                    <a:pt x="2135" y="1"/>
                  </a:moveTo>
                  <a:cubicBezTo>
                    <a:pt x="1806" y="1"/>
                    <a:pt x="1477" y="172"/>
                    <a:pt x="1330" y="534"/>
                  </a:cubicBezTo>
                  <a:cubicBezTo>
                    <a:pt x="387" y="2792"/>
                    <a:pt x="0" y="5268"/>
                    <a:pt x="31" y="7712"/>
                  </a:cubicBezTo>
                  <a:cubicBezTo>
                    <a:pt x="62" y="10666"/>
                    <a:pt x="681" y="13590"/>
                    <a:pt x="1516" y="16421"/>
                  </a:cubicBezTo>
                  <a:cubicBezTo>
                    <a:pt x="1516" y="16390"/>
                    <a:pt x="1516" y="16344"/>
                    <a:pt x="1531" y="16313"/>
                  </a:cubicBezTo>
                  <a:cubicBezTo>
                    <a:pt x="789" y="10914"/>
                    <a:pt x="1114" y="5360"/>
                    <a:pt x="2491" y="70"/>
                  </a:cubicBezTo>
                  <a:cubicBezTo>
                    <a:pt x="2378" y="24"/>
                    <a:pt x="2256" y="1"/>
                    <a:pt x="2135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4340575" y="1902050"/>
              <a:ext cx="67325" cy="247525"/>
            </a:xfrm>
            <a:custGeom>
              <a:avLst/>
              <a:gdLst/>
              <a:ahLst/>
              <a:cxnLst/>
              <a:rect l="l" t="t" r="r" b="b"/>
              <a:pathLst>
                <a:path w="2693" h="9901" extrusionOk="0">
                  <a:moveTo>
                    <a:pt x="16" y="1"/>
                  </a:moveTo>
                  <a:cubicBezTo>
                    <a:pt x="1" y="403"/>
                    <a:pt x="1" y="805"/>
                    <a:pt x="1" y="1192"/>
                  </a:cubicBezTo>
                  <a:cubicBezTo>
                    <a:pt x="32" y="4146"/>
                    <a:pt x="651" y="7070"/>
                    <a:pt x="1486" y="9901"/>
                  </a:cubicBezTo>
                  <a:cubicBezTo>
                    <a:pt x="1501" y="7766"/>
                    <a:pt x="2337" y="4951"/>
                    <a:pt x="2507" y="2831"/>
                  </a:cubicBezTo>
                  <a:cubicBezTo>
                    <a:pt x="2569" y="2058"/>
                    <a:pt x="2631" y="1284"/>
                    <a:pt x="2693" y="511"/>
                  </a:cubicBezTo>
                  <a:lnTo>
                    <a:pt x="2693" y="511"/>
                  </a:lnTo>
                  <a:cubicBezTo>
                    <a:pt x="2399" y="1284"/>
                    <a:pt x="2058" y="2042"/>
                    <a:pt x="1594" y="2739"/>
                  </a:cubicBezTo>
                  <a:cubicBezTo>
                    <a:pt x="1532" y="2831"/>
                    <a:pt x="1455" y="2940"/>
                    <a:pt x="1331" y="2955"/>
                  </a:cubicBezTo>
                  <a:cubicBezTo>
                    <a:pt x="1177" y="2955"/>
                    <a:pt x="1084" y="2800"/>
                    <a:pt x="1022" y="2661"/>
                  </a:cubicBezTo>
                  <a:cubicBezTo>
                    <a:pt x="635" y="1795"/>
                    <a:pt x="295" y="913"/>
                    <a:pt x="16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4204075" y="2063325"/>
              <a:ext cx="199175" cy="217750"/>
            </a:xfrm>
            <a:custGeom>
              <a:avLst/>
              <a:gdLst/>
              <a:ahLst/>
              <a:cxnLst/>
              <a:rect l="l" t="t" r="r" b="b"/>
              <a:pathLst>
                <a:path w="7967" h="8710" extrusionOk="0">
                  <a:moveTo>
                    <a:pt x="1779" y="0"/>
                  </a:moveTo>
                  <a:lnTo>
                    <a:pt x="3048" y="3233"/>
                  </a:lnTo>
                  <a:cubicBezTo>
                    <a:pt x="2027" y="2707"/>
                    <a:pt x="1006" y="2166"/>
                    <a:pt x="0" y="1609"/>
                  </a:cubicBezTo>
                  <a:lnTo>
                    <a:pt x="0" y="1609"/>
                  </a:lnTo>
                  <a:cubicBezTo>
                    <a:pt x="635" y="2475"/>
                    <a:pt x="1346" y="3295"/>
                    <a:pt x="2120" y="4053"/>
                  </a:cubicBezTo>
                  <a:cubicBezTo>
                    <a:pt x="3899" y="5801"/>
                    <a:pt x="5941" y="7255"/>
                    <a:pt x="7967" y="8709"/>
                  </a:cubicBezTo>
                  <a:cubicBezTo>
                    <a:pt x="6513" y="6930"/>
                    <a:pt x="4703" y="4749"/>
                    <a:pt x="3527" y="2769"/>
                  </a:cubicBezTo>
                  <a:cubicBezTo>
                    <a:pt x="2970" y="1841"/>
                    <a:pt x="2398" y="897"/>
                    <a:pt x="177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4261700" y="2299600"/>
              <a:ext cx="201125" cy="158600"/>
            </a:xfrm>
            <a:custGeom>
              <a:avLst/>
              <a:gdLst/>
              <a:ahLst/>
              <a:cxnLst/>
              <a:rect l="l" t="t" r="r" b="b"/>
              <a:pathLst>
                <a:path w="8045" h="6344" extrusionOk="0">
                  <a:moveTo>
                    <a:pt x="1903" y="1"/>
                  </a:moveTo>
                  <a:lnTo>
                    <a:pt x="1903" y="1"/>
                  </a:lnTo>
                  <a:cubicBezTo>
                    <a:pt x="2491" y="991"/>
                    <a:pt x="3063" y="1981"/>
                    <a:pt x="3589" y="3002"/>
                  </a:cubicBezTo>
                  <a:cubicBezTo>
                    <a:pt x="3448" y="3073"/>
                    <a:pt x="3297" y="3101"/>
                    <a:pt x="3141" y="3101"/>
                  </a:cubicBezTo>
                  <a:cubicBezTo>
                    <a:pt x="2855" y="3101"/>
                    <a:pt x="2555" y="3004"/>
                    <a:pt x="2274" y="2894"/>
                  </a:cubicBezTo>
                  <a:cubicBezTo>
                    <a:pt x="1501" y="2615"/>
                    <a:pt x="743" y="2290"/>
                    <a:pt x="0" y="1919"/>
                  </a:cubicBezTo>
                  <a:lnTo>
                    <a:pt x="0" y="1919"/>
                  </a:lnTo>
                  <a:cubicBezTo>
                    <a:pt x="928" y="2785"/>
                    <a:pt x="1872" y="3621"/>
                    <a:pt x="2924" y="4332"/>
                  </a:cubicBezTo>
                  <a:cubicBezTo>
                    <a:pt x="4440" y="5384"/>
                    <a:pt x="6188" y="6173"/>
                    <a:pt x="8044" y="6343"/>
                  </a:cubicBezTo>
                  <a:cubicBezTo>
                    <a:pt x="6312" y="4704"/>
                    <a:pt x="4146" y="1997"/>
                    <a:pt x="2367" y="403"/>
                  </a:cubicBezTo>
                  <a:cubicBezTo>
                    <a:pt x="2212" y="264"/>
                    <a:pt x="2058" y="140"/>
                    <a:pt x="1903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4342900" y="2533575"/>
              <a:ext cx="204225" cy="105625"/>
            </a:xfrm>
            <a:custGeom>
              <a:avLst/>
              <a:gdLst/>
              <a:ahLst/>
              <a:cxnLst/>
              <a:rect l="l" t="t" r="r" b="b"/>
              <a:pathLst>
                <a:path w="8169" h="4225" extrusionOk="0">
                  <a:moveTo>
                    <a:pt x="2275" y="1"/>
                  </a:moveTo>
                  <a:lnTo>
                    <a:pt x="2275" y="1"/>
                  </a:lnTo>
                  <a:cubicBezTo>
                    <a:pt x="2770" y="558"/>
                    <a:pt x="3265" y="1130"/>
                    <a:pt x="3729" y="1703"/>
                  </a:cubicBezTo>
                  <a:cubicBezTo>
                    <a:pt x="3822" y="1826"/>
                    <a:pt x="3930" y="1996"/>
                    <a:pt x="3853" y="2136"/>
                  </a:cubicBezTo>
                  <a:cubicBezTo>
                    <a:pt x="3803" y="2235"/>
                    <a:pt x="3674" y="2264"/>
                    <a:pt x="3554" y="2264"/>
                  </a:cubicBezTo>
                  <a:cubicBezTo>
                    <a:pt x="3523" y="2264"/>
                    <a:pt x="3494" y="2263"/>
                    <a:pt x="3466" y="2259"/>
                  </a:cubicBezTo>
                  <a:cubicBezTo>
                    <a:pt x="2306" y="2198"/>
                    <a:pt x="1146" y="2074"/>
                    <a:pt x="1" y="1873"/>
                  </a:cubicBezTo>
                  <a:lnTo>
                    <a:pt x="1" y="1873"/>
                  </a:lnTo>
                  <a:cubicBezTo>
                    <a:pt x="774" y="2306"/>
                    <a:pt x="1579" y="2662"/>
                    <a:pt x="2414" y="2956"/>
                  </a:cubicBezTo>
                  <a:cubicBezTo>
                    <a:pt x="4270" y="3605"/>
                    <a:pt x="6219" y="3946"/>
                    <a:pt x="8169" y="4224"/>
                  </a:cubicBezTo>
                  <a:cubicBezTo>
                    <a:pt x="6622" y="3219"/>
                    <a:pt x="4889" y="1734"/>
                    <a:pt x="3358" y="713"/>
                  </a:cubicBezTo>
                  <a:cubicBezTo>
                    <a:pt x="3002" y="465"/>
                    <a:pt x="2631" y="233"/>
                    <a:pt x="227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4477500" y="2745900"/>
              <a:ext cx="177925" cy="60850"/>
            </a:xfrm>
            <a:custGeom>
              <a:avLst/>
              <a:gdLst/>
              <a:ahLst/>
              <a:cxnLst/>
              <a:rect l="l" t="t" r="r" b="b"/>
              <a:pathLst>
                <a:path w="7117" h="2434" extrusionOk="0">
                  <a:moveTo>
                    <a:pt x="1872" y="1"/>
                  </a:moveTo>
                  <a:cubicBezTo>
                    <a:pt x="2150" y="248"/>
                    <a:pt x="2429" y="496"/>
                    <a:pt x="2707" y="728"/>
                  </a:cubicBezTo>
                  <a:cubicBezTo>
                    <a:pt x="2846" y="851"/>
                    <a:pt x="2986" y="1006"/>
                    <a:pt x="2955" y="1176"/>
                  </a:cubicBezTo>
                  <a:cubicBezTo>
                    <a:pt x="2908" y="1362"/>
                    <a:pt x="2676" y="1439"/>
                    <a:pt x="2475" y="1470"/>
                  </a:cubicBezTo>
                  <a:cubicBezTo>
                    <a:pt x="1655" y="1609"/>
                    <a:pt x="835" y="1702"/>
                    <a:pt x="0" y="1764"/>
                  </a:cubicBezTo>
                  <a:cubicBezTo>
                    <a:pt x="1757" y="2216"/>
                    <a:pt x="3565" y="2433"/>
                    <a:pt x="5374" y="2433"/>
                  </a:cubicBezTo>
                  <a:cubicBezTo>
                    <a:pt x="5795" y="2433"/>
                    <a:pt x="6216" y="2422"/>
                    <a:pt x="6636" y="2398"/>
                  </a:cubicBezTo>
                  <a:cubicBezTo>
                    <a:pt x="6838" y="2383"/>
                    <a:pt x="7085" y="2321"/>
                    <a:pt x="7116" y="2120"/>
                  </a:cubicBezTo>
                  <a:lnTo>
                    <a:pt x="6884" y="1594"/>
                  </a:lnTo>
                  <a:cubicBezTo>
                    <a:pt x="5198" y="1114"/>
                    <a:pt x="3527" y="573"/>
                    <a:pt x="187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4419875" y="2104300"/>
              <a:ext cx="114875" cy="242125"/>
            </a:xfrm>
            <a:custGeom>
              <a:avLst/>
              <a:gdLst/>
              <a:ahLst/>
              <a:cxnLst/>
              <a:rect l="l" t="t" r="r" b="b"/>
              <a:pathLst>
                <a:path w="4595" h="9685" extrusionOk="0">
                  <a:moveTo>
                    <a:pt x="4595" y="1"/>
                  </a:moveTo>
                  <a:lnTo>
                    <a:pt x="4595" y="1"/>
                  </a:lnTo>
                  <a:cubicBezTo>
                    <a:pt x="3775" y="1177"/>
                    <a:pt x="2955" y="2352"/>
                    <a:pt x="2119" y="3528"/>
                  </a:cubicBezTo>
                  <a:cubicBezTo>
                    <a:pt x="2073" y="3590"/>
                    <a:pt x="2011" y="3667"/>
                    <a:pt x="1918" y="3683"/>
                  </a:cubicBezTo>
                  <a:cubicBezTo>
                    <a:pt x="1907" y="3685"/>
                    <a:pt x="1896" y="3685"/>
                    <a:pt x="1886" y="3685"/>
                  </a:cubicBezTo>
                  <a:cubicBezTo>
                    <a:pt x="1724" y="3685"/>
                    <a:pt x="1654" y="3470"/>
                    <a:pt x="1640" y="3296"/>
                  </a:cubicBezTo>
                  <a:cubicBezTo>
                    <a:pt x="1594" y="2801"/>
                    <a:pt x="1563" y="2306"/>
                    <a:pt x="1547" y="1795"/>
                  </a:cubicBezTo>
                  <a:cubicBezTo>
                    <a:pt x="727" y="4379"/>
                    <a:pt x="62" y="6993"/>
                    <a:pt x="0" y="9685"/>
                  </a:cubicBezTo>
                  <a:cubicBezTo>
                    <a:pt x="1068" y="7565"/>
                    <a:pt x="2769" y="4255"/>
                    <a:pt x="3728" y="2089"/>
                  </a:cubicBezTo>
                  <a:cubicBezTo>
                    <a:pt x="4038" y="1409"/>
                    <a:pt x="4332" y="713"/>
                    <a:pt x="459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4489875" y="2281425"/>
              <a:ext cx="84325" cy="254125"/>
            </a:xfrm>
            <a:custGeom>
              <a:avLst/>
              <a:gdLst/>
              <a:ahLst/>
              <a:cxnLst/>
              <a:rect l="l" t="t" r="r" b="b"/>
              <a:pathLst>
                <a:path w="3373" h="10165" extrusionOk="0">
                  <a:moveTo>
                    <a:pt x="1532" y="1"/>
                  </a:moveTo>
                  <a:lnTo>
                    <a:pt x="1532" y="1"/>
                  </a:lnTo>
                  <a:cubicBezTo>
                    <a:pt x="480" y="3265"/>
                    <a:pt x="0" y="6730"/>
                    <a:pt x="155" y="10164"/>
                  </a:cubicBezTo>
                  <a:cubicBezTo>
                    <a:pt x="1145" y="7844"/>
                    <a:pt x="2274" y="4781"/>
                    <a:pt x="3295" y="2476"/>
                  </a:cubicBezTo>
                  <a:cubicBezTo>
                    <a:pt x="3326" y="2430"/>
                    <a:pt x="3342" y="2368"/>
                    <a:pt x="3372" y="2306"/>
                  </a:cubicBezTo>
                  <a:lnTo>
                    <a:pt x="3372" y="2306"/>
                  </a:lnTo>
                  <a:cubicBezTo>
                    <a:pt x="2754" y="3079"/>
                    <a:pt x="2135" y="3853"/>
                    <a:pt x="1501" y="4595"/>
                  </a:cubicBezTo>
                  <a:cubicBezTo>
                    <a:pt x="1160" y="3605"/>
                    <a:pt x="1191" y="2538"/>
                    <a:pt x="1315" y="1501"/>
                  </a:cubicBezTo>
                  <a:cubicBezTo>
                    <a:pt x="1361" y="991"/>
                    <a:pt x="1454" y="496"/>
                    <a:pt x="153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4593125" y="2479450"/>
              <a:ext cx="89350" cy="234775"/>
            </a:xfrm>
            <a:custGeom>
              <a:avLst/>
              <a:gdLst/>
              <a:ahLst/>
              <a:cxnLst/>
              <a:rect l="l" t="t" r="r" b="b"/>
              <a:pathLst>
                <a:path w="3574" h="9391" extrusionOk="0">
                  <a:moveTo>
                    <a:pt x="975" y="0"/>
                  </a:moveTo>
                  <a:cubicBezTo>
                    <a:pt x="202" y="3001"/>
                    <a:pt x="78" y="6265"/>
                    <a:pt x="0" y="9390"/>
                  </a:cubicBezTo>
                  <a:cubicBezTo>
                    <a:pt x="805" y="6745"/>
                    <a:pt x="2321" y="4053"/>
                    <a:pt x="3141" y="1408"/>
                  </a:cubicBezTo>
                  <a:cubicBezTo>
                    <a:pt x="3295" y="944"/>
                    <a:pt x="3435" y="495"/>
                    <a:pt x="3574" y="16"/>
                  </a:cubicBezTo>
                  <a:lnTo>
                    <a:pt x="3574" y="16"/>
                  </a:lnTo>
                  <a:cubicBezTo>
                    <a:pt x="2847" y="1068"/>
                    <a:pt x="2104" y="2104"/>
                    <a:pt x="1315" y="3125"/>
                  </a:cubicBezTo>
                  <a:cubicBezTo>
                    <a:pt x="1099" y="2089"/>
                    <a:pt x="1006" y="1052"/>
                    <a:pt x="975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4700625" y="2673200"/>
              <a:ext cx="69250" cy="199575"/>
            </a:xfrm>
            <a:custGeom>
              <a:avLst/>
              <a:gdLst/>
              <a:ahLst/>
              <a:cxnLst/>
              <a:rect l="l" t="t" r="r" b="b"/>
              <a:pathLst>
                <a:path w="2770" h="7983" extrusionOk="0">
                  <a:moveTo>
                    <a:pt x="2770" y="0"/>
                  </a:moveTo>
                  <a:lnTo>
                    <a:pt x="2770" y="0"/>
                  </a:lnTo>
                  <a:cubicBezTo>
                    <a:pt x="2383" y="975"/>
                    <a:pt x="1996" y="1934"/>
                    <a:pt x="1594" y="2909"/>
                  </a:cubicBezTo>
                  <a:cubicBezTo>
                    <a:pt x="1517" y="3094"/>
                    <a:pt x="1409" y="3311"/>
                    <a:pt x="1208" y="3311"/>
                  </a:cubicBezTo>
                  <a:cubicBezTo>
                    <a:pt x="1201" y="3311"/>
                    <a:pt x="1194" y="3312"/>
                    <a:pt x="1187" y="3312"/>
                  </a:cubicBezTo>
                  <a:cubicBezTo>
                    <a:pt x="982" y="3312"/>
                    <a:pt x="849" y="3088"/>
                    <a:pt x="759" y="2893"/>
                  </a:cubicBezTo>
                  <a:cubicBezTo>
                    <a:pt x="465" y="2182"/>
                    <a:pt x="218" y="1454"/>
                    <a:pt x="32" y="696"/>
                  </a:cubicBezTo>
                  <a:lnTo>
                    <a:pt x="32" y="696"/>
                  </a:lnTo>
                  <a:cubicBezTo>
                    <a:pt x="1" y="3156"/>
                    <a:pt x="310" y="5616"/>
                    <a:pt x="929" y="7983"/>
                  </a:cubicBezTo>
                  <a:cubicBezTo>
                    <a:pt x="1378" y="6296"/>
                    <a:pt x="2089" y="4889"/>
                    <a:pt x="2368" y="3172"/>
                  </a:cubicBezTo>
                  <a:cubicBezTo>
                    <a:pt x="2553" y="2120"/>
                    <a:pt x="2677" y="1052"/>
                    <a:pt x="2770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8" name="Google Shape;298;p7"/>
          <p:cNvGrpSpPr/>
          <p:nvPr/>
        </p:nvGrpSpPr>
        <p:grpSpPr>
          <a:xfrm>
            <a:off x="168528" y="279252"/>
            <a:ext cx="8597850" cy="4709369"/>
            <a:chOff x="168528" y="279252"/>
            <a:chExt cx="8597850" cy="4709369"/>
          </a:xfrm>
        </p:grpSpPr>
        <p:sp>
          <p:nvSpPr>
            <p:cNvPr id="299" name="Google Shape;299;p7"/>
            <p:cNvSpPr/>
            <p:nvPr/>
          </p:nvSpPr>
          <p:spPr>
            <a:xfrm>
              <a:off x="3989267" y="4824334"/>
              <a:ext cx="132754" cy="164288"/>
            </a:xfrm>
            <a:custGeom>
              <a:avLst/>
              <a:gdLst/>
              <a:ahLst/>
              <a:cxnLst/>
              <a:rect l="l" t="t" r="r" b="b"/>
              <a:pathLst>
                <a:path w="3709" h="4590" extrusionOk="0">
                  <a:moveTo>
                    <a:pt x="1855" y="0"/>
                  </a:moveTo>
                  <a:cubicBezTo>
                    <a:pt x="1794" y="1247"/>
                    <a:pt x="1004" y="2250"/>
                    <a:pt x="1" y="2310"/>
                  </a:cubicBezTo>
                  <a:cubicBezTo>
                    <a:pt x="1004" y="2341"/>
                    <a:pt x="1794" y="3344"/>
                    <a:pt x="1855" y="4590"/>
                  </a:cubicBezTo>
                  <a:cubicBezTo>
                    <a:pt x="1916" y="3344"/>
                    <a:pt x="2706" y="2371"/>
                    <a:pt x="3709" y="2310"/>
                  </a:cubicBezTo>
                  <a:cubicBezTo>
                    <a:pt x="2706" y="2250"/>
                    <a:pt x="1916" y="1247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8632514" y="2897408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47"/>
                    <a:pt x="1003" y="2220"/>
                    <a:pt x="0" y="2280"/>
                  </a:cubicBezTo>
                  <a:cubicBezTo>
                    <a:pt x="1003" y="2341"/>
                    <a:pt x="1824" y="3344"/>
                    <a:pt x="1885" y="4560"/>
                  </a:cubicBezTo>
                  <a:cubicBezTo>
                    <a:pt x="1915" y="3344"/>
                    <a:pt x="2736" y="2341"/>
                    <a:pt x="3739" y="2280"/>
                  </a:cubicBezTo>
                  <a:cubicBezTo>
                    <a:pt x="2736" y="2220"/>
                    <a:pt x="1915" y="1247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168528" y="3233435"/>
              <a:ext cx="132754" cy="163250"/>
            </a:xfrm>
            <a:custGeom>
              <a:avLst/>
              <a:gdLst/>
              <a:ahLst/>
              <a:cxnLst/>
              <a:rect l="l" t="t" r="r" b="b"/>
              <a:pathLst>
                <a:path w="3709" h="4561" extrusionOk="0">
                  <a:moveTo>
                    <a:pt x="1854" y="1"/>
                  </a:moveTo>
                  <a:cubicBezTo>
                    <a:pt x="1824" y="1217"/>
                    <a:pt x="1003" y="2220"/>
                    <a:pt x="0" y="2281"/>
                  </a:cubicBezTo>
                  <a:cubicBezTo>
                    <a:pt x="1003" y="2341"/>
                    <a:pt x="1824" y="3314"/>
                    <a:pt x="1854" y="4560"/>
                  </a:cubicBezTo>
                  <a:cubicBezTo>
                    <a:pt x="1915" y="3314"/>
                    <a:pt x="2705" y="2341"/>
                    <a:pt x="3708" y="2281"/>
                  </a:cubicBezTo>
                  <a:cubicBezTo>
                    <a:pt x="2705" y="2220"/>
                    <a:pt x="1915" y="121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244169" y="1069188"/>
              <a:ext cx="133864" cy="164288"/>
            </a:xfrm>
            <a:custGeom>
              <a:avLst/>
              <a:gdLst/>
              <a:ahLst/>
              <a:cxnLst/>
              <a:rect l="l" t="t" r="r" b="b"/>
              <a:pathLst>
                <a:path w="3740" h="4590" extrusionOk="0">
                  <a:moveTo>
                    <a:pt x="1885" y="0"/>
                  </a:moveTo>
                  <a:cubicBezTo>
                    <a:pt x="1824" y="1246"/>
                    <a:pt x="1004" y="2249"/>
                    <a:pt x="1" y="2280"/>
                  </a:cubicBezTo>
                  <a:lnTo>
                    <a:pt x="1" y="2310"/>
                  </a:lnTo>
                  <a:cubicBezTo>
                    <a:pt x="1004" y="2341"/>
                    <a:pt x="1824" y="3344"/>
                    <a:pt x="1885" y="4590"/>
                  </a:cubicBezTo>
                  <a:cubicBezTo>
                    <a:pt x="1916" y="3344"/>
                    <a:pt x="2736" y="2341"/>
                    <a:pt x="3739" y="2310"/>
                  </a:cubicBezTo>
                  <a:cubicBezTo>
                    <a:pt x="3739" y="2310"/>
                    <a:pt x="3739" y="2310"/>
                    <a:pt x="3739" y="2280"/>
                  </a:cubicBezTo>
                  <a:cubicBezTo>
                    <a:pt x="2736" y="2249"/>
                    <a:pt x="1916" y="1246"/>
                    <a:pt x="188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8684348" y="2583654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69"/>
                    <a:pt x="214" y="852"/>
                    <a:pt x="426" y="852"/>
                  </a:cubicBezTo>
                  <a:cubicBezTo>
                    <a:pt x="669" y="852"/>
                    <a:pt x="852" y="669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87176" y="4830260"/>
              <a:ext cx="31569" cy="30495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456" y="0"/>
                  </a:moveTo>
                  <a:cubicBezTo>
                    <a:pt x="213" y="0"/>
                    <a:pt x="0" y="183"/>
                    <a:pt x="0" y="426"/>
                  </a:cubicBezTo>
                  <a:cubicBezTo>
                    <a:pt x="0" y="669"/>
                    <a:pt x="213" y="852"/>
                    <a:pt x="456" y="852"/>
                  </a:cubicBezTo>
                  <a:cubicBezTo>
                    <a:pt x="669" y="852"/>
                    <a:pt x="882" y="669"/>
                    <a:pt x="882" y="426"/>
                  </a:cubicBezTo>
                  <a:cubicBezTo>
                    <a:pt x="882" y="183"/>
                    <a:pt x="669" y="0"/>
                    <a:pt x="45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8513255" y="4644790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3243344" y="279252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3005756" y="4558221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69" y="851"/>
                    <a:pt x="851" y="669"/>
                    <a:pt x="851" y="426"/>
                  </a:cubicBezTo>
                  <a:cubicBezTo>
                    <a:pt x="851" y="183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426144" y="4675287"/>
              <a:ext cx="132754" cy="163214"/>
            </a:xfrm>
            <a:custGeom>
              <a:avLst/>
              <a:gdLst/>
              <a:ahLst/>
              <a:cxnLst/>
              <a:rect l="l" t="t" r="r" b="b"/>
              <a:pathLst>
                <a:path w="3709" h="4560" extrusionOk="0">
                  <a:moveTo>
                    <a:pt x="1854" y="0"/>
                  </a:moveTo>
                  <a:cubicBezTo>
                    <a:pt x="1793" y="1216"/>
                    <a:pt x="1003" y="2219"/>
                    <a:pt x="0" y="2280"/>
                  </a:cubicBezTo>
                  <a:cubicBezTo>
                    <a:pt x="1003" y="2310"/>
                    <a:pt x="1793" y="3314"/>
                    <a:pt x="1854" y="4560"/>
                  </a:cubicBezTo>
                  <a:cubicBezTo>
                    <a:pt x="1915" y="3314"/>
                    <a:pt x="2705" y="2341"/>
                    <a:pt x="3708" y="2280"/>
                  </a:cubicBezTo>
                  <a:cubicBezTo>
                    <a:pt x="2705" y="2219"/>
                    <a:pt x="1915" y="1216"/>
                    <a:pt x="1854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8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8"/>
          <p:cNvSpPr txBox="1"/>
          <p:nvPr>
            <p:ph type="title"/>
          </p:nvPr>
        </p:nvSpPr>
        <p:spPr>
          <a:xfrm>
            <a:off x="713225" y="539500"/>
            <a:ext cx="5455200" cy="236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5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12" name="Google Shape;312;p8"/>
          <p:cNvGrpSpPr/>
          <p:nvPr/>
        </p:nvGrpSpPr>
        <p:grpSpPr>
          <a:xfrm rot="10800000">
            <a:off x="7894037" y="-105615"/>
            <a:ext cx="965219" cy="1741545"/>
            <a:chOff x="4150700" y="1739050"/>
            <a:chExt cx="690725" cy="1246275"/>
          </a:xfrm>
        </p:grpSpPr>
        <p:sp>
          <p:nvSpPr>
            <p:cNvPr id="313" name="Google Shape;313;p8"/>
            <p:cNvSpPr/>
            <p:nvPr/>
          </p:nvSpPr>
          <p:spPr>
            <a:xfrm>
              <a:off x="4368425" y="2026575"/>
              <a:ext cx="473000" cy="958750"/>
            </a:xfrm>
            <a:custGeom>
              <a:avLst/>
              <a:gdLst/>
              <a:ahLst/>
              <a:cxnLst/>
              <a:rect l="l" t="t" r="r" b="b"/>
              <a:pathLst>
                <a:path w="18920" h="38350" fill="none" extrusionOk="0">
                  <a:moveTo>
                    <a:pt x="18920" y="38349"/>
                  </a:moveTo>
                  <a:cubicBezTo>
                    <a:pt x="16383" y="36415"/>
                    <a:pt x="14279" y="33971"/>
                    <a:pt x="12314" y="31450"/>
                  </a:cubicBezTo>
                  <a:cubicBezTo>
                    <a:pt x="8803" y="26917"/>
                    <a:pt x="5678" y="22060"/>
                    <a:pt x="3466" y="16754"/>
                  </a:cubicBezTo>
                  <a:cubicBezTo>
                    <a:pt x="1254" y="11463"/>
                    <a:pt x="1" y="5724"/>
                    <a:pt x="310" y="1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339825" y="1739075"/>
              <a:ext cx="78125" cy="410500"/>
            </a:xfrm>
            <a:custGeom>
              <a:avLst/>
              <a:gdLst/>
              <a:ahLst/>
              <a:cxnLst/>
              <a:rect l="l" t="t" r="r" b="b"/>
              <a:pathLst>
                <a:path w="3125" h="16420" extrusionOk="0">
                  <a:moveTo>
                    <a:pt x="2130" y="0"/>
                  </a:moveTo>
                  <a:cubicBezTo>
                    <a:pt x="1803" y="0"/>
                    <a:pt x="1475" y="173"/>
                    <a:pt x="1330" y="533"/>
                  </a:cubicBezTo>
                  <a:cubicBezTo>
                    <a:pt x="387" y="2791"/>
                    <a:pt x="0" y="5267"/>
                    <a:pt x="31" y="7711"/>
                  </a:cubicBezTo>
                  <a:cubicBezTo>
                    <a:pt x="62" y="10665"/>
                    <a:pt x="681" y="13589"/>
                    <a:pt x="1516" y="16420"/>
                  </a:cubicBezTo>
                  <a:cubicBezTo>
                    <a:pt x="1531" y="14285"/>
                    <a:pt x="2367" y="11470"/>
                    <a:pt x="2537" y="9350"/>
                  </a:cubicBezTo>
                  <a:cubicBezTo>
                    <a:pt x="2707" y="7123"/>
                    <a:pt x="2877" y="4911"/>
                    <a:pt x="3063" y="2683"/>
                  </a:cubicBezTo>
                  <a:cubicBezTo>
                    <a:pt x="3109" y="2033"/>
                    <a:pt x="3125" y="1306"/>
                    <a:pt x="2970" y="657"/>
                  </a:cubicBezTo>
                  <a:cubicBezTo>
                    <a:pt x="2879" y="227"/>
                    <a:pt x="2506" y="0"/>
                    <a:pt x="2130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50700" y="1977475"/>
              <a:ext cx="252550" cy="303600"/>
            </a:xfrm>
            <a:custGeom>
              <a:avLst/>
              <a:gdLst/>
              <a:ahLst/>
              <a:cxnLst/>
              <a:rect l="l" t="t" r="r" b="b"/>
              <a:pathLst>
                <a:path w="10102" h="12144" extrusionOk="0">
                  <a:moveTo>
                    <a:pt x="588" y="0"/>
                  </a:moveTo>
                  <a:cubicBezTo>
                    <a:pt x="47" y="0"/>
                    <a:pt x="1" y="789"/>
                    <a:pt x="171" y="1299"/>
                  </a:cubicBezTo>
                  <a:cubicBezTo>
                    <a:pt x="960" y="3666"/>
                    <a:pt x="2476" y="5739"/>
                    <a:pt x="4255" y="7487"/>
                  </a:cubicBezTo>
                  <a:cubicBezTo>
                    <a:pt x="6034" y="9235"/>
                    <a:pt x="8076" y="10689"/>
                    <a:pt x="10102" y="12143"/>
                  </a:cubicBezTo>
                  <a:cubicBezTo>
                    <a:pt x="8648" y="10364"/>
                    <a:pt x="6838" y="8183"/>
                    <a:pt x="5662" y="6203"/>
                  </a:cubicBezTo>
                  <a:cubicBezTo>
                    <a:pt x="4378" y="4038"/>
                    <a:pt x="3048" y="1841"/>
                    <a:pt x="1099" y="248"/>
                  </a:cubicBezTo>
                  <a:cubicBezTo>
                    <a:pt x="960" y="124"/>
                    <a:pt x="774" y="0"/>
                    <a:pt x="588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186275" y="2227600"/>
              <a:ext cx="276550" cy="230600"/>
            </a:xfrm>
            <a:custGeom>
              <a:avLst/>
              <a:gdLst/>
              <a:ahLst/>
              <a:cxnLst/>
              <a:rect l="l" t="t" r="r" b="b"/>
              <a:pathLst>
                <a:path w="11062" h="9224" extrusionOk="0">
                  <a:moveTo>
                    <a:pt x="734" y="1"/>
                  </a:moveTo>
                  <a:cubicBezTo>
                    <a:pt x="486" y="1"/>
                    <a:pt x="233" y="102"/>
                    <a:pt x="109" y="313"/>
                  </a:cubicBezTo>
                  <a:cubicBezTo>
                    <a:pt x="1" y="499"/>
                    <a:pt x="1" y="731"/>
                    <a:pt x="32" y="932"/>
                  </a:cubicBezTo>
                  <a:cubicBezTo>
                    <a:pt x="202" y="1984"/>
                    <a:pt x="991" y="2819"/>
                    <a:pt x="1749" y="3562"/>
                  </a:cubicBezTo>
                  <a:cubicBezTo>
                    <a:pt x="3064" y="4861"/>
                    <a:pt x="4409" y="6176"/>
                    <a:pt x="5941" y="7212"/>
                  </a:cubicBezTo>
                  <a:cubicBezTo>
                    <a:pt x="7457" y="8264"/>
                    <a:pt x="9205" y="9053"/>
                    <a:pt x="11061" y="9223"/>
                  </a:cubicBezTo>
                  <a:cubicBezTo>
                    <a:pt x="9329" y="7584"/>
                    <a:pt x="7163" y="4877"/>
                    <a:pt x="5384" y="3283"/>
                  </a:cubicBezTo>
                  <a:cubicBezTo>
                    <a:pt x="4224" y="2262"/>
                    <a:pt x="3002" y="1303"/>
                    <a:pt x="1733" y="421"/>
                  </a:cubicBezTo>
                  <a:cubicBezTo>
                    <a:pt x="1486" y="251"/>
                    <a:pt x="1223" y="66"/>
                    <a:pt x="913" y="19"/>
                  </a:cubicBezTo>
                  <a:cubicBezTo>
                    <a:pt x="855" y="7"/>
                    <a:pt x="795" y="1"/>
                    <a:pt x="73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260150" y="2477625"/>
              <a:ext cx="286975" cy="161575"/>
            </a:xfrm>
            <a:custGeom>
              <a:avLst/>
              <a:gdLst/>
              <a:ahLst/>
              <a:cxnLst/>
              <a:rect l="l" t="t" r="r" b="b"/>
              <a:pathLst>
                <a:path w="11479" h="6463" extrusionOk="0">
                  <a:moveTo>
                    <a:pt x="812" y="1"/>
                  </a:moveTo>
                  <a:cubicBezTo>
                    <a:pt x="743" y="1"/>
                    <a:pt x="673" y="9"/>
                    <a:pt x="604" y="27"/>
                  </a:cubicBezTo>
                  <a:cubicBezTo>
                    <a:pt x="201" y="151"/>
                    <a:pt x="0" y="646"/>
                    <a:pt x="78" y="1063"/>
                  </a:cubicBezTo>
                  <a:cubicBezTo>
                    <a:pt x="155" y="1481"/>
                    <a:pt x="433" y="1837"/>
                    <a:pt x="727" y="2146"/>
                  </a:cubicBezTo>
                  <a:cubicBezTo>
                    <a:pt x="2089" y="3569"/>
                    <a:pt x="3868" y="4544"/>
                    <a:pt x="5724" y="5194"/>
                  </a:cubicBezTo>
                  <a:cubicBezTo>
                    <a:pt x="7580" y="5843"/>
                    <a:pt x="9529" y="6184"/>
                    <a:pt x="11479" y="6462"/>
                  </a:cubicBezTo>
                  <a:cubicBezTo>
                    <a:pt x="9932" y="5457"/>
                    <a:pt x="8199" y="3972"/>
                    <a:pt x="6668" y="2951"/>
                  </a:cubicBezTo>
                  <a:cubicBezTo>
                    <a:pt x="5043" y="1837"/>
                    <a:pt x="3295" y="909"/>
                    <a:pt x="1470" y="166"/>
                  </a:cubicBezTo>
                  <a:cubicBezTo>
                    <a:pt x="1257" y="83"/>
                    <a:pt x="1036" y="1"/>
                    <a:pt x="81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320100" y="2690125"/>
              <a:ext cx="335325" cy="116750"/>
            </a:xfrm>
            <a:custGeom>
              <a:avLst/>
              <a:gdLst/>
              <a:ahLst/>
              <a:cxnLst/>
              <a:rect l="l" t="t" r="r" b="b"/>
              <a:pathLst>
                <a:path w="13413" h="4670" extrusionOk="0">
                  <a:moveTo>
                    <a:pt x="1262" y="0"/>
                  </a:moveTo>
                  <a:cubicBezTo>
                    <a:pt x="1035" y="0"/>
                    <a:pt x="805" y="16"/>
                    <a:pt x="572" y="50"/>
                  </a:cubicBezTo>
                  <a:cubicBezTo>
                    <a:pt x="418" y="81"/>
                    <a:pt x="232" y="128"/>
                    <a:pt x="139" y="267"/>
                  </a:cubicBezTo>
                  <a:cubicBezTo>
                    <a:pt x="0" y="453"/>
                    <a:pt x="108" y="716"/>
                    <a:pt x="232" y="917"/>
                  </a:cubicBezTo>
                  <a:cubicBezTo>
                    <a:pt x="774" y="1768"/>
                    <a:pt x="1717" y="2293"/>
                    <a:pt x="2630" y="2711"/>
                  </a:cubicBezTo>
                  <a:cubicBezTo>
                    <a:pt x="5450" y="3999"/>
                    <a:pt x="8532" y="4669"/>
                    <a:pt x="11625" y="4669"/>
                  </a:cubicBezTo>
                  <a:cubicBezTo>
                    <a:pt x="12061" y="4669"/>
                    <a:pt x="12497" y="4656"/>
                    <a:pt x="12932" y="4629"/>
                  </a:cubicBezTo>
                  <a:cubicBezTo>
                    <a:pt x="13134" y="4614"/>
                    <a:pt x="13381" y="4552"/>
                    <a:pt x="13412" y="4351"/>
                  </a:cubicBezTo>
                  <a:lnTo>
                    <a:pt x="13180" y="3825"/>
                  </a:lnTo>
                  <a:cubicBezTo>
                    <a:pt x="10999" y="3206"/>
                    <a:pt x="8833" y="2464"/>
                    <a:pt x="6683" y="1737"/>
                  </a:cubicBezTo>
                  <a:cubicBezTo>
                    <a:pt x="4913" y="1128"/>
                    <a:pt x="3179" y="0"/>
                    <a:pt x="1262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419875" y="1977850"/>
              <a:ext cx="148125" cy="368575"/>
            </a:xfrm>
            <a:custGeom>
              <a:avLst/>
              <a:gdLst/>
              <a:ahLst/>
              <a:cxnLst/>
              <a:rect l="l" t="t" r="r" b="b"/>
              <a:pathLst>
                <a:path w="5925" h="14743" extrusionOk="0">
                  <a:moveTo>
                    <a:pt x="5105" y="1"/>
                  </a:moveTo>
                  <a:cubicBezTo>
                    <a:pt x="4873" y="16"/>
                    <a:pt x="4656" y="171"/>
                    <a:pt x="4471" y="341"/>
                  </a:cubicBezTo>
                  <a:cubicBezTo>
                    <a:pt x="3543" y="1192"/>
                    <a:pt x="3094" y="2429"/>
                    <a:pt x="2661" y="3620"/>
                  </a:cubicBezTo>
                  <a:cubicBezTo>
                    <a:pt x="1377" y="7225"/>
                    <a:pt x="93" y="10906"/>
                    <a:pt x="0" y="14743"/>
                  </a:cubicBezTo>
                  <a:cubicBezTo>
                    <a:pt x="1068" y="12623"/>
                    <a:pt x="2769" y="9313"/>
                    <a:pt x="3728" y="7147"/>
                  </a:cubicBezTo>
                  <a:cubicBezTo>
                    <a:pt x="4517" y="5415"/>
                    <a:pt x="5182" y="3605"/>
                    <a:pt x="5724" y="1779"/>
                  </a:cubicBezTo>
                  <a:cubicBezTo>
                    <a:pt x="5817" y="1424"/>
                    <a:pt x="5925" y="1052"/>
                    <a:pt x="5848" y="697"/>
                  </a:cubicBezTo>
                  <a:cubicBezTo>
                    <a:pt x="5786" y="341"/>
                    <a:pt x="5476" y="1"/>
                    <a:pt x="510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4489475" y="2124125"/>
              <a:ext cx="156650" cy="411425"/>
            </a:xfrm>
            <a:custGeom>
              <a:avLst/>
              <a:gdLst/>
              <a:ahLst/>
              <a:cxnLst/>
              <a:rect l="l" t="t" r="r" b="b"/>
              <a:pathLst>
                <a:path w="6266" h="16457" extrusionOk="0">
                  <a:moveTo>
                    <a:pt x="5515" y="1"/>
                  </a:moveTo>
                  <a:cubicBezTo>
                    <a:pt x="5203" y="1"/>
                    <a:pt x="4884" y="234"/>
                    <a:pt x="4641" y="476"/>
                  </a:cubicBezTo>
                  <a:cubicBezTo>
                    <a:pt x="3419" y="1714"/>
                    <a:pt x="2630" y="3323"/>
                    <a:pt x="2012" y="4963"/>
                  </a:cubicBezTo>
                  <a:cubicBezTo>
                    <a:pt x="635" y="8613"/>
                    <a:pt x="1" y="12543"/>
                    <a:pt x="171" y="16456"/>
                  </a:cubicBezTo>
                  <a:cubicBezTo>
                    <a:pt x="1161" y="14136"/>
                    <a:pt x="2290" y="11073"/>
                    <a:pt x="3311" y="8768"/>
                  </a:cubicBezTo>
                  <a:cubicBezTo>
                    <a:pt x="4348" y="6401"/>
                    <a:pt x="5260" y="3973"/>
                    <a:pt x="6034" y="1513"/>
                  </a:cubicBezTo>
                  <a:cubicBezTo>
                    <a:pt x="6188" y="987"/>
                    <a:pt x="6266" y="275"/>
                    <a:pt x="5771" y="59"/>
                  </a:cubicBezTo>
                  <a:cubicBezTo>
                    <a:pt x="5687" y="19"/>
                    <a:pt x="5601" y="1"/>
                    <a:pt x="551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4593125" y="2346200"/>
              <a:ext cx="109075" cy="368025"/>
            </a:xfrm>
            <a:custGeom>
              <a:avLst/>
              <a:gdLst/>
              <a:ahLst/>
              <a:cxnLst/>
              <a:rect l="l" t="t" r="r" b="b"/>
              <a:pathLst>
                <a:path w="4363" h="14721" extrusionOk="0">
                  <a:moveTo>
                    <a:pt x="3789" y="0"/>
                  </a:moveTo>
                  <a:cubicBezTo>
                    <a:pt x="3488" y="0"/>
                    <a:pt x="3169" y="303"/>
                    <a:pt x="2986" y="597"/>
                  </a:cubicBezTo>
                  <a:cubicBezTo>
                    <a:pt x="341" y="4696"/>
                    <a:pt x="124" y="9847"/>
                    <a:pt x="0" y="14720"/>
                  </a:cubicBezTo>
                  <a:cubicBezTo>
                    <a:pt x="805" y="12075"/>
                    <a:pt x="2321" y="9383"/>
                    <a:pt x="3141" y="6738"/>
                  </a:cubicBezTo>
                  <a:cubicBezTo>
                    <a:pt x="3760" y="4789"/>
                    <a:pt x="4363" y="2793"/>
                    <a:pt x="4285" y="767"/>
                  </a:cubicBezTo>
                  <a:cubicBezTo>
                    <a:pt x="4270" y="504"/>
                    <a:pt x="4239" y="210"/>
                    <a:pt x="4022" y="71"/>
                  </a:cubicBezTo>
                  <a:cubicBezTo>
                    <a:pt x="3948" y="22"/>
                    <a:pt x="3869" y="0"/>
                    <a:pt x="378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4696375" y="2529200"/>
              <a:ext cx="78150" cy="343575"/>
            </a:xfrm>
            <a:custGeom>
              <a:avLst/>
              <a:gdLst/>
              <a:ahLst/>
              <a:cxnLst/>
              <a:rect l="l" t="t" r="r" b="b"/>
              <a:pathLst>
                <a:path w="3126" h="13743" extrusionOk="0">
                  <a:moveTo>
                    <a:pt x="2125" y="0"/>
                  </a:moveTo>
                  <a:cubicBezTo>
                    <a:pt x="1600" y="0"/>
                    <a:pt x="1146" y="576"/>
                    <a:pt x="929" y="1104"/>
                  </a:cubicBezTo>
                  <a:cubicBezTo>
                    <a:pt x="589" y="1986"/>
                    <a:pt x="434" y="2929"/>
                    <a:pt x="341" y="3873"/>
                  </a:cubicBezTo>
                  <a:cubicBezTo>
                    <a:pt x="1" y="7184"/>
                    <a:pt x="264" y="10540"/>
                    <a:pt x="1099" y="13743"/>
                  </a:cubicBezTo>
                  <a:cubicBezTo>
                    <a:pt x="1548" y="12056"/>
                    <a:pt x="2259" y="10649"/>
                    <a:pt x="2538" y="8932"/>
                  </a:cubicBezTo>
                  <a:cubicBezTo>
                    <a:pt x="2955" y="6487"/>
                    <a:pt x="3126" y="4012"/>
                    <a:pt x="3064" y="1537"/>
                  </a:cubicBezTo>
                  <a:cubicBezTo>
                    <a:pt x="3048" y="949"/>
                    <a:pt x="2909" y="222"/>
                    <a:pt x="2352" y="37"/>
                  </a:cubicBezTo>
                  <a:cubicBezTo>
                    <a:pt x="2275" y="12"/>
                    <a:pt x="2199" y="0"/>
                    <a:pt x="2125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4163475" y="1977475"/>
              <a:ext cx="239775" cy="303600"/>
            </a:xfrm>
            <a:custGeom>
              <a:avLst/>
              <a:gdLst/>
              <a:ahLst/>
              <a:cxnLst/>
              <a:rect l="l" t="t" r="r" b="b"/>
              <a:pathLst>
                <a:path w="9591" h="12144" extrusionOk="0">
                  <a:moveTo>
                    <a:pt x="0" y="0"/>
                  </a:moveTo>
                  <a:cubicBezTo>
                    <a:pt x="232" y="418"/>
                    <a:pt x="480" y="835"/>
                    <a:pt x="727" y="1238"/>
                  </a:cubicBezTo>
                  <a:cubicBezTo>
                    <a:pt x="3125" y="5136"/>
                    <a:pt x="6018" y="8725"/>
                    <a:pt x="9282" y="11927"/>
                  </a:cubicBezTo>
                  <a:cubicBezTo>
                    <a:pt x="9390" y="11989"/>
                    <a:pt x="9498" y="12066"/>
                    <a:pt x="9591" y="12143"/>
                  </a:cubicBezTo>
                  <a:cubicBezTo>
                    <a:pt x="8137" y="10364"/>
                    <a:pt x="6327" y="8183"/>
                    <a:pt x="5151" y="6203"/>
                  </a:cubicBezTo>
                  <a:cubicBezTo>
                    <a:pt x="3867" y="4038"/>
                    <a:pt x="2537" y="1841"/>
                    <a:pt x="588" y="248"/>
                  </a:cubicBezTo>
                  <a:cubicBezTo>
                    <a:pt x="449" y="124"/>
                    <a:pt x="278" y="0"/>
                    <a:pt x="77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4194400" y="2227550"/>
              <a:ext cx="263000" cy="225625"/>
            </a:xfrm>
            <a:custGeom>
              <a:avLst/>
              <a:gdLst/>
              <a:ahLst/>
              <a:cxnLst/>
              <a:rect l="l" t="t" r="r" b="b"/>
              <a:pathLst>
                <a:path w="10520" h="9025" extrusionOk="0">
                  <a:moveTo>
                    <a:pt x="405" y="0"/>
                  </a:moveTo>
                  <a:cubicBezTo>
                    <a:pt x="262" y="0"/>
                    <a:pt x="120" y="38"/>
                    <a:pt x="1" y="114"/>
                  </a:cubicBezTo>
                  <a:cubicBezTo>
                    <a:pt x="2754" y="3749"/>
                    <a:pt x="6652" y="6472"/>
                    <a:pt x="10520" y="9024"/>
                  </a:cubicBezTo>
                  <a:cubicBezTo>
                    <a:pt x="8834" y="7369"/>
                    <a:pt x="6761" y="4817"/>
                    <a:pt x="5059" y="3285"/>
                  </a:cubicBezTo>
                  <a:cubicBezTo>
                    <a:pt x="3899" y="2264"/>
                    <a:pt x="2677" y="1305"/>
                    <a:pt x="1408" y="423"/>
                  </a:cubicBezTo>
                  <a:cubicBezTo>
                    <a:pt x="1161" y="253"/>
                    <a:pt x="898" y="68"/>
                    <a:pt x="588" y="21"/>
                  </a:cubicBezTo>
                  <a:cubicBezTo>
                    <a:pt x="528" y="7"/>
                    <a:pt x="466" y="0"/>
                    <a:pt x="40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4264025" y="2477625"/>
              <a:ext cx="278450" cy="158475"/>
            </a:xfrm>
            <a:custGeom>
              <a:avLst/>
              <a:gdLst/>
              <a:ahLst/>
              <a:cxnLst/>
              <a:rect l="l" t="t" r="r" b="b"/>
              <a:pathLst>
                <a:path w="11138" h="6339" extrusionOk="0">
                  <a:moveTo>
                    <a:pt x="657" y="1"/>
                  </a:moveTo>
                  <a:cubicBezTo>
                    <a:pt x="588" y="1"/>
                    <a:pt x="518" y="9"/>
                    <a:pt x="449" y="27"/>
                  </a:cubicBezTo>
                  <a:cubicBezTo>
                    <a:pt x="248" y="89"/>
                    <a:pt x="93" y="243"/>
                    <a:pt x="0" y="444"/>
                  </a:cubicBezTo>
                  <a:cubicBezTo>
                    <a:pt x="3419" y="2920"/>
                    <a:pt x="7178" y="4915"/>
                    <a:pt x="11138" y="6338"/>
                  </a:cubicBezTo>
                  <a:cubicBezTo>
                    <a:pt x="9637" y="5333"/>
                    <a:pt x="7982" y="3941"/>
                    <a:pt x="6513" y="2951"/>
                  </a:cubicBezTo>
                  <a:cubicBezTo>
                    <a:pt x="4888" y="1837"/>
                    <a:pt x="3140" y="909"/>
                    <a:pt x="1315" y="166"/>
                  </a:cubicBezTo>
                  <a:cubicBezTo>
                    <a:pt x="1102" y="83"/>
                    <a:pt x="881" y="1"/>
                    <a:pt x="657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4328975" y="2690125"/>
              <a:ext cx="322950" cy="101050"/>
            </a:xfrm>
            <a:custGeom>
              <a:avLst/>
              <a:gdLst/>
              <a:ahLst/>
              <a:cxnLst/>
              <a:rect l="l" t="t" r="r" b="b"/>
              <a:pathLst>
                <a:path w="12918" h="4042" extrusionOk="0">
                  <a:moveTo>
                    <a:pt x="907" y="0"/>
                  </a:moveTo>
                  <a:cubicBezTo>
                    <a:pt x="680" y="0"/>
                    <a:pt x="450" y="16"/>
                    <a:pt x="217" y="50"/>
                  </a:cubicBezTo>
                  <a:cubicBezTo>
                    <a:pt x="156" y="66"/>
                    <a:pt x="78" y="81"/>
                    <a:pt x="1" y="112"/>
                  </a:cubicBezTo>
                  <a:cubicBezTo>
                    <a:pt x="140" y="174"/>
                    <a:pt x="295" y="236"/>
                    <a:pt x="434" y="282"/>
                  </a:cubicBezTo>
                  <a:cubicBezTo>
                    <a:pt x="4472" y="1953"/>
                    <a:pt x="8602" y="3639"/>
                    <a:pt x="12918" y="4042"/>
                  </a:cubicBezTo>
                  <a:lnTo>
                    <a:pt x="12825" y="3825"/>
                  </a:lnTo>
                  <a:cubicBezTo>
                    <a:pt x="10644" y="3206"/>
                    <a:pt x="8478" y="2464"/>
                    <a:pt x="6328" y="1737"/>
                  </a:cubicBezTo>
                  <a:cubicBezTo>
                    <a:pt x="4558" y="1128"/>
                    <a:pt x="2824" y="0"/>
                    <a:pt x="907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4420250" y="1977850"/>
              <a:ext cx="136550" cy="361625"/>
            </a:xfrm>
            <a:custGeom>
              <a:avLst/>
              <a:gdLst/>
              <a:ahLst/>
              <a:cxnLst/>
              <a:rect l="l" t="t" r="r" b="b"/>
              <a:pathLst>
                <a:path w="5462" h="14465" extrusionOk="0">
                  <a:moveTo>
                    <a:pt x="5090" y="1"/>
                  </a:moveTo>
                  <a:cubicBezTo>
                    <a:pt x="4858" y="16"/>
                    <a:pt x="4641" y="171"/>
                    <a:pt x="4456" y="341"/>
                  </a:cubicBezTo>
                  <a:cubicBezTo>
                    <a:pt x="3528" y="1192"/>
                    <a:pt x="3079" y="2429"/>
                    <a:pt x="2646" y="3620"/>
                  </a:cubicBezTo>
                  <a:cubicBezTo>
                    <a:pt x="1393" y="7132"/>
                    <a:pt x="140" y="10736"/>
                    <a:pt x="1" y="14464"/>
                  </a:cubicBezTo>
                  <a:cubicBezTo>
                    <a:pt x="1377" y="9530"/>
                    <a:pt x="3203" y="4719"/>
                    <a:pt x="5461" y="109"/>
                  </a:cubicBezTo>
                  <a:cubicBezTo>
                    <a:pt x="5353" y="47"/>
                    <a:pt x="5229" y="1"/>
                    <a:pt x="5090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4489475" y="2124125"/>
              <a:ext cx="148150" cy="411425"/>
            </a:xfrm>
            <a:custGeom>
              <a:avLst/>
              <a:gdLst/>
              <a:ahLst/>
              <a:cxnLst/>
              <a:rect l="l" t="t" r="r" b="b"/>
              <a:pathLst>
                <a:path w="5926" h="16457" extrusionOk="0">
                  <a:moveTo>
                    <a:pt x="5515" y="1"/>
                  </a:moveTo>
                  <a:cubicBezTo>
                    <a:pt x="5203" y="1"/>
                    <a:pt x="4884" y="234"/>
                    <a:pt x="4641" y="476"/>
                  </a:cubicBezTo>
                  <a:cubicBezTo>
                    <a:pt x="3419" y="1714"/>
                    <a:pt x="2630" y="3323"/>
                    <a:pt x="2012" y="4963"/>
                  </a:cubicBezTo>
                  <a:cubicBezTo>
                    <a:pt x="635" y="8613"/>
                    <a:pt x="1" y="12543"/>
                    <a:pt x="171" y="16456"/>
                  </a:cubicBezTo>
                  <a:cubicBezTo>
                    <a:pt x="171" y="16441"/>
                    <a:pt x="186" y="16425"/>
                    <a:pt x="186" y="16410"/>
                  </a:cubicBezTo>
                  <a:cubicBezTo>
                    <a:pt x="697" y="10624"/>
                    <a:pt x="2692" y="4978"/>
                    <a:pt x="5925" y="152"/>
                  </a:cubicBezTo>
                  <a:cubicBezTo>
                    <a:pt x="5879" y="121"/>
                    <a:pt x="5833" y="74"/>
                    <a:pt x="5771" y="59"/>
                  </a:cubicBezTo>
                  <a:cubicBezTo>
                    <a:pt x="5687" y="19"/>
                    <a:pt x="5601" y="1"/>
                    <a:pt x="5515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4593500" y="2346200"/>
              <a:ext cx="102125" cy="356025"/>
            </a:xfrm>
            <a:custGeom>
              <a:avLst/>
              <a:gdLst/>
              <a:ahLst/>
              <a:cxnLst/>
              <a:rect l="l" t="t" r="r" b="b"/>
              <a:pathLst>
                <a:path w="4085" h="14241" extrusionOk="0">
                  <a:moveTo>
                    <a:pt x="3774" y="0"/>
                  </a:moveTo>
                  <a:cubicBezTo>
                    <a:pt x="3473" y="0"/>
                    <a:pt x="3154" y="303"/>
                    <a:pt x="2971" y="597"/>
                  </a:cubicBezTo>
                  <a:cubicBezTo>
                    <a:pt x="403" y="4557"/>
                    <a:pt x="125" y="9507"/>
                    <a:pt x="1" y="14241"/>
                  </a:cubicBezTo>
                  <a:cubicBezTo>
                    <a:pt x="125" y="13452"/>
                    <a:pt x="310" y="12663"/>
                    <a:pt x="496" y="11874"/>
                  </a:cubicBezTo>
                  <a:cubicBezTo>
                    <a:pt x="1409" y="7898"/>
                    <a:pt x="2383" y="3830"/>
                    <a:pt x="4085" y="148"/>
                  </a:cubicBezTo>
                  <a:cubicBezTo>
                    <a:pt x="4054" y="133"/>
                    <a:pt x="4038" y="102"/>
                    <a:pt x="4007" y="71"/>
                  </a:cubicBezTo>
                  <a:cubicBezTo>
                    <a:pt x="3933" y="22"/>
                    <a:pt x="3854" y="0"/>
                    <a:pt x="3774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4696375" y="2529200"/>
              <a:ext cx="63075" cy="340875"/>
            </a:xfrm>
            <a:custGeom>
              <a:avLst/>
              <a:gdLst/>
              <a:ahLst/>
              <a:cxnLst/>
              <a:rect l="l" t="t" r="r" b="b"/>
              <a:pathLst>
                <a:path w="2523" h="13635" extrusionOk="0">
                  <a:moveTo>
                    <a:pt x="2125" y="0"/>
                  </a:moveTo>
                  <a:cubicBezTo>
                    <a:pt x="1600" y="0"/>
                    <a:pt x="1146" y="576"/>
                    <a:pt x="929" y="1104"/>
                  </a:cubicBezTo>
                  <a:cubicBezTo>
                    <a:pt x="589" y="1986"/>
                    <a:pt x="434" y="2929"/>
                    <a:pt x="341" y="3873"/>
                  </a:cubicBezTo>
                  <a:cubicBezTo>
                    <a:pt x="1" y="7137"/>
                    <a:pt x="264" y="10463"/>
                    <a:pt x="1084" y="13634"/>
                  </a:cubicBezTo>
                  <a:cubicBezTo>
                    <a:pt x="1146" y="9102"/>
                    <a:pt x="1625" y="4569"/>
                    <a:pt x="2522" y="114"/>
                  </a:cubicBezTo>
                  <a:cubicBezTo>
                    <a:pt x="2476" y="83"/>
                    <a:pt x="2414" y="52"/>
                    <a:pt x="2352" y="37"/>
                  </a:cubicBezTo>
                  <a:cubicBezTo>
                    <a:pt x="2275" y="12"/>
                    <a:pt x="2199" y="0"/>
                    <a:pt x="212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4339825" y="1739050"/>
              <a:ext cx="62275" cy="410525"/>
            </a:xfrm>
            <a:custGeom>
              <a:avLst/>
              <a:gdLst/>
              <a:ahLst/>
              <a:cxnLst/>
              <a:rect l="l" t="t" r="r" b="b"/>
              <a:pathLst>
                <a:path w="2491" h="16421" extrusionOk="0">
                  <a:moveTo>
                    <a:pt x="2135" y="1"/>
                  </a:moveTo>
                  <a:cubicBezTo>
                    <a:pt x="1806" y="1"/>
                    <a:pt x="1477" y="172"/>
                    <a:pt x="1330" y="534"/>
                  </a:cubicBezTo>
                  <a:cubicBezTo>
                    <a:pt x="387" y="2792"/>
                    <a:pt x="0" y="5268"/>
                    <a:pt x="31" y="7712"/>
                  </a:cubicBezTo>
                  <a:cubicBezTo>
                    <a:pt x="62" y="10666"/>
                    <a:pt x="681" y="13590"/>
                    <a:pt x="1516" y="16421"/>
                  </a:cubicBezTo>
                  <a:cubicBezTo>
                    <a:pt x="1516" y="16390"/>
                    <a:pt x="1516" y="16344"/>
                    <a:pt x="1531" y="16313"/>
                  </a:cubicBezTo>
                  <a:cubicBezTo>
                    <a:pt x="789" y="10914"/>
                    <a:pt x="1114" y="5360"/>
                    <a:pt x="2491" y="70"/>
                  </a:cubicBezTo>
                  <a:cubicBezTo>
                    <a:pt x="2378" y="24"/>
                    <a:pt x="2256" y="1"/>
                    <a:pt x="2135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4340575" y="1902050"/>
              <a:ext cx="67325" cy="247525"/>
            </a:xfrm>
            <a:custGeom>
              <a:avLst/>
              <a:gdLst/>
              <a:ahLst/>
              <a:cxnLst/>
              <a:rect l="l" t="t" r="r" b="b"/>
              <a:pathLst>
                <a:path w="2693" h="9901" extrusionOk="0">
                  <a:moveTo>
                    <a:pt x="16" y="1"/>
                  </a:moveTo>
                  <a:cubicBezTo>
                    <a:pt x="1" y="403"/>
                    <a:pt x="1" y="805"/>
                    <a:pt x="1" y="1192"/>
                  </a:cubicBezTo>
                  <a:cubicBezTo>
                    <a:pt x="32" y="4146"/>
                    <a:pt x="651" y="7070"/>
                    <a:pt x="1486" y="9901"/>
                  </a:cubicBezTo>
                  <a:cubicBezTo>
                    <a:pt x="1501" y="7766"/>
                    <a:pt x="2337" y="4951"/>
                    <a:pt x="2507" y="2831"/>
                  </a:cubicBezTo>
                  <a:cubicBezTo>
                    <a:pt x="2569" y="2058"/>
                    <a:pt x="2631" y="1284"/>
                    <a:pt x="2693" y="511"/>
                  </a:cubicBezTo>
                  <a:lnTo>
                    <a:pt x="2693" y="511"/>
                  </a:lnTo>
                  <a:cubicBezTo>
                    <a:pt x="2399" y="1284"/>
                    <a:pt x="2058" y="2042"/>
                    <a:pt x="1594" y="2739"/>
                  </a:cubicBezTo>
                  <a:cubicBezTo>
                    <a:pt x="1532" y="2831"/>
                    <a:pt x="1455" y="2940"/>
                    <a:pt x="1331" y="2955"/>
                  </a:cubicBezTo>
                  <a:cubicBezTo>
                    <a:pt x="1177" y="2955"/>
                    <a:pt x="1084" y="2800"/>
                    <a:pt x="1022" y="2661"/>
                  </a:cubicBezTo>
                  <a:cubicBezTo>
                    <a:pt x="635" y="1795"/>
                    <a:pt x="295" y="913"/>
                    <a:pt x="16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4204075" y="2063325"/>
              <a:ext cx="199175" cy="217750"/>
            </a:xfrm>
            <a:custGeom>
              <a:avLst/>
              <a:gdLst/>
              <a:ahLst/>
              <a:cxnLst/>
              <a:rect l="l" t="t" r="r" b="b"/>
              <a:pathLst>
                <a:path w="7967" h="8710" extrusionOk="0">
                  <a:moveTo>
                    <a:pt x="1779" y="0"/>
                  </a:moveTo>
                  <a:lnTo>
                    <a:pt x="3048" y="3233"/>
                  </a:lnTo>
                  <a:cubicBezTo>
                    <a:pt x="2027" y="2707"/>
                    <a:pt x="1006" y="2166"/>
                    <a:pt x="0" y="1609"/>
                  </a:cubicBezTo>
                  <a:lnTo>
                    <a:pt x="0" y="1609"/>
                  </a:lnTo>
                  <a:cubicBezTo>
                    <a:pt x="635" y="2475"/>
                    <a:pt x="1346" y="3295"/>
                    <a:pt x="2120" y="4053"/>
                  </a:cubicBezTo>
                  <a:cubicBezTo>
                    <a:pt x="3899" y="5801"/>
                    <a:pt x="5941" y="7255"/>
                    <a:pt x="7967" y="8709"/>
                  </a:cubicBezTo>
                  <a:cubicBezTo>
                    <a:pt x="6513" y="6930"/>
                    <a:pt x="4703" y="4749"/>
                    <a:pt x="3527" y="2769"/>
                  </a:cubicBezTo>
                  <a:cubicBezTo>
                    <a:pt x="2970" y="1841"/>
                    <a:pt x="2398" y="897"/>
                    <a:pt x="177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4261700" y="2299600"/>
              <a:ext cx="201125" cy="158600"/>
            </a:xfrm>
            <a:custGeom>
              <a:avLst/>
              <a:gdLst/>
              <a:ahLst/>
              <a:cxnLst/>
              <a:rect l="l" t="t" r="r" b="b"/>
              <a:pathLst>
                <a:path w="8045" h="6344" extrusionOk="0">
                  <a:moveTo>
                    <a:pt x="1903" y="1"/>
                  </a:moveTo>
                  <a:lnTo>
                    <a:pt x="1903" y="1"/>
                  </a:lnTo>
                  <a:cubicBezTo>
                    <a:pt x="2491" y="991"/>
                    <a:pt x="3063" y="1981"/>
                    <a:pt x="3589" y="3002"/>
                  </a:cubicBezTo>
                  <a:cubicBezTo>
                    <a:pt x="3448" y="3073"/>
                    <a:pt x="3297" y="3101"/>
                    <a:pt x="3141" y="3101"/>
                  </a:cubicBezTo>
                  <a:cubicBezTo>
                    <a:pt x="2855" y="3101"/>
                    <a:pt x="2555" y="3004"/>
                    <a:pt x="2274" y="2894"/>
                  </a:cubicBezTo>
                  <a:cubicBezTo>
                    <a:pt x="1501" y="2615"/>
                    <a:pt x="743" y="2290"/>
                    <a:pt x="0" y="1919"/>
                  </a:cubicBezTo>
                  <a:lnTo>
                    <a:pt x="0" y="1919"/>
                  </a:lnTo>
                  <a:cubicBezTo>
                    <a:pt x="928" y="2785"/>
                    <a:pt x="1872" y="3621"/>
                    <a:pt x="2924" y="4332"/>
                  </a:cubicBezTo>
                  <a:cubicBezTo>
                    <a:pt x="4440" y="5384"/>
                    <a:pt x="6188" y="6173"/>
                    <a:pt x="8044" y="6343"/>
                  </a:cubicBezTo>
                  <a:cubicBezTo>
                    <a:pt x="6312" y="4704"/>
                    <a:pt x="4146" y="1997"/>
                    <a:pt x="2367" y="403"/>
                  </a:cubicBezTo>
                  <a:cubicBezTo>
                    <a:pt x="2212" y="264"/>
                    <a:pt x="2058" y="140"/>
                    <a:pt x="1903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4342900" y="2533575"/>
              <a:ext cx="204225" cy="105625"/>
            </a:xfrm>
            <a:custGeom>
              <a:avLst/>
              <a:gdLst/>
              <a:ahLst/>
              <a:cxnLst/>
              <a:rect l="l" t="t" r="r" b="b"/>
              <a:pathLst>
                <a:path w="8169" h="4225" extrusionOk="0">
                  <a:moveTo>
                    <a:pt x="2275" y="1"/>
                  </a:moveTo>
                  <a:lnTo>
                    <a:pt x="2275" y="1"/>
                  </a:lnTo>
                  <a:cubicBezTo>
                    <a:pt x="2770" y="558"/>
                    <a:pt x="3265" y="1130"/>
                    <a:pt x="3729" y="1703"/>
                  </a:cubicBezTo>
                  <a:cubicBezTo>
                    <a:pt x="3822" y="1826"/>
                    <a:pt x="3930" y="1996"/>
                    <a:pt x="3853" y="2136"/>
                  </a:cubicBezTo>
                  <a:cubicBezTo>
                    <a:pt x="3803" y="2235"/>
                    <a:pt x="3674" y="2264"/>
                    <a:pt x="3554" y="2264"/>
                  </a:cubicBezTo>
                  <a:cubicBezTo>
                    <a:pt x="3523" y="2264"/>
                    <a:pt x="3494" y="2263"/>
                    <a:pt x="3466" y="2259"/>
                  </a:cubicBezTo>
                  <a:cubicBezTo>
                    <a:pt x="2306" y="2198"/>
                    <a:pt x="1146" y="2074"/>
                    <a:pt x="1" y="1873"/>
                  </a:cubicBezTo>
                  <a:lnTo>
                    <a:pt x="1" y="1873"/>
                  </a:lnTo>
                  <a:cubicBezTo>
                    <a:pt x="774" y="2306"/>
                    <a:pt x="1579" y="2662"/>
                    <a:pt x="2414" y="2956"/>
                  </a:cubicBezTo>
                  <a:cubicBezTo>
                    <a:pt x="4270" y="3605"/>
                    <a:pt x="6219" y="3946"/>
                    <a:pt x="8169" y="4224"/>
                  </a:cubicBezTo>
                  <a:cubicBezTo>
                    <a:pt x="6622" y="3219"/>
                    <a:pt x="4889" y="1734"/>
                    <a:pt x="3358" y="713"/>
                  </a:cubicBezTo>
                  <a:cubicBezTo>
                    <a:pt x="3002" y="465"/>
                    <a:pt x="2631" y="233"/>
                    <a:pt x="227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4477500" y="2745900"/>
              <a:ext cx="177925" cy="60850"/>
            </a:xfrm>
            <a:custGeom>
              <a:avLst/>
              <a:gdLst/>
              <a:ahLst/>
              <a:cxnLst/>
              <a:rect l="l" t="t" r="r" b="b"/>
              <a:pathLst>
                <a:path w="7117" h="2434" extrusionOk="0">
                  <a:moveTo>
                    <a:pt x="1872" y="1"/>
                  </a:moveTo>
                  <a:cubicBezTo>
                    <a:pt x="2150" y="248"/>
                    <a:pt x="2429" y="496"/>
                    <a:pt x="2707" y="728"/>
                  </a:cubicBezTo>
                  <a:cubicBezTo>
                    <a:pt x="2846" y="851"/>
                    <a:pt x="2986" y="1006"/>
                    <a:pt x="2955" y="1176"/>
                  </a:cubicBezTo>
                  <a:cubicBezTo>
                    <a:pt x="2908" y="1362"/>
                    <a:pt x="2676" y="1439"/>
                    <a:pt x="2475" y="1470"/>
                  </a:cubicBezTo>
                  <a:cubicBezTo>
                    <a:pt x="1655" y="1609"/>
                    <a:pt x="835" y="1702"/>
                    <a:pt x="0" y="1764"/>
                  </a:cubicBezTo>
                  <a:cubicBezTo>
                    <a:pt x="1757" y="2216"/>
                    <a:pt x="3565" y="2433"/>
                    <a:pt x="5374" y="2433"/>
                  </a:cubicBezTo>
                  <a:cubicBezTo>
                    <a:pt x="5795" y="2433"/>
                    <a:pt x="6216" y="2422"/>
                    <a:pt x="6636" y="2398"/>
                  </a:cubicBezTo>
                  <a:cubicBezTo>
                    <a:pt x="6838" y="2383"/>
                    <a:pt x="7085" y="2321"/>
                    <a:pt x="7116" y="2120"/>
                  </a:cubicBezTo>
                  <a:lnTo>
                    <a:pt x="6884" y="1594"/>
                  </a:lnTo>
                  <a:cubicBezTo>
                    <a:pt x="5198" y="1114"/>
                    <a:pt x="3527" y="573"/>
                    <a:pt x="187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4419875" y="2104300"/>
              <a:ext cx="114875" cy="242125"/>
            </a:xfrm>
            <a:custGeom>
              <a:avLst/>
              <a:gdLst/>
              <a:ahLst/>
              <a:cxnLst/>
              <a:rect l="l" t="t" r="r" b="b"/>
              <a:pathLst>
                <a:path w="4595" h="9685" extrusionOk="0">
                  <a:moveTo>
                    <a:pt x="4595" y="1"/>
                  </a:moveTo>
                  <a:lnTo>
                    <a:pt x="4595" y="1"/>
                  </a:lnTo>
                  <a:cubicBezTo>
                    <a:pt x="3775" y="1177"/>
                    <a:pt x="2955" y="2352"/>
                    <a:pt x="2119" y="3528"/>
                  </a:cubicBezTo>
                  <a:cubicBezTo>
                    <a:pt x="2073" y="3590"/>
                    <a:pt x="2011" y="3667"/>
                    <a:pt x="1918" y="3683"/>
                  </a:cubicBezTo>
                  <a:cubicBezTo>
                    <a:pt x="1907" y="3685"/>
                    <a:pt x="1896" y="3685"/>
                    <a:pt x="1886" y="3685"/>
                  </a:cubicBezTo>
                  <a:cubicBezTo>
                    <a:pt x="1724" y="3685"/>
                    <a:pt x="1654" y="3470"/>
                    <a:pt x="1640" y="3296"/>
                  </a:cubicBezTo>
                  <a:cubicBezTo>
                    <a:pt x="1594" y="2801"/>
                    <a:pt x="1563" y="2306"/>
                    <a:pt x="1547" y="1795"/>
                  </a:cubicBezTo>
                  <a:cubicBezTo>
                    <a:pt x="727" y="4379"/>
                    <a:pt x="62" y="6993"/>
                    <a:pt x="0" y="9685"/>
                  </a:cubicBezTo>
                  <a:cubicBezTo>
                    <a:pt x="1068" y="7565"/>
                    <a:pt x="2769" y="4255"/>
                    <a:pt x="3728" y="2089"/>
                  </a:cubicBezTo>
                  <a:cubicBezTo>
                    <a:pt x="4038" y="1409"/>
                    <a:pt x="4332" y="713"/>
                    <a:pt x="459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4489875" y="2281425"/>
              <a:ext cx="84325" cy="254125"/>
            </a:xfrm>
            <a:custGeom>
              <a:avLst/>
              <a:gdLst/>
              <a:ahLst/>
              <a:cxnLst/>
              <a:rect l="l" t="t" r="r" b="b"/>
              <a:pathLst>
                <a:path w="3373" h="10165" extrusionOk="0">
                  <a:moveTo>
                    <a:pt x="1532" y="1"/>
                  </a:moveTo>
                  <a:lnTo>
                    <a:pt x="1532" y="1"/>
                  </a:lnTo>
                  <a:cubicBezTo>
                    <a:pt x="480" y="3265"/>
                    <a:pt x="0" y="6730"/>
                    <a:pt x="155" y="10164"/>
                  </a:cubicBezTo>
                  <a:cubicBezTo>
                    <a:pt x="1145" y="7844"/>
                    <a:pt x="2274" y="4781"/>
                    <a:pt x="3295" y="2476"/>
                  </a:cubicBezTo>
                  <a:cubicBezTo>
                    <a:pt x="3326" y="2430"/>
                    <a:pt x="3342" y="2368"/>
                    <a:pt x="3372" y="2306"/>
                  </a:cubicBezTo>
                  <a:lnTo>
                    <a:pt x="3372" y="2306"/>
                  </a:lnTo>
                  <a:cubicBezTo>
                    <a:pt x="2754" y="3079"/>
                    <a:pt x="2135" y="3853"/>
                    <a:pt x="1501" y="4595"/>
                  </a:cubicBezTo>
                  <a:cubicBezTo>
                    <a:pt x="1160" y="3605"/>
                    <a:pt x="1191" y="2538"/>
                    <a:pt x="1315" y="1501"/>
                  </a:cubicBezTo>
                  <a:cubicBezTo>
                    <a:pt x="1361" y="991"/>
                    <a:pt x="1454" y="496"/>
                    <a:pt x="153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4593125" y="2479450"/>
              <a:ext cx="89350" cy="234775"/>
            </a:xfrm>
            <a:custGeom>
              <a:avLst/>
              <a:gdLst/>
              <a:ahLst/>
              <a:cxnLst/>
              <a:rect l="l" t="t" r="r" b="b"/>
              <a:pathLst>
                <a:path w="3574" h="9391" extrusionOk="0">
                  <a:moveTo>
                    <a:pt x="975" y="0"/>
                  </a:moveTo>
                  <a:cubicBezTo>
                    <a:pt x="202" y="3001"/>
                    <a:pt x="78" y="6265"/>
                    <a:pt x="0" y="9390"/>
                  </a:cubicBezTo>
                  <a:cubicBezTo>
                    <a:pt x="805" y="6745"/>
                    <a:pt x="2321" y="4053"/>
                    <a:pt x="3141" y="1408"/>
                  </a:cubicBezTo>
                  <a:cubicBezTo>
                    <a:pt x="3295" y="944"/>
                    <a:pt x="3435" y="495"/>
                    <a:pt x="3574" y="16"/>
                  </a:cubicBezTo>
                  <a:lnTo>
                    <a:pt x="3574" y="16"/>
                  </a:lnTo>
                  <a:cubicBezTo>
                    <a:pt x="2847" y="1068"/>
                    <a:pt x="2104" y="2104"/>
                    <a:pt x="1315" y="3125"/>
                  </a:cubicBezTo>
                  <a:cubicBezTo>
                    <a:pt x="1099" y="2089"/>
                    <a:pt x="1006" y="1052"/>
                    <a:pt x="975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4700625" y="2673200"/>
              <a:ext cx="69250" cy="199575"/>
            </a:xfrm>
            <a:custGeom>
              <a:avLst/>
              <a:gdLst/>
              <a:ahLst/>
              <a:cxnLst/>
              <a:rect l="l" t="t" r="r" b="b"/>
              <a:pathLst>
                <a:path w="2770" h="7983" extrusionOk="0">
                  <a:moveTo>
                    <a:pt x="2770" y="0"/>
                  </a:moveTo>
                  <a:lnTo>
                    <a:pt x="2770" y="0"/>
                  </a:lnTo>
                  <a:cubicBezTo>
                    <a:pt x="2383" y="975"/>
                    <a:pt x="1996" y="1934"/>
                    <a:pt x="1594" y="2909"/>
                  </a:cubicBezTo>
                  <a:cubicBezTo>
                    <a:pt x="1517" y="3094"/>
                    <a:pt x="1409" y="3311"/>
                    <a:pt x="1208" y="3311"/>
                  </a:cubicBezTo>
                  <a:cubicBezTo>
                    <a:pt x="1201" y="3311"/>
                    <a:pt x="1194" y="3312"/>
                    <a:pt x="1187" y="3312"/>
                  </a:cubicBezTo>
                  <a:cubicBezTo>
                    <a:pt x="982" y="3312"/>
                    <a:pt x="849" y="3088"/>
                    <a:pt x="759" y="2893"/>
                  </a:cubicBezTo>
                  <a:cubicBezTo>
                    <a:pt x="465" y="2182"/>
                    <a:pt x="218" y="1454"/>
                    <a:pt x="32" y="696"/>
                  </a:cubicBezTo>
                  <a:lnTo>
                    <a:pt x="32" y="696"/>
                  </a:lnTo>
                  <a:cubicBezTo>
                    <a:pt x="1" y="3156"/>
                    <a:pt x="310" y="5616"/>
                    <a:pt x="929" y="7983"/>
                  </a:cubicBezTo>
                  <a:cubicBezTo>
                    <a:pt x="1378" y="6296"/>
                    <a:pt x="2089" y="4889"/>
                    <a:pt x="2368" y="3172"/>
                  </a:cubicBezTo>
                  <a:cubicBezTo>
                    <a:pt x="2553" y="2120"/>
                    <a:pt x="2677" y="1052"/>
                    <a:pt x="2770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1" name="Google Shape;341;p8"/>
          <p:cNvGrpSpPr/>
          <p:nvPr/>
        </p:nvGrpSpPr>
        <p:grpSpPr>
          <a:xfrm>
            <a:off x="244169" y="158462"/>
            <a:ext cx="8393915" cy="4830160"/>
            <a:chOff x="244169" y="158462"/>
            <a:chExt cx="8393915" cy="4830160"/>
          </a:xfrm>
        </p:grpSpPr>
        <p:sp>
          <p:nvSpPr>
            <p:cNvPr id="342" name="Google Shape;342;p8"/>
            <p:cNvSpPr/>
            <p:nvPr/>
          </p:nvSpPr>
          <p:spPr>
            <a:xfrm rot="10800000">
              <a:off x="5065590" y="158462"/>
              <a:ext cx="132754" cy="164288"/>
            </a:xfrm>
            <a:custGeom>
              <a:avLst/>
              <a:gdLst/>
              <a:ahLst/>
              <a:cxnLst/>
              <a:rect l="l" t="t" r="r" b="b"/>
              <a:pathLst>
                <a:path w="3709" h="4590" extrusionOk="0">
                  <a:moveTo>
                    <a:pt x="1855" y="0"/>
                  </a:moveTo>
                  <a:cubicBezTo>
                    <a:pt x="1794" y="1247"/>
                    <a:pt x="1004" y="2250"/>
                    <a:pt x="1" y="2310"/>
                  </a:cubicBezTo>
                  <a:cubicBezTo>
                    <a:pt x="1004" y="2341"/>
                    <a:pt x="1794" y="3344"/>
                    <a:pt x="1855" y="4590"/>
                  </a:cubicBezTo>
                  <a:cubicBezTo>
                    <a:pt x="1916" y="3344"/>
                    <a:pt x="2706" y="2371"/>
                    <a:pt x="3709" y="2310"/>
                  </a:cubicBezTo>
                  <a:cubicBezTo>
                    <a:pt x="2706" y="2250"/>
                    <a:pt x="1916" y="1247"/>
                    <a:pt x="185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8"/>
            <p:cNvSpPr/>
            <p:nvPr/>
          </p:nvSpPr>
          <p:spPr>
            <a:xfrm rot="10800000">
              <a:off x="7264588" y="4825407"/>
              <a:ext cx="132754" cy="163214"/>
            </a:xfrm>
            <a:custGeom>
              <a:avLst/>
              <a:gdLst/>
              <a:ahLst/>
              <a:cxnLst/>
              <a:rect l="l" t="t" r="r" b="b"/>
              <a:pathLst>
                <a:path w="3709" h="4560" extrusionOk="0">
                  <a:moveTo>
                    <a:pt x="1854" y="0"/>
                  </a:moveTo>
                  <a:cubicBezTo>
                    <a:pt x="1793" y="1216"/>
                    <a:pt x="1003" y="2219"/>
                    <a:pt x="0" y="2280"/>
                  </a:cubicBezTo>
                  <a:cubicBezTo>
                    <a:pt x="1003" y="2310"/>
                    <a:pt x="1793" y="3314"/>
                    <a:pt x="1854" y="4560"/>
                  </a:cubicBezTo>
                  <a:cubicBezTo>
                    <a:pt x="1915" y="3314"/>
                    <a:pt x="2705" y="2341"/>
                    <a:pt x="3708" y="2280"/>
                  </a:cubicBezTo>
                  <a:cubicBezTo>
                    <a:pt x="2705" y="2219"/>
                    <a:pt x="1915" y="1216"/>
                    <a:pt x="1854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8"/>
            <p:cNvSpPr/>
            <p:nvPr/>
          </p:nvSpPr>
          <p:spPr>
            <a:xfrm rot="10800000">
              <a:off x="268833" y="1705461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47"/>
                    <a:pt x="1003" y="2220"/>
                    <a:pt x="0" y="2280"/>
                  </a:cubicBezTo>
                  <a:cubicBezTo>
                    <a:pt x="1003" y="2341"/>
                    <a:pt x="1824" y="3344"/>
                    <a:pt x="1885" y="4560"/>
                  </a:cubicBezTo>
                  <a:cubicBezTo>
                    <a:pt x="1915" y="3344"/>
                    <a:pt x="2736" y="2341"/>
                    <a:pt x="3739" y="2280"/>
                  </a:cubicBezTo>
                  <a:cubicBezTo>
                    <a:pt x="2736" y="2220"/>
                    <a:pt x="1915" y="1247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8"/>
            <p:cNvSpPr/>
            <p:nvPr/>
          </p:nvSpPr>
          <p:spPr>
            <a:xfrm rot="10800000">
              <a:off x="8505329" y="1978999"/>
              <a:ext cx="132754" cy="163250"/>
            </a:xfrm>
            <a:custGeom>
              <a:avLst/>
              <a:gdLst/>
              <a:ahLst/>
              <a:cxnLst/>
              <a:rect l="l" t="t" r="r" b="b"/>
              <a:pathLst>
                <a:path w="3709" h="4561" extrusionOk="0">
                  <a:moveTo>
                    <a:pt x="1854" y="1"/>
                  </a:moveTo>
                  <a:cubicBezTo>
                    <a:pt x="1824" y="1217"/>
                    <a:pt x="1003" y="2220"/>
                    <a:pt x="0" y="2281"/>
                  </a:cubicBezTo>
                  <a:cubicBezTo>
                    <a:pt x="1003" y="2341"/>
                    <a:pt x="1824" y="3314"/>
                    <a:pt x="1854" y="4560"/>
                  </a:cubicBezTo>
                  <a:cubicBezTo>
                    <a:pt x="1915" y="3314"/>
                    <a:pt x="2705" y="2341"/>
                    <a:pt x="3708" y="2281"/>
                  </a:cubicBezTo>
                  <a:cubicBezTo>
                    <a:pt x="2705" y="2220"/>
                    <a:pt x="1915" y="121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8"/>
            <p:cNvSpPr/>
            <p:nvPr/>
          </p:nvSpPr>
          <p:spPr>
            <a:xfrm rot="10800000">
              <a:off x="244169" y="2532934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69"/>
                    <a:pt x="214" y="852"/>
                    <a:pt x="426" y="852"/>
                  </a:cubicBezTo>
                  <a:cubicBezTo>
                    <a:pt x="669" y="852"/>
                    <a:pt x="852" y="669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8"/>
            <p:cNvSpPr/>
            <p:nvPr/>
          </p:nvSpPr>
          <p:spPr>
            <a:xfrm rot="10800000">
              <a:off x="643861" y="243198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8"/>
            <p:cNvSpPr/>
            <p:nvPr/>
          </p:nvSpPr>
          <p:spPr>
            <a:xfrm rot="10800000">
              <a:off x="5685172" y="4837335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9"/>
          <p:cNvPicPr preferRelativeResize="0"/>
          <p:nvPr/>
        </p:nvPicPr>
        <p:blipFill rotWithShape="1">
          <a:blip r:embed="rId2">
            <a:alphaModFix amt="61000"/>
          </a:blip>
          <a:srcRect l="5474" t="12502" r="5652" b="12495"/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9"/>
          <p:cNvSpPr txBox="1"/>
          <p:nvPr>
            <p:ph type="title"/>
          </p:nvPr>
        </p:nvSpPr>
        <p:spPr>
          <a:xfrm>
            <a:off x="2643375" y="929550"/>
            <a:ext cx="3857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2" name="Google Shape;352;p9"/>
          <p:cNvSpPr txBox="1"/>
          <p:nvPr>
            <p:ph type="subTitle" idx="1"/>
          </p:nvPr>
        </p:nvSpPr>
        <p:spPr>
          <a:xfrm>
            <a:off x="2643375" y="1999950"/>
            <a:ext cx="38574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3" name="Google Shape;353;p9"/>
          <p:cNvGrpSpPr/>
          <p:nvPr/>
        </p:nvGrpSpPr>
        <p:grpSpPr>
          <a:xfrm>
            <a:off x="238790" y="120932"/>
            <a:ext cx="8664854" cy="4526774"/>
            <a:chOff x="238790" y="120932"/>
            <a:chExt cx="8664854" cy="4526774"/>
          </a:xfrm>
        </p:grpSpPr>
        <p:sp>
          <p:nvSpPr>
            <p:cNvPr id="354" name="Google Shape;354;p9"/>
            <p:cNvSpPr/>
            <p:nvPr/>
          </p:nvSpPr>
          <p:spPr>
            <a:xfrm>
              <a:off x="8362435" y="2423153"/>
              <a:ext cx="132754" cy="163214"/>
            </a:xfrm>
            <a:custGeom>
              <a:avLst/>
              <a:gdLst/>
              <a:ahLst/>
              <a:cxnLst/>
              <a:rect l="l" t="t" r="r" b="b"/>
              <a:pathLst>
                <a:path w="3709" h="4560" extrusionOk="0">
                  <a:moveTo>
                    <a:pt x="1855" y="1"/>
                  </a:moveTo>
                  <a:cubicBezTo>
                    <a:pt x="1824" y="1247"/>
                    <a:pt x="1003" y="2219"/>
                    <a:pt x="0" y="2280"/>
                  </a:cubicBezTo>
                  <a:cubicBezTo>
                    <a:pt x="1003" y="2341"/>
                    <a:pt x="1824" y="3314"/>
                    <a:pt x="1855" y="4560"/>
                  </a:cubicBezTo>
                  <a:cubicBezTo>
                    <a:pt x="1915" y="3314"/>
                    <a:pt x="2706" y="2341"/>
                    <a:pt x="3709" y="2280"/>
                  </a:cubicBezTo>
                  <a:cubicBezTo>
                    <a:pt x="2706" y="2219"/>
                    <a:pt x="1915" y="1247"/>
                    <a:pt x="185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8769780" y="250326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16"/>
                    <a:pt x="1004" y="2219"/>
                    <a:pt x="1" y="2280"/>
                  </a:cubicBezTo>
                  <a:cubicBezTo>
                    <a:pt x="1004" y="2311"/>
                    <a:pt x="1824" y="3314"/>
                    <a:pt x="1885" y="4560"/>
                  </a:cubicBezTo>
                  <a:cubicBezTo>
                    <a:pt x="1916" y="3314"/>
                    <a:pt x="2736" y="2341"/>
                    <a:pt x="3739" y="2280"/>
                  </a:cubicBezTo>
                  <a:cubicBezTo>
                    <a:pt x="2736" y="2219"/>
                    <a:pt x="1916" y="1216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2169612" y="292501"/>
              <a:ext cx="132754" cy="163250"/>
            </a:xfrm>
            <a:custGeom>
              <a:avLst/>
              <a:gdLst/>
              <a:ahLst/>
              <a:cxnLst/>
              <a:rect l="l" t="t" r="r" b="b"/>
              <a:pathLst>
                <a:path w="3709" h="4561" extrusionOk="0">
                  <a:moveTo>
                    <a:pt x="1854" y="1"/>
                  </a:moveTo>
                  <a:cubicBezTo>
                    <a:pt x="1824" y="1217"/>
                    <a:pt x="1003" y="2220"/>
                    <a:pt x="0" y="2281"/>
                  </a:cubicBezTo>
                  <a:cubicBezTo>
                    <a:pt x="1003" y="2341"/>
                    <a:pt x="1824" y="3314"/>
                    <a:pt x="1854" y="4560"/>
                  </a:cubicBezTo>
                  <a:cubicBezTo>
                    <a:pt x="1915" y="3314"/>
                    <a:pt x="2705" y="2341"/>
                    <a:pt x="3708" y="2281"/>
                  </a:cubicBezTo>
                  <a:cubicBezTo>
                    <a:pt x="2705" y="2220"/>
                    <a:pt x="1915" y="121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3843131" y="202539"/>
              <a:ext cx="1145" cy="1110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1" y="0"/>
                  </a:moveTo>
                  <a:lnTo>
                    <a:pt x="1" y="31"/>
                  </a:lnTo>
                  <a:cubicBezTo>
                    <a:pt x="31" y="31"/>
                    <a:pt x="31" y="31"/>
                    <a:pt x="1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3709302" y="202539"/>
              <a:ext cx="1145" cy="1110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31" y="0"/>
                  </a:moveTo>
                  <a:cubicBezTo>
                    <a:pt x="1" y="31"/>
                    <a:pt x="1" y="31"/>
                    <a:pt x="31" y="31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3710412" y="120932"/>
              <a:ext cx="132754" cy="164323"/>
            </a:xfrm>
            <a:custGeom>
              <a:avLst/>
              <a:gdLst/>
              <a:ahLst/>
              <a:cxnLst/>
              <a:rect l="l" t="t" r="r" b="b"/>
              <a:pathLst>
                <a:path w="3709" h="4591" extrusionOk="0">
                  <a:moveTo>
                    <a:pt x="1854" y="1"/>
                  </a:moveTo>
                  <a:cubicBezTo>
                    <a:pt x="1824" y="1247"/>
                    <a:pt x="1003" y="2250"/>
                    <a:pt x="0" y="2280"/>
                  </a:cubicBezTo>
                  <a:lnTo>
                    <a:pt x="0" y="2311"/>
                  </a:lnTo>
                  <a:cubicBezTo>
                    <a:pt x="1003" y="2341"/>
                    <a:pt x="1824" y="3344"/>
                    <a:pt x="1854" y="4590"/>
                  </a:cubicBezTo>
                  <a:cubicBezTo>
                    <a:pt x="1915" y="3344"/>
                    <a:pt x="2706" y="2341"/>
                    <a:pt x="3709" y="2311"/>
                  </a:cubicBezTo>
                  <a:lnTo>
                    <a:pt x="3709" y="2280"/>
                  </a:lnTo>
                  <a:cubicBezTo>
                    <a:pt x="2706" y="2250"/>
                    <a:pt x="1915" y="124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238790" y="2204342"/>
              <a:ext cx="133864" cy="164288"/>
            </a:xfrm>
            <a:custGeom>
              <a:avLst/>
              <a:gdLst/>
              <a:ahLst/>
              <a:cxnLst/>
              <a:rect l="l" t="t" r="r" b="b"/>
              <a:pathLst>
                <a:path w="3740" h="4590" extrusionOk="0">
                  <a:moveTo>
                    <a:pt x="1885" y="0"/>
                  </a:moveTo>
                  <a:cubicBezTo>
                    <a:pt x="1824" y="1246"/>
                    <a:pt x="1004" y="2249"/>
                    <a:pt x="1" y="2280"/>
                  </a:cubicBezTo>
                  <a:lnTo>
                    <a:pt x="1" y="2310"/>
                  </a:lnTo>
                  <a:cubicBezTo>
                    <a:pt x="1004" y="2341"/>
                    <a:pt x="1824" y="3344"/>
                    <a:pt x="1885" y="4590"/>
                  </a:cubicBezTo>
                  <a:cubicBezTo>
                    <a:pt x="1916" y="3344"/>
                    <a:pt x="2736" y="2341"/>
                    <a:pt x="3739" y="2310"/>
                  </a:cubicBezTo>
                  <a:cubicBezTo>
                    <a:pt x="3739" y="2310"/>
                    <a:pt x="3739" y="2310"/>
                    <a:pt x="3739" y="2280"/>
                  </a:cubicBezTo>
                  <a:cubicBezTo>
                    <a:pt x="2736" y="2249"/>
                    <a:pt x="1916" y="1246"/>
                    <a:pt x="188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8822619" y="907508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214" y="1"/>
                    <a:pt x="1" y="183"/>
                    <a:pt x="1" y="426"/>
                  </a:cubicBezTo>
                  <a:cubicBezTo>
                    <a:pt x="1" y="669"/>
                    <a:pt x="214" y="852"/>
                    <a:pt x="426" y="852"/>
                  </a:cubicBezTo>
                  <a:cubicBezTo>
                    <a:pt x="669" y="852"/>
                    <a:pt x="852" y="669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7261934" y="296101"/>
              <a:ext cx="30495" cy="31569"/>
            </a:xfrm>
            <a:custGeom>
              <a:avLst/>
              <a:gdLst/>
              <a:ahLst/>
              <a:cxnLst/>
              <a:rect l="l" t="t" r="r" b="b"/>
              <a:pathLst>
                <a:path w="852" h="882" extrusionOk="0">
                  <a:moveTo>
                    <a:pt x="426" y="0"/>
                  </a:moveTo>
                  <a:cubicBezTo>
                    <a:pt x="183" y="0"/>
                    <a:pt x="0" y="213"/>
                    <a:pt x="0" y="456"/>
                  </a:cubicBezTo>
                  <a:cubicBezTo>
                    <a:pt x="0" y="669"/>
                    <a:pt x="183" y="882"/>
                    <a:pt x="426" y="882"/>
                  </a:cubicBezTo>
                  <a:cubicBezTo>
                    <a:pt x="669" y="882"/>
                    <a:pt x="851" y="669"/>
                    <a:pt x="851" y="456"/>
                  </a:cubicBezTo>
                  <a:cubicBezTo>
                    <a:pt x="851" y="213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466356" y="469086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38" y="851"/>
                    <a:pt x="851" y="669"/>
                    <a:pt x="851" y="426"/>
                  </a:cubicBezTo>
                  <a:cubicBezTo>
                    <a:pt x="851" y="183"/>
                    <a:pt x="638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82764" y="176411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70"/>
                    <a:pt x="183" y="852"/>
                    <a:pt x="426" y="852"/>
                  </a:cubicBezTo>
                  <a:cubicBezTo>
                    <a:pt x="669" y="852"/>
                    <a:pt x="852" y="670"/>
                    <a:pt x="852" y="426"/>
                  </a:cubicBezTo>
                  <a:cubicBezTo>
                    <a:pt x="852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1211109" y="4617211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21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39" y="852"/>
                    <a:pt x="851" y="669"/>
                    <a:pt x="851" y="426"/>
                  </a:cubicBezTo>
                  <a:cubicBezTo>
                    <a:pt x="851" y="213"/>
                    <a:pt x="63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53227" y="2958275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2" y="0"/>
                    <a:pt x="0" y="183"/>
                    <a:pt x="0" y="426"/>
                  </a:cubicBezTo>
                  <a:cubicBezTo>
                    <a:pt x="0" y="669"/>
                    <a:pt x="182" y="851"/>
                    <a:pt x="426" y="851"/>
                  </a:cubicBezTo>
                  <a:cubicBezTo>
                    <a:pt x="669" y="851"/>
                    <a:pt x="851" y="669"/>
                    <a:pt x="851" y="426"/>
                  </a:cubicBezTo>
                  <a:cubicBezTo>
                    <a:pt x="851" y="183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7" name="Google Shape;367;p9"/>
          <p:cNvGrpSpPr/>
          <p:nvPr/>
        </p:nvGrpSpPr>
        <p:grpSpPr>
          <a:xfrm>
            <a:off x="3705519" y="4459972"/>
            <a:ext cx="691980" cy="936635"/>
            <a:chOff x="3051600" y="3618575"/>
            <a:chExt cx="498150" cy="674275"/>
          </a:xfrm>
        </p:grpSpPr>
        <p:sp>
          <p:nvSpPr>
            <p:cNvPr id="368" name="Google Shape;368;p9"/>
            <p:cNvSpPr/>
            <p:nvPr/>
          </p:nvSpPr>
          <p:spPr>
            <a:xfrm>
              <a:off x="3051600" y="3854600"/>
              <a:ext cx="191850" cy="418525"/>
            </a:xfrm>
            <a:custGeom>
              <a:avLst/>
              <a:gdLst/>
              <a:ahLst/>
              <a:cxnLst/>
              <a:rect l="l" t="t" r="r" b="b"/>
              <a:pathLst>
                <a:path w="7674" h="16741" extrusionOk="0">
                  <a:moveTo>
                    <a:pt x="763" y="0"/>
                  </a:moveTo>
                  <a:cubicBezTo>
                    <a:pt x="720" y="0"/>
                    <a:pt x="677" y="6"/>
                    <a:pt x="635" y="19"/>
                  </a:cubicBezTo>
                  <a:cubicBezTo>
                    <a:pt x="372" y="111"/>
                    <a:pt x="264" y="421"/>
                    <a:pt x="233" y="699"/>
                  </a:cubicBezTo>
                  <a:cubicBezTo>
                    <a:pt x="1" y="2324"/>
                    <a:pt x="465" y="3948"/>
                    <a:pt x="1022" y="5495"/>
                  </a:cubicBezTo>
                  <a:cubicBezTo>
                    <a:pt x="2507" y="9610"/>
                    <a:pt x="4781" y="13446"/>
                    <a:pt x="7673" y="16741"/>
                  </a:cubicBezTo>
                  <a:cubicBezTo>
                    <a:pt x="6482" y="14591"/>
                    <a:pt x="6003" y="11837"/>
                    <a:pt x="5245" y="9501"/>
                  </a:cubicBezTo>
                  <a:cubicBezTo>
                    <a:pt x="4440" y="7042"/>
                    <a:pt x="3574" y="4613"/>
                    <a:pt x="2646" y="2215"/>
                  </a:cubicBezTo>
                  <a:cubicBezTo>
                    <a:pt x="2321" y="1380"/>
                    <a:pt x="1903" y="467"/>
                    <a:pt x="1099" y="96"/>
                  </a:cubicBezTo>
                  <a:cubicBezTo>
                    <a:pt x="987" y="40"/>
                    <a:pt x="875" y="0"/>
                    <a:pt x="763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/>
                <a:t> </a:t>
              </a:r>
              <a:endParaRPr lang="pt-PT"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3203200" y="3618575"/>
              <a:ext cx="141175" cy="674275"/>
            </a:xfrm>
            <a:custGeom>
              <a:avLst/>
              <a:gdLst/>
              <a:ahLst/>
              <a:cxnLst/>
              <a:rect l="l" t="t" r="r" b="b"/>
              <a:pathLst>
                <a:path w="5647" h="26971" extrusionOk="0">
                  <a:moveTo>
                    <a:pt x="4291" y="0"/>
                  </a:moveTo>
                  <a:cubicBezTo>
                    <a:pt x="4259" y="0"/>
                    <a:pt x="4226" y="3"/>
                    <a:pt x="4193" y="8"/>
                  </a:cubicBezTo>
                  <a:cubicBezTo>
                    <a:pt x="3976" y="54"/>
                    <a:pt x="3791" y="194"/>
                    <a:pt x="3651" y="364"/>
                  </a:cubicBezTo>
                  <a:cubicBezTo>
                    <a:pt x="2909" y="1122"/>
                    <a:pt x="2538" y="2174"/>
                    <a:pt x="2228" y="3195"/>
                  </a:cubicBezTo>
                  <a:cubicBezTo>
                    <a:pt x="1" y="10867"/>
                    <a:pt x="790" y="19051"/>
                    <a:pt x="1810" y="26971"/>
                  </a:cubicBezTo>
                  <a:cubicBezTo>
                    <a:pt x="2630" y="22315"/>
                    <a:pt x="2909" y="16405"/>
                    <a:pt x="4007" y="11826"/>
                  </a:cubicBezTo>
                  <a:cubicBezTo>
                    <a:pt x="4827" y="8361"/>
                    <a:pt x="5647" y="4819"/>
                    <a:pt x="5214" y="1307"/>
                  </a:cubicBezTo>
                  <a:cubicBezTo>
                    <a:pt x="5141" y="723"/>
                    <a:pt x="4833" y="0"/>
                    <a:pt x="4291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3256575" y="4093025"/>
              <a:ext cx="293175" cy="195575"/>
            </a:xfrm>
            <a:custGeom>
              <a:avLst/>
              <a:gdLst/>
              <a:ahLst/>
              <a:cxnLst/>
              <a:rect l="l" t="t" r="r" b="b"/>
              <a:pathLst>
                <a:path w="11727" h="7823" extrusionOk="0">
                  <a:moveTo>
                    <a:pt x="10977" y="0"/>
                  </a:moveTo>
                  <a:cubicBezTo>
                    <a:pt x="10714" y="0"/>
                    <a:pt x="10421" y="78"/>
                    <a:pt x="10179" y="181"/>
                  </a:cubicBezTo>
                  <a:cubicBezTo>
                    <a:pt x="6235" y="1836"/>
                    <a:pt x="2707" y="4497"/>
                    <a:pt x="0" y="7823"/>
                  </a:cubicBezTo>
                  <a:cubicBezTo>
                    <a:pt x="1393" y="7142"/>
                    <a:pt x="1315" y="7127"/>
                    <a:pt x="2754" y="6570"/>
                  </a:cubicBezTo>
                  <a:cubicBezTo>
                    <a:pt x="5260" y="5611"/>
                    <a:pt x="7627" y="4327"/>
                    <a:pt x="9792" y="2749"/>
                  </a:cubicBezTo>
                  <a:cubicBezTo>
                    <a:pt x="10427" y="2300"/>
                    <a:pt x="11061" y="1805"/>
                    <a:pt x="11463" y="1155"/>
                  </a:cubicBezTo>
                  <a:cubicBezTo>
                    <a:pt x="11602" y="923"/>
                    <a:pt x="11726" y="630"/>
                    <a:pt x="11633" y="367"/>
                  </a:cubicBezTo>
                  <a:cubicBezTo>
                    <a:pt x="11527" y="97"/>
                    <a:pt x="11271" y="0"/>
                    <a:pt x="10977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3254250" y="3903600"/>
              <a:ext cx="274600" cy="383075"/>
            </a:xfrm>
            <a:custGeom>
              <a:avLst/>
              <a:gdLst/>
              <a:ahLst/>
              <a:cxnLst/>
              <a:rect l="l" t="t" r="r" b="b"/>
              <a:pathLst>
                <a:path w="10984" h="15323" extrusionOk="0">
                  <a:moveTo>
                    <a:pt x="10264" y="0"/>
                  </a:moveTo>
                  <a:cubicBezTo>
                    <a:pt x="10154" y="0"/>
                    <a:pt x="10043" y="24"/>
                    <a:pt x="9932" y="54"/>
                  </a:cubicBezTo>
                  <a:cubicBezTo>
                    <a:pt x="8632" y="410"/>
                    <a:pt x="7673" y="1508"/>
                    <a:pt x="6853" y="2576"/>
                  </a:cubicBezTo>
                  <a:cubicBezTo>
                    <a:pt x="3899" y="6412"/>
                    <a:pt x="1578" y="10728"/>
                    <a:pt x="1" y="15322"/>
                  </a:cubicBezTo>
                  <a:cubicBezTo>
                    <a:pt x="944" y="14270"/>
                    <a:pt x="1578" y="12755"/>
                    <a:pt x="2522" y="11703"/>
                  </a:cubicBezTo>
                  <a:cubicBezTo>
                    <a:pt x="5724" y="8779"/>
                    <a:pt x="8447" y="5345"/>
                    <a:pt x="10551" y="1539"/>
                  </a:cubicBezTo>
                  <a:cubicBezTo>
                    <a:pt x="10829" y="1029"/>
                    <a:pt x="10984" y="209"/>
                    <a:pt x="10442" y="23"/>
                  </a:cubicBezTo>
                  <a:cubicBezTo>
                    <a:pt x="10383" y="7"/>
                    <a:pt x="10324" y="0"/>
                    <a:pt x="10264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3051600" y="3867425"/>
              <a:ext cx="182175" cy="394500"/>
            </a:xfrm>
            <a:custGeom>
              <a:avLst/>
              <a:gdLst/>
              <a:ahLst/>
              <a:cxnLst/>
              <a:rect l="l" t="t" r="r" b="b"/>
              <a:pathLst>
                <a:path w="7287" h="15780" extrusionOk="0">
                  <a:moveTo>
                    <a:pt x="264" y="1"/>
                  </a:moveTo>
                  <a:cubicBezTo>
                    <a:pt x="248" y="63"/>
                    <a:pt x="233" y="124"/>
                    <a:pt x="233" y="186"/>
                  </a:cubicBezTo>
                  <a:cubicBezTo>
                    <a:pt x="1" y="1811"/>
                    <a:pt x="465" y="3435"/>
                    <a:pt x="1022" y="4982"/>
                  </a:cubicBezTo>
                  <a:cubicBezTo>
                    <a:pt x="2445" y="8911"/>
                    <a:pt x="4580" y="12593"/>
                    <a:pt x="7287" y="15779"/>
                  </a:cubicBezTo>
                  <a:cubicBezTo>
                    <a:pt x="7271" y="15671"/>
                    <a:pt x="7240" y="15563"/>
                    <a:pt x="7209" y="15455"/>
                  </a:cubicBezTo>
                  <a:cubicBezTo>
                    <a:pt x="6823" y="14202"/>
                    <a:pt x="6173" y="13072"/>
                    <a:pt x="5539" y="11928"/>
                  </a:cubicBezTo>
                  <a:cubicBezTo>
                    <a:pt x="3419" y="8138"/>
                    <a:pt x="1470" y="4162"/>
                    <a:pt x="264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3203200" y="3618750"/>
              <a:ext cx="107925" cy="674100"/>
            </a:xfrm>
            <a:custGeom>
              <a:avLst/>
              <a:gdLst/>
              <a:ahLst/>
              <a:cxnLst/>
              <a:rect l="l" t="t" r="r" b="b"/>
              <a:pathLst>
                <a:path w="4317" h="26964" extrusionOk="0">
                  <a:moveTo>
                    <a:pt x="4193" y="1"/>
                  </a:moveTo>
                  <a:cubicBezTo>
                    <a:pt x="3976" y="47"/>
                    <a:pt x="3791" y="187"/>
                    <a:pt x="3651" y="357"/>
                  </a:cubicBezTo>
                  <a:cubicBezTo>
                    <a:pt x="2909" y="1115"/>
                    <a:pt x="2538" y="2167"/>
                    <a:pt x="2228" y="3188"/>
                  </a:cubicBezTo>
                  <a:cubicBezTo>
                    <a:pt x="1" y="10860"/>
                    <a:pt x="790" y="19044"/>
                    <a:pt x="1810" y="26964"/>
                  </a:cubicBezTo>
                  <a:cubicBezTo>
                    <a:pt x="1857" y="26747"/>
                    <a:pt x="1888" y="26515"/>
                    <a:pt x="1919" y="26299"/>
                  </a:cubicBezTo>
                  <a:cubicBezTo>
                    <a:pt x="1625" y="21441"/>
                    <a:pt x="1424" y="16584"/>
                    <a:pt x="1826" y="11742"/>
                  </a:cubicBezTo>
                  <a:cubicBezTo>
                    <a:pt x="2151" y="7736"/>
                    <a:pt x="2909" y="3744"/>
                    <a:pt x="4317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3277850" y="3903600"/>
              <a:ext cx="243650" cy="320025"/>
            </a:xfrm>
            <a:custGeom>
              <a:avLst/>
              <a:gdLst/>
              <a:ahLst/>
              <a:cxnLst/>
              <a:rect l="l" t="t" r="r" b="b"/>
              <a:pathLst>
                <a:path w="9746" h="12801" extrusionOk="0">
                  <a:moveTo>
                    <a:pt x="9320" y="0"/>
                  </a:moveTo>
                  <a:cubicBezTo>
                    <a:pt x="9210" y="0"/>
                    <a:pt x="9099" y="24"/>
                    <a:pt x="8988" y="54"/>
                  </a:cubicBezTo>
                  <a:cubicBezTo>
                    <a:pt x="7688" y="410"/>
                    <a:pt x="6729" y="1508"/>
                    <a:pt x="5909" y="2576"/>
                  </a:cubicBezTo>
                  <a:cubicBezTo>
                    <a:pt x="3496" y="5700"/>
                    <a:pt x="1516" y="9150"/>
                    <a:pt x="0" y="12801"/>
                  </a:cubicBezTo>
                  <a:cubicBezTo>
                    <a:pt x="634" y="11610"/>
                    <a:pt x="1423" y="10465"/>
                    <a:pt x="2212" y="9367"/>
                  </a:cubicBezTo>
                  <a:cubicBezTo>
                    <a:pt x="4486" y="6134"/>
                    <a:pt x="6822" y="2839"/>
                    <a:pt x="9746" y="209"/>
                  </a:cubicBezTo>
                  <a:cubicBezTo>
                    <a:pt x="9684" y="132"/>
                    <a:pt x="9607" y="70"/>
                    <a:pt x="9498" y="23"/>
                  </a:cubicBezTo>
                  <a:cubicBezTo>
                    <a:pt x="9439" y="7"/>
                    <a:pt x="9380" y="0"/>
                    <a:pt x="9320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3260450" y="4093025"/>
              <a:ext cx="286975" cy="190950"/>
            </a:xfrm>
            <a:custGeom>
              <a:avLst/>
              <a:gdLst/>
              <a:ahLst/>
              <a:cxnLst/>
              <a:rect l="l" t="t" r="r" b="b"/>
              <a:pathLst>
                <a:path w="11479" h="7638" extrusionOk="0">
                  <a:moveTo>
                    <a:pt x="10822" y="0"/>
                  </a:moveTo>
                  <a:cubicBezTo>
                    <a:pt x="10559" y="0"/>
                    <a:pt x="10266" y="78"/>
                    <a:pt x="10024" y="181"/>
                  </a:cubicBezTo>
                  <a:cubicBezTo>
                    <a:pt x="6157" y="1805"/>
                    <a:pt x="2676" y="4389"/>
                    <a:pt x="0" y="7637"/>
                  </a:cubicBezTo>
                  <a:cubicBezTo>
                    <a:pt x="3403" y="4636"/>
                    <a:pt x="7302" y="2176"/>
                    <a:pt x="11478" y="382"/>
                  </a:cubicBezTo>
                  <a:cubicBezTo>
                    <a:pt x="11478" y="382"/>
                    <a:pt x="11478" y="382"/>
                    <a:pt x="11478" y="367"/>
                  </a:cubicBezTo>
                  <a:cubicBezTo>
                    <a:pt x="11372" y="97"/>
                    <a:pt x="11116" y="0"/>
                    <a:pt x="10822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3114250" y="4014775"/>
              <a:ext cx="129200" cy="258350"/>
            </a:xfrm>
            <a:custGeom>
              <a:avLst/>
              <a:gdLst/>
              <a:ahLst/>
              <a:cxnLst/>
              <a:rect l="l" t="t" r="r" b="b"/>
              <a:pathLst>
                <a:path w="5168" h="10334" extrusionOk="0">
                  <a:moveTo>
                    <a:pt x="1687" y="0"/>
                  </a:moveTo>
                  <a:lnTo>
                    <a:pt x="1687" y="0"/>
                  </a:lnTo>
                  <a:cubicBezTo>
                    <a:pt x="1780" y="1377"/>
                    <a:pt x="1857" y="2754"/>
                    <a:pt x="1903" y="4131"/>
                  </a:cubicBezTo>
                  <a:cubicBezTo>
                    <a:pt x="1903" y="4239"/>
                    <a:pt x="1872" y="4378"/>
                    <a:pt x="1764" y="4394"/>
                  </a:cubicBezTo>
                  <a:cubicBezTo>
                    <a:pt x="1702" y="4394"/>
                    <a:pt x="1656" y="4347"/>
                    <a:pt x="1625" y="4301"/>
                  </a:cubicBezTo>
                  <a:cubicBezTo>
                    <a:pt x="1068" y="3729"/>
                    <a:pt x="527" y="3156"/>
                    <a:pt x="1" y="2568"/>
                  </a:cubicBezTo>
                  <a:lnTo>
                    <a:pt x="1" y="2568"/>
                  </a:lnTo>
                  <a:cubicBezTo>
                    <a:pt x="1362" y="5368"/>
                    <a:pt x="3110" y="7983"/>
                    <a:pt x="5167" y="10334"/>
                  </a:cubicBezTo>
                  <a:cubicBezTo>
                    <a:pt x="3976" y="8184"/>
                    <a:pt x="3497" y="5430"/>
                    <a:pt x="2739" y="3094"/>
                  </a:cubicBezTo>
                  <a:cubicBezTo>
                    <a:pt x="2398" y="2058"/>
                    <a:pt x="2043" y="1021"/>
                    <a:pt x="1687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3256575" y="4131950"/>
              <a:ext cx="185275" cy="156650"/>
            </a:xfrm>
            <a:custGeom>
              <a:avLst/>
              <a:gdLst/>
              <a:ahLst/>
              <a:cxnLst/>
              <a:rect l="l" t="t" r="r" b="b"/>
              <a:pathLst>
                <a:path w="7411" h="6266" extrusionOk="0">
                  <a:moveTo>
                    <a:pt x="7410" y="1"/>
                  </a:moveTo>
                  <a:lnTo>
                    <a:pt x="7410" y="1"/>
                  </a:lnTo>
                  <a:cubicBezTo>
                    <a:pt x="4579" y="1609"/>
                    <a:pt x="2042" y="3729"/>
                    <a:pt x="0" y="6266"/>
                  </a:cubicBezTo>
                  <a:cubicBezTo>
                    <a:pt x="1393" y="5585"/>
                    <a:pt x="1315" y="5570"/>
                    <a:pt x="2754" y="5013"/>
                  </a:cubicBezTo>
                  <a:cubicBezTo>
                    <a:pt x="4007" y="4533"/>
                    <a:pt x="5229" y="3976"/>
                    <a:pt x="6389" y="3342"/>
                  </a:cubicBezTo>
                  <a:lnTo>
                    <a:pt x="6389" y="3342"/>
                  </a:lnTo>
                  <a:cubicBezTo>
                    <a:pt x="5806" y="3422"/>
                    <a:pt x="5215" y="3468"/>
                    <a:pt x="4628" y="3468"/>
                  </a:cubicBezTo>
                  <a:cubicBezTo>
                    <a:pt x="4420" y="3468"/>
                    <a:pt x="4213" y="3462"/>
                    <a:pt x="4007" y="3450"/>
                  </a:cubicBezTo>
                  <a:cubicBezTo>
                    <a:pt x="5090" y="2244"/>
                    <a:pt x="6219" y="1099"/>
                    <a:pt x="7410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3254250" y="4047250"/>
              <a:ext cx="159350" cy="239425"/>
            </a:xfrm>
            <a:custGeom>
              <a:avLst/>
              <a:gdLst/>
              <a:ahLst/>
              <a:cxnLst/>
              <a:rect l="l" t="t" r="r" b="b"/>
              <a:pathLst>
                <a:path w="6374" h="9577" extrusionOk="0">
                  <a:moveTo>
                    <a:pt x="4626" y="1"/>
                  </a:moveTo>
                  <a:cubicBezTo>
                    <a:pt x="2708" y="3002"/>
                    <a:pt x="1161" y="6220"/>
                    <a:pt x="1" y="9576"/>
                  </a:cubicBezTo>
                  <a:cubicBezTo>
                    <a:pt x="944" y="8524"/>
                    <a:pt x="1578" y="7009"/>
                    <a:pt x="2522" y="5957"/>
                  </a:cubicBezTo>
                  <a:cubicBezTo>
                    <a:pt x="3899" y="4704"/>
                    <a:pt x="5183" y="3342"/>
                    <a:pt x="6374" y="1904"/>
                  </a:cubicBezTo>
                  <a:lnTo>
                    <a:pt x="6374" y="1904"/>
                  </a:lnTo>
                  <a:cubicBezTo>
                    <a:pt x="5817" y="2337"/>
                    <a:pt x="5245" y="2785"/>
                    <a:pt x="4564" y="2956"/>
                  </a:cubicBezTo>
                  <a:cubicBezTo>
                    <a:pt x="4502" y="2971"/>
                    <a:pt x="4433" y="2986"/>
                    <a:pt x="4369" y="2986"/>
                  </a:cubicBezTo>
                  <a:cubicBezTo>
                    <a:pt x="4305" y="2986"/>
                    <a:pt x="4247" y="2971"/>
                    <a:pt x="4208" y="2925"/>
                  </a:cubicBezTo>
                  <a:cubicBezTo>
                    <a:pt x="4115" y="2832"/>
                    <a:pt x="4131" y="2693"/>
                    <a:pt x="4146" y="2569"/>
                  </a:cubicBezTo>
                  <a:cubicBezTo>
                    <a:pt x="4270" y="1718"/>
                    <a:pt x="4440" y="852"/>
                    <a:pt x="4626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9" name="Google Shape;379;p9"/>
          <p:cNvGrpSpPr/>
          <p:nvPr/>
        </p:nvGrpSpPr>
        <p:grpSpPr>
          <a:xfrm>
            <a:off x="2705783" y="3999277"/>
            <a:ext cx="586131" cy="1402192"/>
            <a:chOff x="2331900" y="3286925"/>
            <a:chExt cx="421950" cy="1009425"/>
          </a:xfrm>
        </p:grpSpPr>
        <p:sp>
          <p:nvSpPr>
            <p:cNvPr id="380" name="Google Shape;380;p9"/>
            <p:cNvSpPr/>
            <p:nvPr/>
          </p:nvSpPr>
          <p:spPr>
            <a:xfrm>
              <a:off x="2483100" y="3478375"/>
              <a:ext cx="129200" cy="817975"/>
            </a:xfrm>
            <a:custGeom>
              <a:avLst/>
              <a:gdLst/>
              <a:ahLst/>
              <a:cxnLst/>
              <a:rect l="l" t="t" r="r" b="b"/>
              <a:pathLst>
                <a:path w="5168" h="32719" fill="none" extrusionOk="0">
                  <a:moveTo>
                    <a:pt x="2012" y="32718"/>
                  </a:moveTo>
                  <a:cubicBezTo>
                    <a:pt x="5167" y="22029"/>
                    <a:pt x="4440" y="10226"/>
                    <a:pt x="1" y="1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2416575" y="3286925"/>
              <a:ext cx="99050" cy="271525"/>
            </a:xfrm>
            <a:custGeom>
              <a:avLst/>
              <a:gdLst/>
              <a:ahLst/>
              <a:cxnLst/>
              <a:rect l="l" t="t" r="r" b="b"/>
              <a:pathLst>
                <a:path w="3962" h="10861" extrusionOk="0">
                  <a:moveTo>
                    <a:pt x="745" y="1"/>
                  </a:moveTo>
                  <a:cubicBezTo>
                    <a:pt x="688" y="1"/>
                    <a:pt x="631" y="11"/>
                    <a:pt x="573" y="32"/>
                  </a:cubicBezTo>
                  <a:cubicBezTo>
                    <a:pt x="233" y="140"/>
                    <a:pt x="125" y="543"/>
                    <a:pt x="94" y="883"/>
                  </a:cubicBezTo>
                  <a:cubicBezTo>
                    <a:pt x="1" y="1950"/>
                    <a:pt x="248" y="3002"/>
                    <a:pt x="511" y="4023"/>
                  </a:cubicBezTo>
                  <a:cubicBezTo>
                    <a:pt x="1177" y="6529"/>
                    <a:pt x="2074" y="9097"/>
                    <a:pt x="3961" y="10861"/>
                  </a:cubicBezTo>
                  <a:cubicBezTo>
                    <a:pt x="3791" y="9654"/>
                    <a:pt x="3791" y="8324"/>
                    <a:pt x="3652" y="7117"/>
                  </a:cubicBezTo>
                  <a:cubicBezTo>
                    <a:pt x="3373" y="4874"/>
                    <a:pt x="2677" y="2693"/>
                    <a:pt x="1594" y="728"/>
                  </a:cubicBezTo>
                  <a:cubicBezTo>
                    <a:pt x="1408" y="382"/>
                    <a:pt x="1095" y="1"/>
                    <a:pt x="74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2331900" y="3438300"/>
              <a:ext cx="216975" cy="217225"/>
            </a:xfrm>
            <a:custGeom>
              <a:avLst/>
              <a:gdLst/>
              <a:ahLst/>
              <a:cxnLst/>
              <a:rect l="l" t="t" r="r" b="b"/>
              <a:pathLst>
                <a:path w="8679" h="8689" extrusionOk="0">
                  <a:moveTo>
                    <a:pt x="515" y="0"/>
                  </a:moveTo>
                  <a:cubicBezTo>
                    <a:pt x="394" y="0"/>
                    <a:pt x="280" y="35"/>
                    <a:pt x="186" y="118"/>
                  </a:cubicBezTo>
                  <a:cubicBezTo>
                    <a:pt x="47" y="258"/>
                    <a:pt x="0" y="459"/>
                    <a:pt x="16" y="644"/>
                  </a:cubicBezTo>
                  <a:cubicBezTo>
                    <a:pt x="16" y="1155"/>
                    <a:pt x="279" y="1634"/>
                    <a:pt x="572" y="2068"/>
                  </a:cubicBezTo>
                  <a:cubicBezTo>
                    <a:pt x="2506" y="5038"/>
                    <a:pt x="5383" y="7389"/>
                    <a:pt x="8678" y="8688"/>
                  </a:cubicBezTo>
                  <a:cubicBezTo>
                    <a:pt x="7472" y="7389"/>
                    <a:pt x="5987" y="5935"/>
                    <a:pt x="4904" y="4527"/>
                  </a:cubicBezTo>
                  <a:cubicBezTo>
                    <a:pt x="4424" y="3908"/>
                    <a:pt x="3960" y="3305"/>
                    <a:pt x="3481" y="2686"/>
                  </a:cubicBezTo>
                  <a:cubicBezTo>
                    <a:pt x="2800" y="1805"/>
                    <a:pt x="2119" y="923"/>
                    <a:pt x="1207" y="273"/>
                  </a:cubicBezTo>
                  <a:cubicBezTo>
                    <a:pt x="1012" y="130"/>
                    <a:pt x="751" y="0"/>
                    <a:pt x="515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2337700" y="3636825"/>
              <a:ext cx="237850" cy="187325"/>
            </a:xfrm>
            <a:custGeom>
              <a:avLst/>
              <a:gdLst/>
              <a:ahLst/>
              <a:cxnLst/>
              <a:rect l="l" t="t" r="r" b="b"/>
              <a:pathLst>
                <a:path w="9514" h="7493" extrusionOk="0">
                  <a:moveTo>
                    <a:pt x="488" y="1"/>
                  </a:moveTo>
                  <a:cubicBezTo>
                    <a:pt x="304" y="1"/>
                    <a:pt x="145" y="64"/>
                    <a:pt x="78" y="237"/>
                  </a:cubicBezTo>
                  <a:cubicBezTo>
                    <a:pt x="0" y="438"/>
                    <a:pt x="93" y="639"/>
                    <a:pt x="186" y="825"/>
                  </a:cubicBezTo>
                  <a:cubicBezTo>
                    <a:pt x="1145" y="2526"/>
                    <a:pt x="2630" y="3872"/>
                    <a:pt x="4270" y="4924"/>
                  </a:cubicBezTo>
                  <a:cubicBezTo>
                    <a:pt x="5925" y="5961"/>
                    <a:pt x="7719" y="6734"/>
                    <a:pt x="9514" y="7492"/>
                  </a:cubicBezTo>
                  <a:cubicBezTo>
                    <a:pt x="8075" y="6208"/>
                    <a:pt x="6915" y="4847"/>
                    <a:pt x="5585" y="3455"/>
                  </a:cubicBezTo>
                  <a:cubicBezTo>
                    <a:pt x="4285" y="2109"/>
                    <a:pt x="2754" y="980"/>
                    <a:pt x="1083" y="160"/>
                  </a:cubicBezTo>
                  <a:cubicBezTo>
                    <a:pt x="908" y="72"/>
                    <a:pt x="684" y="1"/>
                    <a:pt x="488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2360500" y="3831350"/>
              <a:ext cx="225500" cy="181525"/>
            </a:xfrm>
            <a:custGeom>
              <a:avLst/>
              <a:gdLst/>
              <a:ahLst/>
              <a:cxnLst/>
              <a:rect l="l" t="t" r="r" b="b"/>
              <a:pathLst>
                <a:path w="9020" h="7261" extrusionOk="0">
                  <a:moveTo>
                    <a:pt x="418" y="1"/>
                  </a:moveTo>
                  <a:cubicBezTo>
                    <a:pt x="328" y="1"/>
                    <a:pt x="243" y="24"/>
                    <a:pt x="171" y="82"/>
                  </a:cubicBezTo>
                  <a:cubicBezTo>
                    <a:pt x="1" y="222"/>
                    <a:pt x="32" y="485"/>
                    <a:pt x="94" y="701"/>
                  </a:cubicBezTo>
                  <a:cubicBezTo>
                    <a:pt x="558" y="2341"/>
                    <a:pt x="2012" y="3517"/>
                    <a:pt x="3435" y="4460"/>
                  </a:cubicBezTo>
                  <a:cubicBezTo>
                    <a:pt x="4533" y="5203"/>
                    <a:pt x="5678" y="5883"/>
                    <a:pt x="6838" y="6502"/>
                  </a:cubicBezTo>
                  <a:cubicBezTo>
                    <a:pt x="7534" y="6858"/>
                    <a:pt x="8246" y="7214"/>
                    <a:pt x="9019" y="7260"/>
                  </a:cubicBezTo>
                  <a:cubicBezTo>
                    <a:pt x="7736" y="6193"/>
                    <a:pt x="6715" y="4909"/>
                    <a:pt x="5508" y="3733"/>
                  </a:cubicBezTo>
                  <a:cubicBezTo>
                    <a:pt x="4085" y="2325"/>
                    <a:pt x="2615" y="902"/>
                    <a:pt x="790" y="98"/>
                  </a:cubicBezTo>
                  <a:cubicBezTo>
                    <a:pt x="673" y="44"/>
                    <a:pt x="541" y="1"/>
                    <a:pt x="418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2553100" y="3442600"/>
              <a:ext cx="114875" cy="244250"/>
            </a:xfrm>
            <a:custGeom>
              <a:avLst/>
              <a:gdLst/>
              <a:ahLst/>
              <a:cxnLst/>
              <a:rect l="l" t="t" r="r" b="b"/>
              <a:pathLst>
                <a:path w="4595" h="9770" extrusionOk="0">
                  <a:moveTo>
                    <a:pt x="4050" y="1"/>
                  </a:moveTo>
                  <a:cubicBezTo>
                    <a:pt x="4025" y="1"/>
                    <a:pt x="4001" y="3"/>
                    <a:pt x="3976" y="8"/>
                  </a:cubicBezTo>
                  <a:cubicBezTo>
                    <a:pt x="3868" y="39"/>
                    <a:pt x="3775" y="117"/>
                    <a:pt x="3698" y="194"/>
                  </a:cubicBezTo>
                  <a:cubicBezTo>
                    <a:pt x="2429" y="1385"/>
                    <a:pt x="1702" y="3040"/>
                    <a:pt x="1223" y="4711"/>
                  </a:cubicBezTo>
                  <a:cubicBezTo>
                    <a:pt x="728" y="6366"/>
                    <a:pt x="480" y="8099"/>
                    <a:pt x="1" y="9769"/>
                  </a:cubicBezTo>
                  <a:cubicBezTo>
                    <a:pt x="728" y="8733"/>
                    <a:pt x="1470" y="7418"/>
                    <a:pt x="2135" y="6351"/>
                  </a:cubicBezTo>
                  <a:cubicBezTo>
                    <a:pt x="3156" y="4665"/>
                    <a:pt x="4208" y="2932"/>
                    <a:pt x="4533" y="998"/>
                  </a:cubicBezTo>
                  <a:cubicBezTo>
                    <a:pt x="4564" y="782"/>
                    <a:pt x="4595" y="550"/>
                    <a:pt x="4502" y="333"/>
                  </a:cubicBezTo>
                  <a:cubicBezTo>
                    <a:pt x="4434" y="155"/>
                    <a:pt x="4243" y="1"/>
                    <a:pt x="4050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2579025" y="3604250"/>
              <a:ext cx="139625" cy="257800"/>
            </a:xfrm>
            <a:custGeom>
              <a:avLst/>
              <a:gdLst/>
              <a:ahLst/>
              <a:cxnLst/>
              <a:rect l="l" t="t" r="r" b="b"/>
              <a:pathLst>
                <a:path w="5585" h="10312" extrusionOk="0">
                  <a:moveTo>
                    <a:pt x="5029" y="0"/>
                  </a:moveTo>
                  <a:cubicBezTo>
                    <a:pt x="4875" y="0"/>
                    <a:pt x="4713" y="100"/>
                    <a:pt x="4579" y="210"/>
                  </a:cubicBezTo>
                  <a:cubicBezTo>
                    <a:pt x="3573" y="1076"/>
                    <a:pt x="2970" y="2313"/>
                    <a:pt x="2429" y="3536"/>
                  </a:cubicBezTo>
                  <a:cubicBezTo>
                    <a:pt x="1470" y="5732"/>
                    <a:pt x="665" y="8006"/>
                    <a:pt x="0" y="10311"/>
                  </a:cubicBezTo>
                  <a:cubicBezTo>
                    <a:pt x="1222" y="8548"/>
                    <a:pt x="2522" y="6753"/>
                    <a:pt x="3682" y="4943"/>
                  </a:cubicBezTo>
                  <a:cubicBezTo>
                    <a:pt x="4316" y="3953"/>
                    <a:pt x="4842" y="2901"/>
                    <a:pt x="5244" y="1803"/>
                  </a:cubicBezTo>
                  <a:cubicBezTo>
                    <a:pt x="5430" y="1308"/>
                    <a:pt x="5584" y="751"/>
                    <a:pt x="5368" y="271"/>
                  </a:cubicBezTo>
                  <a:cubicBezTo>
                    <a:pt x="5321" y="179"/>
                    <a:pt x="5260" y="70"/>
                    <a:pt x="5151" y="24"/>
                  </a:cubicBezTo>
                  <a:cubicBezTo>
                    <a:pt x="5112" y="7"/>
                    <a:pt x="5071" y="0"/>
                    <a:pt x="502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2571675" y="3832050"/>
              <a:ext cx="161275" cy="233800"/>
            </a:xfrm>
            <a:custGeom>
              <a:avLst/>
              <a:gdLst/>
              <a:ahLst/>
              <a:cxnLst/>
              <a:rect l="l" t="t" r="r" b="b"/>
              <a:pathLst>
                <a:path w="6451" h="9352" extrusionOk="0">
                  <a:moveTo>
                    <a:pt x="6179" y="0"/>
                  </a:moveTo>
                  <a:cubicBezTo>
                    <a:pt x="6114" y="0"/>
                    <a:pt x="6047" y="24"/>
                    <a:pt x="5987" y="54"/>
                  </a:cubicBezTo>
                  <a:cubicBezTo>
                    <a:pt x="5554" y="209"/>
                    <a:pt x="5120" y="364"/>
                    <a:pt x="4749" y="658"/>
                  </a:cubicBezTo>
                  <a:cubicBezTo>
                    <a:pt x="4285" y="1029"/>
                    <a:pt x="4007" y="1570"/>
                    <a:pt x="3728" y="2112"/>
                  </a:cubicBezTo>
                  <a:cubicBezTo>
                    <a:pt x="2491" y="4525"/>
                    <a:pt x="1238" y="6938"/>
                    <a:pt x="0" y="9351"/>
                  </a:cubicBezTo>
                  <a:cubicBezTo>
                    <a:pt x="866" y="8717"/>
                    <a:pt x="1810" y="7789"/>
                    <a:pt x="2506" y="6969"/>
                  </a:cubicBezTo>
                  <a:cubicBezTo>
                    <a:pt x="4146" y="5035"/>
                    <a:pt x="5832" y="2994"/>
                    <a:pt x="6404" y="518"/>
                  </a:cubicBezTo>
                  <a:cubicBezTo>
                    <a:pt x="6451" y="333"/>
                    <a:pt x="6451" y="85"/>
                    <a:pt x="6281" y="23"/>
                  </a:cubicBezTo>
                  <a:cubicBezTo>
                    <a:pt x="6248" y="7"/>
                    <a:pt x="6214" y="0"/>
                    <a:pt x="617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2376375" y="3986775"/>
              <a:ext cx="194150" cy="157575"/>
            </a:xfrm>
            <a:custGeom>
              <a:avLst/>
              <a:gdLst/>
              <a:ahLst/>
              <a:cxnLst/>
              <a:rect l="l" t="t" r="r" b="b"/>
              <a:pathLst>
                <a:path w="7766" h="6303" extrusionOk="0">
                  <a:moveTo>
                    <a:pt x="420" y="1"/>
                  </a:moveTo>
                  <a:cubicBezTo>
                    <a:pt x="246" y="1"/>
                    <a:pt x="75" y="53"/>
                    <a:pt x="31" y="208"/>
                  </a:cubicBezTo>
                  <a:cubicBezTo>
                    <a:pt x="0" y="301"/>
                    <a:pt x="46" y="424"/>
                    <a:pt x="93" y="517"/>
                  </a:cubicBezTo>
                  <a:cubicBezTo>
                    <a:pt x="789" y="2002"/>
                    <a:pt x="2011" y="3193"/>
                    <a:pt x="3372" y="4106"/>
                  </a:cubicBezTo>
                  <a:cubicBezTo>
                    <a:pt x="4734" y="5019"/>
                    <a:pt x="6250" y="5668"/>
                    <a:pt x="7766" y="6303"/>
                  </a:cubicBezTo>
                  <a:cubicBezTo>
                    <a:pt x="6884" y="5545"/>
                    <a:pt x="6080" y="4384"/>
                    <a:pt x="5306" y="3503"/>
                  </a:cubicBezTo>
                  <a:cubicBezTo>
                    <a:pt x="4007" y="2018"/>
                    <a:pt x="2537" y="486"/>
                    <a:pt x="619" y="22"/>
                  </a:cubicBezTo>
                  <a:cubicBezTo>
                    <a:pt x="557" y="9"/>
                    <a:pt x="488" y="1"/>
                    <a:pt x="420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2563550" y="4007750"/>
              <a:ext cx="190300" cy="188825"/>
            </a:xfrm>
            <a:custGeom>
              <a:avLst/>
              <a:gdLst/>
              <a:ahLst/>
              <a:cxnLst/>
              <a:rect l="l" t="t" r="r" b="b"/>
              <a:pathLst>
                <a:path w="7612" h="7553" extrusionOk="0">
                  <a:moveTo>
                    <a:pt x="6974" y="0"/>
                  </a:moveTo>
                  <a:cubicBezTo>
                    <a:pt x="6195" y="0"/>
                    <a:pt x="5531" y="536"/>
                    <a:pt x="4966" y="1086"/>
                  </a:cubicBezTo>
                  <a:cubicBezTo>
                    <a:pt x="3017" y="2989"/>
                    <a:pt x="1501" y="5278"/>
                    <a:pt x="0" y="7552"/>
                  </a:cubicBezTo>
                  <a:cubicBezTo>
                    <a:pt x="1439" y="6763"/>
                    <a:pt x="2352" y="6268"/>
                    <a:pt x="3666" y="5324"/>
                  </a:cubicBezTo>
                  <a:cubicBezTo>
                    <a:pt x="4533" y="4721"/>
                    <a:pt x="5384" y="4102"/>
                    <a:pt x="6095" y="3344"/>
                  </a:cubicBezTo>
                  <a:cubicBezTo>
                    <a:pt x="6822" y="2586"/>
                    <a:pt x="7395" y="1658"/>
                    <a:pt x="7580" y="622"/>
                  </a:cubicBezTo>
                  <a:cubicBezTo>
                    <a:pt x="7596" y="498"/>
                    <a:pt x="7611" y="359"/>
                    <a:pt x="7549" y="235"/>
                  </a:cubicBezTo>
                  <a:cubicBezTo>
                    <a:pt x="7472" y="65"/>
                    <a:pt x="7255" y="3"/>
                    <a:pt x="7070" y="3"/>
                  </a:cubicBezTo>
                  <a:cubicBezTo>
                    <a:pt x="7038" y="1"/>
                    <a:pt x="7006" y="0"/>
                    <a:pt x="6974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2582875" y="3604250"/>
              <a:ext cx="126875" cy="244650"/>
            </a:xfrm>
            <a:custGeom>
              <a:avLst/>
              <a:gdLst/>
              <a:ahLst/>
              <a:cxnLst/>
              <a:rect l="l" t="t" r="r" b="b"/>
              <a:pathLst>
                <a:path w="5075" h="9786" extrusionOk="0">
                  <a:moveTo>
                    <a:pt x="4875" y="0"/>
                  </a:moveTo>
                  <a:cubicBezTo>
                    <a:pt x="4721" y="0"/>
                    <a:pt x="4559" y="100"/>
                    <a:pt x="4425" y="210"/>
                  </a:cubicBezTo>
                  <a:cubicBezTo>
                    <a:pt x="3419" y="1076"/>
                    <a:pt x="2816" y="2313"/>
                    <a:pt x="2275" y="3536"/>
                  </a:cubicBezTo>
                  <a:cubicBezTo>
                    <a:pt x="1393" y="5577"/>
                    <a:pt x="635" y="7666"/>
                    <a:pt x="1" y="9785"/>
                  </a:cubicBezTo>
                  <a:cubicBezTo>
                    <a:pt x="1826" y="6629"/>
                    <a:pt x="3512" y="3381"/>
                    <a:pt x="5075" y="86"/>
                  </a:cubicBezTo>
                  <a:cubicBezTo>
                    <a:pt x="5059" y="55"/>
                    <a:pt x="5028" y="39"/>
                    <a:pt x="4997" y="24"/>
                  </a:cubicBezTo>
                  <a:cubicBezTo>
                    <a:pt x="4958" y="7"/>
                    <a:pt x="4917" y="0"/>
                    <a:pt x="487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2416575" y="3287325"/>
              <a:ext cx="93250" cy="265725"/>
            </a:xfrm>
            <a:custGeom>
              <a:avLst/>
              <a:gdLst/>
              <a:ahLst/>
              <a:cxnLst/>
              <a:rect l="l" t="t" r="r" b="b"/>
              <a:pathLst>
                <a:path w="3730" h="10629" extrusionOk="0">
                  <a:moveTo>
                    <a:pt x="635" y="1"/>
                  </a:moveTo>
                  <a:cubicBezTo>
                    <a:pt x="620" y="1"/>
                    <a:pt x="589" y="1"/>
                    <a:pt x="573" y="16"/>
                  </a:cubicBezTo>
                  <a:cubicBezTo>
                    <a:pt x="233" y="124"/>
                    <a:pt x="125" y="527"/>
                    <a:pt x="94" y="867"/>
                  </a:cubicBezTo>
                  <a:cubicBezTo>
                    <a:pt x="1" y="1934"/>
                    <a:pt x="248" y="2986"/>
                    <a:pt x="511" y="4007"/>
                  </a:cubicBezTo>
                  <a:cubicBezTo>
                    <a:pt x="1146" y="6405"/>
                    <a:pt x="1996" y="8865"/>
                    <a:pt x="3729" y="10628"/>
                  </a:cubicBezTo>
                  <a:lnTo>
                    <a:pt x="635" y="1"/>
                  </a:ln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2337300" y="3438350"/>
              <a:ext cx="208875" cy="214075"/>
            </a:xfrm>
            <a:custGeom>
              <a:avLst/>
              <a:gdLst/>
              <a:ahLst/>
              <a:cxnLst/>
              <a:rect l="l" t="t" r="r" b="b"/>
              <a:pathLst>
                <a:path w="8355" h="8563" extrusionOk="0">
                  <a:moveTo>
                    <a:pt x="313" y="1"/>
                  </a:moveTo>
                  <a:cubicBezTo>
                    <a:pt x="199" y="1"/>
                    <a:pt x="92" y="30"/>
                    <a:pt x="1" y="101"/>
                  </a:cubicBezTo>
                  <a:cubicBezTo>
                    <a:pt x="1594" y="2746"/>
                    <a:pt x="3930" y="4943"/>
                    <a:pt x="6219" y="7047"/>
                  </a:cubicBezTo>
                  <a:cubicBezTo>
                    <a:pt x="6869" y="7650"/>
                    <a:pt x="7550" y="8253"/>
                    <a:pt x="8354" y="8563"/>
                  </a:cubicBezTo>
                  <a:cubicBezTo>
                    <a:pt x="7163" y="7294"/>
                    <a:pt x="5740" y="5902"/>
                    <a:pt x="4688" y="4525"/>
                  </a:cubicBezTo>
                  <a:cubicBezTo>
                    <a:pt x="4208" y="3906"/>
                    <a:pt x="3744" y="3303"/>
                    <a:pt x="3265" y="2684"/>
                  </a:cubicBezTo>
                  <a:cubicBezTo>
                    <a:pt x="2584" y="1803"/>
                    <a:pt x="1903" y="921"/>
                    <a:pt x="991" y="271"/>
                  </a:cubicBezTo>
                  <a:cubicBezTo>
                    <a:pt x="803" y="125"/>
                    <a:pt x="546" y="1"/>
                    <a:pt x="313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2346200" y="3636775"/>
              <a:ext cx="229350" cy="187375"/>
            </a:xfrm>
            <a:custGeom>
              <a:avLst/>
              <a:gdLst/>
              <a:ahLst/>
              <a:cxnLst/>
              <a:rect l="l" t="t" r="r" b="b"/>
              <a:pathLst>
                <a:path w="9174" h="7495" extrusionOk="0">
                  <a:moveTo>
                    <a:pt x="178" y="1"/>
                  </a:moveTo>
                  <a:cubicBezTo>
                    <a:pt x="116" y="1"/>
                    <a:pt x="57" y="7"/>
                    <a:pt x="0" y="22"/>
                  </a:cubicBezTo>
                  <a:cubicBezTo>
                    <a:pt x="2244" y="2173"/>
                    <a:pt x="4641" y="4168"/>
                    <a:pt x="7178" y="5963"/>
                  </a:cubicBezTo>
                  <a:cubicBezTo>
                    <a:pt x="7843" y="6442"/>
                    <a:pt x="8524" y="6922"/>
                    <a:pt x="9127" y="7479"/>
                  </a:cubicBezTo>
                  <a:cubicBezTo>
                    <a:pt x="9143" y="7479"/>
                    <a:pt x="9158" y="7494"/>
                    <a:pt x="9174" y="7494"/>
                  </a:cubicBezTo>
                  <a:cubicBezTo>
                    <a:pt x="7735" y="6210"/>
                    <a:pt x="6575" y="4849"/>
                    <a:pt x="5245" y="3457"/>
                  </a:cubicBezTo>
                  <a:cubicBezTo>
                    <a:pt x="3945" y="2111"/>
                    <a:pt x="2414" y="982"/>
                    <a:pt x="743" y="162"/>
                  </a:cubicBezTo>
                  <a:cubicBezTo>
                    <a:pt x="579" y="68"/>
                    <a:pt x="370" y="1"/>
                    <a:pt x="178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362050" y="3831350"/>
              <a:ext cx="223950" cy="181525"/>
            </a:xfrm>
            <a:custGeom>
              <a:avLst/>
              <a:gdLst/>
              <a:ahLst/>
              <a:cxnLst/>
              <a:rect l="l" t="t" r="r" b="b"/>
              <a:pathLst>
                <a:path w="8958" h="7261" extrusionOk="0">
                  <a:moveTo>
                    <a:pt x="356" y="1"/>
                  </a:moveTo>
                  <a:cubicBezTo>
                    <a:pt x="266" y="1"/>
                    <a:pt x="181" y="24"/>
                    <a:pt x="109" y="82"/>
                  </a:cubicBezTo>
                  <a:cubicBezTo>
                    <a:pt x="47" y="129"/>
                    <a:pt x="16" y="206"/>
                    <a:pt x="1" y="283"/>
                  </a:cubicBezTo>
                  <a:lnTo>
                    <a:pt x="8602" y="7183"/>
                  </a:lnTo>
                  <a:cubicBezTo>
                    <a:pt x="8633" y="7198"/>
                    <a:pt x="8648" y="7214"/>
                    <a:pt x="8664" y="7229"/>
                  </a:cubicBezTo>
                  <a:cubicBezTo>
                    <a:pt x="8756" y="7245"/>
                    <a:pt x="8865" y="7260"/>
                    <a:pt x="8957" y="7260"/>
                  </a:cubicBezTo>
                  <a:cubicBezTo>
                    <a:pt x="7674" y="6193"/>
                    <a:pt x="6653" y="4909"/>
                    <a:pt x="5446" y="3733"/>
                  </a:cubicBezTo>
                  <a:cubicBezTo>
                    <a:pt x="4023" y="2325"/>
                    <a:pt x="2553" y="902"/>
                    <a:pt x="728" y="98"/>
                  </a:cubicBezTo>
                  <a:cubicBezTo>
                    <a:pt x="611" y="44"/>
                    <a:pt x="479" y="1"/>
                    <a:pt x="356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554650" y="3442625"/>
              <a:ext cx="103675" cy="237650"/>
            </a:xfrm>
            <a:custGeom>
              <a:avLst/>
              <a:gdLst/>
              <a:ahLst/>
              <a:cxnLst/>
              <a:rect l="l" t="t" r="r" b="b"/>
              <a:pathLst>
                <a:path w="4147" h="9506" extrusionOk="0">
                  <a:moveTo>
                    <a:pt x="3982" y="1"/>
                  </a:moveTo>
                  <a:cubicBezTo>
                    <a:pt x="3960" y="1"/>
                    <a:pt x="3937" y="3"/>
                    <a:pt x="3914" y="7"/>
                  </a:cubicBezTo>
                  <a:cubicBezTo>
                    <a:pt x="3806" y="38"/>
                    <a:pt x="3713" y="116"/>
                    <a:pt x="3636" y="193"/>
                  </a:cubicBezTo>
                  <a:cubicBezTo>
                    <a:pt x="2367" y="1384"/>
                    <a:pt x="1640" y="3039"/>
                    <a:pt x="1161" y="4710"/>
                  </a:cubicBezTo>
                  <a:cubicBezTo>
                    <a:pt x="697" y="6288"/>
                    <a:pt x="434" y="7928"/>
                    <a:pt x="0" y="9506"/>
                  </a:cubicBezTo>
                  <a:cubicBezTo>
                    <a:pt x="1377" y="6350"/>
                    <a:pt x="2754" y="3194"/>
                    <a:pt x="4146" y="23"/>
                  </a:cubicBezTo>
                  <a:cubicBezTo>
                    <a:pt x="4092" y="12"/>
                    <a:pt x="4037" y="1"/>
                    <a:pt x="3982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572450" y="3833000"/>
              <a:ext cx="149300" cy="232075"/>
            </a:xfrm>
            <a:custGeom>
              <a:avLst/>
              <a:gdLst/>
              <a:ahLst/>
              <a:cxnLst/>
              <a:rect l="l" t="t" r="r" b="b"/>
              <a:pathLst>
                <a:path w="5972" h="9283" extrusionOk="0">
                  <a:moveTo>
                    <a:pt x="5971" y="1"/>
                  </a:moveTo>
                  <a:lnTo>
                    <a:pt x="5971" y="1"/>
                  </a:lnTo>
                  <a:cubicBezTo>
                    <a:pt x="5969" y="5"/>
                    <a:pt x="5966" y="10"/>
                    <a:pt x="5963" y="14"/>
                  </a:cubicBezTo>
                  <a:lnTo>
                    <a:pt x="5963" y="14"/>
                  </a:lnTo>
                  <a:cubicBezTo>
                    <a:pt x="5967" y="13"/>
                    <a:pt x="5971" y="9"/>
                    <a:pt x="5971" y="1"/>
                  </a:cubicBezTo>
                  <a:close/>
                  <a:moveTo>
                    <a:pt x="5963" y="14"/>
                  </a:moveTo>
                  <a:cubicBezTo>
                    <a:pt x="5960" y="16"/>
                    <a:pt x="5956" y="16"/>
                    <a:pt x="5956" y="16"/>
                  </a:cubicBezTo>
                  <a:cubicBezTo>
                    <a:pt x="5523" y="171"/>
                    <a:pt x="5089" y="326"/>
                    <a:pt x="4718" y="620"/>
                  </a:cubicBezTo>
                  <a:cubicBezTo>
                    <a:pt x="4254" y="991"/>
                    <a:pt x="3976" y="1532"/>
                    <a:pt x="3697" y="2074"/>
                  </a:cubicBezTo>
                  <a:cubicBezTo>
                    <a:pt x="2460" y="4472"/>
                    <a:pt x="1222" y="6869"/>
                    <a:pt x="0" y="9282"/>
                  </a:cubicBezTo>
                  <a:cubicBezTo>
                    <a:pt x="2132" y="6301"/>
                    <a:pt x="4125" y="3196"/>
                    <a:pt x="5963" y="14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2377150" y="3986900"/>
              <a:ext cx="193375" cy="157450"/>
            </a:xfrm>
            <a:custGeom>
              <a:avLst/>
              <a:gdLst/>
              <a:ahLst/>
              <a:cxnLst/>
              <a:rect l="l" t="t" r="r" b="b"/>
              <a:pathLst>
                <a:path w="7735" h="6298" extrusionOk="0">
                  <a:moveTo>
                    <a:pt x="362" y="1"/>
                  </a:moveTo>
                  <a:cubicBezTo>
                    <a:pt x="203" y="1"/>
                    <a:pt x="52" y="52"/>
                    <a:pt x="0" y="187"/>
                  </a:cubicBezTo>
                  <a:cubicBezTo>
                    <a:pt x="1748" y="1982"/>
                    <a:pt x="3728" y="3544"/>
                    <a:pt x="5693" y="5091"/>
                  </a:cubicBezTo>
                  <a:cubicBezTo>
                    <a:pt x="6064" y="5385"/>
                    <a:pt x="6466" y="5679"/>
                    <a:pt x="6868" y="5926"/>
                  </a:cubicBezTo>
                  <a:cubicBezTo>
                    <a:pt x="7162" y="6066"/>
                    <a:pt x="7441" y="6189"/>
                    <a:pt x="7735" y="6298"/>
                  </a:cubicBezTo>
                  <a:cubicBezTo>
                    <a:pt x="6853" y="5540"/>
                    <a:pt x="6049" y="4379"/>
                    <a:pt x="5275" y="3498"/>
                  </a:cubicBezTo>
                  <a:cubicBezTo>
                    <a:pt x="3976" y="2013"/>
                    <a:pt x="2506" y="481"/>
                    <a:pt x="588" y="33"/>
                  </a:cubicBezTo>
                  <a:cubicBezTo>
                    <a:pt x="517" y="12"/>
                    <a:pt x="439" y="1"/>
                    <a:pt x="362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2563550" y="4007750"/>
              <a:ext cx="188750" cy="188825"/>
            </a:xfrm>
            <a:custGeom>
              <a:avLst/>
              <a:gdLst/>
              <a:ahLst/>
              <a:cxnLst/>
              <a:rect l="l" t="t" r="r" b="b"/>
              <a:pathLst>
                <a:path w="7550" h="7553" extrusionOk="0">
                  <a:moveTo>
                    <a:pt x="6974" y="0"/>
                  </a:moveTo>
                  <a:cubicBezTo>
                    <a:pt x="6195" y="0"/>
                    <a:pt x="5531" y="536"/>
                    <a:pt x="4966" y="1086"/>
                  </a:cubicBezTo>
                  <a:cubicBezTo>
                    <a:pt x="3017" y="2989"/>
                    <a:pt x="1501" y="5278"/>
                    <a:pt x="0" y="7552"/>
                  </a:cubicBezTo>
                  <a:cubicBezTo>
                    <a:pt x="155" y="7475"/>
                    <a:pt x="294" y="7397"/>
                    <a:pt x="433" y="7320"/>
                  </a:cubicBezTo>
                  <a:cubicBezTo>
                    <a:pt x="2878" y="5031"/>
                    <a:pt x="5260" y="2664"/>
                    <a:pt x="7549" y="235"/>
                  </a:cubicBezTo>
                  <a:cubicBezTo>
                    <a:pt x="7456" y="65"/>
                    <a:pt x="7255" y="3"/>
                    <a:pt x="7070" y="3"/>
                  </a:cubicBezTo>
                  <a:cubicBezTo>
                    <a:pt x="7038" y="1"/>
                    <a:pt x="7006" y="0"/>
                    <a:pt x="6974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39400" y="3364675"/>
              <a:ext cx="76225" cy="193775"/>
            </a:xfrm>
            <a:custGeom>
              <a:avLst/>
              <a:gdLst/>
              <a:ahLst/>
              <a:cxnLst/>
              <a:rect l="l" t="t" r="r" b="b"/>
              <a:pathLst>
                <a:path w="3049" h="7751" extrusionOk="0">
                  <a:moveTo>
                    <a:pt x="1764" y="1"/>
                  </a:moveTo>
                  <a:lnTo>
                    <a:pt x="1826" y="3698"/>
                  </a:lnTo>
                  <a:cubicBezTo>
                    <a:pt x="1841" y="3760"/>
                    <a:pt x="1826" y="3837"/>
                    <a:pt x="1780" y="3883"/>
                  </a:cubicBezTo>
                  <a:cubicBezTo>
                    <a:pt x="1757" y="3906"/>
                    <a:pt x="1729" y="3915"/>
                    <a:pt x="1698" y="3915"/>
                  </a:cubicBezTo>
                  <a:cubicBezTo>
                    <a:pt x="1625" y="3915"/>
                    <a:pt x="1536" y="3861"/>
                    <a:pt x="1470" y="3806"/>
                  </a:cubicBezTo>
                  <a:cubicBezTo>
                    <a:pt x="944" y="3342"/>
                    <a:pt x="465" y="2847"/>
                    <a:pt x="1" y="2321"/>
                  </a:cubicBezTo>
                  <a:lnTo>
                    <a:pt x="1" y="2321"/>
                  </a:lnTo>
                  <a:cubicBezTo>
                    <a:pt x="635" y="4347"/>
                    <a:pt x="1517" y="6312"/>
                    <a:pt x="3048" y="7751"/>
                  </a:cubicBezTo>
                  <a:cubicBezTo>
                    <a:pt x="2878" y="6544"/>
                    <a:pt x="2878" y="5214"/>
                    <a:pt x="2739" y="4007"/>
                  </a:cubicBezTo>
                  <a:cubicBezTo>
                    <a:pt x="2569" y="2630"/>
                    <a:pt x="2244" y="1284"/>
                    <a:pt x="176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399575" y="3540250"/>
              <a:ext cx="149300" cy="115275"/>
            </a:xfrm>
            <a:custGeom>
              <a:avLst/>
              <a:gdLst/>
              <a:ahLst/>
              <a:cxnLst/>
              <a:rect l="l" t="t" r="r" b="b"/>
              <a:pathLst>
                <a:path w="5972" h="4611" extrusionOk="0">
                  <a:moveTo>
                    <a:pt x="1857" y="1"/>
                  </a:moveTo>
                  <a:lnTo>
                    <a:pt x="1857" y="1"/>
                  </a:lnTo>
                  <a:cubicBezTo>
                    <a:pt x="2011" y="418"/>
                    <a:pt x="2166" y="836"/>
                    <a:pt x="2321" y="1238"/>
                  </a:cubicBezTo>
                  <a:cubicBezTo>
                    <a:pt x="2279" y="1240"/>
                    <a:pt x="2237" y="1241"/>
                    <a:pt x="2196" y="1241"/>
                  </a:cubicBezTo>
                  <a:cubicBezTo>
                    <a:pt x="1423" y="1241"/>
                    <a:pt x="705" y="973"/>
                    <a:pt x="0" y="650"/>
                  </a:cubicBezTo>
                  <a:lnTo>
                    <a:pt x="0" y="650"/>
                  </a:lnTo>
                  <a:cubicBezTo>
                    <a:pt x="1686" y="2367"/>
                    <a:pt x="3728" y="3729"/>
                    <a:pt x="5971" y="4610"/>
                  </a:cubicBezTo>
                  <a:cubicBezTo>
                    <a:pt x="4765" y="3311"/>
                    <a:pt x="3280" y="1857"/>
                    <a:pt x="2197" y="449"/>
                  </a:cubicBezTo>
                  <a:cubicBezTo>
                    <a:pt x="2089" y="310"/>
                    <a:pt x="1965" y="155"/>
                    <a:pt x="1857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378675" y="3698825"/>
              <a:ext cx="196875" cy="125325"/>
            </a:xfrm>
            <a:custGeom>
              <a:avLst/>
              <a:gdLst/>
              <a:ahLst/>
              <a:cxnLst/>
              <a:rect l="l" t="t" r="r" b="b"/>
              <a:pathLst>
                <a:path w="7875" h="5013" extrusionOk="0">
                  <a:moveTo>
                    <a:pt x="2925" y="0"/>
                  </a:moveTo>
                  <a:cubicBezTo>
                    <a:pt x="3017" y="201"/>
                    <a:pt x="3110" y="387"/>
                    <a:pt x="3219" y="588"/>
                  </a:cubicBezTo>
                  <a:cubicBezTo>
                    <a:pt x="3389" y="959"/>
                    <a:pt x="3559" y="1330"/>
                    <a:pt x="3574" y="1733"/>
                  </a:cubicBezTo>
                  <a:cubicBezTo>
                    <a:pt x="2352" y="1330"/>
                    <a:pt x="1161" y="851"/>
                    <a:pt x="1" y="278"/>
                  </a:cubicBezTo>
                  <a:lnTo>
                    <a:pt x="1" y="278"/>
                  </a:lnTo>
                  <a:cubicBezTo>
                    <a:pt x="774" y="1114"/>
                    <a:pt x="1672" y="1825"/>
                    <a:pt x="2631" y="2444"/>
                  </a:cubicBezTo>
                  <a:cubicBezTo>
                    <a:pt x="4286" y="3481"/>
                    <a:pt x="6080" y="4254"/>
                    <a:pt x="7875" y="5012"/>
                  </a:cubicBezTo>
                  <a:cubicBezTo>
                    <a:pt x="6436" y="3728"/>
                    <a:pt x="5276" y="2367"/>
                    <a:pt x="3946" y="975"/>
                  </a:cubicBezTo>
                  <a:cubicBezTo>
                    <a:pt x="3621" y="634"/>
                    <a:pt x="3280" y="309"/>
                    <a:pt x="2925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410400" y="3893350"/>
              <a:ext cx="175600" cy="119525"/>
            </a:xfrm>
            <a:custGeom>
              <a:avLst/>
              <a:gdLst/>
              <a:ahLst/>
              <a:cxnLst/>
              <a:rect l="l" t="t" r="r" b="b"/>
              <a:pathLst>
                <a:path w="7024" h="4781" extrusionOk="0">
                  <a:moveTo>
                    <a:pt x="2197" y="0"/>
                  </a:moveTo>
                  <a:cubicBezTo>
                    <a:pt x="2584" y="712"/>
                    <a:pt x="2955" y="1439"/>
                    <a:pt x="3280" y="2181"/>
                  </a:cubicBezTo>
                  <a:cubicBezTo>
                    <a:pt x="3253" y="2263"/>
                    <a:pt x="3172" y="2292"/>
                    <a:pt x="3085" y="2292"/>
                  </a:cubicBezTo>
                  <a:cubicBezTo>
                    <a:pt x="3024" y="2292"/>
                    <a:pt x="2960" y="2278"/>
                    <a:pt x="2909" y="2259"/>
                  </a:cubicBezTo>
                  <a:cubicBezTo>
                    <a:pt x="1903" y="1887"/>
                    <a:pt x="929" y="1423"/>
                    <a:pt x="0" y="913"/>
                  </a:cubicBezTo>
                  <a:lnTo>
                    <a:pt x="0" y="913"/>
                  </a:lnTo>
                  <a:cubicBezTo>
                    <a:pt x="449" y="1300"/>
                    <a:pt x="944" y="1655"/>
                    <a:pt x="1439" y="1980"/>
                  </a:cubicBezTo>
                  <a:cubicBezTo>
                    <a:pt x="2537" y="2723"/>
                    <a:pt x="3682" y="3403"/>
                    <a:pt x="4842" y="4022"/>
                  </a:cubicBezTo>
                  <a:cubicBezTo>
                    <a:pt x="5538" y="4378"/>
                    <a:pt x="6250" y="4734"/>
                    <a:pt x="7023" y="4780"/>
                  </a:cubicBezTo>
                  <a:cubicBezTo>
                    <a:pt x="5740" y="3713"/>
                    <a:pt x="4719" y="2429"/>
                    <a:pt x="3512" y="1253"/>
                  </a:cubicBezTo>
                  <a:cubicBezTo>
                    <a:pt x="3079" y="835"/>
                    <a:pt x="2646" y="402"/>
                    <a:pt x="2197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2553100" y="3529025"/>
              <a:ext cx="92450" cy="157825"/>
            </a:xfrm>
            <a:custGeom>
              <a:avLst/>
              <a:gdLst/>
              <a:ahLst/>
              <a:cxnLst/>
              <a:rect l="l" t="t" r="r" b="b"/>
              <a:pathLst>
                <a:path w="3698" h="6313" extrusionOk="0">
                  <a:moveTo>
                    <a:pt x="1625" y="1"/>
                  </a:moveTo>
                  <a:lnTo>
                    <a:pt x="1625" y="1"/>
                  </a:lnTo>
                  <a:cubicBezTo>
                    <a:pt x="1470" y="419"/>
                    <a:pt x="1331" y="836"/>
                    <a:pt x="1223" y="1254"/>
                  </a:cubicBezTo>
                  <a:cubicBezTo>
                    <a:pt x="728" y="2909"/>
                    <a:pt x="480" y="4642"/>
                    <a:pt x="1" y="6312"/>
                  </a:cubicBezTo>
                  <a:cubicBezTo>
                    <a:pt x="728" y="5276"/>
                    <a:pt x="1470" y="3961"/>
                    <a:pt x="2135" y="2894"/>
                  </a:cubicBezTo>
                  <a:cubicBezTo>
                    <a:pt x="2692" y="1981"/>
                    <a:pt x="3249" y="1053"/>
                    <a:pt x="3698" y="94"/>
                  </a:cubicBezTo>
                  <a:lnTo>
                    <a:pt x="3698" y="94"/>
                  </a:lnTo>
                  <a:cubicBezTo>
                    <a:pt x="3033" y="883"/>
                    <a:pt x="2352" y="1656"/>
                    <a:pt x="1640" y="2399"/>
                  </a:cubicBezTo>
                  <a:cubicBezTo>
                    <a:pt x="1408" y="1641"/>
                    <a:pt x="1517" y="805"/>
                    <a:pt x="162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2579025" y="3706150"/>
              <a:ext cx="103650" cy="155900"/>
            </a:xfrm>
            <a:custGeom>
              <a:avLst/>
              <a:gdLst/>
              <a:ahLst/>
              <a:cxnLst/>
              <a:rect l="l" t="t" r="r" b="b"/>
              <a:pathLst>
                <a:path w="4146" h="6236" extrusionOk="0">
                  <a:moveTo>
                    <a:pt x="2212" y="1"/>
                  </a:moveTo>
                  <a:cubicBezTo>
                    <a:pt x="1346" y="2043"/>
                    <a:pt x="603" y="4116"/>
                    <a:pt x="0" y="6235"/>
                  </a:cubicBezTo>
                  <a:cubicBezTo>
                    <a:pt x="1222" y="4472"/>
                    <a:pt x="2522" y="2677"/>
                    <a:pt x="3682" y="867"/>
                  </a:cubicBezTo>
                  <a:cubicBezTo>
                    <a:pt x="3836" y="620"/>
                    <a:pt x="4007" y="357"/>
                    <a:pt x="4146" y="94"/>
                  </a:cubicBezTo>
                  <a:lnTo>
                    <a:pt x="4146" y="94"/>
                  </a:lnTo>
                  <a:cubicBezTo>
                    <a:pt x="3481" y="743"/>
                    <a:pt x="2800" y="1378"/>
                    <a:pt x="2243" y="2120"/>
                  </a:cubicBezTo>
                  <a:cubicBezTo>
                    <a:pt x="2233" y="2124"/>
                    <a:pt x="2224" y="2125"/>
                    <a:pt x="2215" y="2125"/>
                  </a:cubicBezTo>
                  <a:cubicBezTo>
                    <a:pt x="2141" y="2125"/>
                    <a:pt x="2104" y="2018"/>
                    <a:pt x="2104" y="1935"/>
                  </a:cubicBezTo>
                  <a:cubicBezTo>
                    <a:pt x="2104" y="1285"/>
                    <a:pt x="2135" y="651"/>
                    <a:pt x="221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2571675" y="3934325"/>
              <a:ext cx="114100" cy="131525"/>
            </a:xfrm>
            <a:custGeom>
              <a:avLst/>
              <a:gdLst/>
              <a:ahLst/>
              <a:cxnLst/>
              <a:rect l="l" t="t" r="r" b="b"/>
              <a:pathLst>
                <a:path w="4564" h="5261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1810" y="1764"/>
                    <a:pt x="897" y="3512"/>
                    <a:pt x="0" y="5260"/>
                  </a:cubicBezTo>
                  <a:cubicBezTo>
                    <a:pt x="866" y="4626"/>
                    <a:pt x="1810" y="3698"/>
                    <a:pt x="2506" y="2878"/>
                  </a:cubicBezTo>
                  <a:cubicBezTo>
                    <a:pt x="3218" y="2043"/>
                    <a:pt x="3929" y="1192"/>
                    <a:pt x="4564" y="295"/>
                  </a:cubicBezTo>
                  <a:lnTo>
                    <a:pt x="4564" y="295"/>
                  </a:lnTo>
                  <a:cubicBezTo>
                    <a:pt x="4038" y="682"/>
                    <a:pt x="3512" y="1053"/>
                    <a:pt x="2986" y="1439"/>
                  </a:cubicBezTo>
                  <a:cubicBezTo>
                    <a:pt x="2932" y="1480"/>
                    <a:pt x="2867" y="1520"/>
                    <a:pt x="2800" y="1520"/>
                  </a:cubicBezTo>
                  <a:cubicBezTo>
                    <a:pt x="2790" y="1520"/>
                    <a:pt x="2779" y="1519"/>
                    <a:pt x="2769" y="1517"/>
                  </a:cubicBezTo>
                  <a:cubicBezTo>
                    <a:pt x="2583" y="1517"/>
                    <a:pt x="2537" y="1254"/>
                    <a:pt x="2553" y="1068"/>
                  </a:cubicBezTo>
                  <a:cubicBezTo>
                    <a:pt x="2599" y="712"/>
                    <a:pt x="2645" y="357"/>
                    <a:pt x="2707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431675" y="4039150"/>
              <a:ext cx="138850" cy="105200"/>
            </a:xfrm>
            <a:custGeom>
              <a:avLst/>
              <a:gdLst/>
              <a:ahLst/>
              <a:cxnLst/>
              <a:rect l="l" t="t" r="r" b="b"/>
              <a:pathLst>
                <a:path w="5554" h="4208" extrusionOk="0">
                  <a:moveTo>
                    <a:pt x="1779" y="0"/>
                  </a:moveTo>
                  <a:cubicBezTo>
                    <a:pt x="1903" y="217"/>
                    <a:pt x="2042" y="449"/>
                    <a:pt x="2181" y="665"/>
                  </a:cubicBezTo>
                  <a:cubicBezTo>
                    <a:pt x="2321" y="897"/>
                    <a:pt x="2460" y="1238"/>
                    <a:pt x="2259" y="1439"/>
                  </a:cubicBezTo>
                  <a:cubicBezTo>
                    <a:pt x="2178" y="1519"/>
                    <a:pt x="2073" y="1545"/>
                    <a:pt x="1960" y="1545"/>
                  </a:cubicBezTo>
                  <a:cubicBezTo>
                    <a:pt x="1855" y="1545"/>
                    <a:pt x="1744" y="1523"/>
                    <a:pt x="1640" y="1501"/>
                  </a:cubicBezTo>
                  <a:cubicBezTo>
                    <a:pt x="1099" y="1377"/>
                    <a:pt x="557" y="1253"/>
                    <a:pt x="0" y="1129"/>
                  </a:cubicBezTo>
                  <a:lnTo>
                    <a:pt x="0" y="1129"/>
                  </a:lnTo>
                  <a:cubicBezTo>
                    <a:pt x="371" y="1454"/>
                    <a:pt x="758" y="1748"/>
                    <a:pt x="1160" y="2011"/>
                  </a:cubicBezTo>
                  <a:cubicBezTo>
                    <a:pt x="2522" y="2924"/>
                    <a:pt x="4038" y="3573"/>
                    <a:pt x="5554" y="4208"/>
                  </a:cubicBezTo>
                  <a:cubicBezTo>
                    <a:pt x="4672" y="3450"/>
                    <a:pt x="3852" y="2289"/>
                    <a:pt x="3094" y="1408"/>
                  </a:cubicBezTo>
                  <a:cubicBezTo>
                    <a:pt x="2676" y="928"/>
                    <a:pt x="2228" y="449"/>
                    <a:pt x="177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563550" y="4083625"/>
              <a:ext cx="130725" cy="112950"/>
            </a:xfrm>
            <a:custGeom>
              <a:avLst/>
              <a:gdLst/>
              <a:ahLst/>
              <a:cxnLst/>
              <a:rect l="l" t="t" r="r" b="b"/>
              <a:pathLst>
                <a:path w="5229" h="4518" extrusionOk="0">
                  <a:moveTo>
                    <a:pt x="3218" y="0"/>
                  </a:moveTo>
                  <a:cubicBezTo>
                    <a:pt x="2058" y="1439"/>
                    <a:pt x="1021" y="2970"/>
                    <a:pt x="0" y="4517"/>
                  </a:cubicBezTo>
                  <a:cubicBezTo>
                    <a:pt x="1439" y="3728"/>
                    <a:pt x="2352" y="3233"/>
                    <a:pt x="3666" y="2289"/>
                  </a:cubicBezTo>
                  <a:cubicBezTo>
                    <a:pt x="4208" y="1918"/>
                    <a:pt x="4734" y="1531"/>
                    <a:pt x="5229" y="1114"/>
                  </a:cubicBezTo>
                  <a:lnTo>
                    <a:pt x="5229" y="1114"/>
                  </a:lnTo>
                  <a:cubicBezTo>
                    <a:pt x="4378" y="1439"/>
                    <a:pt x="3496" y="1733"/>
                    <a:pt x="2615" y="1980"/>
                  </a:cubicBezTo>
                  <a:cubicBezTo>
                    <a:pt x="2738" y="1299"/>
                    <a:pt x="2939" y="634"/>
                    <a:pt x="3218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8" name="Google Shape;408;p9"/>
          <p:cNvGrpSpPr/>
          <p:nvPr/>
        </p:nvGrpSpPr>
        <p:grpSpPr>
          <a:xfrm>
            <a:off x="4896533" y="4842739"/>
            <a:ext cx="434094" cy="536679"/>
            <a:chOff x="3909000" y="3894125"/>
            <a:chExt cx="312500" cy="386350"/>
          </a:xfrm>
        </p:grpSpPr>
        <p:sp>
          <p:nvSpPr>
            <p:cNvPr id="409" name="Google Shape;409;p9"/>
            <p:cNvSpPr/>
            <p:nvPr/>
          </p:nvSpPr>
          <p:spPr>
            <a:xfrm>
              <a:off x="3909000" y="3894125"/>
              <a:ext cx="86250" cy="344200"/>
            </a:xfrm>
            <a:custGeom>
              <a:avLst/>
              <a:gdLst/>
              <a:ahLst/>
              <a:cxnLst/>
              <a:rect l="l" t="t" r="r" b="b"/>
              <a:pathLst>
                <a:path w="3450" h="13768" extrusionOk="0">
                  <a:moveTo>
                    <a:pt x="851" y="0"/>
                  </a:moveTo>
                  <a:cubicBezTo>
                    <a:pt x="0" y="511"/>
                    <a:pt x="0" y="1794"/>
                    <a:pt x="93" y="2986"/>
                  </a:cubicBezTo>
                  <a:cubicBezTo>
                    <a:pt x="387" y="6451"/>
                    <a:pt x="1145" y="10102"/>
                    <a:pt x="2707" y="13768"/>
                  </a:cubicBezTo>
                  <a:cubicBezTo>
                    <a:pt x="2800" y="11370"/>
                    <a:pt x="3450" y="9885"/>
                    <a:pt x="3326" y="7394"/>
                  </a:cubicBezTo>
                  <a:cubicBezTo>
                    <a:pt x="3249" y="5863"/>
                    <a:pt x="3001" y="4270"/>
                    <a:pt x="2584" y="2645"/>
                  </a:cubicBezTo>
                  <a:cubicBezTo>
                    <a:pt x="2336" y="1686"/>
                    <a:pt x="1826" y="480"/>
                    <a:pt x="851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4009550" y="3900750"/>
              <a:ext cx="211950" cy="379725"/>
            </a:xfrm>
            <a:custGeom>
              <a:avLst/>
              <a:gdLst/>
              <a:ahLst/>
              <a:cxnLst/>
              <a:rect l="l" t="t" r="r" b="b"/>
              <a:pathLst>
                <a:path w="8478" h="15189" extrusionOk="0">
                  <a:moveTo>
                    <a:pt x="7664" y="1"/>
                  </a:moveTo>
                  <a:cubicBezTo>
                    <a:pt x="7525" y="1"/>
                    <a:pt x="7390" y="33"/>
                    <a:pt x="7271" y="75"/>
                  </a:cubicBezTo>
                  <a:cubicBezTo>
                    <a:pt x="4471" y="1019"/>
                    <a:pt x="2645" y="3324"/>
                    <a:pt x="1609" y="6062"/>
                  </a:cubicBezTo>
                  <a:cubicBezTo>
                    <a:pt x="573" y="8816"/>
                    <a:pt x="263" y="12002"/>
                    <a:pt x="0" y="15189"/>
                  </a:cubicBezTo>
                  <a:cubicBezTo>
                    <a:pt x="1160" y="12884"/>
                    <a:pt x="2630" y="9867"/>
                    <a:pt x="4363" y="8073"/>
                  </a:cubicBezTo>
                  <a:cubicBezTo>
                    <a:pt x="6203" y="6139"/>
                    <a:pt x="8106" y="4113"/>
                    <a:pt x="8446" y="1112"/>
                  </a:cubicBezTo>
                  <a:cubicBezTo>
                    <a:pt x="8477" y="833"/>
                    <a:pt x="8462" y="447"/>
                    <a:pt x="8168" y="184"/>
                  </a:cubicBezTo>
                  <a:cubicBezTo>
                    <a:pt x="8007" y="48"/>
                    <a:pt x="7833" y="1"/>
                    <a:pt x="766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926400" y="3894125"/>
              <a:ext cx="68850" cy="344200"/>
            </a:xfrm>
            <a:custGeom>
              <a:avLst/>
              <a:gdLst/>
              <a:ahLst/>
              <a:cxnLst/>
              <a:rect l="l" t="t" r="r" b="b"/>
              <a:pathLst>
                <a:path w="2754" h="13768" extrusionOk="0">
                  <a:moveTo>
                    <a:pt x="155" y="0"/>
                  </a:moveTo>
                  <a:cubicBezTo>
                    <a:pt x="93" y="46"/>
                    <a:pt x="47" y="77"/>
                    <a:pt x="0" y="124"/>
                  </a:cubicBezTo>
                  <a:cubicBezTo>
                    <a:pt x="1284" y="4594"/>
                    <a:pt x="2305" y="9189"/>
                    <a:pt x="1996" y="13752"/>
                  </a:cubicBezTo>
                  <a:cubicBezTo>
                    <a:pt x="1996" y="13768"/>
                    <a:pt x="2011" y="13768"/>
                    <a:pt x="2011" y="13768"/>
                  </a:cubicBezTo>
                  <a:cubicBezTo>
                    <a:pt x="2104" y="11370"/>
                    <a:pt x="2754" y="9885"/>
                    <a:pt x="2630" y="7394"/>
                  </a:cubicBezTo>
                  <a:cubicBezTo>
                    <a:pt x="2553" y="5863"/>
                    <a:pt x="2305" y="4270"/>
                    <a:pt x="1888" y="2645"/>
                  </a:cubicBezTo>
                  <a:cubicBezTo>
                    <a:pt x="1640" y="1686"/>
                    <a:pt x="1130" y="480"/>
                    <a:pt x="15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4009550" y="3900725"/>
              <a:ext cx="196875" cy="379750"/>
            </a:xfrm>
            <a:custGeom>
              <a:avLst/>
              <a:gdLst/>
              <a:ahLst/>
              <a:cxnLst/>
              <a:rect l="l" t="t" r="r" b="b"/>
              <a:pathLst>
                <a:path w="7875" h="15190" extrusionOk="0">
                  <a:moveTo>
                    <a:pt x="7663" y="1"/>
                  </a:moveTo>
                  <a:cubicBezTo>
                    <a:pt x="7525" y="1"/>
                    <a:pt x="7395" y="35"/>
                    <a:pt x="7271" y="76"/>
                  </a:cubicBezTo>
                  <a:cubicBezTo>
                    <a:pt x="4471" y="1020"/>
                    <a:pt x="2645" y="3325"/>
                    <a:pt x="1609" y="6063"/>
                  </a:cubicBezTo>
                  <a:cubicBezTo>
                    <a:pt x="573" y="8817"/>
                    <a:pt x="263" y="12003"/>
                    <a:pt x="0" y="15190"/>
                  </a:cubicBezTo>
                  <a:cubicBezTo>
                    <a:pt x="47" y="15097"/>
                    <a:pt x="93" y="15020"/>
                    <a:pt x="139" y="14927"/>
                  </a:cubicBezTo>
                  <a:cubicBezTo>
                    <a:pt x="1145" y="9342"/>
                    <a:pt x="3898" y="4083"/>
                    <a:pt x="7874" y="30"/>
                  </a:cubicBezTo>
                  <a:cubicBezTo>
                    <a:pt x="7802" y="9"/>
                    <a:pt x="7731" y="1"/>
                    <a:pt x="7663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3921750" y="3978025"/>
              <a:ext cx="73500" cy="260300"/>
            </a:xfrm>
            <a:custGeom>
              <a:avLst/>
              <a:gdLst/>
              <a:ahLst/>
              <a:cxnLst/>
              <a:rect l="l" t="t" r="r" b="b"/>
              <a:pathLst>
                <a:path w="2940" h="10412" extrusionOk="0">
                  <a:moveTo>
                    <a:pt x="2244" y="1"/>
                  </a:moveTo>
                  <a:cubicBezTo>
                    <a:pt x="2135" y="1548"/>
                    <a:pt x="2027" y="3095"/>
                    <a:pt x="1903" y="4642"/>
                  </a:cubicBezTo>
                  <a:cubicBezTo>
                    <a:pt x="1889" y="4904"/>
                    <a:pt x="1778" y="5249"/>
                    <a:pt x="1532" y="5249"/>
                  </a:cubicBezTo>
                  <a:cubicBezTo>
                    <a:pt x="1517" y="5249"/>
                    <a:pt x="1502" y="5248"/>
                    <a:pt x="1486" y="5245"/>
                  </a:cubicBezTo>
                  <a:cubicBezTo>
                    <a:pt x="1331" y="5230"/>
                    <a:pt x="1238" y="5075"/>
                    <a:pt x="1161" y="4951"/>
                  </a:cubicBezTo>
                  <a:cubicBezTo>
                    <a:pt x="774" y="4270"/>
                    <a:pt x="387" y="3590"/>
                    <a:pt x="1" y="2925"/>
                  </a:cubicBezTo>
                  <a:lnTo>
                    <a:pt x="1" y="2925"/>
                  </a:lnTo>
                  <a:cubicBezTo>
                    <a:pt x="434" y="5384"/>
                    <a:pt x="1114" y="7890"/>
                    <a:pt x="2197" y="10412"/>
                  </a:cubicBezTo>
                  <a:cubicBezTo>
                    <a:pt x="2290" y="8014"/>
                    <a:pt x="2940" y="6529"/>
                    <a:pt x="2816" y="4038"/>
                  </a:cubicBezTo>
                  <a:cubicBezTo>
                    <a:pt x="2754" y="2723"/>
                    <a:pt x="2553" y="1378"/>
                    <a:pt x="224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4009550" y="4002000"/>
              <a:ext cx="161275" cy="278475"/>
            </a:xfrm>
            <a:custGeom>
              <a:avLst/>
              <a:gdLst/>
              <a:ahLst/>
              <a:cxnLst/>
              <a:rect l="l" t="t" r="r" b="b"/>
              <a:pathLst>
                <a:path w="6451" h="11139" extrusionOk="0">
                  <a:moveTo>
                    <a:pt x="2568" y="1"/>
                  </a:moveTo>
                  <a:lnTo>
                    <a:pt x="2568" y="1"/>
                  </a:lnTo>
                  <a:cubicBezTo>
                    <a:pt x="2197" y="635"/>
                    <a:pt x="1872" y="1300"/>
                    <a:pt x="1609" y="2012"/>
                  </a:cubicBezTo>
                  <a:cubicBezTo>
                    <a:pt x="573" y="4766"/>
                    <a:pt x="263" y="7952"/>
                    <a:pt x="0" y="11139"/>
                  </a:cubicBezTo>
                  <a:cubicBezTo>
                    <a:pt x="1160" y="8834"/>
                    <a:pt x="2630" y="5817"/>
                    <a:pt x="4363" y="4023"/>
                  </a:cubicBezTo>
                  <a:cubicBezTo>
                    <a:pt x="5074" y="3265"/>
                    <a:pt x="5801" y="2507"/>
                    <a:pt x="6451" y="1672"/>
                  </a:cubicBezTo>
                  <a:lnTo>
                    <a:pt x="6451" y="1672"/>
                  </a:lnTo>
                  <a:cubicBezTo>
                    <a:pt x="5182" y="2646"/>
                    <a:pt x="3898" y="3590"/>
                    <a:pt x="2599" y="4518"/>
                  </a:cubicBezTo>
                  <a:cubicBezTo>
                    <a:pt x="2482" y="4603"/>
                    <a:pt x="2336" y="4681"/>
                    <a:pt x="2205" y="4681"/>
                  </a:cubicBezTo>
                  <a:cubicBezTo>
                    <a:pt x="2146" y="4681"/>
                    <a:pt x="2090" y="4665"/>
                    <a:pt x="2042" y="4626"/>
                  </a:cubicBezTo>
                  <a:cubicBezTo>
                    <a:pt x="1903" y="4533"/>
                    <a:pt x="1918" y="4332"/>
                    <a:pt x="1934" y="4162"/>
                  </a:cubicBezTo>
                  <a:cubicBezTo>
                    <a:pt x="2135" y="2770"/>
                    <a:pt x="2336" y="1378"/>
                    <a:pt x="2568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5" name="Google Shape;415;p9"/>
          <p:cNvGrpSpPr/>
          <p:nvPr/>
        </p:nvGrpSpPr>
        <p:grpSpPr>
          <a:xfrm>
            <a:off x="6143389" y="4719317"/>
            <a:ext cx="817138" cy="697710"/>
            <a:chOff x="4806600" y="3805275"/>
            <a:chExt cx="588250" cy="502275"/>
          </a:xfrm>
        </p:grpSpPr>
        <p:sp>
          <p:nvSpPr>
            <p:cNvPr id="416" name="Google Shape;416;p9"/>
            <p:cNvSpPr/>
            <p:nvPr/>
          </p:nvSpPr>
          <p:spPr>
            <a:xfrm>
              <a:off x="4812400" y="3805275"/>
              <a:ext cx="398750" cy="502275"/>
            </a:xfrm>
            <a:custGeom>
              <a:avLst/>
              <a:gdLst/>
              <a:ahLst/>
              <a:cxnLst/>
              <a:rect l="l" t="t" r="r" b="b"/>
              <a:pathLst>
                <a:path w="15950" h="20091" extrusionOk="0">
                  <a:moveTo>
                    <a:pt x="14844" y="0"/>
                  </a:moveTo>
                  <a:cubicBezTo>
                    <a:pt x="14496" y="0"/>
                    <a:pt x="14139" y="149"/>
                    <a:pt x="13815" y="305"/>
                  </a:cubicBezTo>
                  <a:cubicBezTo>
                    <a:pt x="11061" y="1651"/>
                    <a:pt x="8911" y="4003"/>
                    <a:pt x="7070" y="6462"/>
                  </a:cubicBezTo>
                  <a:cubicBezTo>
                    <a:pt x="3992" y="10577"/>
                    <a:pt x="1594" y="15202"/>
                    <a:pt x="1" y="20091"/>
                  </a:cubicBezTo>
                  <a:cubicBezTo>
                    <a:pt x="2692" y="16363"/>
                    <a:pt x="13598" y="5395"/>
                    <a:pt x="15331" y="2765"/>
                  </a:cubicBezTo>
                  <a:cubicBezTo>
                    <a:pt x="15609" y="2332"/>
                    <a:pt x="15872" y="1868"/>
                    <a:pt x="15919" y="1357"/>
                  </a:cubicBezTo>
                  <a:cubicBezTo>
                    <a:pt x="15949" y="831"/>
                    <a:pt x="15702" y="275"/>
                    <a:pt x="15238" y="73"/>
                  </a:cubicBezTo>
                  <a:cubicBezTo>
                    <a:pt x="15109" y="22"/>
                    <a:pt x="14977" y="0"/>
                    <a:pt x="14844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4806600" y="4049575"/>
              <a:ext cx="588250" cy="255275"/>
            </a:xfrm>
            <a:custGeom>
              <a:avLst/>
              <a:gdLst/>
              <a:ahLst/>
              <a:cxnLst/>
              <a:rect l="l" t="t" r="r" b="b"/>
              <a:pathLst>
                <a:path w="23530" h="10211" extrusionOk="0">
                  <a:moveTo>
                    <a:pt x="20984" y="1"/>
                  </a:moveTo>
                  <a:cubicBezTo>
                    <a:pt x="18225" y="1"/>
                    <a:pt x="15505" y="876"/>
                    <a:pt x="12948" y="1965"/>
                  </a:cubicBezTo>
                  <a:cubicBezTo>
                    <a:pt x="8215" y="3992"/>
                    <a:pt x="3821" y="6776"/>
                    <a:pt x="1" y="10210"/>
                  </a:cubicBezTo>
                  <a:cubicBezTo>
                    <a:pt x="4177" y="8339"/>
                    <a:pt x="19121" y="4332"/>
                    <a:pt x="21952" y="2924"/>
                  </a:cubicBezTo>
                  <a:cubicBezTo>
                    <a:pt x="22416" y="2692"/>
                    <a:pt x="22864" y="2429"/>
                    <a:pt x="23158" y="1996"/>
                  </a:cubicBezTo>
                  <a:cubicBezTo>
                    <a:pt x="23452" y="1579"/>
                    <a:pt x="23529" y="960"/>
                    <a:pt x="23205" y="558"/>
                  </a:cubicBezTo>
                  <a:cubicBezTo>
                    <a:pt x="22911" y="171"/>
                    <a:pt x="22369" y="78"/>
                    <a:pt x="21874" y="32"/>
                  </a:cubicBezTo>
                  <a:cubicBezTo>
                    <a:pt x="21577" y="11"/>
                    <a:pt x="21280" y="1"/>
                    <a:pt x="2098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4812400" y="3805275"/>
              <a:ext cx="389850" cy="502275"/>
            </a:xfrm>
            <a:custGeom>
              <a:avLst/>
              <a:gdLst/>
              <a:ahLst/>
              <a:cxnLst/>
              <a:rect l="l" t="t" r="r" b="b"/>
              <a:pathLst>
                <a:path w="15594" h="20091" extrusionOk="0">
                  <a:moveTo>
                    <a:pt x="14844" y="0"/>
                  </a:moveTo>
                  <a:cubicBezTo>
                    <a:pt x="14496" y="0"/>
                    <a:pt x="14139" y="149"/>
                    <a:pt x="13815" y="305"/>
                  </a:cubicBezTo>
                  <a:cubicBezTo>
                    <a:pt x="11061" y="1651"/>
                    <a:pt x="8911" y="4003"/>
                    <a:pt x="7070" y="6462"/>
                  </a:cubicBezTo>
                  <a:cubicBezTo>
                    <a:pt x="3992" y="10577"/>
                    <a:pt x="1594" y="15202"/>
                    <a:pt x="1" y="20091"/>
                  </a:cubicBezTo>
                  <a:cubicBezTo>
                    <a:pt x="109" y="19952"/>
                    <a:pt x="217" y="19797"/>
                    <a:pt x="341" y="19642"/>
                  </a:cubicBezTo>
                  <a:cubicBezTo>
                    <a:pt x="4084" y="12294"/>
                    <a:pt x="9313" y="5704"/>
                    <a:pt x="15594" y="352"/>
                  </a:cubicBezTo>
                  <a:cubicBezTo>
                    <a:pt x="15501" y="244"/>
                    <a:pt x="15377" y="135"/>
                    <a:pt x="15238" y="73"/>
                  </a:cubicBezTo>
                  <a:cubicBezTo>
                    <a:pt x="15109" y="22"/>
                    <a:pt x="14977" y="0"/>
                    <a:pt x="14844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4806600" y="4049575"/>
              <a:ext cx="582825" cy="255275"/>
            </a:xfrm>
            <a:custGeom>
              <a:avLst/>
              <a:gdLst/>
              <a:ahLst/>
              <a:cxnLst/>
              <a:rect l="l" t="t" r="r" b="b"/>
              <a:pathLst>
                <a:path w="23313" h="10211" extrusionOk="0">
                  <a:moveTo>
                    <a:pt x="20984" y="1"/>
                  </a:moveTo>
                  <a:cubicBezTo>
                    <a:pt x="18225" y="1"/>
                    <a:pt x="15505" y="876"/>
                    <a:pt x="12948" y="1965"/>
                  </a:cubicBezTo>
                  <a:cubicBezTo>
                    <a:pt x="8215" y="3992"/>
                    <a:pt x="3821" y="6776"/>
                    <a:pt x="1" y="10210"/>
                  </a:cubicBezTo>
                  <a:cubicBezTo>
                    <a:pt x="47" y="10180"/>
                    <a:pt x="109" y="10149"/>
                    <a:pt x="171" y="10118"/>
                  </a:cubicBezTo>
                  <a:cubicBezTo>
                    <a:pt x="434" y="9947"/>
                    <a:pt x="681" y="9793"/>
                    <a:pt x="944" y="9623"/>
                  </a:cubicBezTo>
                  <a:cubicBezTo>
                    <a:pt x="7735" y="5245"/>
                    <a:pt x="15377" y="2228"/>
                    <a:pt x="23313" y="712"/>
                  </a:cubicBezTo>
                  <a:cubicBezTo>
                    <a:pt x="23282" y="650"/>
                    <a:pt x="23251" y="604"/>
                    <a:pt x="23205" y="558"/>
                  </a:cubicBezTo>
                  <a:cubicBezTo>
                    <a:pt x="22911" y="171"/>
                    <a:pt x="22369" y="78"/>
                    <a:pt x="21874" y="32"/>
                  </a:cubicBezTo>
                  <a:cubicBezTo>
                    <a:pt x="21577" y="11"/>
                    <a:pt x="21280" y="1"/>
                    <a:pt x="20984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4816275" y="4027525"/>
              <a:ext cx="245975" cy="268425"/>
            </a:xfrm>
            <a:custGeom>
              <a:avLst/>
              <a:gdLst/>
              <a:ahLst/>
              <a:cxnLst/>
              <a:rect l="l" t="t" r="r" b="b"/>
              <a:pathLst>
                <a:path w="9839" h="10737" extrusionOk="0">
                  <a:moveTo>
                    <a:pt x="9839" y="1"/>
                  </a:moveTo>
                  <a:cubicBezTo>
                    <a:pt x="8168" y="1208"/>
                    <a:pt x="6466" y="2368"/>
                    <a:pt x="4749" y="3482"/>
                  </a:cubicBezTo>
                  <a:cubicBezTo>
                    <a:pt x="4749" y="2414"/>
                    <a:pt x="4842" y="1331"/>
                    <a:pt x="5043" y="264"/>
                  </a:cubicBezTo>
                  <a:lnTo>
                    <a:pt x="5043" y="264"/>
                  </a:lnTo>
                  <a:cubicBezTo>
                    <a:pt x="2955" y="3528"/>
                    <a:pt x="1253" y="7055"/>
                    <a:pt x="0" y="10737"/>
                  </a:cubicBezTo>
                  <a:cubicBezTo>
                    <a:pt x="201" y="10567"/>
                    <a:pt x="402" y="10396"/>
                    <a:pt x="604" y="10226"/>
                  </a:cubicBezTo>
                  <a:cubicBezTo>
                    <a:pt x="2615" y="7751"/>
                    <a:pt x="6528" y="3574"/>
                    <a:pt x="9839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4818200" y="4126150"/>
              <a:ext cx="390625" cy="173275"/>
            </a:xfrm>
            <a:custGeom>
              <a:avLst/>
              <a:gdLst/>
              <a:ahLst/>
              <a:cxnLst/>
              <a:rect l="l" t="t" r="r" b="b"/>
              <a:pathLst>
                <a:path w="15625" h="6931" extrusionOk="0">
                  <a:moveTo>
                    <a:pt x="10102" y="1"/>
                  </a:moveTo>
                  <a:cubicBezTo>
                    <a:pt x="6668" y="1702"/>
                    <a:pt x="3450" y="3822"/>
                    <a:pt x="527" y="6281"/>
                  </a:cubicBezTo>
                  <a:cubicBezTo>
                    <a:pt x="325" y="6513"/>
                    <a:pt x="155" y="6730"/>
                    <a:pt x="1" y="6931"/>
                  </a:cubicBezTo>
                  <a:cubicBezTo>
                    <a:pt x="3141" y="5647"/>
                    <a:pt x="10319" y="3574"/>
                    <a:pt x="15625" y="1919"/>
                  </a:cubicBezTo>
                  <a:lnTo>
                    <a:pt x="15625" y="1919"/>
                  </a:lnTo>
                  <a:cubicBezTo>
                    <a:pt x="13369" y="2120"/>
                    <a:pt x="11099" y="2214"/>
                    <a:pt x="8841" y="2214"/>
                  </a:cubicBezTo>
                  <a:cubicBezTo>
                    <a:pt x="8668" y="2214"/>
                    <a:pt x="8496" y="2214"/>
                    <a:pt x="8323" y="2213"/>
                  </a:cubicBezTo>
                  <a:cubicBezTo>
                    <a:pt x="8865" y="1439"/>
                    <a:pt x="9468" y="697"/>
                    <a:pt x="1010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2" name="Google Shape;422;p9"/>
          <p:cNvGrpSpPr/>
          <p:nvPr/>
        </p:nvGrpSpPr>
        <p:grpSpPr>
          <a:xfrm>
            <a:off x="7223171" y="4703516"/>
            <a:ext cx="377175" cy="700627"/>
            <a:chOff x="5583925" y="3793900"/>
            <a:chExt cx="271525" cy="504375"/>
          </a:xfrm>
        </p:grpSpPr>
        <p:sp>
          <p:nvSpPr>
            <p:cNvPr id="423" name="Google Shape;423;p9"/>
            <p:cNvSpPr/>
            <p:nvPr/>
          </p:nvSpPr>
          <p:spPr>
            <a:xfrm>
              <a:off x="5583925" y="4026950"/>
              <a:ext cx="228600" cy="263600"/>
            </a:xfrm>
            <a:custGeom>
              <a:avLst/>
              <a:gdLst/>
              <a:ahLst/>
              <a:cxnLst/>
              <a:rect l="l" t="t" r="r" b="b"/>
              <a:pathLst>
                <a:path w="9144" h="10544" extrusionOk="0">
                  <a:moveTo>
                    <a:pt x="797" y="1"/>
                  </a:moveTo>
                  <a:cubicBezTo>
                    <a:pt x="590" y="1"/>
                    <a:pt x="384" y="45"/>
                    <a:pt x="187" y="148"/>
                  </a:cubicBezTo>
                  <a:cubicBezTo>
                    <a:pt x="1" y="1323"/>
                    <a:pt x="728" y="2453"/>
                    <a:pt x="1471" y="3396"/>
                  </a:cubicBezTo>
                  <a:cubicBezTo>
                    <a:pt x="3621" y="6165"/>
                    <a:pt x="6142" y="8702"/>
                    <a:pt x="9143" y="10543"/>
                  </a:cubicBezTo>
                  <a:cubicBezTo>
                    <a:pt x="7813" y="8362"/>
                    <a:pt x="7349" y="6506"/>
                    <a:pt x="5848" y="4433"/>
                  </a:cubicBezTo>
                  <a:cubicBezTo>
                    <a:pt x="4920" y="3164"/>
                    <a:pt x="3868" y="1989"/>
                    <a:pt x="2693" y="937"/>
                  </a:cubicBezTo>
                  <a:cubicBezTo>
                    <a:pt x="2161" y="464"/>
                    <a:pt x="1467" y="1"/>
                    <a:pt x="797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5716575" y="3793900"/>
              <a:ext cx="138875" cy="504375"/>
            </a:xfrm>
            <a:custGeom>
              <a:avLst/>
              <a:gdLst/>
              <a:ahLst/>
              <a:cxnLst/>
              <a:rect l="l" t="t" r="r" b="b"/>
              <a:pathLst>
                <a:path w="5555" h="20175" extrusionOk="0">
                  <a:moveTo>
                    <a:pt x="1699" y="0"/>
                  </a:moveTo>
                  <a:cubicBezTo>
                    <a:pt x="1685" y="0"/>
                    <a:pt x="1671" y="1"/>
                    <a:pt x="1656" y="2"/>
                  </a:cubicBezTo>
                  <a:cubicBezTo>
                    <a:pt x="1347" y="33"/>
                    <a:pt x="1177" y="374"/>
                    <a:pt x="1084" y="683"/>
                  </a:cubicBezTo>
                  <a:cubicBezTo>
                    <a:pt x="1" y="3947"/>
                    <a:pt x="279" y="7536"/>
                    <a:pt x="1254" y="10831"/>
                  </a:cubicBezTo>
                  <a:cubicBezTo>
                    <a:pt x="2229" y="14126"/>
                    <a:pt x="3868" y="17173"/>
                    <a:pt x="5554" y="20174"/>
                  </a:cubicBezTo>
                  <a:cubicBezTo>
                    <a:pt x="4905" y="17173"/>
                    <a:pt x="4023" y="13260"/>
                    <a:pt x="3977" y="10197"/>
                  </a:cubicBezTo>
                  <a:cubicBezTo>
                    <a:pt x="3946" y="6902"/>
                    <a:pt x="3868" y="3483"/>
                    <a:pt x="2352" y="575"/>
                  </a:cubicBezTo>
                  <a:cubicBezTo>
                    <a:pt x="2219" y="309"/>
                    <a:pt x="2002" y="0"/>
                    <a:pt x="169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5588575" y="4026950"/>
              <a:ext cx="223950" cy="263600"/>
            </a:xfrm>
            <a:custGeom>
              <a:avLst/>
              <a:gdLst/>
              <a:ahLst/>
              <a:cxnLst/>
              <a:rect l="l" t="t" r="r" b="b"/>
              <a:pathLst>
                <a:path w="8958" h="10544" extrusionOk="0">
                  <a:moveTo>
                    <a:pt x="611" y="1"/>
                  </a:moveTo>
                  <a:cubicBezTo>
                    <a:pt x="404" y="1"/>
                    <a:pt x="198" y="45"/>
                    <a:pt x="1" y="148"/>
                  </a:cubicBezTo>
                  <a:cubicBezTo>
                    <a:pt x="1" y="179"/>
                    <a:pt x="1" y="194"/>
                    <a:pt x="1" y="225"/>
                  </a:cubicBezTo>
                  <a:cubicBezTo>
                    <a:pt x="2893" y="3303"/>
                    <a:pt x="5600" y="6552"/>
                    <a:pt x="8076" y="9971"/>
                  </a:cubicBezTo>
                  <a:cubicBezTo>
                    <a:pt x="8354" y="10172"/>
                    <a:pt x="8648" y="10357"/>
                    <a:pt x="8957" y="10543"/>
                  </a:cubicBezTo>
                  <a:cubicBezTo>
                    <a:pt x="7627" y="8362"/>
                    <a:pt x="7163" y="6506"/>
                    <a:pt x="5662" y="4433"/>
                  </a:cubicBezTo>
                  <a:cubicBezTo>
                    <a:pt x="4734" y="3164"/>
                    <a:pt x="3682" y="1989"/>
                    <a:pt x="2507" y="937"/>
                  </a:cubicBezTo>
                  <a:cubicBezTo>
                    <a:pt x="1975" y="464"/>
                    <a:pt x="1281" y="1"/>
                    <a:pt x="611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5716575" y="3794325"/>
              <a:ext cx="138100" cy="502800"/>
            </a:xfrm>
            <a:custGeom>
              <a:avLst/>
              <a:gdLst/>
              <a:ahLst/>
              <a:cxnLst/>
              <a:rect l="l" t="t" r="r" b="b"/>
              <a:pathLst>
                <a:path w="5524" h="20112" extrusionOk="0">
                  <a:moveTo>
                    <a:pt x="1563" y="1"/>
                  </a:moveTo>
                  <a:cubicBezTo>
                    <a:pt x="1316" y="94"/>
                    <a:pt x="1161" y="388"/>
                    <a:pt x="1084" y="666"/>
                  </a:cubicBezTo>
                  <a:cubicBezTo>
                    <a:pt x="1" y="3930"/>
                    <a:pt x="279" y="7519"/>
                    <a:pt x="1254" y="10814"/>
                  </a:cubicBezTo>
                  <a:cubicBezTo>
                    <a:pt x="2229" y="14094"/>
                    <a:pt x="3853" y="17126"/>
                    <a:pt x="5524" y="20111"/>
                  </a:cubicBezTo>
                  <a:cubicBezTo>
                    <a:pt x="3219" y="13660"/>
                    <a:pt x="1888" y="6854"/>
                    <a:pt x="1563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5658975" y="4082075"/>
              <a:ext cx="153550" cy="208475"/>
            </a:xfrm>
            <a:custGeom>
              <a:avLst/>
              <a:gdLst/>
              <a:ahLst/>
              <a:cxnLst/>
              <a:rect l="l" t="t" r="r" b="b"/>
              <a:pathLst>
                <a:path w="6142" h="8339" extrusionOk="0">
                  <a:moveTo>
                    <a:pt x="990" y="0"/>
                  </a:moveTo>
                  <a:lnTo>
                    <a:pt x="990" y="0"/>
                  </a:lnTo>
                  <a:cubicBezTo>
                    <a:pt x="1748" y="1485"/>
                    <a:pt x="2475" y="3001"/>
                    <a:pt x="3156" y="4517"/>
                  </a:cubicBezTo>
                  <a:cubicBezTo>
                    <a:pt x="2088" y="4084"/>
                    <a:pt x="1036" y="3574"/>
                    <a:pt x="0" y="3048"/>
                  </a:cubicBezTo>
                  <a:lnTo>
                    <a:pt x="0" y="3048"/>
                  </a:lnTo>
                  <a:cubicBezTo>
                    <a:pt x="1794" y="5090"/>
                    <a:pt x="3821" y="6915"/>
                    <a:pt x="6141" y="8338"/>
                  </a:cubicBezTo>
                  <a:cubicBezTo>
                    <a:pt x="4811" y="6157"/>
                    <a:pt x="4347" y="4301"/>
                    <a:pt x="2846" y="2228"/>
                  </a:cubicBezTo>
                  <a:cubicBezTo>
                    <a:pt x="2274" y="1439"/>
                    <a:pt x="1655" y="696"/>
                    <a:pt x="990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5738250" y="3956000"/>
              <a:ext cx="117200" cy="342275"/>
            </a:xfrm>
            <a:custGeom>
              <a:avLst/>
              <a:gdLst/>
              <a:ahLst/>
              <a:cxnLst/>
              <a:rect l="l" t="t" r="r" b="b"/>
              <a:pathLst>
                <a:path w="4688" h="13691" extrusionOk="0">
                  <a:moveTo>
                    <a:pt x="2986" y="0"/>
                  </a:moveTo>
                  <a:cubicBezTo>
                    <a:pt x="2429" y="2305"/>
                    <a:pt x="2120" y="4672"/>
                    <a:pt x="2089" y="7054"/>
                  </a:cubicBezTo>
                  <a:cubicBezTo>
                    <a:pt x="1300" y="5708"/>
                    <a:pt x="604" y="4316"/>
                    <a:pt x="0" y="2877"/>
                  </a:cubicBezTo>
                  <a:lnTo>
                    <a:pt x="0" y="2877"/>
                  </a:lnTo>
                  <a:cubicBezTo>
                    <a:pt x="124" y="3372"/>
                    <a:pt x="248" y="3867"/>
                    <a:pt x="387" y="4347"/>
                  </a:cubicBezTo>
                  <a:cubicBezTo>
                    <a:pt x="1362" y="7642"/>
                    <a:pt x="3001" y="10689"/>
                    <a:pt x="4687" y="13690"/>
                  </a:cubicBezTo>
                  <a:cubicBezTo>
                    <a:pt x="4038" y="10689"/>
                    <a:pt x="3156" y="6776"/>
                    <a:pt x="3110" y="3713"/>
                  </a:cubicBezTo>
                  <a:cubicBezTo>
                    <a:pt x="3094" y="2475"/>
                    <a:pt x="3079" y="1238"/>
                    <a:pt x="2986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9" name="Google Shape;429;p9"/>
          <p:cNvGrpSpPr/>
          <p:nvPr/>
        </p:nvGrpSpPr>
        <p:grpSpPr>
          <a:xfrm>
            <a:off x="7796939" y="4424377"/>
            <a:ext cx="258407" cy="1021683"/>
            <a:chOff x="5996975" y="3592950"/>
            <a:chExt cx="186025" cy="735500"/>
          </a:xfrm>
        </p:grpSpPr>
        <p:sp>
          <p:nvSpPr>
            <p:cNvPr id="430" name="Google Shape;430;p9"/>
            <p:cNvSpPr/>
            <p:nvPr/>
          </p:nvSpPr>
          <p:spPr>
            <a:xfrm>
              <a:off x="5996975" y="3593000"/>
              <a:ext cx="186025" cy="735450"/>
            </a:xfrm>
            <a:custGeom>
              <a:avLst/>
              <a:gdLst/>
              <a:ahLst/>
              <a:cxnLst/>
              <a:rect l="l" t="t" r="r" b="b"/>
              <a:pathLst>
                <a:path w="7441" h="29418" extrusionOk="0">
                  <a:moveTo>
                    <a:pt x="2933" y="1"/>
                  </a:moveTo>
                  <a:cubicBezTo>
                    <a:pt x="2900" y="1"/>
                    <a:pt x="2866" y="4"/>
                    <a:pt x="2831" y="10"/>
                  </a:cubicBezTo>
                  <a:cubicBezTo>
                    <a:pt x="2615" y="41"/>
                    <a:pt x="2444" y="211"/>
                    <a:pt x="2305" y="381"/>
                  </a:cubicBezTo>
                  <a:cubicBezTo>
                    <a:pt x="1269" y="1572"/>
                    <a:pt x="959" y="3212"/>
                    <a:pt x="805" y="4790"/>
                  </a:cubicBezTo>
                  <a:cubicBezTo>
                    <a:pt x="0" y="13391"/>
                    <a:pt x="3264" y="21868"/>
                    <a:pt x="7441" y="29417"/>
                  </a:cubicBezTo>
                  <a:cubicBezTo>
                    <a:pt x="6776" y="25689"/>
                    <a:pt x="5631" y="20971"/>
                    <a:pt x="5662" y="17181"/>
                  </a:cubicBezTo>
                  <a:cubicBezTo>
                    <a:pt x="5724" y="11751"/>
                    <a:pt x="5090" y="6321"/>
                    <a:pt x="3790" y="1062"/>
                  </a:cubicBezTo>
                  <a:cubicBezTo>
                    <a:pt x="3675" y="585"/>
                    <a:pt x="3397" y="1"/>
                    <a:pt x="2933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5997750" y="3592950"/>
              <a:ext cx="171350" cy="709200"/>
            </a:xfrm>
            <a:custGeom>
              <a:avLst/>
              <a:gdLst/>
              <a:ahLst/>
              <a:cxnLst/>
              <a:rect l="l" t="t" r="r" b="b"/>
              <a:pathLst>
                <a:path w="6854" h="28368" extrusionOk="0">
                  <a:moveTo>
                    <a:pt x="2906" y="0"/>
                  </a:moveTo>
                  <a:cubicBezTo>
                    <a:pt x="2874" y="0"/>
                    <a:pt x="2839" y="4"/>
                    <a:pt x="2800" y="12"/>
                  </a:cubicBezTo>
                  <a:cubicBezTo>
                    <a:pt x="2584" y="43"/>
                    <a:pt x="2413" y="213"/>
                    <a:pt x="2274" y="383"/>
                  </a:cubicBezTo>
                  <a:cubicBezTo>
                    <a:pt x="1238" y="1574"/>
                    <a:pt x="928" y="3214"/>
                    <a:pt x="774" y="4792"/>
                  </a:cubicBezTo>
                  <a:cubicBezTo>
                    <a:pt x="0" y="12991"/>
                    <a:pt x="2939" y="21081"/>
                    <a:pt x="6853" y="28367"/>
                  </a:cubicBezTo>
                  <a:cubicBezTo>
                    <a:pt x="5043" y="24067"/>
                    <a:pt x="3945" y="19457"/>
                    <a:pt x="3372" y="14801"/>
                  </a:cubicBezTo>
                  <a:cubicBezTo>
                    <a:pt x="2769" y="9897"/>
                    <a:pt x="2754" y="4947"/>
                    <a:pt x="3001" y="12"/>
                  </a:cubicBezTo>
                  <a:cubicBezTo>
                    <a:pt x="2970" y="4"/>
                    <a:pt x="2939" y="0"/>
                    <a:pt x="2906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6025200" y="3810200"/>
              <a:ext cx="157800" cy="518250"/>
            </a:xfrm>
            <a:custGeom>
              <a:avLst/>
              <a:gdLst/>
              <a:ahLst/>
              <a:cxnLst/>
              <a:rect l="l" t="t" r="r" b="b"/>
              <a:pathLst>
                <a:path w="6312" h="20730" extrusionOk="0">
                  <a:moveTo>
                    <a:pt x="4053" y="0"/>
                  </a:moveTo>
                  <a:cubicBezTo>
                    <a:pt x="3636" y="3218"/>
                    <a:pt x="3326" y="6451"/>
                    <a:pt x="3156" y="9684"/>
                  </a:cubicBezTo>
                  <a:cubicBezTo>
                    <a:pt x="1965" y="7874"/>
                    <a:pt x="913" y="5971"/>
                    <a:pt x="0" y="3991"/>
                  </a:cubicBezTo>
                  <a:lnTo>
                    <a:pt x="0" y="3991"/>
                  </a:lnTo>
                  <a:cubicBezTo>
                    <a:pt x="975" y="9839"/>
                    <a:pt x="3419" y="15500"/>
                    <a:pt x="6312" y="20729"/>
                  </a:cubicBezTo>
                  <a:cubicBezTo>
                    <a:pt x="5647" y="17001"/>
                    <a:pt x="4502" y="12283"/>
                    <a:pt x="4533" y="8493"/>
                  </a:cubicBezTo>
                  <a:cubicBezTo>
                    <a:pt x="4564" y="5662"/>
                    <a:pt x="4394" y="2816"/>
                    <a:pt x="4053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3" name="Google Shape;433;p9"/>
          <p:cNvGrpSpPr/>
          <p:nvPr/>
        </p:nvGrpSpPr>
        <p:grpSpPr>
          <a:xfrm>
            <a:off x="5607787" y="4710045"/>
            <a:ext cx="357277" cy="629089"/>
            <a:chOff x="4421025" y="3798600"/>
            <a:chExt cx="257200" cy="452875"/>
          </a:xfrm>
        </p:grpSpPr>
        <p:sp>
          <p:nvSpPr>
            <p:cNvPr id="434" name="Google Shape;434;p9"/>
            <p:cNvSpPr/>
            <p:nvPr/>
          </p:nvSpPr>
          <p:spPr>
            <a:xfrm>
              <a:off x="4421025" y="3857375"/>
              <a:ext cx="80475" cy="394100"/>
            </a:xfrm>
            <a:custGeom>
              <a:avLst/>
              <a:gdLst/>
              <a:ahLst/>
              <a:cxnLst/>
              <a:rect l="l" t="t" r="r" b="b"/>
              <a:pathLst>
                <a:path w="3219" h="15764" fill="none" extrusionOk="0">
                  <a:moveTo>
                    <a:pt x="1" y="15764"/>
                  </a:moveTo>
                  <a:cubicBezTo>
                    <a:pt x="2120" y="10798"/>
                    <a:pt x="3218" y="5399"/>
                    <a:pt x="3187" y="0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4485225" y="3953675"/>
              <a:ext cx="136150" cy="102900"/>
            </a:xfrm>
            <a:custGeom>
              <a:avLst/>
              <a:gdLst/>
              <a:ahLst/>
              <a:cxnLst/>
              <a:rect l="l" t="t" r="r" b="b"/>
              <a:pathLst>
                <a:path w="5446" h="4116" fill="none" extrusionOk="0">
                  <a:moveTo>
                    <a:pt x="1" y="4115"/>
                  </a:moveTo>
                  <a:cubicBezTo>
                    <a:pt x="1903" y="2847"/>
                    <a:pt x="3729" y="1485"/>
                    <a:pt x="5446" y="0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4611300" y="3903600"/>
              <a:ext cx="66925" cy="58900"/>
            </a:xfrm>
            <a:custGeom>
              <a:avLst/>
              <a:gdLst/>
              <a:ahLst/>
              <a:cxnLst/>
              <a:rect l="l" t="t" r="r" b="b"/>
              <a:pathLst>
                <a:path w="2677" h="2356" extrusionOk="0">
                  <a:moveTo>
                    <a:pt x="1346" y="1"/>
                  </a:moveTo>
                  <a:cubicBezTo>
                    <a:pt x="970" y="1"/>
                    <a:pt x="602" y="182"/>
                    <a:pt x="372" y="518"/>
                  </a:cubicBezTo>
                  <a:cubicBezTo>
                    <a:pt x="1" y="1060"/>
                    <a:pt x="140" y="1787"/>
                    <a:pt x="681" y="2158"/>
                  </a:cubicBezTo>
                  <a:cubicBezTo>
                    <a:pt x="884" y="2291"/>
                    <a:pt x="1113" y="2355"/>
                    <a:pt x="1340" y="2355"/>
                  </a:cubicBezTo>
                  <a:cubicBezTo>
                    <a:pt x="1718" y="2355"/>
                    <a:pt x="2089" y="2177"/>
                    <a:pt x="2321" y="1849"/>
                  </a:cubicBezTo>
                  <a:cubicBezTo>
                    <a:pt x="2677" y="1307"/>
                    <a:pt x="2537" y="580"/>
                    <a:pt x="2012" y="209"/>
                  </a:cubicBezTo>
                  <a:cubicBezTo>
                    <a:pt x="1806" y="68"/>
                    <a:pt x="1575" y="1"/>
                    <a:pt x="1346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4624075" y="3914500"/>
              <a:ext cx="41775" cy="37000"/>
            </a:xfrm>
            <a:custGeom>
              <a:avLst/>
              <a:gdLst/>
              <a:ahLst/>
              <a:cxnLst/>
              <a:rect l="l" t="t" r="r" b="b"/>
              <a:pathLst>
                <a:path w="1671" h="1480" extrusionOk="0">
                  <a:moveTo>
                    <a:pt x="839" y="1"/>
                  </a:moveTo>
                  <a:cubicBezTo>
                    <a:pt x="600" y="1"/>
                    <a:pt x="368" y="117"/>
                    <a:pt x="232" y="330"/>
                  </a:cubicBezTo>
                  <a:cubicBezTo>
                    <a:pt x="0" y="670"/>
                    <a:pt x="77" y="1119"/>
                    <a:pt x="418" y="1351"/>
                  </a:cubicBezTo>
                  <a:cubicBezTo>
                    <a:pt x="546" y="1438"/>
                    <a:pt x="690" y="1480"/>
                    <a:pt x="832" y="1480"/>
                  </a:cubicBezTo>
                  <a:cubicBezTo>
                    <a:pt x="1066" y="1480"/>
                    <a:pt x="1294" y="1367"/>
                    <a:pt x="1439" y="1165"/>
                  </a:cubicBezTo>
                  <a:cubicBezTo>
                    <a:pt x="1671" y="825"/>
                    <a:pt x="1593" y="361"/>
                    <a:pt x="1253" y="129"/>
                  </a:cubicBezTo>
                  <a:cubicBezTo>
                    <a:pt x="1126" y="42"/>
                    <a:pt x="981" y="1"/>
                    <a:pt x="839" y="1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4620975" y="3934300"/>
              <a:ext cx="50675" cy="28350"/>
            </a:xfrm>
            <a:custGeom>
              <a:avLst/>
              <a:gdLst/>
              <a:ahLst/>
              <a:cxnLst/>
              <a:rect l="l" t="t" r="r" b="b"/>
              <a:pathLst>
                <a:path w="2027" h="1134" extrusionOk="0">
                  <a:moveTo>
                    <a:pt x="1078" y="0"/>
                  </a:moveTo>
                  <a:cubicBezTo>
                    <a:pt x="1022" y="0"/>
                    <a:pt x="966" y="6"/>
                    <a:pt x="913" y="17"/>
                  </a:cubicBezTo>
                  <a:cubicBezTo>
                    <a:pt x="789" y="33"/>
                    <a:pt x="681" y="64"/>
                    <a:pt x="573" y="110"/>
                  </a:cubicBezTo>
                  <a:cubicBezTo>
                    <a:pt x="480" y="141"/>
                    <a:pt x="387" y="203"/>
                    <a:pt x="294" y="280"/>
                  </a:cubicBezTo>
                  <a:cubicBezTo>
                    <a:pt x="201" y="342"/>
                    <a:pt x="124" y="435"/>
                    <a:pt x="62" y="528"/>
                  </a:cubicBezTo>
                  <a:cubicBezTo>
                    <a:pt x="31" y="559"/>
                    <a:pt x="16" y="605"/>
                    <a:pt x="0" y="636"/>
                  </a:cubicBezTo>
                  <a:lnTo>
                    <a:pt x="62" y="713"/>
                  </a:lnTo>
                  <a:cubicBezTo>
                    <a:pt x="139" y="791"/>
                    <a:pt x="201" y="868"/>
                    <a:pt x="294" y="930"/>
                  </a:cubicBezTo>
                  <a:cubicBezTo>
                    <a:pt x="498" y="1068"/>
                    <a:pt x="727" y="1133"/>
                    <a:pt x="952" y="1133"/>
                  </a:cubicBezTo>
                  <a:cubicBezTo>
                    <a:pt x="1257" y="1133"/>
                    <a:pt x="1557" y="1013"/>
                    <a:pt x="1779" y="791"/>
                  </a:cubicBezTo>
                  <a:cubicBezTo>
                    <a:pt x="1841" y="729"/>
                    <a:pt x="1888" y="683"/>
                    <a:pt x="1934" y="621"/>
                  </a:cubicBezTo>
                  <a:cubicBezTo>
                    <a:pt x="1949" y="590"/>
                    <a:pt x="1965" y="559"/>
                    <a:pt x="1980" y="543"/>
                  </a:cubicBezTo>
                  <a:cubicBezTo>
                    <a:pt x="1980" y="543"/>
                    <a:pt x="1980" y="528"/>
                    <a:pt x="1980" y="528"/>
                  </a:cubicBezTo>
                  <a:cubicBezTo>
                    <a:pt x="1996" y="497"/>
                    <a:pt x="2011" y="466"/>
                    <a:pt x="2027" y="450"/>
                  </a:cubicBezTo>
                  <a:cubicBezTo>
                    <a:pt x="1949" y="358"/>
                    <a:pt x="1872" y="280"/>
                    <a:pt x="1779" y="218"/>
                  </a:cubicBezTo>
                  <a:cubicBezTo>
                    <a:pt x="1733" y="187"/>
                    <a:pt x="1702" y="172"/>
                    <a:pt x="1671" y="141"/>
                  </a:cubicBezTo>
                  <a:cubicBezTo>
                    <a:pt x="1578" y="95"/>
                    <a:pt x="1470" y="48"/>
                    <a:pt x="1362" y="33"/>
                  </a:cubicBezTo>
                  <a:cubicBezTo>
                    <a:pt x="1266" y="14"/>
                    <a:pt x="1170" y="0"/>
                    <a:pt x="1078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615175" y="3904950"/>
              <a:ext cx="30175" cy="47200"/>
            </a:xfrm>
            <a:custGeom>
              <a:avLst/>
              <a:gdLst/>
              <a:ahLst/>
              <a:cxnLst/>
              <a:rect l="l" t="t" r="r" b="b"/>
              <a:pathLst>
                <a:path w="1207" h="1888" extrusionOk="0">
                  <a:moveTo>
                    <a:pt x="836" y="0"/>
                  </a:moveTo>
                  <a:cubicBezTo>
                    <a:pt x="789" y="16"/>
                    <a:pt x="727" y="47"/>
                    <a:pt x="665" y="78"/>
                  </a:cubicBezTo>
                  <a:cubicBezTo>
                    <a:pt x="634" y="93"/>
                    <a:pt x="619" y="93"/>
                    <a:pt x="588" y="108"/>
                  </a:cubicBezTo>
                  <a:cubicBezTo>
                    <a:pt x="573" y="124"/>
                    <a:pt x="542" y="139"/>
                    <a:pt x="526" y="155"/>
                  </a:cubicBezTo>
                  <a:cubicBezTo>
                    <a:pt x="511" y="170"/>
                    <a:pt x="495" y="170"/>
                    <a:pt x="480" y="186"/>
                  </a:cubicBezTo>
                  <a:cubicBezTo>
                    <a:pt x="433" y="217"/>
                    <a:pt x="402" y="248"/>
                    <a:pt x="356" y="294"/>
                  </a:cubicBezTo>
                  <a:cubicBezTo>
                    <a:pt x="356" y="310"/>
                    <a:pt x="341" y="310"/>
                    <a:pt x="325" y="325"/>
                  </a:cubicBezTo>
                  <a:cubicBezTo>
                    <a:pt x="279" y="371"/>
                    <a:pt x="248" y="418"/>
                    <a:pt x="217" y="464"/>
                  </a:cubicBezTo>
                  <a:cubicBezTo>
                    <a:pt x="62" y="696"/>
                    <a:pt x="0" y="959"/>
                    <a:pt x="16" y="1222"/>
                  </a:cubicBezTo>
                  <a:cubicBezTo>
                    <a:pt x="16" y="1238"/>
                    <a:pt x="16" y="1269"/>
                    <a:pt x="31" y="1284"/>
                  </a:cubicBezTo>
                  <a:cubicBezTo>
                    <a:pt x="31" y="1300"/>
                    <a:pt x="31" y="1315"/>
                    <a:pt x="31" y="1331"/>
                  </a:cubicBezTo>
                  <a:cubicBezTo>
                    <a:pt x="47" y="1377"/>
                    <a:pt x="47" y="1423"/>
                    <a:pt x="62" y="1470"/>
                  </a:cubicBezTo>
                  <a:cubicBezTo>
                    <a:pt x="78" y="1501"/>
                    <a:pt x="78" y="1516"/>
                    <a:pt x="93" y="1532"/>
                  </a:cubicBezTo>
                  <a:cubicBezTo>
                    <a:pt x="93" y="1563"/>
                    <a:pt x="108" y="1578"/>
                    <a:pt x="108" y="1609"/>
                  </a:cubicBezTo>
                  <a:cubicBezTo>
                    <a:pt x="139" y="1671"/>
                    <a:pt x="186" y="1748"/>
                    <a:pt x="232" y="1810"/>
                  </a:cubicBezTo>
                  <a:lnTo>
                    <a:pt x="294" y="1887"/>
                  </a:lnTo>
                  <a:cubicBezTo>
                    <a:pt x="464" y="1872"/>
                    <a:pt x="604" y="1810"/>
                    <a:pt x="743" y="1717"/>
                  </a:cubicBezTo>
                  <a:cubicBezTo>
                    <a:pt x="836" y="1655"/>
                    <a:pt x="913" y="1578"/>
                    <a:pt x="975" y="1485"/>
                  </a:cubicBezTo>
                  <a:cubicBezTo>
                    <a:pt x="990" y="1470"/>
                    <a:pt x="1006" y="1454"/>
                    <a:pt x="1006" y="1439"/>
                  </a:cubicBezTo>
                  <a:cubicBezTo>
                    <a:pt x="1068" y="1361"/>
                    <a:pt x="1114" y="1269"/>
                    <a:pt x="1145" y="1191"/>
                  </a:cubicBezTo>
                  <a:cubicBezTo>
                    <a:pt x="1191" y="1037"/>
                    <a:pt x="1207" y="866"/>
                    <a:pt x="1191" y="712"/>
                  </a:cubicBezTo>
                  <a:cubicBezTo>
                    <a:pt x="1191" y="603"/>
                    <a:pt x="1160" y="495"/>
                    <a:pt x="1114" y="387"/>
                  </a:cubicBezTo>
                  <a:cubicBezTo>
                    <a:pt x="1052" y="248"/>
                    <a:pt x="959" y="108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478275" y="37986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176" y="0"/>
                  </a:moveTo>
                  <a:cubicBezTo>
                    <a:pt x="526" y="0"/>
                    <a:pt x="0" y="526"/>
                    <a:pt x="0" y="1176"/>
                  </a:cubicBezTo>
                  <a:cubicBezTo>
                    <a:pt x="0" y="1825"/>
                    <a:pt x="526" y="2351"/>
                    <a:pt x="1176" y="2351"/>
                  </a:cubicBezTo>
                  <a:cubicBezTo>
                    <a:pt x="1825" y="2351"/>
                    <a:pt x="2351" y="1825"/>
                    <a:pt x="2351" y="1176"/>
                  </a:cubicBezTo>
                  <a:cubicBezTo>
                    <a:pt x="2351" y="526"/>
                    <a:pt x="1825" y="0"/>
                    <a:pt x="1176" y="0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489100" y="3809425"/>
              <a:ext cx="37150" cy="37150"/>
            </a:xfrm>
            <a:custGeom>
              <a:avLst/>
              <a:gdLst/>
              <a:ahLst/>
              <a:cxnLst/>
              <a:rect l="l" t="t" r="r" b="b"/>
              <a:pathLst>
                <a:path w="1486" h="1486" extrusionOk="0">
                  <a:moveTo>
                    <a:pt x="743" y="0"/>
                  </a:moveTo>
                  <a:cubicBezTo>
                    <a:pt x="341" y="0"/>
                    <a:pt x="0" y="341"/>
                    <a:pt x="0" y="743"/>
                  </a:cubicBezTo>
                  <a:cubicBezTo>
                    <a:pt x="0" y="1145"/>
                    <a:pt x="341" y="1485"/>
                    <a:pt x="743" y="1485"/>
                  </a:cubicBezTo>
                  <a:cubicBezTo>
                    <a:pt x="1145" y="1485"/>
                    <a:pt x="1485" y="1145"/>
                    <a:pt x="1485" y="743"/>
                  </a:cubicBezTo>
                  <a:cubicBezTo>
                    <a:pt x="1485" y="341"/>
                    <a:pt x="1145" y="0"/>
                    <a:pt x="743" y="0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497225" y="3821800"/>
              <a:ext cx="39850" cy="35600"/>
            </a:xfrm>
            <a:custGeom>
              <a:avLst/>
              <a:gdLst/>
              <a:ahLst/>
              <a:cxnLst/>
              <a:rect l="l" t="t" r="r" b="b"/>
              <a:pathLst>
                <a:path w="1594" h="1424" extrusionOk="0">
                  <a:moveTo>
                    <a:pt x="1114" y="0"/>
                  </a:moveTo>
                  <a:cubicBezTo>
                    <a:pt x="1006" y="16"/>
                    <a:pt x="897" y="47"/>
                    <a:pt x="789" y="93"/>
                  </a:cubicBezTo>
                  <a:cubicBezTo>
                    <a:pt x="650" y="140"/>
                    <a:pt x="511" y="217"/>
                    <a:pt x="402" y="325"/>
                  </a:cubicBezTo>
                  <a:cubicBezTo>
                    <a:pt x="325" y="402"/>
                    <a:pt x="248" y="495"/>
                    <a:pt x="186" y="588"/>
                  </a:cubicBezTo>
                  <a:cubicBezTo>
                    <a:pt x="124" y="681"/>
                    <a:pt x="93" y="789"/>
                    <a:pt x="62" y="897"/>
                  </a:cubicBezTo>
                  <a:cubicBezTo>
                    <a:pt x="31" y="1006"/>
                    <a:pt x="0" y="1114"/>
                    <a:pt x="0" y="1238"/>
                  </a:cubicBezTo>
                  <a:cubicBezTo>
                    <a:pt x="0" y="1269"/>
                    <a:pt x="16" y="1315"/>
                    <a:pt x="16" y="1346"/>
                  </a:cubicBezTo>
                  <a:lnTo>
                    <a:pt x="124" y="1377"/>
                  </a:lnTo>
                  <a:cubicBezTo>
                    <a:pt x="186" y="1393"/>
                    <a:pt x="248" y="1408"/>
                    <a:pt x="309" y="1423"/>
                  </a:cubicBezTo>
                  <a:lnTo>
                    <a:pt x="418" y="1423"/>
                  </a:lnTo>
                  <a:cubicBezTo>
                    <a:pt x="619" y="1423"/>
                    <a:pt x="804" y="1377"/>
                    <a:pt x="975" y="1284"/>
                  </a:cubicBezTo>
                  <a:cubicBezTo>
                    <a:pt x="1083" y="1222"/>
                    <a:pt x="1176" y="1160"/>
                    <a:pt x="1253" y="1083"/>
                  </a:cubicBezTo>
                  <a:cubicBezTo>
                    <a:pt x="1470" y="867"/>
                    <a:pt x="1593" y="573"/>
                    <a:pt x="1593" y="248"/>
                  </a:cubicBezTo>
                  <a:cubicBezTo>
                    <a:pt x="1593" y="186"/>
                    <a:pt x="1593" y="109"/>
                    <a:pt x="1578" y="47"/>
                  </a:cubicBezTo>
                  <a:cubicBezTo>
                    <a:pt x="1470" y="16"/>
                    <a:pt x="1361" y="0"/>
                    <a:pt x="1238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4478275" y="3809800"/>
              <a:ext cx="30175" cy="46450"/>
            </a:xfrm>
            <a:custGeom>
              <a:avLst/>
              <a:gdLst/>
              <a:ahLst/>
              <a:cxnLst/>
              <a:rect l="l" t="t" r="r" b="b"/>
              <a:pathLst>
                <a:path w="1207" h="1858" extrusionOk="0">
                  <a:moveTo>
                    <a:pt x="248" y="1"/>
                  </a:moveTo>
                  <a:cubicBezTo>
                    <a:pt x="232" y="32"/>
                    <a:pt x="217" y="47"/>
                    <a:pt x="201" y="78"/>
                  </a:cubicBezTo>
                  <a:cubicBezTo>
                    <a:pt x="186" y="109"/>
                    <a:pt x="170" y="124"/>
                    <a:pt x="155" y="155"/>
                  </a:cubicBezTo>
                  <a:cubicBezTo>
                    <a:pt x="139" y="186"/>
                    <a:pt x="124" y="217"/>
                    <a:pt x="108" y="248"/>
                  </a:cubicBezTo>
                  <a:cubicBezTo>
                    <a:pt x="93" y="279"/>
                    <a:pt x="77" y="310"/>
                    <a:pt x="62" y="341"/>
                  </a:cubicBezTo>
                  <a:cubicBezTo>
                    <a:pt x="62" y="372"/>
                    <a:pt x="46" y="403"/>
                    <a:pt x="46" y="434"/>
                  </a:cubicBezTo>
                  <a:cubicBezTo>
                    <a:pt x="31" y="465"/>
                    <a:pt x="31" y="496"/>
                    <a:pt x="16" y="527"/>
                  </a:cubicBezTo>
                  <a:cubicBezTo>
                    <a:pt x="0" y="589"/>
                    <a:pt x="0" y="650"/>
                    <a:pt x="0" y="728"/>
                  </a:cubicBezTo>
                  <a:cubicBezTo>
                    <a:pt x="0" y="790"/>
                    <a:pt x="0" y="867"/>
                    <a:pt x="16" y="929"/>
                  </a:cubicBezTo>
                  <a:cubicBezTo>
                    <a:pt x="16" y="944"/>
                    <a:pt x="31" y="975"/>
                    <a:pt x="31" y="991"/>
                  </a:cubicBezTo>
                  <a:cubicBezTo>
                    <a:pt x="31" y="1006"/>
                    <a:pt x="31" y="1022"/>
                    <a:pt x="46" y="1037"/>
                  </a:cubicBezTo>
                  <a:cubicBezTo>
                    <a:pt x="46" y="1053"/>
                    <a:pt x="46" y="1068"/>
                    <a:pt x="62" y="1099"/>
                  </a:cubicBezTo>
                  <a:cubicBezTo>
                    <a:pt x="62" y="1130"/>
                    <a:pt x="77" y="1161"/>
                    <a:pt x="93" y="1192"/>
                  </a:cubicBezTo>
                  <a:cubicBezTo>
                    <a:pt x="108" y="1223"/>
                    <a:pt x="124" y="1254"/>
                    <a:pt x="139" y="1269"/>
                  </a:cubicBezTo>
                  <a:cubicBezTo>
                    <a:pt x="232" y="1439"/>
                    <a:pt x="356" y="1594"/>
                    <a:pt x="526" y="1702"/>
                  </a:cubicBezTo>
                  <a:cubicBezTo>
                    <a:pt x="541" y="1718"/>
                    <a:pt x="557" y="1733"/>
                    <a:pt x="572" y="1733"/>
                  </a:cubicBezTo>
                  <a:cubicBezTo>
                    <a:pt x="588" y="1749"/>
                    <a:pt x="603" y="1749"/>
                    <a:pt x="619" y="1764"/>
                  </a:cubicBezTo>
                  <a:cubicBezTo>
                    <a:pt x="634" y="1764"/>
                    <a:pt x="650" y="1780"/>
                    <a:pt x="665" y="1780"/>
                  </a:cubicBezTo>
                  <a:cubicBezTo>
                    <a:pt x="696" y="1795"/>
                    <a:pt x="743" y="1811"/>
                    <a:pt x="774" y="1826"/>
                  </a:cubicBezTo>
                  <a:lnTo>
                    <a:pt x="882" y="1857"/>
                  </a:lnTo>
                  <a:cubicBezTo>
                    <a:pt x="990" y="1749"/>
                    <a:pt x="1083" y="1610"/>
                    <a:pt x="1129" y="1470"/>
                  </a:cubicBezTo>
                  <a:cubicBezTo>
                    <a:pt x="1176" y="1362"/>
                    <a:pt x="1191" y="1254"/>
                    <a:pt x="1207" y="1130"/>
                  </a:cubicBezTo>
                  <a:cubicBezTo>
                    <a:pt x="1207" y="1115"/>
                    <a:pt x="1207" y="1099"/>
                    <a:pt x="1207" y="1084"/>
                  </a:cubicBezTo>
                  <a:cubicBezTo>
                    <a:pt x="1207" y="991"/>
                    <a:pt x="1191" y="898"/>
                    <a:pt x="1160" y="805"/>
                  </a:cubicBezTo>
                  <a:cubicBezTo>
                    <a:pt x="1129" y="650"/>
                    <a:pt x="1052" y="511"/>
                    <a:pt x="944" y="387"/>
                  </a:cubicBezTo>
                  <a:cubicBezTo>
                    <a:pt x="882" y="295"/>
                    <a:pt x="789" y="217"/>
                    <a:pt x="696" y="155"/>
                  </a:cubicBezTo>
                  <a:cubicBezTo>
                    <a:pt x="572" y="78"/>
                    <a:pt x="418" y="16"/>
                    <a:pt x="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4" name="Google Shape;444;p9"/>
          <p:cNvGrpSpPr/>
          <p:nvPr/>
        </p:nvGrpSpPr>
        <p:grpSpPr>
          <a:xfrm rot="-1800109">
            <a:off x="8224599" y="3416870"/>
            <a:ext cx="868260" cy="2037686"/>
            <a:chOff x="3286350" y="1615775"/>
            <a:chExt cx="577025" cy="1354075"/>
          </a:xfrm>
        </p:grpSpPr>
        <p:sp>
          <p:nvSpPr>
            <p:cNvPr id="445" name="Google Shape;445;p9"/>
            <p:cNvSpPr/>
            <p:nvPr/>
          </p:nvSpPr>
          <p:spPr>
            <a:xfrm>
              <a:off x="3501375" y="1872275"/>
              <a:ext cx="152400" cy="1097575"/>
            </a:xfrm>
            <a:custGeom>
              <a:avLst/>
              <a:gdLst/>
              <a:ahLst/>
              <a:cxnLst/>
              <a:rect l="l" t="t" r="r" b="b"/>
              <a:pathLst>
                <a:path w="6096" h="43903" fill="none" extrusionOk="0">
                  <a:moveTo>
                    <a:pt x="6095" y="43902"/>
                  </a:moveTo>
                  <a:cubicBezTo>
                    <a:pt x="4347" y="41783"/>
                    <a:pt x="2584" y="39586"/>
                    <a:pt x="1563" y="37034"/>
                  </a:cubicBezTo>
                  <a:cubicBezTo>
                    <a:pt x="0" y="33120"/>
                    <a:pt x="310" y="28696"/>
                    <a:pt x="1253" y="24566"/>
                  </a:cubicBezTo>
                  <a:cubicBezTo>
                    <a:pt x="2197" y="20451"/>
                    <a:pt x="3729" y="16491"/>
                    <a:pt x="4595" y="12360"/>
                  </a:cubicBezTo>
                  <a:cubicBezTo>
                    <a:pt x="5446" y="8307"/>
                    <a:pt x="5616" y="4115"/>
                    <a:pt x="5121" y="0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3598825" y="1615775"/>
              <a:ext cx="72725" cy="369450"/>
            </a:xfrm>
            <a:custGeom>
              <a:avLst/>
              <a:gdLst/>
              <a:ahLst/>
              <a:cxnLst/>
              <a:rect l="l" t="t" r="r" b="b"/>
              <a:pathLst>
                <a:path w="2909" h="14778" extrusionOk="0">
                  <a:moveTo>
                    <a:pt x="1897" y="0"/>
                  </a:moveTo>
                  <a:cubicBezTo>
                    <a:pt x="1804" y="0"/>
                    <a:pt x="1712" y="21"/>
                    <a:pt x="1625" y="66"/>
                  </a:cubicBezTo>
                  <a:cubicBezTo>
                    <a:pt x="1347" y="205"/>
                    <a:pt x="1238" y="546"/>
                    <a:pt x="1161" y="855"/>
                  </a:cubicBezTo>
                  <a:cubicBezTo>
                    <a:pt x="1" y="5388"/>
                    <a:pt x="310" y="10199"/>
                    <a:pt x="1362" y="14777"/>
                  </a:cubicBezTo>
                  <a:cubicBezTo>
                    <a:pt x="1873" y="11854"/>
                    <a:pt x="2909" y="9131"/>
                    <a:pt x="2878" y="6176"/>
                  </a:cubicBezTo>
                  <a:cubicBezTo>
                    <a:pt x="2863" y="4645"/>
                    <a:pt x="2847" y="3114"/>
                    <a:pt x="2816" y="1582"/>
                  </a:cubicBezTo>
                  <a:cubicBezTo>
                    <a:pt x="2816" y="1195"/>
                    <a:pt x="2816" y="793"/>
                    <a:pt x="2615" y="453"/>
                  </a:cubicBezTo>
                  <a:cubicBezTo>
                    <a:pt x="2475" y="196"/>
                    <a:pt x="2184" y="0"/>
                    <a:pt x="1897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3487450" y="1804650"/>
              <a:ext cx="136150" cy="343775"/>
            </a:xfrm>
            <a:custGeom>
              <a:avLst/>
              <a:gdLst/>
              <a:ahLst/>
              <a:cxnLst/>
              <a:rect l="l" t="t" r="r" b="b"/>
              <a:pathLst>
                <a:path w="5446" h="13751" extrusionOk="0">
                  <a:moveTo>
                    <a:pt x="509" y="0"/>
                  </a:moveTo>
                  <a:cubicBezTo>
                    <a:pt x="378" y="0"/>
                    <a:pt x="250" y="42"/>
                    <a:pt x="155" y="137"/>
                  </a:cubicBezTo>
                  <a:cubicBezTo>
                    <a:pt x="32" y="277"/>
                    <a:pt x="16" y="478"/>
                    <a:pt x="16" y="679"/>
                  </a:cubicBezTo>
                  <a:cubicBezTo>
                    <a:pt x="1" y="1963"/>
                    <a:pt x="325" y="3247"/>
                    <a:pt x="728" y="4484"/>
                  </a:cubicBezTo>
                  <a:cubicBezTo>
                    <a:pt x="1780" y="7795"/>
                    <a:pt x="3373" y="10951"/>
                    <a:pt x="5446" y="13750"/>
                  </a:cubicBezTo>
                  <a:cubicBezTo>
                    <a:pt x="4750" y="11693"/>
                    <a:pt x="3744" y="8847"/>
                    <a:pt x="3373" y="6696"/>
                  </a:cubicBezTo>
                  <a:cubicBezTo>
                    <a:pt x="3017" y="4608"/>
                    <a:pt x="2321" y="2566"/>
                    <a:pt x="1331" y="694"/>
                  </a:cubicBezTo>
                  <a:cubicBezTo>
                    <a:pt x="1207" y="478"/>
                    <a:pt x="1068" y="246"/>
                    <a:pt x="867" y="107"/>
                  </a:cubicBezTo>
                  <a:cubicBezTo>
                    <a:pt x="761" y="39"/>
                    <a:pt x="633" y="0"/>
                    <a:pt x="50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330825" y="1990725"/>
              <a:ext cx="250625" cy="322450"/>
            </a:xfrm>
            <a:custGeom>
              <a:avLst/>
              <a:gdLst/>
              <a:ahLst/>
              <a:cxnLst/>
              <a:rect l="l" t="t" r="r" b="b"/>
              <a:pathLst>
                <a:path w="10025" h="12898" extrusionOk="0">
                  <a:moveTo>
                    <a:pt x="511" y="1"/>
                  </a:moveTo>
                  <a:cubicBezTo>
                    <a:pt x="447" y="1"/>
                    <a:pt x="384" y="13"/>
                    <a:pt x="325" y="42"/>
                  </a:cubicBezTo>
                  <a:cubicBezTo>
                    <a:pt x="0" y="197"/>
                    <a:pt x="16" y="646"/>
                    <a:pt x="93" y="986"/>
                  </a:cubicBezTo>
                  <a:cubicBezTo>
                    <a:pt x="480" y="2579"/>
                    <a:pt x="1408" y="3987"/>
                    <a:pt x="2383" y="5302"/>
                  </a:cubicBezTo>
                  <a:cubicBezTo>
                    <a:pt x="4564" y="8179"/>
                    <a:pt x="7132" y="10747"/>
                    <a:pt x="10025" y="12897"/>
                  </a:cubicBezTo>
                  <a:cubicBezTo>
                    <a:pt x="8493" y="10639"/>
                    <a:pt x="7828" y="8319"/>
                    <a:pt x="6343" y="6029"/>
                  </a:cubicBezTo>
                  <a:cubicBezTo>
                    <a:pt x="4889" y="3801"/>
                    <a:pt x="3342" y="1481"/>
                    <a:pt x="1006" y="166"/>
                  </a:cubicBezTo>
                  <a:cubicBezTo>
                    <a:pt x="860" y="87"/>
                    <a:pt x="681" y="1"/>
                    <a:pt x="511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286350" y="2253025"/>
              <a:ext cx="237100" cy="251575"/>
            </a:xfrm>
            <a:custGeom>
              <a:avLst/>
              <a:gdLst/>
              <a:ahLst/>
              <a:cxnLst/>
              <a:rect l="l" t="t" r="r" b="b"/>
              <a:pathLst>
                <a:path w="9484" h="10063" extrusionOk="0">
                  <a:moveTo>
                    <a:pt x="1014" y="1"/>
                  </a:moveTo>
                  <a:cubicBezTo>
                    <a:pt x="886" y="1"/>
                    <a:pt x="759" y="26"/>
                    <a:pt x="635" y="85"/>
                  </a:cubicBezTo>
                  <a:cubicBezTo>
                    <a:pt x="263" y="240"/>
                    <a:pt x="47" y="657"/>
                    <a:pt x="31" y="1060"/>
                  </a:cubicBezTo>
                  <a:cubicBezTo>
                    <a:pt x="0" y="1462"/>
                    <a:pt x="140" y="1864"/>
                    <a:pt x="325" y="2235"/>
                  </a:cubicBezTo>
                  <a:cubicBezTo>
                    <a:pt x="805" y="3225"/>
                    <a:pt x="1547" y="4076"/>
                    <a:pt x="2305" y="4881"/>
                  </a:cubicBezTo>
                  <a:cubicBezTo>
                    <a:pt x="4347" y="7046"/>
                    <a:pt x="6668" y="9119"/>
                    <a:pt x="9483" y="10063"/>
                  </a:cubicBezTo>
                  <a:cubicBezTo>
                    <a:pt x="8168" y="8609"/>
                    <a:pt x="7859" y="7139"/>
                    <a:pt x="6714" y="5561"/>
                  </a:cubicBezTo>
                  <a:cubicBezTo>
                    <a:pt x="5430" y="3798"/>
                    <a:pt x="3976" y="2173"/>
                    <a:pt x="2367" y="704"/>
                  </a:cubicBezTo>
                  <a:cubicBezTo>
                    <a:pt x="1989" y="362"/>
                    <a:pt x="1495" y="1"/>
                    <a:pt x="101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335475" y="2566650"/>
              <a:ext cx="192600" cy="202875"/>
            </a:xfrm>
            <a:custGeom>
              <a:avLst/>
              <a:gdLst/>
              <a:ahLst/>
              <a:cxnLst/>
              <a:rect l="l" t="t" r="r" b="b"/>
              <a:pathLst>
                <a:path w="7704" h="8115" extrusionOk="0">
                  <a:moveTo>
                    <a:pt x="496" y="0"/>
                  </a:moveTo>
                  <a:cubicBezTo>
                    <a:pt x="464" y="0"/>
                    <a:pt x="433" y="3"/>
                    <a:pt x="402" y="8"/>
                  </a:cubicBezTo>
                  <a:cubicBezTo>
                    <a:pt x="77" y="101"/>
                    <a:pt x="0" y="550"/>
                    <a:pt x="31" y="890"/>
                  </a:cubicBezTo>
                  <a:cubicBezTo>
                    <a:pt x="248" y="2746"/>
                    <a:pt x="1655" y="4231"/>
                    <a:pt x="3140" y="5376"/>
                  </a:cubicBezTo>
                  <a:cubicBezTo>
                    <a:pt x="4548" y="6474"/>
                    <a:pt x="6080" y="7387"/>
                    <a:pt x="7704" y="8114"/>
                  </a:cubicBezTo>
                  <a:cubicBezTo>
                    <a:pt x="6667" y="6892"/>
                    <a:pt x="5708" y="4634"/>
                    <a:pt x="4656" y="3427"/>
                  </a:cubicBezTo>
                  <a:cubicBezTo>
                    <a:pt x="3558" y="2159"/>
                    <a:pt x="2413" y="859"/>
                    <a:pt x="913" y="117"/>
                  </a:cubicBezTo>
                  <a:cubicBezTo>
                    <a:pt x="786" y="53"/>
                    <a:pt x="638" y="0"/>
                    <a:pt x="496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22800" y="1907150"/>
              <a:ext cx="194175" cy="235775"/>
            </a:xfrm>
            <a:custGeom>
              <a:avLst/>
              <a:gdLst/>
              <a:ahLst/>
              <a:cxnLst/>
              <a:rect l="l" t="t" r="r" b="b"/>
              <a:pathLst>
                <a:path w="7767" h="9431" extrusionOk="0">
                  <a:moveTo>
                    <a:pt x="6892" y="1"/>
                  </a:moveTo>
                  <a:cubicBezTo>
                    <a:pt x="6463" y="1"/>
                    <a:pt x="6028" y="332"/>
                    <a:pt x="5709" y="663"/>
                  </a:cubicBezTo>
                  <a:cubicBezTo>
                    <a:pt x="3296" y="3122"/>
                    <a:pt x="1625" y="6201"/>
                    <a:pt x="1" y="9233"/>
                  </a:cubicBezTo>
                  <a:cubicBezTo>
                    <a:pt x="41" y="9273"/>
                    <a:pt x="198" y="9430"/>
                    <a:pt x="229" y="9430"/>
                  </a:cubicBezTo>
                  <a:cubicBezTo>
                    <a:pt x="233" y="9430"/>
                    <a:pt x="235" y="9427"/>
                    <a:pt x="233" y="9418"/>
                  </a:cubicBezTo>
                  <a:cubicBezTo>
                    <a:pt x="202" y="9372"/>
                    <a:pt x="264" y="9326"/>
                    <a:pt x="310" y="9279"/>
                  </a:cubicBezTo>
                  <a:cubicBezTo>
                    <a:pt x="1068" y="8660"/>
                    <a:pt x="1904" y="8227"/>
                    <a:pt x="2569" y="7500"/>
                  </a:cubicBezTo>
                  <a:cubicBezTo>
                    <a:pt x="4116" y="5814"/>
                    <a:pt x="5678" y="4128"/>
                    <a:pt x="7070" y="2318"/>
                  </a:cubicBezTo>
                  <a:cubicBezTo>
                    <a:pt x="7333" y="1978"/>
                    <a:pt x="7612" y="1606"/>
                    <a:pt x="7689" y="1189"/>
                  </a:cubicBezTo>
                  <a:cubicBezTo>
                    <a:pt x="7766" y="756"/>
                    <a:pt x="7612" y="245"/>
                    <a:pt x="7225" y="75"/>
                  </a:cubicBezTo>
                  <a:cubicBezTo>
                    <a:pt x="7116" y="24"/>
                    <a:pt x="7004" y="1"/>
                    <a:pt x="689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557825" y="2089300"/>
              <a:ext cx="305550" cy="292700"/>
            </a:xfrm>
            <a:custGeom>
              <a:avLst/>
              <a:gdLst/>
              <a:ahLst/>
              <a:cxnLst/>
              <a:rect l="l" t="t" r="r" b="b"/>
              <a:pathLst>
                <a:path w="12222" h="11708" extrusionOk="0">
                  <a:moveTo>
                    <a:pt x="11199" y="1"/>
                  </a:moveTo>
                  <a:cubicBezTo>
                    <a:pt x="10121" y="1"/>
                    <a:pt x="9179" y="778"/>
                    <a:pt x="8385" y="1529"/>
                  </a:cubicBezTo>
                  <a:cubicBezTo>
                    <a:pt x="5199" y="4577"/>
                    <a:pt x="2383" y="7995"/>
                    <a:pt x="1" y="11708"/>
                  </a:cubicBezTo>
                  <a:cubicBezTo>
                    <a:pt x="2321" y="10269"/>
                    <a:pt x="4441" y="8413"/>
                    <a:pt x="6606" y="6758"/>
                  </a:cubicBezTo>
                  <a:cubicBezTo>
                    <a:pt x="8138" y="5567"/>
                    <a:pt x="9592" y="4298"/>
                    <a:pt x="10969" y="2937"/>
                  </a:cubicBezTo>
                  <a:cubicBezTo>
                    <a:pt x="11572" y="2349"/>
                    <a:pt x="12222" y="1622"/>
                    <a:pt x="12175" y="771"/>
                  </a:cubicBezTo>
                  <a:cubicBezTo>
                    <a:pt x="12160" y="555"/>
                    <a:pt x="12098" y="338"/>
                    <a:pt x="11928" y="199"/>
                  </a:cubicBezTo>
                  <a:cubicBezTo>
                    <a:pt x="11789" y="75"/>
                    <a:pt x="11603" y="29"/>
                    <a:pt x="11433" y="13"/>
                  </a:cubicBezTo>
                  <a:cubicBezTo>
                    <a:pt x="11354" y="5"/>
                    <a:pt x="11276" y="1"/>
                    <a:pt x="11199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519175" y="2301150"/>
              <a:ext cx="328350" cy="297825"/>
            </a:xfrm>
            <a:custGeom>
              <a:avLst/>
              <a:gdLst/>
              <a:ahLst/>
              <a:cxnLst/>
              <a:rect l="l" t="t" r="r" b="b"/>
              <a:pathLst>
                <a:path w="13134" h="11913" extrusionOk="0">
                  <a:moveTo>
                    <a:pt x="12298" y="1"/>
                  </a:moveTo>
                  <a:cubicBezTo>
                    <a:pt x="10844" y="109"/>
                    <a:pt x="9653" y="1130"/>
                    <a:pt x="8586" y="2120"/>
                  </a:cubicBezTo>
                  <a:cubicBezTo>
                    <a:pt x="5445" y="5121"/>
                    <a:pt x="2568" y="8401"/>
                    <a:pt x="0" y="11912"/>
                  </a:cubicBezTo>
                  <a:cubicBezTo>
                    <a:pt x="2212" y="10365"/>
                    <a:pt x="5043" y="9205"/>
                    <a:pt x="7131" y="7488"/>
                  </a:cubicBezTo>
                  <a:cubicBezTo>
                    <a:pt x="8802" y="6096"/>
                    <a:pt x="10395" y="4595"/>
                    <a:pt x="11865" y="2986"/>
                  </a:cubicBezTo>
                  <a:cubicBezTo>
                    <a:pt x="12437" y="2383"/>
                    <a:pt x="13010" y="1703"/>
                    <a:pt x="13103" y="883"/>
                  </a:cubicBezTo>
                  <a:cubicBezTo>
                    <a:pt x="13134" y="604"/>
                    <a:pt x="13072" y="264"/>
                    <a:pt x="12840" y="109"/>
                  </a:cubicBezTo>
                  <a:cubicBezTo>
                    <a:pt x="12685" y="1"/>
                    <a:pt x="12484" y="1"/>
                    <a:pt x="12298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557825" y="2565775"/>
              <a:ext cx="181425" cy="290375"/>
            </a:xfrm>
            <a:custGeom>
              <a:avLst/>
              <a:gdLst/>
              <a:ahLst/>
              <a:cxnLst/>
              <a:rect l="l" t="t" r="r" b="b"/>
              <a:pathLst>
                <a:path w="7257" h="11615" extrusionOk="0">
                  <a:moveTo>
                    <a:pt x="6628" y="1"/>
                  </a:moveTo>
                  <a:cubicBezTo>
                    <a:pt x="6367" y="1"/>
                    <a:pt x="6084" y="161"/>
                    <a:pt x="5864" y="337"/>
                  </a:cubicBezTo>
                  <a:cubicBezTo>
                    <a:pt x="4595" y="1405"/>
                    <a:pt x="3729" y="2890"/>
                    <a:pt x="2971" y="4375"/>
                  </a:cubicBezTo>
                  <a:cubicBezTo>
                    <a:pt x="1795" y="6695"/>
                    <a:pt x="790" y="9124"/>
                    <a:pt x="1" y="11614"/>
                  </a:cubicBezTo>
                  <a:cubicBezTo>
                    <a:pt x="1966" y="10315"/>
                    <a:pt x="2987" y="8335"/>
                    <a:pt x="4332" y="6401"/>
                  </a:cubicBezTo>
                  <a:cubicBezTo>
                    <a:pt x="5462" y="4808"/>
                    <a:pt x="6359" y="3060"/>
                    <a:pt x="7024" y="1219"/>
                  </a:cubicBezTo>
                  <a:cubicBezTo>
                    <a:pt x="7163" y="832"/>
                    <a:pt x="7256" y="322"/>
                    <a:pt x="6931" y="90"/>
                  </a:cubicBezTo>
                  <a:cubicBezTo>
                    <a:pt x="6837" y="27"/>
                    <a:pt x="6735" y="1"/>
                    <a:pt x="6628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622800" y="1907150"/>
              <a:ext cx="182950" cy="232000"/>
            </a:xfrm>
            <a:custGeom>
              <a:avLst/>
              <a:gdLst/>
              <a:ahLst/>
              <a:cxnLst/>
              <a:rect l="l" t="t" r="r" b="b"/>
              <a:pathLst>
                <a:path w="7318" h="9280" extrusionOk="0">
                  <a:moveTo>
                    <a:pt x="6892" y="1"/>
                  </a:moveTo>
                  <a:cubicBezTo>
                    <a:pt x="6463" y="1"/>
                    <a:pt x="6028" y="332"/>
                    <a:pt x="5709" y="663"/>
                  </a:cubicBezTo>
                  <a:cubicBezTo>
                    <a:pt x="3296" y="3122"/>
                    <a:pt x="1625" y="6201"/>
                    <a:pt x="1" y="9233"/>
                  </a:cubicBezTo>
                  <a:cubicBezTo>
                    <a:pt x="16" y="9248"/>
                    <a:pt x="32" y="9264"/>
                    <a:pt x="47" y="9279"/>
                  </a:cubicBezTo>
                  <a:cubicBezTo>
                    <a:pt x="2584" y="6325"/>
                    <a:pt x="5013" y="3277"/>
                    <a:pt x="7318" y="137"/>
                  </a:cubicBezTo>
                  <a:cubicBezTo>
                    <a:pt x="7287" y="106"/>
                    <a:pt x="7256" y="90"/>
                    <a:pt x="7225" y="75"/>
                  </a:cubicBezTo>
                  <a:cubicBezTo>
                    <a:pt x="7116" y="24"/>
                    <a:pt x="7004" y="1"/>
                    <a:pt x="6892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599600" y="1615775"/>
              <a:ext cx="53400" cy="360175"/>
            </a:xfrm>
            <a:custGeom>
              <a:avLst/>
              <a:gdLst/>
              <a:ahLst/>
              <a:cxnLst/>
              <a:rect l="l" t="t" r="r" b="b"/>
              <a:pathLst>
                <a:path w="2136" h="14407" extrusionOk="0">
                  <a:moveTo>
                    <a:pt x="1865" y="0"/>
                  </a:moveTo>
                  <a:cubicBezTo>
                    <a:pt x="1772" y="0"/>
                    <a:pt x="1679" y="20"/>
                    <a:pt x="1594" y="66"/>
                  </a:cubicBezTo>
                  <a:cubicBezTo>
                    <a:pt x="1316" y="205"/>
                    <a:pt x="1207" y="546"/>
                    <a:pt x="1130" y="855"/>
                  </a:cubicBezTo>
                  <a:cubicBezTo>
                    <a:pt x="1" y="5264"/>
                    <a:pt x="279" y="9951"/>
                    <a:pt x="1238" y="14406"/>
                  </a:cubicBezTo>
                  <a:cubicBezTo>
                    <a:pt x="1130" y="9611"/>
                    <a:pt x="1579" y="4831"/>
                    <a:pt x="2135" y="51"/>
                  </a:cubicBezTo>
                  <a:cubicBezTo>
                    <a:pt x="2050" y="20"/>
                    <a:pt x="1958" y="0"/>
                    <a:pt x="186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497500" y="1804500"/>
              <a:ext cx="122625" cy="333875"/>
            </a:xfrm>
            <a:custGeom>
              <a:avLst/>
              <a:gdLst/>
              <a:ahLst/>
              <a:cxnLst/>
              <a:rect l="l" t="t" r="r" b="b"/>
              <a:pathLst>
                <a:path w="4905" h="13355" extrusionOk="0">
                  <a:moveTo>
                    <a:pt x="77" y="0"/>
                  </a:moveTo>
                  <a:cubicBezTo>
                    <a:pt x="51" y="0"/>
                    <a:pt x="26" y="2"/>
                    <a:pt x="1" y="4"/>
                  </a:cubicBezTo>
                  <a:cubicBezTo>
                    <a:pt x="1331" y="4568"/>
                    <a:pt x="2739" y="9147"/>
                    <a:pt x="4905" y="13354"/>
                  </a:cubicBezTo>
                  <a:cubicBezTo>
                    <a:pt x="4224" y="11328"/>
                    <a:pt x="3311" y="8713"/>
                    <a:pt x="2971" y="6702"/>
                  </a:cubicBezTo>
                  <a:cubicBezTo>
                    <a:pt x="2615" y="4614"/>
                    <a:pt x="1919" y="2572"/>
                    <a:pt x="929" y="700"/>
                  </a:cubicBezTo>
                  <a:cubicBezTo>
                    <a:pt x="805" y="484"/>
                    <a:pt x="666" y="252"/>
                    <a:pt x="465" y="113"/>
                  </a:cubicBezTo>
                  <a:cubicBezTo>
                    <a:pt x="348" y="35"/>
                    <a:pt x="210" y="0"/>
                    <a:pt x="77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333925" y="1990725"/>
              <a:ext cx="247525" cy="322450"/>
            </a:xfrm>
            <a:custGeom>
              <a:avLst/>
              <a:gdLst/>
              <a:ahLst/>
              <a:cxnLst/>
              <a:rect l="l" t="t" r="r" b="b"/>
              <a:pathLst>
                <a:path w="9901" h="12898" extrusionOk="0">
                  <a:moveTo>
                    <a:pt x="387" y="1"/>
                  </a:moveTo>
                  <a:cubicBezTo>
                    <a:pt x="323" y="1"/>
                    <a:pt x="260" y="13"/>
                    <a:pt x="201" y="42"/>
                  </a:cubicBezTo>
                  <a:cubicBezTo>
                    <a:pt x="109" y="89"/>
                    <a:pt x="47" y="151"/>
                    <a:pt x="0" y="244"/>
                  </a:cubicBezTo>
                  <a:cubicBezTo>
                    <a:pt x="3032" y="4250"/>
                    <a:pt x="6064" y="8257"/>
                    <a:pt x="9096" y="12263"/>
                  </a:cubicBezTo>
                  <a:cubicBezTo>
                    <a:pt x="9359" y="12480"/>
                    <a:pt x="9622" y="12696"/>
                    <a:pt x="9901" y="12897"/>
                  </a:cubicBezTo>
                  <a:cubicBezTo>
                    <a:pt x="8369" y="10639"/>
                    <a:pt x="7704" y="8319"/>
                    <a:pt x="6219" y="6029"/>
                  </a:cubicBezTo>
                  <a:cubicBezTo>
                    <a:pt x="4765" y="3801"/>
                    <a:pt x="3218" y="1481"/>
                    <a:pt x="882" y="166"/>
                  </a:cubicBezTo>
                  <a:cubicBezTo>
                    <a:pt x="736" y="87"/>
                    <a:pt x="557" y="1"/>
                    <a:pt x="387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294850" y="2253025"/>
              <a:ext cx="228600" cy="251575"/>
            </a:xfrm>
            <a:custGeom>
              <a:avLst/>
              <a:gdLst/>
              <a:ahLst/>
              <a:cxnLst/>
              <a:rect l="l" t="t" r="r" b="b"/>
              <a:pathLst>
                <a:path w="9144" h="10063" extrusionOk="0">
                  <a:moveTo>
                    <a:pt x="674" y="1"/>
                  </a:moveTo>
                  <a:cubicBezTo>
                    <a:pt x="546" y="1"/>
                    <a:pt x="419" y="26"/>
                    <a:pt x="295" y="85"/>
                  </a:cubicBezTo>
                  <a:cubicBezTo>
                    <a:pt x="186" y="131"/>
                    <a:pt x="94" y="193"/>
                    <a:pt x="1" y="286"/>
                  </a:cubicBezTo>
                  <a:cubicBezTo>
                    <a:pt x="2383" y="3921"/>
                    <a:pt x="5338" y="7185"/>
                    <a:pt x="8726" y="9908"/>
                  </a:cubicBezTo>
                  <a:cubicBezTo>
                    <a:pt x="8865" y="9970"/>
                    <a:pt x="9004" y="10016"/>
                    <a:pt x="9143" y="10063"/>
                  </a:cubicBezTo>
                  <a:cubicBezTo>
                    <a:pt x="7828" y="8609"/>
                    <a:pt x="7519" y="7139"/>
                    <a:pt x="6374" y="5561"/>
                  </a:cubicBezTo>
                  <a:cubicBezTo>
                    <a:pt x="5090" y="3798"/>
                    <a:pt x="3636" y="2173"/>
                    <a:pt x="2027" y="704"/>
                  </a:cubicBezTo>
                  <a:cubicBezTo>
                    <a:pt x="1649" y="362"/>
                    <a:pt x="1155" y="1"/>
                    <a:pt x="674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3339725" y="2566650"/>
              <a:ext cx="188350" cy="202875"/>
            </a:xfrm>
            <a:custGeom>
              <a:avLst/>
              <a:gdLst/>
              <a:ahLst/>
              <a:cxnLst/>
              <a:rect l="l" t="t" r="r" b="b"/>
              <a:pathLst>
                <a:path w="7534" h="8115" extrusionOk="0">
                  <a:moveTo>
                    <a:pt x="326" y="0"/>
                  </a:moveTo>
                  <a:cubicBezTo>
                    <a:pt x="294" y="0"/>
                    <a:pt x="263" y="3"/>
                    <a:pt x="232" y="8"/>
                  </a:cubicBezTo>
                  <a:cubicBezTo>
                    <a:pt x="139" y="39"/>
                    <a:pt x="62" y="101"/>
                    <a:pt x="0" y="178"/>
                  </a:cubicBezTo>
                  <a:cubicBezTo>
                    <a:pt x="1903" y="3164"/>
                    <a:pt x="4332" y="5809"/>
                    <a:pt x="7147" y="7944"/>
                  </a:cubicBezTo>
                  <a:cubicBezTo>
                    <a:pt x="7286" y="7990"/>
                    <a:pt x="7410" y="8052"/>
                    <a:pt x="7534" y="8114"/>
                  </a:cubicBezTo>
                  <a:cubicBezTo>
                    <a:pt x="6497" y="6892"/>
                    <a:pt x="5538" y="4634"/>
                    <a:pt x="4486" y="3427"/>
                  </a:cubicBezTo>
                  <a:cubicBezTo>
                    <a:pt x="3388" y="2159"/>
                    <a:pt x="2243" y="859"/>
                    <a:pt x="743" y="117"/>
                  </a:cubicBezTo>
                  <a:cubicBezTo>
                    <a:pt x="616" y="53"/>
                    <a:pt x="468" y="0"/>
                    <a:pt x="326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3562475" y="2089300"/>
              <a:ext cx="291250" cy="285750"/>
            </a:xfrm>
            <a:custGeom>
              <a:avLst/>
              <a:gdLst/>
              <a:ahLst/>
              <a:cxnLst/>
              <a:rect l="l" t="t" r="r" b="b"/>
              <a:pathLst>
                <a:path w="11650" h="11430" extrusionOk="0">
                  <a:moveTo>
                    <a:pt x="11013" y="1"/>
                  </a:moveTo>
                  <a:cubicBezTo>
                    <a:pt x="9935" y="1"/>
                    <a:pt x="8993" y="778"/>
                    <a:pt x="8199" y="1529"/>
                  </a:cubicBezTo>
                  <a:cubicBezTo>
                    <a:pt x="5090" y="4499"/>
                    <a:pt x="2336" y="7825"/>
                    <a:pt x="1" y="11430"/>
                  </a:cubicBezTo>
                  <a:cubicBezTo>
                    <a:pt x="635" y="11012"/>
                    <a:pt x="1161" y="10455"/>
                    <a:pt x="1687" y="9914"/>
                  </a:cubicBezTo>
                  <a:cubicBezTo>
                    <a:pt x="4935" y="6572"/>
                    <a:pt x="8261" y="3324"/>
                    <a:pt x="11649" y="137"/>
                  </a:cubicBezTo>
                  <a:cubicBezTo>
                    <a:pt x="11525" y="60"/>
                    <a:pt x="11386" y="29"/>
                    <a:pt x="11247" y="13"/>
                  </a:cubicBezTo>
                  <a:cubicBezTo>
                    <a:pt x="11168" y="5"/>
                    <a:pt x="11090" y="1"/>
                    <a:pt x="11013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3528825" y="2301150"/>
              <a:ext cx="316775" cy="284675"/>
            </a:xfrm>
            <a:custGeom>
              <a:avLst/>
              <a:gdLst/>
              <a:ahLst/>
              <a:cxnLst/>
              <a:rect l="l" t="t" r="r" b="b"/>
              <a:pathLst>
                <a:path w="12671" h="11387" extrusionOk="0">
                  <a:moveTo>
                    <a:pt x="11912" y="1"/>
                  </a:moveTo>
                  <a:cubicBezTo>
                    <a:pt x="10458" y="109"/>
                    <a:pt x="9267" y="1130"/>
                    <a:pt x="8200" y="2120"/>
                  </a:cubicBezTo>
                  <a:cubicBezTo>
                    <a:pt x="5214" y="4967"/>
                    <a:pt x="2476" y="8076"/>
                    <a:pt x="1" y="11386"/>
                  </a:cubicBezTo>
                  <a:cubicBezTo>
                    <a:pt x="4394" y="7921"/>
                    <a:pt x="8261" y="3806"/>
                    <a:pt x="12670" y="388"/>
                  </a:cubicBezTo>
                  <a:cubicBezTo>
                    <a:pt x="12624" y="279"/>
                    <a:pt x="12562" y="171"/>
                    <a:pt x="12454" y="109"/>
                  </a:cubicBezTo>
                  <a:cubicBezTo>
                    <a:pt x="12299" y="1"/>
                    <a:pt x="12098" y="1"/>
                    <a:pt x="11912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3562875" y="2565775"/>
              <a:ext cx="170175" cy="275675"/>
            </a:xfrm>
            <a:custGeom>
              <a:avLst/>
              <a:gdLst/>
              <a:ahLst/>
              <a:cxnLst/>
              <a:rect l="l" t="t" r="r" b="b"/>
              <a:pathLst>
                <a:path w="6807" h="11027" extrusionOk="0">
                  <a:moveTo>
                    <a:pt x="6426" y="1"/>
                  </a:moveTo>
                  <a:cubicBezTo>
                    <a:pt x="6165" y="1"/>
                    <a:pt x="5882" y="161"/>
                    <a:pt x="5662" y="337"/>
                  </a:cubicBezTo>
                  <a:cubicBezTo>
                    <a:pt x="4393" y="1405"/>
                    <a:pt x="3527" y="2890"/>
                    <a:pt x="2769" y="4375"/>
                  </a:cubicBezTo>
                  <a:cubicBezTo>
                    <a:pt x="1686" y="6509"/>
                    <a:pt x="758" y="8737"/>
                    <a:pt x="0" y="11027"/>
                  </a:cubicBezTo>
                  <a:cubicBezTo>
                    <a:pt x="2135" y="7329"/>
                    <a:pt x="4409" y="3710"/>
                    <a:pt x="6807" y="167"/>
                  </a:cubicBezTo>
                  <a:cubicBezTo>
                    <a:pt x="6776" y="136"/>
                    <a:pt x="6760" y="105"/>
                    <a:pt x="6729" y="90"/>
                  </a:cubicBezTo>
                  <a:cubicBezTo>
                    <a:pt x="6635" y="27"/>
                    <a:pt x="6533" y="1"/>
                    <a:pt x="6426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3606950" y="1762825"/>
              <a:ext cx="64600" cy="222400"/>
            </a:xfrm>
            <a:custGeom>
              <a:avLst/>
              <a:gdLst/>
              <a:ahLst/>
              <a:cxnLst/>
              <a:rect l="l" t="t" r="r" b="b"/>
              <a:pathLst>
                <a:path w="2584" h="8896" extrusionOk="0">
                  <a:moveTo>
                    <a:pt x="124" y="1"/>
                  </a:moveTo>
                  <a:lnTo>
                    <a:pt x="124" y="1"/>
                  </a:lnTo>
                  <a:cubicBezTo>
                    <a:pt x="1" y="2971"/>
                    <a:pt x="372" y="5987"/>
                    <a:pt x="1037" y="8895"/>
                  </a:cubicBezTo>
                  <a:cubicBezTo>
                    <a:pt x="1548" y="5972"/>
                    <a:pt x="2584" y="3249"/>
                    <a:pt x="2553" y="294"/>
                  </a:cubicBezTo>
                  <a:cubicBezTo>
                    <a:pt x="2553" y="217"/>
                    <a:pt x="2553" y="140"/>
                    <a:pt x="2553" y="62"/>
                  </a:cubicBezTo>
                  <a:cubicBezTo>
                    <a:pt x="2197" y="1114"/>
                    <a:pt x="1857" y="2151"/>
                    <a:pt x="1532" y="3203"/>
                  </a:cubicBezTo>
                  <a:cubicBezTo>
                    <a:pt x="1501" y="3214"/>
                    <a:pt x="1470" y="3219"/>
                    <a:pt x="1441" y="3219"/>
                  </a:cubicBezTo>
                  <a:cubicBezTo>
                    <a:pt x="1223" y="3219"/>
                    <a:pt x="1057" y="2939"/>
                    <a:pt x="975" y="2708"/>
                  </a:cubicBezTo>
                  <a:cubicBezTo>
                    <a:pt x="635" y="1826"/>
                    <a:pt x="356" y="913"/>
                    <a:pt x="12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3526125" y="1947675"/>
              <a:ext cx="97475" cy="200750"/>
            </a:xfrm>
            <a:custGeom>
              <a:avLst/>
              <a:gdLst/>
              <a:ahLst/>
              <a:cxnLst/>
              <a:rect l="l" t="t" r="r" b="b"/>
              <a:pathLst>
                <a:path w="3899" h="8030" extrusionOk="0">
                  <a:moveTo>
                    <a:pt x="1640" y="1"/>
                  </a:moveTo>
                  <a:cubicBezTo>
                    <a:pt x="1640" y="697"/>
                    <a:pt x="1640" y="1378"/>
                    <a:pt x="1625" y="2074"/>
                  </a:cubicBezTo>
                  <a:cubicBezTo>
                    <a:pt x="1625" y="2259"/>
                    <a:pt x="1594" y="2491"/>
                    <a:pt x="1408" y="2584"/>
                  </a:cubicBezTo>
                  <a:cubicBezTo>
                    <a:pt x="913" y="2089"/>
                    <a:pt x="449" y="1563"/>
                    <a:pt x="0" y="1022"/>
                  </a:cubicBezTo>
                  <a:lnTo>
                    <a:pt x="0" y="1022"/>
                  </a:lnTo>
                  <a:cubicBezTo>
                    <a:pt x="991" y="3512"/>
                    <a:pt x="2305" y="5879"/>
                    <a:pt x="3899" y="8029"/>
                  </a:cubicBezTo>
                  <a:cubicBezTo>
                    <a:pt x="3203" y="5972"/>
                    <a:pt x="2197" y="3126"/>
                    <a:pt x="1826" y="975"/>
                  </a:cubicBezTo>
                  <a:cubicBezTo>
                    <a:pt x="1779" y="651"/>
                    <a:pt x="1702" y="326"/>
                    <a:pt x="1640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3391550" y="2076475"/>
              <a:ext cx="189900" cy="236700"/>
            </a:xfrm>
            <a:custGeom>
              <a:avLst/>
              <a:gdLst/>
              <a:ahLst/>
              <a:cxnLst/>
              <a:rect l="l" t="t" r="r" b="b"/>
              <a:pathLst>
                <a:path w="7596" h="9468" extrusionOk="0">
                  <a:moveTo>
                    <a:pt x="2119" y="0"/>
                  </a:moveTo>
                  <a:lnTo>
                    <a:pt x="2119" y="0"/>
                  </a:lnTo>
                  <a:cubicBezTo>
                    <a:pt x="2553" y="1145"/>
                    <a:pt x="2986" y="2290"/>
                    <a:pt x="3419" y="3434"/>
                  </a:cubicBezTo>
                  <a:cubicBezTo>
                    <a:pt x="3512" y="3682"/>
                    <a:pt x="3558" y="4053"/>
                    <a:pt x="3311" y="4146"/>
                  </a:cubicBezTo>
                  <a:cubicBezTo>
                    <a:pt x="3276" y="4159"/>
                    <a:pt x="3240" y="4165"/>
                    <a:pt x="3206" y="4165"/>
                  </a:cubicBezTo>
                  <a:cubicBezTo>
                    <a:pt x="3118" y="4165"/>
                    <a:pt x="3032" y="4128"/>
                    <a:pt x="2955" y="4084"/>
                  </a:cubicBezTo>
                  <a:cubicBezTo>
                    <a:pt x="2274" y="3790"/>
                    <a:pt x="1686" y="3342"/>
                    <a:pt x="1098" y="2862"/>
                  </a:cubicBezTo>
                  <a:cubicBezTo>
                    <a:pt x="727" y="2568"/>
                    <a:pt x="371" y="2243"/>
                    <a:pt x="0" y="1934"/>
                  </a:cubicBezTo>
                  <a:lnTo>
                    <a:pt x="0" y="1934"/>
                  </a:lnTo>
                  <a:cubicBezTo>
                    <a:pt x="2166" y="4780"/>
                    <a:pt x="4718" y="7317"/>
                    <a:pt x="7596" y="9467"/>
                  </a:cubicBezTo>
                  <a:cubicBezTo>
                    <a:pt x="6064" y="7209"/>
                    <a:pt x="5399" y="4889"/>
                    <a:pt x="3914" y="2599"/>
                  </a:cubicBezTo>
                  <a:cubicBezTo>
                    <a:pt x="3342" y="1717"/>
                    <a:pt x="2754" y="836"/>
                    <a:pt x="211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3330050" y="2333250"/>
              <a:ext cx="193400" cy="171350"/>
            </a:xfrm>
            <a:custGeom>
              <a:avLst/>
              <a:gdLst/>
              <a:ahLst/>
              <a:cxnLst/>
              <a:rect l="l" t="t" r="r" b="b"/>
              <a:pathLst>
                <a:path w="7736" h="6854" extrusionOk="0">
                  <a:moveTo>
                    <a:pt x="3079" y="1"/>
                  </a:moveTo>
                  <a:lnTo>
                    <a:pt x="3079" y="1"/>
                  </a:lnTo>
                  <a:cubicBezTo>
                    <a:pt x="3589" y="1006"/>
                    <a:pt x="4069" y="2027"/>
                    <a:pt x="4533" y="3048"/>
                  </a:cubicBezTo>
                  <a:cubicBezTo>
                    <a:pt x="4422" y="3117"/>
                    <a:pt x="4301" y="3144"/>
                    <a:pt x="4176" y="3144"/>
                  </a:cubicBezTo>
                  <a:cubicBezTo>
                    <a:pt x="3933" y="3144"/>
                    <a:pt x="3675" y="3042"/>
                    <a:pt x="3450" y="2940"/>
                  </a:cubicBezTo>
                  <a:cubicBezTo>
                    <a:pt x="2259" y="2383"/>
                    <a:pt x="1114" y="1749"/>
                    <a:pt x="1" y="1053"/>
                  </a:cubicBezTo>
                  <a:lnTo>
                    <a:pt x="1" y="1053"/>
                  </a:lnTo>
                  <a:cubicBezTo>
                    <a:pt x="186" y="1269"/>
                    <a:pt x="372" y="1470"/>
                    <a:pt x="557" y="1672"/>
                  </a:cubicBezTo>
                  <a:cubicBezTo>
                    <a:pt x="2615" y="3837"/>
                    <a:pt x="4920" y="5910"/>
                    <a:pt x="7735" y="6854"/>
                  </a:cubicBezTo>
                  <a:cubicBezTo>
                    <a:pt x="6420" y="5400"/>
                    <a:pt x="6111" y="3930"/>
                    <a:pt x="4966" y="2352"/>
                  </a:cubicBezTo>
                  <a:cubicBezTo>
                    <a:pt x="4363" y="1532"/>
                    <a:pt x="3744" y="759"/>
                    <a:pt x="3079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3378775" y="2598550"/>
              <a:ext cx="149300" cy="170975"/>
            </a:xfrm>
            <a:custGeom>
              <a:avLst/>
              <a:gdLst/>
              <a:ahLst/>
              <a:cxnLst/>
              <a:rect l="l" t="t" r="r" b="b"/>
              <a:pathLst>
                <a:path w="5972" h="6839" extrusionOk="0">
                  <a:moveTo>
                    <a:pt x="867" y="1"/>
                  </a:moveTo>
                  <a:lnTo>
                    <a:pt x="867" y="1"/>
                  </a:lnTo>
                  <a:cubicBezTo>
                    <a:pt x="1517" y="1006"/>
                    <a:pt x="2182" y="2012"/>
                    <a:pt x="2832" y="3017"/>
                  </a:cubicBezTo>
                  <a:cubicBezTo>
                    <a:pt x="3079" y="3389"/>
                    <a:pt x="3327" y="3775"/>
                    <a:pt x="3388" y="4208"/>
                  </a:cubicBezTo>
                  <a:cubicBezTo>
                    <a:pt x="2213" y="3884"/>
                    <a:pt x="1084" y="3420"/>
                    <a:pt x="1" y="2847"/>
                  </a:cubicBezTo>
                  <a:lnTo>
                    <a:pt x="1" y="2847"/>
                  </a:lnTo>
                  <a:cubicBezTo>
                    <a:pt x="434" y="3311"/>
                    <a:pt x="913" y="3729"/>
                    <a:pt x="1408" y="4100"/>
                  </a:cubicBezTo>
                  <a:cubicBezTo>
                    <a:pt x="2816" y="5198"/>
                    <a:pt x="4348" y="6111"/>
                    <a:pt x="5972" y="6838"/>
                  </a:cubicBezTo>
                  <a:cubicBezTo>
                    <a:pt x="4935" y="5616"/>
                    <a:pt x="3976" y="3358"/>
                    <a:pt x="2924" y="2151"/>
                  </a:cubicBezTo>
                  <a:cubicBezTo>
                    <a:pt x="2275" y="1408"/>
                    <a:pt x="1609" y="651"/>
                    <a:pt x="867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3622800" y="1994475"/>
              <a:ext cx="153175" cy="148450"/>
            </a:xfrm>
            <a:custGeom>
              <a:avLst/>
              <a:gdLst/>
              <a:ahLst/>
              <a:cxnLst/>
              <a:rect l="l" t="t" r="r" b="b"/>
              <a:pathLst>
                <a:path w="6127" h="5938" extrusionOk="0">
                  <a:moveTo>
                    <a:pt x="6127" y="1"/>
                  </a:moveTo>
                  <a:lnTo>
                    <a:pt x="6127" y="1"/>
                  </a:lnTo>
                  <a:cubicBezTo>
                    <a:pt x="4858" y="1114"/>
                    <a:pt x="3559" y="2228"/>
                    <a:pt x="2244" y="3280"/>
                  </a:cubicBezTo>
                  <a:cubicBezTo>
                    <a:pt x="2105" y="3218"/>
                    <a:pt x="2105" y="3017"/>
                    <a:pt x="2120" y="2863"/>
                  </a:cubicBezTo>
                  <a:cubicBezTo>
                    <a:pt x="2167" y="2445"/>
                    <a:pt x="2244" y="2043"/>
                    <a:pt x="2306" y="1640"/>
                  </a:cubicBezTo>
                  <a:lnTo>
                    <a:pt x="2306" y="1640"/>
                  </a:lnTo>
                  <a:cubicBezTo>
                    <a:pt x="1486" y="2971"/>
                    <a:pt x="743" y="4363"/>
                    <a:pt x="1" y="5740"/>
                  </a:cubicBezTo>
                  <a:cubicBezTo>
                    <a:pt x="41" y="5780"/>
                    <a:pt x="198" y="5937"/>
                    <a:pt x="229" y="5937"/>
                  </a:cubicBezTo>
                  <a:cubicBezTo>
                    <a:pt x="233" y="5937"/>
                    <a:pt x="235" y="5934"/>
                    <a:pt x="233" y="5925"/>
                  </a:cubicBezTo>
                  <a:cubicBezTo>
                    <a:pt x="202" y="5879"/>
                    <a:pt x="264" y="5833"/>
                    <a:pt x="310" y="5786"/>
                  </a:cubicBezTo>
                  <a:cubicBezTo>
                    <a:pt x="1068" y="5167"/>
                    <a:pt x="1904" y="4734"/>
                    <a:pt x="2569" y="4007"/>
                  </a:cubicBezTo>
                  <a:cubicBezTo>
                    <a:pt x="3791" y="2692"/>
                    <a:pt x="4997" y="1377"/>
                    <a:pt x="6127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3557825" y="2218400"/>
              <a:ext cx="195325" cy="163600"/>
            </a:xfrm>
            <a:custGeom>
              <a:avLst/>
              <a:gdLst/>
              <a:ahLst/>
              <a:cxnLst/>
              <a:rect l="l" t="t" r="r" b="b"/>
              <a:pathLst>
                <a:path w="7813" h="6544" extrusionOk="0">
                  <a:moveTo>
                    <a:pt x="4905" y="0"/>
                  </a:moveTo>
                  <a:cubicBezTo>
                    <a:pt x="3110" y="2058"/>
                    <a:pt x="1471" y="4255"/>
                    <a:pt x="1" y="6544"/>
                  </a:cubicBezTo>
                  <a:cubicBezTo>
                    <a:pt x="2321" y="5105"/>
                    <a:pt x="4441" y="3249"/>
                    <a:pt x="6606" y="1594"/>
                  </a:cubicBezTo>
                  <a:cubicBezTo>
                    <a:pt x="7009" y="1269"/>
                    <a:pt x="7411" y="944"/>
                    <a:pt x="7813" y="619"/>
                  </a:cubicBezTo>
                  <a:lnTo>
                    <a:pt x="7813" y="619"/>
                  </a:lnTo>
                  <a:cubicBezTo>
                    <a:pt x="6483" y="1408"/>
                    <a:pt x="5106" y="2104"/>
                    <a:pt x="3683" y="2708"/>
                  </a:cubicBezTo>
                  <a:cubicBezTo>
                    <a:pt x="4038" y="1779"/>
                    <a:pt x="4456" y="882"/>
                    <a:pt x="4905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3519175" y="2455075"/>
              <a:ext cx="203425" cy="143900"/>
            </a:xfrm>
            <a:custGeom>
              <a:avLst/>
              <a:gdLst/>
              <a:ahLst/>
              <a:cxnLst/>
              <a:rect l="l" t="t" r="r" b="b"/>
              <a:pathLst>
                <a:path w="8137" h="5756" extrusionOk="0">
                  <a:moveTo>
                    <a:pt x="4672" y="1"/>
                  </a:moveTo>
                  <a:cubicBezTo>
                    <a:pt x="3017" y="1842"/>
                    <a:pt x="1454" y="3760"/>
                    <a:pt x="0" y="5755"/>
                  </a:cubicBezTo>
                  <a:cubicBezTo>
                    <a:pt x="2212" y="4208"/>
                    <a:pt x="5043" y="3048"/>
                    <a:pt x="7131" y="1331"/>
                  </a:cubicBezTo>
                  <a:cubicBezTo>
                    <a:pt x="7472" y="1037"/>
                    <a:pt x="7797" y="759"/>
                    <a:pt x="8137" y="465"/>
                  </a:cubicBezTo>
                  <a:lnTo>
                    <a:pt x="8137" y="465"/>
                  </a:lnTo>
                  <a:cubicBezTo>
                    <a:pt x="7023" y="929"/>
                    <a:pt x="5878" y="1377"/>
                    <a:pt x="4734" y="1780"/>
                  </a:cubicBezTo>
                  <a:cubicBezTo>
                    <a:pt x="4639" y="1814"/>
                    <a:pt x="4526" y="1848"/>
                    <a:pt x="4422" y="1848"/>
                  </a:cubicBezTo>
                  <a:cubicBezTo>
                    <a:pt x="4339" y="1848"/>
                    <a:pt x="4263" y="1826"/>
                    <a:pt x="4208" y="1764"/>
                  </a:cubicBezTo>
                  <a:cubicBezTo>
                    <a:pt x="4099" y="1640"/>
                    <a:pt x="4146" y="1439"/>
                    <a:pt x="4192" y="1285"/>
                  </a:cubicBezTo>
                  <a:cubicBezTo>
                    <a:pt x="4331" y="851"/>
                    <a:pt x="4502" y="418"/>
                    <a:pt x="467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3557825" y="2687125"/>
              <a:ext cx="107150" cy="169025"/>
            </a:xfrm>
            <a:custGeom>
              <a:avLst/>
              <a:gdLst/>
              <a:ahLst/>
              <a:cxnLst/>
              <a:rect l="l" t="t" r="r" b="b"/>
              <a:pathLst>
                <a:path w="4286" h="6761" extrusionOk="0">
                  <a:moveTo>
                    <a:pt x="2739" y="0"/>
                  </a:moveTo>
                  <a:lnTo>
                    <a:pt x="2739" y="0"/>
                  </a:lnTo>
                  <a:cubicBezTo>
                    <a:pt x="1656" y="2181"/>
                    <a:pt x="744" y="4440"/>
                    <a:pt x="1" y="6760"/>
                  </a:cubicBezTo>
                  <a:cubicBezTo>
                    <a:pt x="1950" y="5492"/>
                    <a:pt x="2956" y="3543"/>
                    <a:pt x="4286" y="1625"/>
                  </a:cubicBezTo>
                  <a:lnTo>
                    <a:pt x="4286" y="1625"/>
                  </a:lnTo>
                  <a:cubicBezTo>
                    <a:pt x="3590" y="2197"/>
                    <a:pt x="2894" y="2754"/>
                    <a:pt x="2167" y="3280"/>
                  </a:cubicBezTo>
                  <a:cubicBezTo>
                    <a:pt x="1904" y="3156"/>
                    <a:pt x="1950" y="2769"/>
                    <a:pt x="2027" y="2491"/>
                  </a:cubicBezTo>
                  <a:cubicBezTo>
                    <a:pt x="2260" y="1671"/>
                    <a:pt x="2492" y="836"/>
                    <a:pt x="273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73" name="Google Shape;473;p9"/>
          <p:cNvGrpSpPr/>
          <p:nvPr/>
        </p:nvGrpSpPr>
        <p:grpSpPr>
          <a:xfrm rot="-2700139">
            <a:off x="8745134" y="3217007"/>
            <a:ext cx="446613" cy="572558"/>
            <a:chOff x="3905125" y="2252100"/>
            <a:chExt cx="254875" cy="326750"/>
          </a:xfrm>
        </p:grpSpPr>
        <p:sp>
          <p:nvSpPr>
            <p:cNvPr id="474" name="Google Shape;474;p9"/>
            <p:cNvSpPr/>
            <p:nvPr/>
          </p:nvSpPr>
          <p:spPr>
            <a:xfrm>
              <a:off x="4017675" y="2311600"/>
              <a:ext cx="116425" cy="267250"/>
            </a:xfrm>
            <a:custGeom>
              <a:avLst/>
              <a:gdLst/>
              <a:ahLst/>
              <a:cxnLst/>
              <a:rect l="l" t="t" r="r" b="b"/>
              <a:pathLst>
                <a:path w="4657" h="10690" fill="none" extrusionOk="0">
                  <a:moveTo>
                    <a:pt x="4656" y="10690"/>
                  </a:moveTo>
                  <a:cubicBezTo>
                    <a:pt x="2290" y="7565"/>
                    <a:pt x="681" y="3868"/>
                    <a:pt x="0" y="1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4078000" y="2407900"/>
              <a:ext cx="30575" cy="80475"/>
            </a:xfrm>
            <a:custGeom>
              <a:avLst/>
              <a:gdLst/>
              <a:ahLst/>
              <a:cxnLst/>
              <a:rect l="l" t="t" r="r" b="b"/>
              <a:pathLst>
                <a:path w="1223" h="3219" fill="none" extrusionOk="0">
                  <a:moveTo>
                    <a:pt x="0" y="3218"/>
                  </a:moveTo>
                  <a:cubicBezTo>
                    <a:pt x="248" y="2089"/>
                    <a:pt x="665" y="1006"/>
                    <a:pt x="1222" y="0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3963125" y="2398625"/>
              <a:ext cx="81625" cy="16650"/>
            </a:xfrm>
            <a:custGeom>
              <a:avLst/>
              <a:gdLst/>
              <a:ahLst/>
              <a:cxnLst/>
              <a:rect l="l" t="t" r="r" b="b"/>
              <a:pathLst>
                <a:path w="3265" h="666" fill="none" extrusionOk="0">
                  <a:moveTo>
                    <a:pt x="3265" y="665"/>
                  </a:moveTo>
                  <a:cubicBezTo>
                    <a:pt x="2244" y="217"/>
                    <a:pt x="1115" y="0"/>
                    <a:pt x="1" y="31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3905125" y="2374625"/>
              <a:ext cx="63450" cy="55725"/>
            </a:xfrm>
            <a:custGeom>
              <a:avLst/>
              <a:gdLst/>
              <a:ahLst/>
              <a:cxnLst/>
              <a:rect l="l" t="t" r="r" b="b"/>
              <a:pathLst>
                <a:path w="2538" h="2229" extrusionOk="0">
                  <a:moveTo>
                    <a:pt x="1281" y="1"/>
                  </a:moveTo>
                  <a:cubicBezTo>
                    <a:pt x="1133" y="1"/>
                    <a:pt x="982" y="31"/>
                    <a:pt x="836" y="94"/>
                  </a:cubicBezTo>
                  <a:cubicBezTo>
                    <a:pt x="279" y="326"/>
                    <a:pt x="0" y="976"/>
                    <a:pt x="248" y="1548"/>
                  </a:cubicBezTo>
                  <a:cubicBezTo>
                    <a:pt x="421" y="1974"/>
                    <a:pt x="834" y="2229"/>
                    <a:pt x="1263" y="2229"/>
                  </a:cubicBezTo>
                  <a:cubicBezTo>
                    <a:pt x="1411" y="2229"/>
                    <a:pt x="1560" y="2199"/>
                    <a:pt x="1702" y="2136"/>
                  </a:cubicBezTo>
                  <a:cubicBezTo>
                    <a:pt x="2274" y="1904"/>
                    <a:pt x="2537" y="1254"/>
                    <a:pt x="2305" y="682"/>
                  </a:cubicBezTo>
                  <a:cubicBezTo>
                    <a:pt x="2121" y="255"/>
                    <a:pt x="1714" y="1"/>
                    <a:pt x="1281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3917125" y="2384975"/>
              <a:ext cx="39850" cy="35050"/>
            </a:xfrm>
            <a:custGeom>
              <a:avLst/>
              <a:gdLst/>
              <a:ahLst/>
              <a:cxnLst/>
              <a:rect l="l" t="t" r="r" b="b"/>
              <a:pathLst>
                <a:path w="1594" h="1402" extrusionOk="0">
                  <a:moveTo>
                    <a:pt x="793" y="0"/>
                  </a:moveTo>
                  <a:cubicBezTo>
                    <a:pt x="704" y="0"/>
                    <a:pt x="614" y="17"/>
                    <a:pt x="526" y="51"/>
                  </a:cubicBezTo>
                  <a:cubicBezTo>
                    <a:pt x="170" y="206"/>
                    <a:pt x="0" y="623"/>
                    <a:pt x="155" y="979"/>
                  </a:cubicBezTo>
                  <a:cubicBezTo>
                    <a:pt x="260" y="1247"/>
                    <a:pt x="523" y="1401"/>
                    <a:pt x="798" y="1401"/>
                  </a:cubicBezTo>
                  <a:cubicBezTo>
                    <a:pt x="888" y="1401"/>
                    <a:pt x="980" y="1385"/>
                    <a:pt x="1067" y="1351"/>
                  </a:cubicBezTo>
                  <a:cubicBezTo>
                    <a:pt x="1423" y="1196"/>
                    <a:pt x="1593" y="778"/>
                    <a:pt x="1439" y="422"/>
                  </a:cubicBezTo>
                  <a:cubicBezTo>
                    <a:pt x="1322" y="154"/>
                    <a:pt x="1065" y="0"/>
                    <a:pt x="793" y="0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3922150" y="2374700"/>
              <a:ext cx="42950" cy="30025"/>
            </a:xfrm>
            <a:custGeom>
              <a:avLst/>
              <a:gdLst/>
              <a:ahLst/>
              <a:cxnLst/>
              <a:rect l="l" t="t" r="r" b="b"/>
              <a:pathLst>
                <a:path w="1718" h="1201" extrusionOk="0">
                  <a:moveTo>
                    <a:pt x="595" y="0"/>
                  </a:moveTo>
                  <a:cubicBezTo>
                    <a:pt x="448" y="0"/>
                    <a:pt x="298" y="30"/>
                    <a:pt x="155" y="91"/>
                  </a:cubicBezTo>
                  <a:cubicBezTo>
                    <a:pt x="124" y="106"/>
                    <a:pt x="77" y="122"/>
                    <a:pt x="47" y="137"/>
                  </a:cubicBezTo>
                  <a:cubicBezTo>
                    <a:pt x="31" y="153"/>
                    <a:pt x="16" y="168"/>
                    <a:pt x="0" y="168"/>
                  </a:cubicBezTo>
                  <a:cubicBezTo>
                    <a:pt x="0" y="276"/>
                    <a:pt x="31" y="385"/>
                    <a:pt x="77" y="478"/>
                  </a:cubicBezTo>
                  <a:cubicBezTo>
                    <a:pt x="93" y="524"/>
                    <a:pt x="108" y="555"/>
                    <a:pt x="124" y="586"/>
                  </a:cubicBezTo>
                  <a:cubicBezTo>
                    <a:pt x="186" y="679"/>
                    <a:pt x="248" y="772"/>
                    <a:pt x="310" y="849"/>
                  </a:cubicBezTo>
                  <a:cubicBezTo>
                    <a:pt x="418" y="942"/>
                    <a:pt x="526" y="1034"/>
                    <a:pt x="665" y="1096"/>
                  </a:cubicBezTo>
                  <a:cubicBezTo>
                    <a:pt x="758" y="1143"/>
                    <a:pt x="866" y="1174"/>
                    <a:pt x="975" y="1189"/>
                  </a:cubicBezTo>
                  <a:cubicBezTo>
                    <a:pt x="1029" y="1197"/>
                    <a:pt x="1083" y="1201"/>
                    <a:pt x="1135" y="1201"/>
                  </a:cubicBezTo>
                  <a:cubicBezTo>
                    <a:pt x="1187" y="1201"/>
                    <a:pt x="1238" y="1197"/>
                    <a:pt x="1284" y="1189"/>
                  </a:cubicBezTo>
                  <a:cubicBezTo>
                    <a:pt x="1392" y="1174"/>
                    <a:pt x="1501" y="1158"/>
                    <a:pt x="1609" y="1112"/>
                  </a:cubicBezTo>
                  <a:cubicBezTo>
                    <a:pt x="1640" y="1096"/>
                    <a:pt x="1671" y="1081"/>
                    <a:pt x="1702" y="1065"/>
                  </a:cubicBezTo>
                  <a:lnTo>
                    <a:pt x="1717" y="1065"/>
                  </a:lnTo>
                  <a:lnTo>
                    <a:pt x="1702" y="957"/>
                  </a:lnTo>
                  <a:cubicBezTo>
                    <a:pt x="1686" y="911"/>
                    <a:pt x="1686" y="864"/>
                    <a:pt x="1671" y="818"/>
                  </a:cubicBezTo>
                  <a:cubicBezTo>
                    <a:pt x="1671" y="802"/>
                    <a:pt x="1655" y="772"/>
                    <a:pt x="1655" y="756"/>
                  </a:cubicBezTo>
                  <a:cubicBezTo>
                    <a:pt x="1655" y="741"/>
                    <a:pt x="1640" y="741"/>
                    <a:pt x="1640" y="725"/>
                  </a:cubicBezTo>
                  <a:cubicBezTo>
                    <a:pt x="1640" y="710"/>
                    <a:pt x="1624" y="694"/>
                    <a:pt x="1624" y="679"/>
                  </a:cubicBezTo>
                  <a:cubicBezTo>
                    <a:pt x="1578" y="570"/>
                    <a:pt x="1516" y="478"/>
                    <a:pt x="1454" y="385"/>
                  </a:cubicBezTo>
                  <a:cubicBezTo>
                    <a:pt x="1423" y="369"/>
                    <a:pt x="1408" y="354"/>
                    <a:pt x="1392" y="338"/>
                  </a:cubicBezTo>
                  <a:cubicBezTo>
                    <a:pt x="1185" y="121"/>
                    <a:pt x="895" y="0"/>
                    <a:pt x="595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3928325" y="2396575"/>
              <a:ext cx="36775" cy="33925"/>
            </a:xfrm>
            <a:custGeom>
              <a:avLst/>
              <a:gdLst/>
              <a:ahLst/>
              <a:cxnLst/>
              <a:rect l="l" t="t" r="r" b="b"/>
              <a:pathLst>
                <a:path w="1471" h="1357" extrusionOk="0">
                  <a:moveTo>
                    <a:pt x="1086" y="1"/>
                  </a:moveTo>
                  <a:cubicBezTo>
                    <a:pt x="1059" y="1"/>
                    <a:pt x="1033" y="2"/>
                    <a:pt x="1006" y="5"/>
                  </a:cubicBezTo>
                  <a:cubicBezTo>
                    <a:pt x="898" y="5"/>
                    <a:pt x="805" y="20"/>
                    <a:pt x="697" y="67"/>
                  </a:cubicBezTo>
                  <a:cubicBezTo>
                    <a:pt x="681" y="67"/>
                    <a:pt x="666" y="67"/>
                    <a:pt x="650" y="82"/>
                  </a:cubicBezTo>
                  <a:cubicBezTo>
                    <a:pt x="558" y="113"/>
                    <a:pt x="480" y="159"/>
                    <a:pt x="418" y="221"/>
                  </a:cubicBezTo>
                  <a:cubicBezTo>
                    <a:pt x="295" y="314"/>
                    <a:pt x="202" y="422"/>
                    <a:pt x="124" y="562"/>
                  </a:cubicBezTo>
                  <a:cubicBezTo>
                    <a:pt x="78" y="655"/>
                    <a:pt x="47" y="747"/>
                    <a:pt x="32" y="856"/>
                  </a:cubicBezTo>
                  <a:cubicBezTo>
                    <a:pt x="1" y="1010"/>
                    <a:pt x="1" y="1165"/>
                    <a:pt x="47" y="1304"/>
                  </a:cubicBezTo>
                  <a:cubicBezTo>
                    <a:pt x="78" y="1320"/>
                    <a:pt x="93" y="1320"/>
                    <a:pt x="124" y="1335"/>
                  </a:cubicBezTo>
                  <a:cubicBezTo>
                    <a:pt x="171" y="1335"/>
                    <a:pt x="217" y="1351"/>
                    <a:pt x="264" y="1351"/>
                  </a:cubicBezTo>
                  <a:lnTo>
                    <a:pt x="279" y="1351"/>
                  </a:lnTo>
                  <a:cubicBezTo>
                    <a:pt x="310" y="1354"/>
                    <a:pt x="342" y="1356"/>
                    <a:pt x="375" y="1356"/>
                  </a:cubicBezTo>
                  <a:cubicBezTo>
                    <a:pt x="472" y="1356"/>
                    <a:pt x="577" y="1339"/>
                    <a:pt x="681" y="1304"/>
                  </a:cubicBezTo>
                  <a:cubicBezTo>
                    <a:pt x="712" y="1289"/>
                    <a:pt x="743" y="1273"/>
                    <a:pt x="774" y="1258"/>
                  </a:cubicBezTo>
                  <a:cubicBezTo>
                    <a:pt x="882" y="1211"/>
                    <a:pt x="991" y="1165"/>
                    <a:pt x="1068" y="1088"/>
                  </a:cubicBezTo>
                  <a:cubicBezTo>
                    <a:pt x="1083" y="1072"/>
                    <a:pt x="1114" y="1057"/>
                    <a:pt x="1130" y="1041"/>
                  </a:cubicBezTo>
                  <a:cubicBezTo>
                    <a:pt x="1223" y="933"/>
                    <a:pt x="1300" y="825"/>
                    <a:pt x="1362" y="701"/>
                  </a:cubicBezTo>
                  <a:cubicBezTo>
                    <a:pt x="1377" y="655"/>
                    <a:pt x="1408" y="608"/>
                    <a:pt x="1424" y="562"/>
                  </a:cubicBezTo>
                  <a:cubicBezTo>
                    <a:pt x="1455" y="438"/>
                    <a:pt x="1470" y="314"/>
                    <a:pt x="1455" y="190"/>
                  </a:cubicBezTo>
                  <a:lnTo>
                    <a:pt x="1470" y="190"/>
                  </a:lnTo>
                  <a:lnTo>
                    <a:pt x="1455" y="82"/>
                  </a:lnTo>
                  <a:cubicBezTo>
                    <a:pt x="1339" y="31"/>
                    <a:pt x="1213" y="1"/>
                    <a:pt x="1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3980925" y="2252100"/>
              <a:ext cx="63825" cy="55900"/>
            </a:xfrm>
            <a:custGeom>
              <a:avLst/>
              <a:gdLst/>
              <a:ahLst/>
              <a:cxnLst/>
              <a:rect l="l" t="t" r="r" b="b"/>
              <a:pathLst>
                <a:path w="2553" h="2236" extrusionOk="0">
                  <a:moveTo>
                    <a:pt x="1282" y="1"/>
                  </a:moveTo>
                  <a:cubicBezTo>
                    <a:pt x="1112" y="1"/>
                    <a:pt x="938" y="40"/>
                    <a:pt x="774" y="122"/>
                  </a:cubicBezTo>
                  <a:cubicBezTo>
                    <a:pt x="233" y="385"/>
                    <a:pt x="0" y="1066"/>
                    <a:pt x="279" y="1607"/>
                  </a:cubicBezTo>
                  <a:cubicBezTo>
                    <a:pt x="477" y="2004"/>
                    <a:pt x="872" y="2236"/>
                    <a:pt x="1284" y="2236"/>
                  </a:cubicBezTo>
                  <a:cubicBezTo>
                    <a:pt x="1450" y="2236"/>
                    <a:pt x="1619" y="2198"/>
                    <a:pt x="1779" y="2118"/>
                  </a:cubicBezTo>
                  <a:cubicBezTo>
                    <a:pt x="2321" y="1839"/>
                    <a:pt x="2553" y="1174"/>
                    <a:pt x="2274" y="617"/>
                  </a:cubicBezTo>
                  <a:cubicBezTo>
                    <a:pt x="2078" y="224"/>
                    <a:pt x="1689" y="1"/>
                    <a:pt x="1282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3992925" y="2262425"/>
              <a:ext cx="39850" cy="35150"/>
            </a:xfrm>
            <a:custGeom>
              <a:avLst/>
              <a:gdLst/>
              <a:ahLst/>
              <a:cxnLst/>
              <a:rect l="l" t="t" r="r" b="b"/>
              <a:pathLst>
                <a:path w="1594" h="1406" extrusionOk="0">
                  <a:moveTo>
                    <a:pt x="799" y="1"/>
                  </a:moveTo>
                  <a:cubicBezTo>
                    <a:pt x="693" y="1"/>
                    <a:pt x="584" y="26"/>
                    <a:pt x="480" y="80"/>
                  </a:cubicBezTo>
                  <a:cubicBezTo>
                    <a:pt x="139" y="250"/>
                    <a:pt x="0" y="668"/>
                    <a:pt x="170" y="1008"/>
                  </a:cubicBezTo>
                  <a:cubicBezTo>
                    <a:pt x="291" y="1262"/>
                    <a:pt x="538" y="1406"/>
                    <a:pt x="799" y="1406"/>
                  </a:cubicBezTo>
                  <a:cubicBezTo>
                    <a:pt x="904" y="1406"/>
                    <a:pt x="1012" y="1382"/>
                    <a:pt x="1114" y="1333"/>
                  </a:cubicBezTo>
                  <a:cubicBezTo>
                    <a:pt x="1454" y="1163"/>
                    <a:pt x="1593" y="730"/>
                    <a:pt x="1423" y="390"/>
                  </a:cubicBezTo>
                  <a:cubicBezTo>
                    <a:pt x="1303" y="149"/>
                    <a:pt x="1058" y="1"/>
                    <a:pt x="799" y="1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4011475" y="2263650"/>
              <a:ext cx="29800" cy="44100"/>
            </a:xfrm>
            <a:custGeom>
              <a:avLst/>
              <a:gdLst/>
              <a:ahLst/>
              <a:cxnLst/>
              <a:rect l="l" t="t" r="r" b="b"/>
              <a:pathLst>
                <a:path w="1192" h="1764" extrusionOk="0">
                  <a:moveTo>
                    <a:pt x="960" y="0"/>
                  </a:moveTo>
                  <a:cubicBezTo>
                    <a:pt x="851" y="16"/>
                    <a:pt x="743" y="47"/>
                    <a:pt x="650" y="93"/>
                  </a:cubicBezTo>
                  <a:cubicBezTo>
                    <a:pt x="619" y="109"/>
                    <a:pt x="573" y="140"/>
                    <a:pt x="542" y="155"/>
                  </a:cubicBezTo>
                  <a:cubicBezTo>
                    <a:pt x="449" y="217"/>
                    <a:pt x="372" y="279"/>
                    <a:pt x="310" y="356"/>
                  </a:cubicBezTo>
                  <a:cubicBezTo>
                    <a:pt x="202" y="464"/>
                    <a:pt x="124" y="588"/>
                    <a:pt x="78" y="727"/>
                  </a:cubicBezTo>
                  <a:cubicBezTo>
                    <a:pt x="47" y="820"/>
                    <a:pt x="16" y="929"/>
                    <a:pt x="1" y="1037"/>
                  </a:cubicBezTo>
                  <a:cubicBezTo>
                    <a:pt x="1" y="1145"/>
                    <a:pt x="1" y="1253"/>
                    <a:pt x="16" y="1346"/>
                  </a:cubicBezTo>
                  <a:cubicBezTo>
                    <a:pt x="31" y="1454"/>
                    <a:pt x="78" y="1563"/>
                    <a:pt x="124" y="1656"/>
                  </a:cubicBezTo>
                  <a:cubicBezTo>
                    <a:pt x="140" y="1702"/>
                    <a:pt x="155" y="1733"/>
                    <a:pt x="171" y="1764"/>
                  </a:cubicBezTo>
                  <a:lnTo>
                    <a:pt x="279" y="1748"/>
                  </a:lnTo>
                  <a:cubicBezTo>
                    <a:pt x="294" y="1733"/>
                    <a:pt x="310" y="1733"/>
                    <a:pt x="341" y="1733"/>
                  </a:cubicBezTo>
                  <a:cubicBezTo>
                    <a:pt x="372" y="1717"/>
                    <a:pt x="418" y="1702"/>
                    <a:pt x="449" y="1702"/>
                  </a:cubicBezTo>
                  <a:cubicBezTo>
                    <a:pt x="480" y="1687"/>
                    <a:pt x="527" y="1671"/>
                    <a:pt x="557" y="1656"/>
                  </a:cubicBezTo>
                  <a:cubicBezTo>
                    <a:pt x="805" y="1532"/>
                    <a:pt x="975" y="1331"/>
                    <a:pt x="1083" y="1099"/>
                  </a:cubicBezTo>
                  <a:cubicBezTo>
                    <a:pt x="1114" y="1021"/>
                    <a:pt x="1130" y="959"/>
                    <a:pt x="1145" y="882"/>
                  </a:cubicBezTo>
                  <a:cubicBezTo>
                    <a:pt x="1192" y="650"/>
                    <a:pt x="1176" y="387"/>
                    <a:pt x="1052" y="155"/>
                  </a:cubicBezTo>
                  <a:cubicBezTo>
                    <a:pt x="1037" y="124"/>
                    <a:pt x="1022" y="93"/>
                    <a:pt x="1006" y="78"/>
                  </a:cubicBezTo>
                  <a:cubicBezTo>
                    <a:pt x="991" y="47"/>
                    <a:pt x="975" y="16"/>
                    <a:pt x="960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3984800" y="2272775"/>
              <a:ext cx="35200" cy="34975"/>
            </a:xfrm>
            <a:custGeom>
              <a:avLst/>
              <a:gdLst/>
              <a:ahLst/>
              <a:cxnLst/>
              <a:rect l="l" t="t" r="r" b="b"/>
              <a:pathLst>
                <a:path w="1408" h="1399" extrusionOk="0">
                  <a:moveTo>
                    <a:pt x="366" y="1"/>
                  </a:moveTo>
                  <a:cubicBezTo>
                    <a:pt x="254" y="1"/>
                    <a:pt x="147" y="18"/>
                    <a:pt x="31" y="53"/>
                  </a:cubicBezTo>
                  <a:cubicBezTo>
                    <a:pt x="16" y="99"/>
                    <a:pt x="16" y="130"/>
                    <a:pt x="16" y="177"/>
                  </a:cubicBezTo>
                  <a:cubicBezTo>
                    <a:pt x="0" y="208"/>
                    <a:pt x="0" y="254"/>
                    <a:pt x="0" y="285"/>
                  </a:cubicBezTo>
                  <a:cubicBezTo>
                    <a:pt x="0" y="331"/>
                    <a:pt x="0" y="378"/>
                    <a:pt x="16" y="409"/>
                  </a:cubicBezTo>
                  <a:cubicBezTo>
                    <a:pt x="16" y="455"/>
                    <a:pt x="16" y="502"/>
                    <a:pt x="31" y="533"/>
                  </a:cubicBezTo>
                  <a:cubicBezTo>
                    <a:pt x="47" y="564"/>
                    <a:pt x="47" y="594"/>
                    <a:pt x="62" y="625"/>
                  </a:cubicBezTo>
                  <a:cubicBezTo>
                    <a:pt x="62" y="656"/>
                    <a:pt x="78" y="672"/>
                    <a:pt x="78" y="703"/>
                  </a:cubicBezTo>
                  <a:cubicBezTo>
                    <a:pt x="93" y="718"/>
                    <a:pt x="93" y="734"/>
                    <a:pt x="108" y="749"/>
                  </a:cubicBezTo>
                  <a:lnTo>
                    <a:pt x="124" y="780"/>
                  </a:lnTo>
                  <a:cubicBezTo>
                    <a:pt x="155" y="826"/>
                    <a:pt x="170" y="873"/>
                    <a:pt x="201" y="919"/>
                  </a:cubicBezTo>
                  <a:cubicBezTo>
                    <a:pt x="418" y="1229"/>
                    <a:pt x="758" y="1399"/>
                    <a:pt x="1129" y="1399"/>
                  </a:cubicBezTo>
                  <a:lnTo>
                    <a:pt x="1238" y="1399"/>
                  </a:lnTo>
                  <a:lnTo>
                    <a:pt x="1346" y="1383"/>
                  </a:lnTo>
                  <a:cubicBezTo>
                    <a:pt x="1392" y="1244"/>
                    <a:pt x="1408" y="1089"/>
                    <a:pt x="1392" y="935"/>
                  </a:cubicBezTo>
                  <a:cubicBezTo>
                    <a:pt x="1392" y="826"/>
                    <a:pt x="1361" y="718"/>
                    <a:pt x="1315" y="625"/>
                  </a:cubicBezTo>
                  <a:cubicBezTo>
                    <a:pt x="1315" y="610"/>
                    <a:pt x="1300" y="594"/>
                    <a:pt x="1300" y="579"/>
                  </a:cubicBezTo>
                  <a:cubicBezTo>
                    <a:pt x="1253" y="502"/>
                    <a:pt x="1207" y="424"/>
                    <a:pt x="1145" y="362"/>
                  </a:cubicBezTo>
                  <a:cubicBezTo>
                    <a:pt x="1052" y="239"/>
                    <a:pt x="928" y="146"/>
                    <a:pt x="789" y="84"/>
                  </a:cubicBezTo>
                  <a:cubicBezTo>
                    <a:pt x="696" y="53"/>
                    <a:pt x="588" y="22"/>
                    <a:pt x="480" y="7"/>
                  </a:cubicBezTo>
                  <a:cubicBezTo>
                    <a:pt x="441" y="3"/>
                    <a:pt x="403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4096550" y="2362500"/>
              <a:ext cx="63450" cy="55775"/>
            </a:xfrm>
            <a:custGeom>
              <a:avLst/>
              <a:gdLst/>
              <a:ahLst/>
              <a:cxnLst/>
              <a:rect l="l" t="t" r="r" b="b"/>
              <a:pathLst>
                <a:path w="2538" h="2231" extrusionOk="0">
                  <a:moveTo>
                    <a:pt x="1272" y="1"/>
                  </a:moveTo>
                  <a:cubicBezTo>
                    <a:pt x="915" y="1"/>
                    <a:pt x="562" y="169"/>
                    <a:pt x="341" y="486"/>
                  </a:cubicBezTo>
                  <a:cubicBezTo>
                    <a:pt x="1" y="997"/>
                    <a:pt x="125" y="1693"/>
                    <a:pt x="635" y="2033"/>
                  </a:cubicBezTo>
                  <a:cubicBezTo>
                    <a:pt x="828" y="2167"/>
                    <a:pt x="1047" y="2231"/>
                    <a:pt x="1264" y="2231"/>
                  </a:cubicBezTo>
                  <a:cubicBezTo>
                    <a:pt x="1622" y="2231"/>
                    <a:pt x="1976" y="2057"/>
                    <a:pt x="2197" y="1739"/>
                  </a:cubicBezTo>
                  <a:cubicBezTo>
                    <a:pt x="2538" y="1229"/>
                    <a:pt x="2414" y="548"/>
                    <a:pt x="1904" y="192"/>
                  </a:cubicBezTo>
                  <a:cubicBezTo>
                    <a:pt x="1710" y="63"/>
                    <a:pt x="1490" y="1"/>
                    <a:pt x="1272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4108150" y="2372750"/>
              <a:ext cx="40250" cy="35125"/>
            </a:xfrm>
            <a:custGeom>
              <a:avLst/>
              <a:gdLst/>
              <a:ahLst/>
              <a:cxnLst/>
              <a:rect l="l" t="t" r="r" b="b"/>
              <a:pathLst>
                <a:path w="1610" h="1405" extrusionOk="0">
                  <a:moveTo>
                    <a:pt x="808" y="0"/>
                  </a:moveTo>
                  <a:cubicBezTo>
                    <a:pt x="585" y="0"/>
                    <a:pt x="367" y="107"/>
                    <a:pt x="233" y="308"/>
                  </a:cubicBezTo>
                  <a:cubicBezTo>
                    <a:pt x="1" y="633"/>
                    <a:pt x="94" y="1066"/>
                    <a:pt x="403" y="1283"/>
                  </a:cubicBezTo>
                  <a:cubicBezTo>
                    <a:pt x="526" y="1365"/>
                    <a:pt x="665" y="1405"/>
                    <a:pt x="802" y="1405"/>
                  </a:cubicBezTo>
                  <a:cubicBezTo>
                    <a:pt x="1026" y="1405"/>
                    <a:pt x="1243" y="1298"/>
                    <a:pt x="1378" y="1097"/>
                  </a:cubicBezTo>
                  <a:cubicBezTo>
                    <a:pt x="1610" y="788"/>
                    <a:pt x="1517" y="339"/>
                    <a:pt x="1207" y="122"/>
                  </a:cubicBezTo>
                  <a:cubicBezTo>
                    <a:pt x="1084" y="40"/>
                    <a:pt x="945" y="0"/>
                    <a:pt x="808" y="0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4105450" y="2391400"/>
              <a:ext cx="48375" cy="26875"/>
            </a:xfrm>
            <a:custGeom>
              <a:avLst/>
              <a:gdLst/>
              <a:ahLst/>
              <a:cxnLst/>
              <a:rect l="l" t="t" r="r" b="b"/>
              <a:pathLst>
                <a:path w="1935" h="1075" extrusionOk="0">
                  <a:moveTo>
                    <a:pt x="1046" y="1"/>
                  </a:moveTo>
                  <a:cubicBezTo>
                    <a:pt x="985" y="1"/>
                    <a:pt x="925" y="4"/>
                    <a:pt x="867" y="11"/>
                  </a:cubicBezTo>
                  <a:cubicBezTo>
                    <a:pt x="759" y="26"/>
                    <a:pt x="650" y="57"/>
                    <a:pt x="557" y="104"/>
                  </a:cubicBezTo>
                  <a:cubicBezTo>
                    <a:pt x="465" y="150"/>
                    <a:pt x="372" y="196"/>
                    <a:pt x="279" y="274"/>
                  </a:cubicBezTo>
                  <a:cubicBezTo>
                    <a:pt x="202" y="336"/>
                    <a:pt x="124" y="413"/>
                    <a:pt x="62" y="506"/>
                  </a:cubicBezTo>
                  <a:cubicBezTo>
                    <a:pt x="47" y="537"/>
                    <a:pt x="16" y="568"/>
                    <a:pt x="1" y="599"/>
                  </a:cubicBezTo>
                  <a:lnTo>
                    <a:pt x="78" y="691"/>
                  </a:lnTo>
                  <a:cubicBezTo>
                    <a:pt x="124" y="753"/>
                    <a:pt x="202" y="831"/>
                    <a:pt x="279" y="877"/>
                  </a:cubicBezTo>
                  <a:cubicBezTo>
                    <a:pt x="472" y="1011"/>
                    <a:pt x="691" y="1075"/>
                    <a:pt x="908" y="1075"/>
                  </a:cubicBezTo>
                  <a:cubicBezTo>
                    <a:pt x="1266" y="1075"/>
                    <a:pt x="1620" y="901"/>
                    <a:pt x="1841" y="583"/>
                  </a:cubicBezTo>
                  <a:cubicBezTo>
                    <a:pt x="1872" y="537"/>
                    <a:pt x="1903" y="490"/>
                    <a:pt x="1919" y="444"/>
                  </a:cubicBezTo>
                  <a:cubicBezTo>
                    <a:pt x="1919" y="428"/>
                    <a:pt x="1919" y="428"/>
                    <a:pt x="1934" y="428"/>
                  </a:cubicBezTo>
                  <a:lnTo>
                    <a:pt x="1919" y="428"/>
                  </a:lnTo>
                  <a:cubicBezTo>
                    <a:pt x="1857" y="336"/>
                    <a:pt x="1780" y="274"/>
                    <a:pt x="1687" y="212"/>
                  </a:cubicBezTo>
                  <a:cubicBezTo>
                    <a:pt x="1656" y="181"/>
                    <a:pt x="1625" y="165"/>
                    <a:pt x="1594" y="150"/>
                  </a:cubicBezTo>
                  <a:cubicBezTo>
                    <a:pt x="1501" y="88"/>
                    <a:pt x="1393" y="57"/>
                    <a:pt x="1300" y="26"/>
                  </a:cubicBezTo>
                  <a:cubicBezTo>
                    <a:pt x="1218" y="8"/>
                    <a:pt x="1132" y="1"/>
                    <a:pt x="1046" y="1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4100425" y="2363800"/>
              <a:ext cx="28250" cy="44900"/>
            </a:xfrm>
            <a:custGeom>
              <a:avLst/>
              <a:gdLst/>
              <a:ahLst/>
              <a:cxnLst/>
              <a:rect l="l" t="t" r="r" b="b"/>
              <a:pathLst>
                <a:path w="1130" h="1796" extrusionOk="0">
                  <a:moveTo>
                    <a:pt x="789" y="1"/>
                  </a:moveTo>
                  <a:cubicBezTo>
                    <a:pt x="728" y="16"/>
                    <a:pt x="666" y="32"/>
                    <a:pt x="619" y="63"/>
                  </a:cubicBezTo>
                  <a:cubicBezTo>
                    <a:pt x="588" y="78"/>
                    <a:pt x="557" y="94"/>
                    <a:pt x="526" y="109"/>
                  </a:cubicBezTo>
                  <a:cubicBezTo>
                    <a:pt x="511" y="125"/>
                    <a:pt x="480" y="140"/>
                    <a:pt x="465" y="156"/>
                  </a:cubicBezTo>
                  <a:cubicBezTo>
                    <a:pt x="434" y="187"/>
                    <a:pt x="403" y="202"/>
                    <a:pt x="387" y="217"/>
                  </a:cubicBezTo>
                  <a:lnTo>
                    <a:pt x="372" y="217"/>
                  </a:lnTo>
                  <a:cubicBezTo>
                    <a:pt x="356" y="248"/>
                    <a:pt x="341" y="264"/>
                    <a:pt x="310" y="279"/>
                  </a:cubicBezTo>
                  <a:cubicBezTo>
                    <a:pt x="294" y="310"/>
                    <a:pt x="263" y="326"/>
                    <a:pt x="248" y="357"/>
                  </a:cubicBezTo>
                  <a:cubicBezTo>
                    <a:pt x="233" y="388"/>
                    <a:pt x="217" y="403"/>
                    <a:pt x="186" y="434"/>
                  </a:cubicBezTo>
                  <a:cubicBezTo>
                    <a:pt x="109" y="558"/>
                    <a:pt x="62" y="682"/>
                    <a:pt x="31" y="821"/>
                  </a:cubicBezTo>
                  <a:cubicBezTo>
                    <a:pt x="0" y="929"/>
                    <a:pt x="0" y="1037"/>
                    <a:pt x="0" y="1146"/>
                  </a:cubicBezTo>
                  <a:cubicBezTo>
                    <a:pt x="0" y="1177"/>
                    <a:pt x="0" y="1208"/>
                    <a:pt x="16" y="1238"/>
                  </a:cubicBezTo>
                  <a:cubicBezTo>
                    <a:pt x="31" y="1409"/>
                    <a:pt x="93" y="1563"/>
                    <a:pt x="202" y="1703"/>
                  </a:cubicBezTo>
                  <a:lnTo>
                    <a:pt x="279" y="1795"/>
                  </a:lnTo>
                  <a:cubicBezTo>
                    <a:pt x="418" y="1764"/>
                    <a:pt x="557" y="1703"/>
                    <a:pt x="697" y="1625"/>
                  </a:cubicBezTo>
                  <a:cubicBezTo>
                    <a:pt x="774" y="1563"/>
                    <a:pt x="851" y="1486"/>
                    <a:pt x="913" y="1393"/>
                  </a:cubicBezTo>
                  <a:cubicBezTo>
                    <a:pt x="929" y="1378"/>
                    <a:pt x="944" y="1378"/>
                    <a:pt x="944" y="1362"/>
                  </a:cubicBezTo>
                  <a:cubicBezTo>
                    <a:pt x="991" y="1285"/>
                    <a:pt x="1037" y="1208"/>
                    <a:pt x="1068" y="1115"/>
                  </a:cubicBezTo>
                  <a:cubicBezTo>
                    <a:pt x="1114" y="975"/>
                    <a:pt x="1130" y="821"/>
                    <a:pt x="1114" y="666"/>
                  </a:cubicBezTo>
                  <a:cubicBezTo>
                    <a:pt x="1114" y="573"/>
                    <a:pt x="1083" y="465"/>
                    <a:pt x="1052" y="372"/>
                  </a:cubicBezTo>
                  <a:lnTo>
                    <a:pt x="1037" y="372"/>
                  </a:lnTo>
                  <a:cubicBezTo>
                    <a:pt x="991" y="233"/>
                    <a:pt x="898" y="109"/>
                    <a:pt x="7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9" name="Google Shape;489;p9"/>
          <p:cNvGrpSpPr/>
          <p:nvPr/>
        </p:nvGrpSpPr>
        <p:grpSpPr>
          <a:xfrm>
            <a:off x="212141" y="3414334"/>
            <a:ext cx="806335" cy="1892184"/>
            <a:chOff x="3286350" y="1615775"/>
            <a:chExt cx="577025" cy="1354075"/>
          </a:xfrm>
        </p:grpSpPr>
        <p:sp>
          <p:nvSpPr>
            <p:cNvPr id="490" name="Google Shape;490;p9"/>
            <p:cNvSpPr/>
            <p:nvPr/>
          </p:nvSpPr>
          <p:spPr>
            <a:xfrm>
              <a:off x="3501375" y="1872275"/>
              <a:ext cx="152400" cy="1097575"/>
            </a:xfrm>
            <a:custGeom>
              <a:avLst/>
              <a:gdLst/>
              <a:ahLst/>
              <a:cxnLst/>
              <a:rect l="l" t="t" r="r" b="b"/>
              <a:pathLst>
                <a:path w="6096" h="43903" fill="none" extrusionOk="0">
                  <a:moveTo>
                    <a:pt x="6095" y="43902"/>
                  </a:moveTo>
                  <a:cubicBezTo>
                    <a:pt x="4347" y="41783"/>
                    <a:pt x="2584" y="39586"/>
                    <a:pt x="1563" y="37034"/>
                  </a:cubicBezTo>
                  <a:cubicBezTo>
                    <a:pt x="0" y="33120"/>
                    <a:pt x="310" y="28696"/>
                    <a:pt x="1253" y="24566"/>
                  </a:cubicBezTo>
                  <a:cubicBezTo>
                    <a:pt x="2197" y="20451"/>
                    <a:pt x="3729" y="16491"/>
                    <a:pt x="4595" y="12360"/>
                  </a:cubicBezTo>
                  <a:cubicBezTo>
                    <a:pt x="5446" y="8307"/>
                    <a:pt x="5616" y="4115"/>
                    <a:pt x="5121" y="0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3598825" y="1615775"/>
              <a:ext cx="72725" cy="369450"/>
            </a:xfrm>
            <a:custGeom>
              <a:avLst/>
              <a:gdLst/>
              <a:ahLst/>
              <a:cxnLst/>
              <a:rect l="l" t="t" r="r" b="b"/>
              <a:pathLst>
                <a:path w="2909" h="14778" extrusionOk="0">
                  <a:moveTo>
                    <a:pt x="1897" y="0"/>
                  </a:moveTo>
                  <a:cubicBezTo>
                    <a:pt x="1804" y="0"/>
                    <a:pt x="1712" y="21"/>
                    <a:pt x="1625" y="66"/>
                  </a:cubicBezTo>
                  <a:cubicBezTo>
                    <a:pt x="1347" y="205"/>
                    <a:pt x="1238" y="546"/>
                    <a:pt x="1161" y="855"/>
                  </a:cubicBezTo>
                  <a:cubicBezTo>
                    <a:pt x="1" y="5388"/>
                    <a:pt x="310" y="10199"/>
                    <a:pt x="1362" y="14777"/>
                  </a:cubicBezTo>
                  <a:cubicBezTo>
                    <a:pt x="1873" y="11854"/>
                    <a:pt x="2909" y="9131"/>
                    <a:pt x="2878" y="6176"/>
                  </a:cubicBezTo>
                  <a:cubicBezTo>
                    <a:pt x="2863" y="4645"/>
                    <a:pt x="2847" y="3114"/>
                    <a:pt x="2816" y="1582"/>
                  </a:cubicBezTo>
                  <a:cubicBezTo>
                    <a:pt x="2816" y="1195"/>
                    <a:pt x="2816" y="793"/>
                    <a:pt x="2615" y="453"/>
                  </a:cubicBezTo>
                  <a:cubicBezTo>
                    <a:pt x="2475" y="196"/>
                    <a:pt x="2184" y="0"/>
                    <a:pt x="1897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3487450" y="1804650"/>
              <a:ext cx="136150" cy="343775"/>
            </a:xfrm>
            <a:custGeom>
              <a:avLst/>
              <a:gdLst/>
              <a:ahLst/>
              <a:cxnLst/>
              <a:rect l="l" t="t" r="r" b="b"/>
              <a:pathLst>
                <a:path w="5446" h="13751" extrusionOk="0">
                  <a:moveTo>
                    <a:pt x="509" y="0"/>
                  </a:moveTo>
                  <a:cubicBezTo>
                    <a:pt x="378" y="0"/>
                    <a:pt x="250" y="42"/>
                    <a:pt x="155" y="137"/>
                  </a:cubicBezTo>
                  <a:cubicBezTo>
                    <a:pt x="32" y="277"/>
                    <a:pt x="16" y="478"/>
                    <a:pt x="16" y="679"/>
                  </a:cubicBezTo>
                  <a:cubicBezTo>
                    <a:pt x="1" y="1963"/>
                    <a:pt x="325" y="3247"/>
                    <a:pt x="728" y="4484"/>
                  </a:cubicBezTo>
                  <a:cubicBezTo>
                    <a:pt x="1780" y="7795"/>
                    <a:pt x="3373" y="10951"/>
                    <a:pt x="5446" y="13750"/>
                  </a:cubicBezTo>
                  <a:cubicBezTo>
                    <a:pt x="4750" y="11693"/>
                    <a:pt x="3744" y="8847"/>
                    <a:pt x="3373" y="6696"/>
                  </a:cubicBezTo>
                  <a:cubicBezTo>
                    <a:pt x="3017" y="4608"/>
                    <a:pt x="2321" y="2566"/>
                    <a:pt x="1331" y="694"/>
                  </a:cubicBezTo>
                  <a:cubicBezTo>
                    <a:pt x="1207" y="478"/>
                    <a:pt x="1068" y="246"/>
                    <a:pt x="867" y="107"/>
                  </a:cubicBezTo>
                  <a:cubicBezTo>
                    <a:pt x="761" y="39"/>
                    <a:pt x="633" y="0"/>
                    <a:pt x="50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3330825" y="1990725"/>
              <a:ext cx="250625" cy="322450"/>
            </a:xfrm>
            <a:custGeom>
              <a:avLst/>
              <a:gdLst/>
              <a:ahLst/>
              <a:cxnLst/>
              <a:rect l="l" t="t" r="r" b="b"/>
              <a:pathLst>
                <a:path w="10025" h="12898" extrusionOk="0">
                  <a:moveTo>
                    <a:pt x="511" y="1"/>
                  </a:moveTo>
                  <a:cubicBezTo>
                    <a:pt x="447" y="1"/>
                    <a:pt x="384" y="13"/>
                    <a:pt x="325" y="42"/>
                  </a:cubicBezTo>
                  <a:cubicBezTo>
                    <a:pt x="0" y="197"/>
                    <a:pt x="16" y="646"/>
                    <a:pt x="93" y="986"/>
                  </a:cubicBezTo>
                  <a:cubicBezTo>
                    <a:pt x="480" y="2579"/>
                    <a:pt x="1408" y="3987"/>
                    <a:pt x="2383" y="5302"/>
                  </a:cubicBezTo>
                  <a:cubicBezTo>
                    <a:pt x="4564" y="8179"/>
                    <a:pt x="7132" y="10747"/>
                    <a:pt x="10025" y="12897"/>
                  </a:cubicBezTo>
                  <a:cubicBezTo>
                    <a:pt x="8493" y="10639"/>
                    <a:pt x="7828" y="8319"/>
                    <a:pt x="6343" y="6029"/>
                  </a:cubicBezTo>
                  <a:cubicBezTo>
                    <a:pt x="4889" y="3801"/>
                    <a:pt x="3342" y="1481"/>
                    <a:pt x="1006" y="166"/>
                  </a:cubicBezTo>
                  <a:cubicBezTo>
                    <a:pt x="860" y="87"/>
                    <a:pt x="681" y="1"/>
                    <a:pt x="511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3286350" y="2253025"/>
              <a:ext cx="237100" cy="251575"/>
            </a:xfrm>
            <a:custGeom>
              <a:avLst/>
              <a:gdLst/>
              <a:ahLst/>
              <a:cxnLst/>
              <a:rect l="l" t="t" r="r" b="b"/>
              <a:pathLst>
                <a:path w="9484" h="10063" extrusionOk="0">
                  <a:moveTo>
                    <a:pt x="1014" y="1"/>
                  </a:moveTo>
                  <a:cubicBezTo>
                    <a:pt x="886" y="1"/>
                    <a:pt x="759" y="26"/>
                    <a:pt x="635" y="85"/>
                  </a:cubicBezTo>
                  <a:cubicBezTo>
                    <a:pt x="263" y="240"/>
                    <a:pt x="47" y="657"/>
                    <a:pt x="31" y="1060"/>
                  </a:cubicBezTo>
                  <a:cubicBezTo>
                    <a:pt x="0" y="1462"/>
                    <a:pt x="140" y="1864"/>
                    <a:pt x="325" y="2235"/>
                  </a:cubicBezTo>
                  <a:cubicBezTo>
                    <a:pt x="805" y="3225"/>
                    <a:pt x="1547" y="4076"/>
                    <a:pt x="2305" y="4881"/>
                  </a:cubicBezTo>
                  <a:cubicBezTo>
                    <a:pt x="4347" y="7046"/>
                    <a:pt x="6668" y="9119"/>
                    <a:pt x="9483" y="10063"/>
                  </a:cubicBezTo>
                  <a:cubicBezTo>
                    <a:pt x="8168" y="8609"/>
                    <a:pt x="7859" y="7139"/>
                    <a:pt x="6714" y="5561"/>
                  </a:cubicBezTo>
                  <a:cubicBezTo>
                    <a:pt x="5430" y="3798"/>
                    <a:pt x="3976" y="2173"/>
                    <a:pt x="2367" y="704"/>
                  </a:cubicBezTo>
                  <a:cubicBezTo>
                    <a:pt x="1989" y="362"/>
                    <a:pt x="1495" y="1"/>
                    <a:pt x="101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3335475" y="2566650"/>
              <a:ext cx="192600" cy="202875"/>
            </a:xfrm>
            <a:custGeom>
              <a:avLst/>
              <a:gdLst/>
              <a:ahLst/>
              <a:cxnLst/>
              <a:rect l="l" t="t" r="r" b="b"/>
              <a:pathLst>
                <a:path w="7704" h="8115" extrusionOk="0">
                  <a:moveTo>
                    <a:pt x="496" y="0"/>
                  </a:moveTo>
                  <a:cubicBezTo>
                    <a:pt x="464" y="0"/>
                    <a:pt x="433" y="3"/>
                    <a:pt x="402" y="8"/>
                  </a:cubicBezTo>
                  <a:cubicBezTo>
                    <a:pt x="77" y="101"/>
                    <a:pt x="0" y="550"/>
                    <a:pt x="31" y="890"/>
                  </a:cubicBezTo>
                  <a:cubicBezTo>
                    <a:pt x="248" y="2746"/>
                    <a:pt x="1655" y="4231"/>
                    <a:pt x="3140" y="5376"/>
                  </a:cubicBezTo>
                  <a:cubicBezTo>
                    <a:pt x="4548" y="6474"/>
                    <a:pt x="6080" y="7387"/>
                    <a:pt x="7704" y="8114"/>
                  </a:cubicBezTo>
                  <a:cubicBezTo>
                    <a:pt x="6667" y="6892"/>
                    <a:pt x="5708" y="4634"/>
                    <a:pt x="4656" y="3427"/>
                  </a:cubicBezTo>
                  <a:cubicBezTo>
                    <a:pt x="3558" y="2159"/>
                    <a:pt x="2413" y="859"/>
                    <a:pt x="913" y="117"/>
                  </a:cubicBezTo>
                  <a:cubicBezTo>
                    <a:pt x="786" y="53"/>
                    <a:pt x="638" y="0"/>
                    <a:pt x="496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3622800" y="1907150"/>
              <a:ext cx="194175" cy="235775"/>
            </a:xfrm>
            <a:custGeom>
              <a:avLst/>
              <a:gdLst/>
              <a:ahLst/>
              <a:cxnLst/>
              <a:rect l="l" t="t" r="r" b="b"/>
              <a:pathLst>
                <a:path w="7767" h="9431" extrusionOk="0">
                  <a:moveTo>
                    <a:pt x="6892" y="1"/>
                  </a:moveTo>
                  <a:cubicBezTo>
                    <a:pt x="6463" y="1"/>
                    <a:pt x="6028" y="332"/>
                    <a:pt x="5709" y="663"/>
                  </a:cubicBezTo>
                  <a:cubicBezTo>
                    <a:pt x="3296" y="3122"/>
                    <a:pt x="1625" y="6201"/>
                    <a:pt x="1" y="9233"/>
                  </a:cubicBezTo>
                  <a:cubicBezTo>
                    <a:pt x="41" y="9273"/>
                    <a:pt x="198" y="9430"/>
                    <a:pt x="229" y="9430"/>
                  </a:cubicBezTo>
                  <a:cubicBezTo>
                    <a:pt x="233" y="9430"/>
                    <a:pt x="235" y="9427"/>
                    <a:pt x="233" y="9418"/>
                  </a:cubicBezTo>
                  <a:cubicBezTo>
                    <a:pt x="202" y="9372"/>
                    <a:pt x="264" y="9326"/>
                    <a:pt x="310" y="9279"/>
                  </a:cubicBezTo>
                  <a:cubicBezTo>
                    <a:pt x="1068" y="8660"/>
                    <a:pt x="1904" y="8227"/>
                    <a:pt x="2569" y="7500"/>
                  </a:cubicBezTo>
                  <a:cubicBezTo>
                    <a:pt x="4116" y="5814"/>
                    <a:pt x="5678" y="4128"/>
                    <a:pt x="7070" y="2318"/>
                  </a:cubicBezTo>
                  <a:cubicBezTo>
                    <a:pt x="7333" y="1978"/>
                    <a:pt x="7612" y="1606"/>
                    <a:pt x="7689" y="1189"/>
                  </a:cubicBezTo>
                  <a:cubicBezTo>
                    <a:pt x="7766" y="756"/>
                    <a:pt x="7612" y="245"/>
                    <a:pt x="7225" y="75"/>
                  </a:cubicBezTo>
                  <a:cubicBezTo>
                    <a:pt x="7116" y="24"/>
                    <a:pt x="7004" y="1"/>
                    <a:pt x="689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3557825" y="2089300"/>
              <a:ext cx="305550" cy="292700"/>
            </a:xfrm>
            <a:custGeom>
              <a:avLst/>
              <a:gdLst/>
              <a:ahLst/>
              <a:cxnLst/>
              <a:rect l="l" t="t" r="r" b="b"/>
              <a:pathLst>
                <a:path w="12222" h="11708" extrusionOk="0">
                  <a:moveTo>
                    <a:pt x="11199" y="1"/>
                  </a:moveTo>
                  <a:cubicBezTo>
                    <a:pt x="10121" y="1"/>
                    <a:pt x="9179" y="778"/>
                    <a:pt x="8385" y="1529"/>
                  </a:cubicBezTo>
                  <a:cubicBezTo>
                    <a:pt x="5199" y="4577"/>
                    <a:pt x="2383" y="7995"/>
                    <a:pt x="1" y="11708"/>
                  </a:cubicBezTo>
                  <a:cubicBezTo>
                    <a:pt x="2321" y="10269"/>
                    <a:pt x="4441" y="8413"/>
                    <a:pt x="6606" y="6758"/>
                  </a:cubicBezTo>
                  <a:cubicBezTo>
                    <a:pt x="8138" y="5567"/>
                    <a:pt x="9592" y="4298"/>
                    <a:pt x="10969" y="2937"/>
                  </a:cubicBezTo>
                  <a:cubicBezTo>
                    <a:pt x="11572" y="2349"/>
                    <a:pt x="12222" y="1622"/>
                    <a:pt x="12175" y="771"/>
                  </a:cubicBezTo>
                  <a:cubicBezTo>
                    <a:pt x="12160" y="555"/>
                    <a:pt x="12098" y="338"/>
                    <a:pt x="11928" y="199"/>
                  </a:cubicBezTo>
                  <a:cubicBezTo>
                    <a:pt x="11789" y="75"/>
                    <a:pt x="11603" y="29"/>
                    <a:pt x="11433" y="13"/>
                  </a:cubicBezTo>
                  <a:cubicBezTo>
                    <a:pt x="11354" y="5"/>
                    <a:pt x="11276" y="1"/>
                    <a:pt x="11199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3519175" y="2301150"/>
              <a:ext cx="328350" cy="297825"/>
            </a:xfrm>
            <a:custGeom>
              <a:avLst/>
              <a:gdLst/>
              <a:ahLst/>
              <a:cxnLst/>
              <a:rect l="l" t="t" r="r" b="b"/>
              <a:pathLst>
                <a:path w="13134" h="11913" extrusionOk="0">
                  <a:moveTo>
                    <a:pt x="12298" y="1"/>
                  </a:moveTo>
                  <a:cubicBezTo>
                    <a:pt x="10844" y="109"/>
                    <a:pt x="9653" y="1130"/>
                    <a:pt x="8586" y="2120"/>
                  </a:cubicBezTo>
                  <a:cubicBezTo>
                    <a:pt x="5445" y="5121"/>
                    <a:pt x="2568" y="8401"/>
                    <a:pt x="0" y="11912"/>
                  </a:cubicBezTo>
                  <a:cubicBezTo>
                    <a:pt x="2212" y="10365"/>
                    <a:pt x="5043" y="9205"/>
                    <a:pt x="7131" y="7488"/>
                  </a:cubicBezTo>
                  <a:cubicBezTo>
                    <a:pt x="8802" y="6096"/>
                    <a:pt x="10395" y="4595"/>
                    <a:pt x="11865" y="2986"/>
                  </a:cubicBezTo>
                  <a:cubicBezTo>
                    <a:pt x="12437" y="2383"/>
                    <a:pt x="13010" y="1703"/>
                    <a:pt x="13103" y="883"/>
                  </a:cubicBezTo>
                  <a:cubicBezTo>
                    <a:pt x="13134" y="604"/>
                    <a:pt x="13072" y="264"/>
                    <a:pt x="12840" y="109"/>
                  </a:cubicBezTo>
                  <a:cubicBezTo>
                    <a:pt x="12685" y="1"/>
                    <a:pt x="12484" y="1"/>
                    <a:pt x="12298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3557825" y="2565775"/>
              <a:ext cx="181425" cy="290375"/>
            </a:xfrm>
            <a:custGeom>
              <a:avLst/>
              <a:gdLst/>
              <a:ahLst/>
              <a:cxnLst/>
              <a:rect l="l" t="t" r="r" b="b"/>
              <a:pathLst>
                <a:path w="7257" h="11615" extrusionOk="0">
                  <a:moveTo>
                    <a:pt x="6628" y="1"/>
                  </a:moveTo>
                  <a:cubicBezTo>
                    <a:pt x="6367" y="1"/>
                    <a:pt x="6084" y="161"/>
                    <a:pt x="5864" y="337"/>
                  </a:cubicBezTo>
                  <a:cubicBezTo>
                    <a:pt x="4595" y="1405"/>
                    <a:pt x="3729" y="2890"/>
                    <a:pt x="2971" y="4375"/>
                  </a:cubicBezTo>
                  <a:cubicBezTo>
                    <a:pt x="1795" y="6695"/>
                    <a:pt x="790" y="9124"/>
                    <a:pt x="1" y="11614"/>
                  </a:cubicBezTo>
                  <a:cubicBezTo>
                    <a:pt x="1966" y="10315"/>
                    <a:pt x="2987" y="8335"/>
                    <a:pt x="4332" y="6401"/>
                  </a:cubicBezTo>
                  <a:cubicBezTo>
                    <a:pt x="5462" y="4808"/>
                    <a:pt x="6359" y="3060"/>
                    <a:pt x="7024" y="1219"/>
                  </a:cubicBezTo>
                  <a:cubicBezTo>
                    <a:pt x="7163" y="832"/>
                    <a:pt x="7256" y="322"/>
                    <a:pt x="6931" y="90"/>
                  </a:cubicBezTo>
                  <a:cubicBezTo>
                    <a:pt x="6837" y="27"/>
                    <a:pt x="6735" y="1"/>
                    <a:pt x="6628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3622800" y="1907150"/>
              <a:ext cx="182950" cy="232000"/>
            </a:xfrm>
            <a:custGeom>
              <a:avLst/>
              <a:gdLst/>
              <a:ahLst/>
              <a:cxnLst/>
              <a:rect l="l" t="t" r="r" b="b"/>
              <a:pathLst>
                <a:path w="7318" h="9280" extrusionOk="0">
                  <a:moveTo>
                    <a:pt x="6892" y="1"/>
                  </a:moveTo>
                  <a:cubicBezTo>
                    <a:pt x="6463" y="1"/>
                    <a:pt x="6028" y="332"/>
                    <a:pt x="5709" y="663"/>
                  </a:cubicBezTo>
                  <a:cubicBezTo>
                    <a:pt x="3296" y="3122"/>
                    <a:pt x="1625" y="6201"/>
                    <a:pt x="1" y="9233"/>
                  </a:cubicBezTo>
                  <a:cubicBezTo>
                    <a:pt x="16" y="9248"/>
                    <a:pt x="32" y="9264"/>
                    <a:pt x="47" y="9279"/>
                  </a:cubicBezTo>
                  <a:cubicBezTo>
                    <a:pt x="2584" y="6325"/>
                    <a:pt x="5013" y="3277"/>
                    <a:pt x="7318" y="137"/>
                  </a:cubicBezTo>
                  <a:cubicBezTo>
                    <a:pt x="7287" y="106"/>
                    <a:pt x="7256" y="90"/>
                    <a:pt x="7225" y="75"/>
                  </a:cubicBezTo>
                  <a:cubicBezTo>
                    <a:pt x="7116" y="24"/>
                    <a:pt x="7004" y="1"/>
                    <a:pt x="6892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3599600" y="1615775"/>
              <a:ext cx="53400" cy="360175"/>
            </a:xfrm>
            <a:custGeom>
              <a:avLst/>
              <a:gdLst/>
              <a:ahLst/>
              <a:cxnLst/>
              <a:rect l="l" t="t" r="r" b="b"/>
              <a:pathLst>
                <a:path w="2136" h="14407" extrusionOk="0">
                  <a:moveTo>
                    <a:pt x="1865" y="0"/>
                  </a:moveTo>
                  <a:cubicBezTo>
                    <a:pt x="1772" y="0"/>
                    <a:pt x="1679" y="20"/>
                    <a:pt x="1594" y="66"/>
                  </a:cubicBezTo>
                  <a:cubicBezTo>
                    <a:pt x="1316" y="205"/>
                    <a:pt x="1207" y="546"/>
                    <a:pt x="1130" y="855"/>
                  </a:cubicBezTo>
                  <a:cubicBezTo>
                    <a:pt x="1" y="5264"/>
                    <a:pt x="279" y="9951"/>
                    <a:pt x="1238" y="14406"/>
                  </a:cubicBezTo>
                  <a:cubicBezTo>
                    <a:pt x="1130" y="9611"/>
                    <a:pt x="1579" y="4831"/>
                    <a:pt x="2135" y="51"/>
                  </a:cubicBezTo>
                  <a:cubicBezTo>
                    <a:pt x="2050" y="20"/>
                    <a:pt x="1958" y="0"/>
                    <a:pt x="186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3497500" y="1804500"/>
              <a:ext cx="122625" cy="333875"/>
            </a:xfrm>
            <a:custGeom>
              <a:avLst/>
              <a:gdLst/>
              <a:ahLst/>
              <a:cxnLst/>
              <a:rect l="l" t="t" r="r" b="b"/>
              <a:pathLst>
                <a:path w="4905" h="13355" extrusionOk="0">
                  <a:moveTo>
                    <a:pt x="77" y="0"/>
                  </a:moveTo>
                  <a:cubicBezTo>
                    <a:pt x="51" y="0"/>
                    <a:pt x="26" y="2"/>
                    <a:pt x="1" y="4"/>
                  </a:cubicBezTo>
                  <a:cubicBezTo>
                    <a:pt x="1331" y="4568"/>
                    <a:pt x="2739" y="9147"/>
                    <a:pt x="4905" y="13354"/>
                  </a:cubicBezTo>
                  <a:cubicBezTo>
                    <a:pt x="4224" y="11328"/>
                    <a:pt x="3311" y="8713"/>
                    <a:pt x="2971" y="6702"/>
                  </a:cubicBezTo>
                  <a:cubicBezTo>
                    <a:pt x="2615" y="4614"/>
                    <a:pt x="1919" y="2572"/>
                    <a:pt x="929" y="700"/>
                  </a:cubicBezTo>
                  <a:cubicBezTo>
                    <a:pt x="805" y="484"/>
                    <a:pt x="666" y="252"/>
                    <a:pt x="465" y="113"/>
                  </a:cubicBezTo>
                  <a:cubicBezTo>
                    <a:pt x="348" y="35"/>
                    <a:pt x="210" y="0"/>
                    <a:pt x="77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3333925" y="1990725"/>
              <a:ext cx="247525" cy="322450"/>
            </a:xfrm>
            <a:custGeom>
              <a:avLst/>
              <a:gdLst/>
              <a:ahLst/>
              <a:cxnLst/>
              <a:rect l="l" t="t" r="r" b="b"/>
              <a:pathLst>
                <a:path w="9901" h="12898" extrusionOk="0">
                  <a:moveTo>
                    <a:pt x="387" y="1"/>
                  </a:moveTo>
                  <a:cubicBezTo>
                    <a:pt x="323" y="1"/>
                    <a:pt x="260" y="13"/>
                    <a:pt x="201" y="42"/>
                  </a:cubicBezTo>
                  <a:cubicBezTo>
                    <a:pt x="109" y="89"/>
                    <a:pt x="47" y="151"/>
                    <a:pt x="0" y="244"/>
                  </a:cubicBezTo>
                  <a:cubicBezTo>
                    <a:pt x="3032" y="4250"/>
                    <a:pt x="6064" y="8257"/>
                    <a:pt x="9096" y="12263"/>
                  </a:cubicBezTo>
                  <a:cubicBezTo>
                    <a:pt x="9359" y="12480"/>
                    <a:pt x="9622" y="12696"/>
                    <a:pt x="9901" y="12897"/>
                  </a:cubicBezTo>
                  <a:cubicBezTo>
                    <a:pt x="8369" y="10639"/>
                    <a:pt x="7704" y="8319"/>
                    <a:pt x="6219" y="6029"/>
                  </a:cubicBezTo>
                  <a:cubicBezTo>
                    <a:pt x="4765" y="3801"/>
                    <a:pt x="3218" y="1481"/>
                    <a:pt x="882" y="166"/>
                  </a:cubicBezTo>
                  <a:cubicBezTo>
                    <a:pt x="736" y="87"/>
                    <a:pt x="557" y="1"/>
                    <a:pt x="387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3294850" y="2253025"/>
              <a:ext cx="228600" cy="251575"/>
            </a:xfrm>
            <a:custGeom>
              <a:avLst/>
              <a:gdLst/>
              <a:ahLst/>
              <a:cxnLst/>
              <a:rect l="l" t="t" r="r" b="b"/>
              <a:pathLst>
                <a:path w="9144" h="10063" extrusionOk="0">
                  <a:moveTo>
                    <a:pt x="674" y="1"/>
                  </a:moveTo>
                  <a:cubicBezTo>
                    <a:pt x="546" y="1"/>
                    <a:pt x="419" y="26"/>
                    <a:pt x="295" y="85"/>
                  </a:cubicBezTo>
                  <a:cubicBezTo>
                    <a:pt x="186" y="131"/>
                    <a:pt x="94" y="193"/>
                    <a:pt x="1" y="286"/>
                  </a:cubicBezTo>
                  <a:cubicBezTo>
                    <a:pt x="2383" y="3921"/>
                    <a:pt x="5338" y="7185"/>
                    <a:pt x="8726" y="9908"/>
                  </a:cubicBezTo>
                  <a:cubicBezTo>
                    <a:pt x="8865" y="9970"/>
                    <a:pt x="9004" y="10016"/>
                    <a:pt x="9143" y="10063"/>
                  </a:cubicBezTo>
                  <a:cubicBezTo>
                    <a:pt x="7828" y="8609"/>
                    <a:pt x="7519" y="7139"/>
                    <a:pt x="6374" y="5561"/>
                  </a:cubicBezTo>
                  <a:cubicBezTo>
                    <a:pt x="5090" y="3798"/>
                    <a:pt x="3636" y="2173"/>
                    <a:pt x="2027" y="704"/>
                  </a:cubicBezTo>
                  <a:cubicBezTo>
                    <a:pt x="1649" y="362"/>
                    <a:pt x="1155" y="1"/>
                    <a:pt x="674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3339725" y="2566650"/>
              <a:ext cx="188350" cy="202875"/>
            </a:xfrm>
            <a:custGeom>
              <a:avLst/>
              <a:gdLst/>
              <a:ahLst/>
              <a:cxnLst/>
              <a:rect l="l" t="t" r="r" b="b"/>
              <a:pathLst>
                <a:path w="7534" h="8115" extrusionOk="0">
                  <a:moveTo>
                    <a:pt x="326" y="0"/>
                  </a:moveTo>
                  <a:cubicBezTo>
                    <a:pt x="294" y="0"/>
                    <a:pt x="263" y="3"/>
                    <a:pt x="232" y="8"/>
                  </a:cubicBezTo>
                  <a:cubicBezTo>
                    <a:pt x="139" y="39"/>
                    <a:pt x="62" y="101"/>
                    <a:pt x="0" y="178"/>
                  </a:cubicBezTo>
                  <a:cubicBezTo>
                    <a:pt x="1903" y="3164"/>
                    <a:pt x="4332" y="5809"/>
                    <a:pt x="7147" y="7944"/>
                  </a:cubicBezTo>
                  <a:cubicBezTo>
                    <a:pt x="7286" y="7990"/>
                    <a:pt x="7410" y="8052"/>
                    <a:pt x="7534" y="8114"/>
                  </a:cubicBezTo>
                  <a:cubicBezTo>
                    <a:pt x="6497" y="6892"/>
                    <a:pt x="5538" y="4634"/>
                    <a:pt x="4486" y="3427"/>
                  </a:cubicBezTo>
                  <a:cubicBezTo>
                    <a:pt x="3388" y="2159"/>
                    <a:pt x="2243" y="859"/>
                    <a:pt x="743" y="117"/>
                  </a:cubicBezTo>
                  <a:cubicBezTo>
                    <a:pt x="616" y="53"/>
                    <a:pt x="468" y="0"/>
                    <a:pt x="326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3562475" y="2089300"/>
              <a:ext cx="291250" cy="285750"/>
            </a:xfrm>
            <a:custGeom>
              <a:avLst/>
              <a:gdLst/>
              <a:ahLst/>
              <a:cxnLst/>
              <a:rect l="l" t="t" r="r" b="b"/>
              <a:pathLst>
                <a:path w="11650" h="11430" extrusionOk="0">
                  <a:moveTo>
                    <a:pt x="11013" y="1"/>
                  </a:moveTo>
                  <a:cubicBezTo>
                    <a:pt x="9935" y="1"/>
                    <a:pt x="8993" y="778"/>
                    <a:pt x="8199" y="1529"/>
                  </a:cubicBezTo>
                  <a:cubicBezTo>
                    <a:pt x="5090" y="4499"/>
                    <a:pt x="2336" y="7825"/>
                    <a:pt x="1" y="11430"/>
                  </a:cubicBezTo>
                  <a:cubicBezTo>
                    <a:pt x="635" y="11012"/>
                    <a:pt x="1161" y="10455"/>
                    <a:pt x="1687" y="9914"/>
                  </a:cubicBezTo>
                  <a:cubicBezTo>
                    <a:pt x="4935" y="6572"/>
                    <a:pt x="8261" y="3324"/>
                    <a:pt x="11649" y="137"/>
                  </a:cubicBezTo>
                  <a:cubicBezTo>
                    <a:pt x="11525" y="60"/>
                    <a:pt x="11386" y="29"/>
                    <a:pt x="11247" y="13"/>
                  </a:cubicBezTo>
                  <a:cubicBezTo>
                    <a:pt x="11168" y="5"/>
                    <a:pt x="11090" y="1"/>
                    <a:pt x="11013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3528825" y="2301150"/>
              <a:ext cx="316775" cy="284675"/>
            </a:xfrm>
            <a:custGeom>
              <a:avLst/>
              <a:gdLst/>
              <a:ahLst/>
              <a:cxnLst/>
              <a:rect l="l" t="t" r="r" b="b"/>
              <a:pathLst>
                <a:path w="12671" h="11387" extrusionOk="0">
                  <a:moveTo>
                    <a:pt x="11912" y="1"/>
                  </a:moveTo>
                  <a:cubicBezTo>
                    <a:pt x="10458" y="109"/>
                    <a:pt x="9267" y="1130"/>
                    <a:pt x="8200" y="2120"/>
                  </a:cubicBezTo>
                  <a:cubicBezTo>
                    <a:pt x="5214" y="4967"/>
                    <a:pt x="2476" y="8076"/>
                    <a:pt x="1" y="11386"/>
                  </a:cubicBezTo>
                  <a:cubicBezTo>
                    <a:pt x="4394" y="7921"/>
                    <a:pt x="8261" y="3806"/>
                    <a:pt x="12670" y="388"/>
                  </a:cubicBezTo>
                  <a:cubicBezTo>
                    <a:pt x="12624" y="279"/>
                    <a:pt x="12562" y="171"/>
                    <a:pt x="12454" y="109"/>
                  </a:cubicBezTo>
                  <a:cubicBezTo>
                    <a:pt x="12299" y="1"/>
                    <a:pt x="12098" y="1"/>
                    <a:pt x="11912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3562875" y="2565775"/>
              <a:ext cx="170175" cy="275675"/>
            </a:xfrm>
            <a:custGeom>
              <a:avLst/>
              <a:gdLst/>
              <a:ahLst/>
              <a:cxnLst/>
              <a:rect l="l" t="t" r="r" b="b"/>
              <a:pathLst>
                <a:path w="6807" h="11027" extrusionOk="0">
                  <a:moveTo>
                    <a:pt x="6426" y="1"/>
                  </a:moveTo>
                  <a:cubicBezTo>
                    <a:pt x="6165" y="1"/>
                    <a:pt x="5882" y="161"/>
                    <a:pt x="5662" y="337"/>
                  </a:cubicBezTo>
                  <a:cubicBezTo>
                    <a:pt x="4393" y="1405"/>
                    <a:pt x="3527" y="2890"/>
                    <a:pt x="2769" y="4375"/>
                  </a:cubicBezTo>
                  <a:cubicBezTo>
                    <a:pt x="1686" y="6509"/>
                    <a:pt x="758" y="8737"/>
                    <a:pt x="0" y="11027"/>
                  </a:cubicBezTo>
                  <a:cubicBezTo>
                    <a:pt x="2135" y="7329"/>
                    <a:pt x="4409" y="3710"/>
                    <a:pt x="6807" y="167"/>
                  </a:cubicBezTo>
                  <a:cubicBezTo>
                    <a:pt x="6776" y="136"/>
                    <a:pt x="6760" y="105"/>
                    <a:pt x="6729" y="90"/>
                  </a:cubicBezTo>
                  <a:cubicBezTo>
                    <a:pt x="6635" y="27"/>
                    <a:pt x="6533" y="1"/>
                    <a:pt x="6426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3606950" y="1762825"/>
              <a:ext cx="64600" cy="222400"/>
            </a:xfrm>
            <a:custGeom>
              <a:avLst/>
              <a:gdLst/>
              <a:ahLst/>
              <a:cxnLst/>
              <a:rect l="l" t="t" r="r" b="b"/>
              <a:pathLst>
                <a:path w="2584" h="8896" extrusionOk="0">
                  <a:moveTo>
                    <a:pt x="124" y="1"/>
                  </a:moveTo>
                  <a:lnTo>
                    <a:pt x="124" y="1"/>
                  </a:lnTo>
                  <a:cubicBezTo>
                    <a:pt x="1" y="2971"/>
                    <a:pt x="372" y="5987"/>
                    <a:pt x="1037" y="8895"/>
                  </a:cubicBezTo>
                  <a:cubicBezTo>
                    <a:pt x="1548" y="5972"/>
                    <a:pt x="2584" y="3249"/>
                    <a:pt x="2553" y="294"/>
                  </a:cubicBezTo>
                  <a:cubicBezTo>
                    <a:pt x="2553" y="217"/>
                    <a:pt x="2553" y="140"/>
                    <a:pt x="2553" y="62"/>
                  </a:cubicBezTo>
                  <a:cubicBezTo>
                    <a:pt x="2197" y="1114"/>
                    <a:pt x="1857" y="2151"/>
                    <a:pt x="1532" y="3203"/>
                  </a:cubicBezTo>
                  <a:cubicBezTo>
                    <a:pt x="1501" y="3214"/>
                    <a:pt x="1470" y="3219"/>
                    <a:pt x="1441" y="3219"/>
                  </a:cubicBezTo>
                  <a:cubicBezTo>
                    <a:pt x="1223" y="3219"/>
                    <a:pt x="1057" y="2939"/>
                    <a:pt x="975" y="2708"/>
                  </a:cubicBezTo>
                  <a:cubicBezTo>
                    <a:pt x="635" y="1826"/>
                    <a:pt x="356" y="913"/>
                    <a:pt x="12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3526125" y="1947675"/>
              <a:ext cx="97475" cy="200750"/>
            </a:xfrm>
            <a:custGeom>
              <a:avLst/>
              <a:gdLst/>
              <a:ahLst/>
              <a:cxnLst/>
              <a:rect l="l" t="t" r="r" b="b"/>
              <a:pathLst>
                <a:path w="3899" h="8030" extrusionOk="0">
                  <a:moveTo>
                    <a:pt x="1640" y="1"/>
                  </a:moveTo>
                  <a:cubicBezTo>
                    <a:pt x="1640" y="697"/>
                    <a:pt x="1640" y="1378"/>
                    <a:pt x="1625" y="2074"/>
                  </a:cubicBezTo>
                  <a:cubicBezTo>
                    <a:pt x="1625" y="2259"/>
                    <a:pt x="1594" y="2491"/>
                    <a:pt x="1408" y="2584"/>
                  </a:cubicBezTo>
                  <a:cubicBezTo>
                    <a:pt x="913" y="2089"/>
                    <a:pt x="449" y="1563"/>
                    <a:pt x="0" y="1022"/>
                  </a:cubicBezTo>
                  <a:lnTo>
                    <a:pt x="0" y="1022"/>
                  </a:lnTo>
                  <a:cubicBezTo>
                    <a:pt x="991" y="3512"/>
                    <a:pt x="2305" y="5879"/>
                    <a:pt x="3899" y="8029"/>
                  </a:cubicBezTo>
                  <a:cubicBezTo>
                    <a:pt x="3203" y="5972"/>
                    <a:pt x="2197" y="3126"/>
                    <a:pt x="1826" y="975"/>
                  </a:cubicBezTo>
                  <a:cubicBezTo>
                    <a:pt x="1779" y="651"/>
                    <a:pt x="1702" y="326"/>
                    <a:pt x="1640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3391550" y="2076475"/>
              <a:ext cx="189900" cy="236700"/>
            </a:xfrm>
            <a:custGeom>
              <a:avLst/>
              <a:gdLst/>
              <a:ahLst/>
              <a:cxnLst/>
              <a:rect l="l" t="t" r="r" b="b"/>
              <a:pathLst>
                <a:path w="7596" h="9468" extrusionOk="0">
                  <a:moveTo>
                    <a:pt x="2119" y="0"/>
                  </a:moveTo>
                  <a:lnTo>
                    <a:pt x="2119" y="0"/>
                  </a:lnTo>
                  <a:cubicBezTo>
                    <a:pt x="2553" y="1145"/>
                    <a:pt x="2986" y="2290"/>
                    <a:pt x="3419" y="3434"/>
                  </a:cubicBezTo>
                  <a:cubicBezTo>
                    <a:pt x="3512" y="3682"/>
                    <a:pt x="3558" y="4053"/>
                    <a:pt x="3311" y="4146"/>
                  </a:cubicBezTo>
                  <a:cubicBezTo>
                    <a:pt x="3276" y="4159"/>
                    <a:pt x="3240" y="4165"/>
                    <a:pt x="3206" y="4165"/>
                  </a:cubicBezTo>
                  <a:cubicBezTo>
                    <a:pt x="3118" y="4165"/>
                    <a:pt x="3032" y="4128"/>
                    <a:pt x="2955" y="4084"/>
                  </a:cubicBezTo>
                  <a:cubicBezTo>
                    <a:pt x="2274" y="3790"/>
                    <a:pt x="1686" y="3342"/>
                    <a:pt x="1098" y="2862"/>
                  </a:cubicBezTo>
                  <a:cubicBezTo>
                    <a:pt x="727" y="2568"/>
                    <a:pt x="371" y="2243"/>
                    <a:pt x="0" y="1934"/>
                  </a:cubicBezTo>
                  <a:lnTo>
                    <a:pt x="0" y="1934"/>
                  </a:lnTo>
                  <a:cubicBezTo>
                    <a:pt x="2166" y="4780"/>
                    <a:pt x="4718" y="7317"/>
                    <a:pt x="7596" y="9467"/>
                  </a:cubicBezTo>
                  <a:cubicBezTo>
                    <a:pt x="6064" y="7209"/>
                    <a:pt x="5399" y="4889"/>
                    <a:pt x="3914" y="2599"/>
                  </a:cubicBezTo>
                  <a:cubicBezTo>
                    <a:pt x="3342" y="1717"/>
                    <a:pt x="2754" y="836"/>
                    <a:pt x="211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3330050" y="2333250"/>
              <a:ext cx="193400" cy="171350"/>
            </a:xfrm>
            <a:custGeom>
              <a:avLst/>
              <a:gdLst/>
              <a:ahLst/>
              <a:cxnLst/>
              <a:rect l="l" t="t" r="r" b="b"/>
              <a:pathLst>
                <a:path w="7736" h="6854" extrusionOk="0">
                  <a:moveTo>
                    <a:pt x="3079" y="1"/>
                  </a:moveTo>
                  <a:lnTo>
                    <a:pt x="3079" y="1"/>
                  </a:lnTo>
                  <a:cubicBezTo>
                    <a:pt x="3589" y="1006"/>
                    <a:pt x="4069" y="2027"/>
                    <a:pt x="4533" y="3048"/>
                  </a:cubicBezTo>
                  <a:cubicBezTo>
                    <a:pt x="4422" y="3117"/>
                    <a:pt x="4301" y="3144"/>
                    <a:pt x="4176" y="3144"/>
                  </a:cubicBezTo>
                  <a:cubicBezTo>
                    <a:pt x="3933" y="3144"/>
                    <a:pt x="3675" y="3042"/>
                    <a:pt x="3450" y="2940"/>
                  </a:cubicBezTo>
                  <a:cubicBezTo>
                    <a:pt x="2259" y="2383"/>
                    <a:pt x="1114" y="1749"/>
                    <a:pt x="1" y="1053"/>
                  </a:cubicBezTo>
                  <a:lnTo>
                    <a:pt x="1" y="1053"/>
                  </a:lnTo>
                  <a:cubicBezTo>
                    <a:pt x="186" y="1269"/>
                    <a:pt x="372" y="1470"/>
                    <a:pt x="557" y="1672"/>
                  </a:cubicBezTo>
                  <a:cubicBezTo>
                    <a:pt x="2615" y="3837"/>
                    <a:pt x="4920" y="5910"/>
                    <a:pt x="7735" y="6854"/>
                  </a:cubicBezTo>
                  <a:cubicBezTo>
                    <a:pt x="6420" y="5400"/>
                    <a:pt x="6111" y="3930"/>
                    <a:pt x="4966" y="2352"/>
                  </a:cubicBezTo>
                  <a:cubicBezTo>
                    <a:pt x="4363" y="1532"/>
                    <a:pt x="3744" y="759"/>
                    <a:pt x="3079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3378775" y="2598550"/>
              <a:ext cx="149300" cy="170975"/>
            </a:xfrm>
            <a:custGeom>
              <a:avLst/>
              <a:gdLst/>
              <a:ahLst/>
              <a:cxnLst/>
              <a:rect l="l" t="t" r="r" b="b"/>
              <a:pathLst>
                <a:path w="5972" h="6839" extrusionOk="0">
                  <a:moveTo>
                    <a:pt x="867" y="1"/>
                  </a:moveTo>
                  <a:lnTo>
                    <a:pt x="867" y="1"/>
                  </a:lnTo>
                  <a:cubicBezTo>
                    <a:pt x="1517" y="1006"/>
                    <a:pt x="2182" y="2012"/>
                    <a:pt x="2832" y="3017"/>
                  </a:cubicBezTo>
                  <a:cubicBezTo>
                    <a:pt x="3079" y="3389"/>
                    <a:pt x="3327" y="3775"/>
                    <a:pt x="3388" y="4208"/>
                  </a:cubicBezTo>
                  <a:cubicBezTo>
                    <a:pt x="2213" y="3884"/>
                    <a:pt x="1084" y="3420"/>
                    <a:pt x="1" y="2847"/>
                  </a:cubicBezTo>
                  <a:lnTo>
                    <a:pt x="1" y="2847"/>
                  </a:lnTo>
                  <a:cubicBezTo>
                    <a:pt x="434" y="3311"/>
                    <a:pt x="913" y="3729"/>
                    <a:pt x="1408" y="4100"/>
                  </a:cubicBezTo>
                  <a:cubicBezTo>
                    <a:pt x="2816" y="5198"/>
                    <a:pt x="4348" y="6111"/>
                    <a:pt x="5972" y="6838"/>
                  </a:cubicBezTo>
                  <a:cubicBezTo>
                    <a:pt x="4935" y="5616"/>
                    <a:pt x="3976" y="3358"/>
                    <a:pt x="2924" y="2151"/>
                  </a:cubicBezTo>
                  <a:cubicBezTo>
                    <a:pt x="2275" y="1408"/>
                    <a:pt x="1609" y="651"/>
                    <a:pt x="867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3622800" y="1994475"/>
              <a:ext cx="153175" cy="148450"/>
            </a:xfrm>
            <a:custGeom>
              <a:avLst/>
              <a:gdLst/>
              <a:ahLst/>
              <a:cxnLst/>
              <a:rect l="l" t="t" r="r" b="b"/>
              <a:pathLst>
                <a:path w="6127" h="5938" extrusionOk="0">
                  <a:moveTo>
                    <a:pt x="6127" y="1"/>
                  </a:moveTo>
                  <a:lnTo>
                    <a:pt x="6127" y="1"/>
                  </a:lnTo>
                  <a:cubicBezTo>
                    <a:pt x="4858" y="1114"/>
                    <a:pt x="3559" y="2228"/>
                    <a:pt x="2244" y="3280"/>
                  </a:cubicBezTo>
                  <a:cubicBezTo>
                    <a:pt x="2105" y="3218"/>
                    <a:pt x="2105" y="3017"/>
                    <a:pt x="2120" y="2863"/>
                  </a:cubicBezTo>
                  <a:cubicBezTo>
                    <a:pt x="2167" y="2445"/>
                    <a:pt x="2244" y="2043"/>
                    <a:pt x="2306" y="1640"/>
                  </a:cubicBezTo>
                  <a:lnTo>
                    <a:pt x="2306" y="1640"/>
                  </a:lnTo>
                  <a:cubicBezTo>
                    <a:pt x="1486" y="2971"/>
                    <a:pt x="743" y="4363"/>
                    <a:pt x="1" y="5740"/>
                  </a:cubicBezTo>
                  <a:cubicBezTo>
                    <a:pt x="41" y="5780"/>
                    <a:pt x="198" y="5937"/>
                    <a:pt x="229" y="5937"/>
                  </a:cubicBezTo>
                  <a:cubicBezTo>
                    <a:pt x="233" y="5937"/>
                    <a:pt x="235" y="5934"/>
                    <a:pt x="233" y="5925"/>
                  </a:cubicBezTo>
                  <a:cubicBezTo>
                    <a:pt x="202" y="5879"/>
                    <a:pt x="264" y="5833"/>
                    <a:pt x="310" y="5786"/>
                  </a:cubicBezTo>
                  <a:cubicBezTo>
                    <a:pt x="1068" y="5167"/>
                    <a:pt x="1904" y="4734"/>
                    <a:pt x="2569" y="4007"/>
                  </a:cubicBezTo>
                  <a:cubicBezTo>
                    <a:pt x="3791" y="2692"/>
                    <a:pt x="4997" y="1377"/>
                    <a:pt x="6127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3557825" y="2218400"/>
              <a:ext cx="195325" cy="163600"/>
            </a:xfrm>
            <a:custGeom>
              <a:avLst/>
              <a:gdLst/>
              <a:ahLst/>
              <a:cxnLst/>
              <a:rect l="l" t="t" r="r" b="b"/>
              <a:pathLst>
                <a:path w="7813" h="6544" extrusionOk="0">
                  <a:moveTo>
                    <a:pt x="4905" y="0"/>
                  </a:moveTo>
                  <a:cubicBezTo>
                    <a:pt x="3110" y="2058"/>
                    <a:pt x="1471" y="4255"/>
                    <a:pt x="1" y="6544"/>
                  </a:cubicBezTo>
                  <a:cubicBezTo>
                    <a:pt x="2321" y="5105"/>
                    <a:pt x="4441" y="3249"/>
                    <a:pt x="6606" y="1594"/>
                  </a:cubicBezTo>
                  <a:cubicBezTo>
                    <a:pt x="7009" y="1269"/>
                    <a:pt x="7411" y="944"/>
                    <a:pt x="7813" y="619"/>
                  </a:cubicBezTo>
                  <a:lnTo>
                    <a:pt x="7813" y="619"/>
                  </a:lnTo>
                  <a:cubicBezTo>
                    <a:pt x="6483" y="1408"/>
                    <a:pt x="5106" y="2104"/>
                    <a:pt x="3683" y="2708"/>
                  </a:cubicBezTo>
                  <a:cubicBezTo>
                    <a:pt x="4038" y="1779"/>
                    <a:pt x="4456" y="882"/>
                    <a:pt x="4905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3519175" y="2455075"/>
              <a:ext cx="203425" cy="143900"/>
            </a:xfrm>
            <a:custGeom>
              <a:avLst/>
              <a:gdLst/>
              <a:ahLst/>
              <a:cxnLst/>
              <a:rect l="l" t="t" r="r" b="b"/>
              <a:pathLst>
                <a:path w="8137" h="5756" extrusionOk="0">
                  <a:moveTo>
                    <a:pt x="4672" y="1"/>
                  </a:moveTo>
                  <a:cubicBezTo>
                    <a:pt x="3017" y="1842"/>
                    <a:pt x="1454" y="3760"/>
                    <a:pt x="0" y="5755"/>
                  </a:cubicBezTo>
                  <a:cubicBezTo>
                    <a:pt x="2212" y="4208"/>
                    <a:pt x="5043" y="3048"/>
                    <a:pt x="7131" y="1331"/>
                  </a:cubicBezTo>
                  <a:cubicBezTo>
                    <a:pt x="7472" y="1037"/>
                    <a:pt x="7797" y="759"/>
                    <a:pt x="8137" y="465"/>
                  </a:cubicBezTo>
                  <a:lnTo>
                    <a:pt x="8137" y="465"/>
                  </a:lnTo>
                  <a:cubicBezTo>
                    <a:pt x="7023" y="929"/>
                    <a:pt x="5878" y="1377"/>
                    <a:pt x="4734" y="1780"/>
                  </a:cubicBezTo>
                  <a:cubicBezTo>
                    <a:pt x="4639" y="1814"/>
                    <a:pt x="4526" y="1848"/>
                    <a:pt x="4422" y="1848"/>
                  </a:cubicBezTo>
                  <a:cubicBezTo>
                    <a:pt x="4339" y="1848"/>
                    <a:pt x="4263" y="1826"/>
                    <a:pt x="4208" y="1764"/>
                  </a:cubicBezTo>
                  <a:cubicBezTo>
                    <a:pt x="4099" y="1640"/>
                    <a:pt x="4146" y="1439"/>
                    <a:pt x="4192" y="1285"/>
                  </a:cubicBezTo>
                  <a:cubicBezTo>
                    <a:pt x="4331" y="851"/>
                    <a:pt x="4502" y="418"/>
                    <a:pt x="467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3557825" y="2687125"/>
              <a:ext cx="107150" cy="169025"/>
            </a:xfrm>
            <a:custGeom>
              <a:avLst/>
              <a:gdLst/>
              <a:ahLst/>
              <a:cxnLst/>
              <a:rect l="l" t="t" r="r" b="b"/>
              <a:pathLst>
                <a:path w="4286" h="6761" extrusionOk="0">
                  <a:moveTo>
                    <a:pt x="2739" y="0"/>
                  </a:moveTo>
                  <a:lnTo>
                    <a:pt x="2739" y="0"/>
                  </a:lnTo>
                  <a:cubicBezTo>
                    <a:pt x="1656" y="2181"/>
                    <a:pt x="744" y="4440"/>
                    <a:pt x="1" y="6760"/>
                  </a:cubicBezTo>
                  <a:cubicBezTo>
                    <a:pt x="1950" y="5492"/>
                    <a:pt x="2956" y="3543"/>
                    <a:pt x="4286" y="1625"/>
                  </a:cubicBezTo>
                  <a:lnTo>
                    <a:pt x="4286" y="1625"/>
                  </a:lnTo>
                  <a:cubicBezTo>
                    <a:pt x="3590" y="2197"/>
                    <a:pt x="2894" y="2754"/>
                    <a:pt x="2167" y="3280"/>
                  </a:cubicBezTo>
                  <a:cubicBezTo>
                    <a:pt x="1904" y="3156"/>
                    <a:pt x="1950" y="2769"/>
                    <a:pt x="2027" y="2491"/>
                  </a:cubicBezTo>
                  <a:cubicBezTo>
                    <a:pt x="2260" y="1671"/>
                    <a:pt x="2492" y="836"/>
                    <a:pt x="273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8" name="Google Shape;518;p9"/>
          <p:cNvGrpSpPr/>
          <p:nvPr/>
        </p:nvGrpSpPr>
        <p:grpSpPr>
          <a:xfrm>
            <a:off x="1419984" y="3586599"/>
            <a:ext cx="965219" cy="1741545"/>
            <a:chOff x="4150700" y="1739050"/>
            <a:chExt cx="690725" cy="1246275"/>
          </a:xfrm>
        </p:grpSpPr>
        <p:sp>
          <p:nvSpPr>
            <p:cNvPr id="519" name="Google Shape;519;p9"/>
            <p:cNvSpPr/>
            <p:nvPr/>
          </p:nvSpPr>
          <p:spPr>
            <a:xfrm>
              <a:off x="4368425" y="2026575"/>
              <a:ext cx="473000" cy="958750"/>
            </a:xfrm>
            <a:custGeom>
              <a:avLst/>
              <a:gdLst/>
              <a:ahLst/>
              <a:cxnLst/>
              <a:rect l="l" t="t" r="r" b="b"/>
              <a:pathLst>
                <a:path w="18920" h="38350" fill="none" extrusionOk="0">
                  <a:moveTo>
                    <a:pt x="18920" y="38349"/>
                  </a:moveTo>
                  <a:cubicBezTo>
                    <a:pt x="16383" y="36415"/>
                    <a:pt x="14279" y="33971"/>
                    <a:pt x="12314" y="31450"/>
                  </a:cubicBezTo>
                  <a:cubicBezTo>
                    <a:pt x="8803" y="26917"/>
                    <a:pt x="5678" y="22060"/>
                    <a:pt x="3466" y="16754"/>
                  </a:cubicBezTo>
                  <a:cubicBezTo>
                    <a:pt x="1254" y="11463"/>
                    <a:pt x="1" y="5724"/>
                    <a:pt x="310" y="1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4339825" y="1739075"/>
              <a:ext cx="78125" cy="410500"/>
            </a:xfrm>
            <a:custGeom>
              <a:avLst/>
              <a:gdLst/>
              <a:ahLst/>
              <a:cxnLst/>
              <a:rect l="l" t="t" r="r" b="b"/>
              <a:pathLst>
                <a:path w="3125" h="16420" extrusionOk="0">
                  <a:moveTo>
                    <a:pt x="2130" y="0"/>
                  </a:moveTo>
                  <a:cubicBezTo>
                    <a:pt x="1803" y="0"/>
                    <a:pt x="1475" y="173"/>
                    <a:pt x="1330" y="533"/>
                  </a:cubicBezTo>
                  <a:cubicBezTo>
                    <a:pt x="387" y="2791"/>
                    <a:pt x="0" y="5267"/>
                    <a:pt x="31" y="7711"/>
                  </a:cubicBezTo>
                  <a:cubicBezTo>
                    <a:pt x="62" y="10665"/>
                    <a:pt x="681" y="13589"/>
                    <a:pt x="1516" y="16420"/>
                  </a:cubicBezTo>
                  <a:cubicBezTo>
                    <a:pt x="1531" y="14285"/>
                    <a:pt x="2367" y="11470"/>
                    <a:pt x="2537" y="9350"/>
                  </a:cubicBezTo>
                  <a:cubicBezTo>
                    <a:pt x="2707" y="7123"/>
                    <a:pt x="2877" y="4911"/>
                    <a:pt x="3063" y="2683"/>
                  </a:cubicBezTo>
                  <a:cubicBezTo>
                    <a:pt x="3109" y="2033"/>
                    <a:pt x="3125" y="1306"/>
                    <a:pt x="2970" y="657"/>
                  </a:cubicBezTo>
                  <a:cubicBezTo>
                    <a:pt x="2879" y="227"/>
                    <a:pt x="2506" y="0"/>
                    <a:pt x="2130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4150700" y="1977475"/>
              <a:ext cx="252550" cy="303600"/>
            </a:xfrm>
            <a:custGeom>
              <a:avLst/>
              <a:gdLst/>
              <a:ahLst/>
              <a:cxnLst/>
              <a:rect l="l" t="t" r="r" b="b"/>
              <a:pathLst>
                <a:path w="10102" h="12144" extrusionOk="0">
                  <a:moveTo>
                    <a:pt x="588" y="0"/>
                  </a:moveTo>
                  <a:cubicBezTo>
                    <a:pt x="47" y="0"/>
                    <a:pt x="1" y="789"/>
                    <a:pt x="171" y="1299"/>
                  </a:cubicBezTo>
                  <a:cubicBezTo>
                    <a:pt x="960" y="3666"/>
                    <a:pt x="2476" y="5739"/>
                    <a:pt x="4255" y="7487"/>
                  </a:cubicBezTo>
                  <a:cubicBezTo>
                    <a:pt x="6034" y="9235"/>
                    <a:pt x="8076" y="10689"/>
                    <a:pt x="10102" y="12143"/>
                  </a:cubicBezTo>
                  <a:cubicBezTo>
                    <a:pt x="8648" y="10364"/>
                    <a:pt x="6838" y="8183"/>
                    <a:pt x="5662" y="6203"/>
                  </a:cubicBezTo>
                  <a:cubicBezTo>
                    <a:pt x="4378" y="4038"/>
                    <a:pt x="3048" y="1841"/>
                    <a:pt x="1099" y="248"/>
                  </a:cubicBezTo>
                  <a:cubicBezTo>
                    <a:pt x="960" y="124"/>
                    <a:pt x="774" y="0"/>
                    <a:pt x="588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4186275" y="2227600"/>
              <a:ext cx="276550" cy="230600"/>
            </a:xfrm>
            <a:custGeom>
              <a:avLst/>
              <a:gdLst/>
              <a:ahLst/>
              <a:cxnLst/>
              <a:rect l="l" t="t" r="r" b="b"/>
              <a:pathLst>
                <a:path w="11062" h="9224" extrusionOk="0">
                  <a:moveTo>
                    <a:pt x="734" y="1"/>
                  </a:moveTo>
                  <a:cubicBezTo>
                    <a:pt x="486" y="1"/>
                    <a:pt x="233" y="102"/>
                    <a:pt x="109" y="313"/>
                  </a:cubicBezTo>
                  <a:cubicBezTo>
                    <a:pt x="1" y="499"/>
                    <a:pt x="1" y="731"/>
                    <a:pt x="32" y="932"/>
                  </a:cubicBezTo>
                  <a:cubicBezTo>
                    <a:pt x="202" y="1984"/>
                    <a:pt x="991" y="2819"/>
                    <a:pt x="1749" y="3562"/>
                  </a:cubicBezTo>
                  <a:cubicBezTo>
                    <a:pt x="3064" y="4861"/>
                    <a:pt x="4409" y="6176"/>
                    <a:pt x="5941" y="7212"/>
                  </a:cubicBezTo>
                  <a:cubicBezTo>
                    <a:pt x="7457" y="8264"/>
                    <a:pt x="9205" y="9053"/>
                    <a:pt x="11061" y="9223"/>
                  </a:cubicBezTo>
                  <a:cubicBezTo>
                    <a:pt x="9329" y="7584"/>
                    <a:pt x="7163" y="4877"/>
                    <a:pt x="5384" y="3283"/>
                  </a:cubicBezTo>
                  <a:cubicBezTo>
                    <a:pt x="4224" y="2262"/>
                    <a:pt x="3002" y="1303"/>
                    <a:pt x="1733" y="421"/>
                  </a:cubicBezTo>
                  <a:cubicBezTo>
                    <a:pt x="1486" y="251"/>
                    <a:pt x="1223" y="66"/>
                    <a:pt x="913" y="19"/>
                  </a:cubicBezTo>
                  <a:cubicBezTo>
                    <a:pt x="855" y="7"/>
                    <a:pt x="795" y="1"/>
                    <a:pt x="73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4260150" y="2477625"/>
              <a:ext cx="286975" cy="161575"/>
            </a:xfrm>
            <a:custGeom>
              <a:avLst/>
              <a:gdLst/>
              <a:ahLst/>
              <a:cxnLst/>
              <a:rect l="l" t="t" r="r" b="b"/>
              <a:pathLst>
                <a:path w="11479" h="6463" extrusionOk="0">
                  <a:moveTo>
                    <a:pt x="812" y="1"/>
                  </a:moveTo>
                  <a:cubicBezTo>
                    <a:pt x="743" y="1"/>
                    <a:pt x="673" y="9"/>
                    <a:pt x="604" y="27"/>
                  </a:cubicBezTo>
                  <a:cubicBezTo>
                    <a:pt x="201" y="151"/>
                    <a:pt x="0" y="646"/>
                    <a:pt x="78" y="1063"/>
                  </a:cubicBezTo>
                  <a:cubicBezTo>
                    <a:pt x="155" y="1481"/>
                    <a:pt x="433" y="1837"/>
                    <a:pt x="727" y="2146"/>
                  </a:cubicBezTo>
                  <a:cubicBezTo>
                    <a:pt x="2089" y="3569"/>
                    <a:pt x="3868" y="4544"/>
                    <a:pt x="5724" y="5194"/>
                  </a:cubicBezTo>
                  <a:cubicBezTo>
                    <a:pt x="7580" y="5843"/>
                    <a:pt x="9529" y="6184"/>
                    <a:pt x="11479" y="6462"/>
                  </a:cubicBezTo>
                  <a:cubicBezTo>
                    <a:pt x="9932" y="5457"/>
                    <a:pt x="8199" y="3972"/>
                    <a:pt x="6668" y="2951"/>
                  </a:cubicBezTo>
                  <a:cubicBezTo>
                    <a:pt x="5043" y="1837"/>
                    <a:pt x="3295" y="909"/>
                    <a:pt x="1470" y="166"/>
                  </a:cubicBezTo>
                  <a:cubicBezTo>
                    <a:pt x="1257" y="83"/>
                    <a:pt x="1036" y="1"/>
                    <a:pt x="81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4320100" y="2690125"/>
              <a:ext cx="335325" cy="116750"/>
            </a:xfrm>
            <a:custGeom>
              <a:avLst/>
              <a:gdLst/>
              <a:ahLst/>
              <a:cxnLst/>
              <a:rect l="l" t="t" r="r" b="b"/>
              <a:pathLst>
                <a:path w="13413" h="4670" extrusionOk="0">
                  <a:moveTo>
                    <a:pt x="1262" y="0"/>
                  </a:moveTo>
                  <a:cubicBezTo>
                    <a:pt x="1035" y="0"/>
                    <a:pt x="805" y="16"/>
                    <a:pt x="572" y="50"/>
                  </a:cubicBezTo>
                  <a:cubicBezTo>
                    <a:pt x="418" y="81"/>
                    <a:pt x="232" y="128"/>
                    <a:pt x="139" y="267"/>
                  </a:cubicBezTo>
                  <a:cubicBezTo>
                    <a:pt x="0" y="453"/>
                    <a:pt x="108" y="716"/>
                    <a:pt x="232" y="917"/>
                  </a:cubicBezTo>
                  <a:cubicBezTo>
                    <a:pt x="774" y="1768"/>
                    <a:pt x="1717" y="2293"/>
                    <a:pt x="2630" y="2711"/>
                  </a:cubicBezTo>
                  <a:cubicBezTo>
                    <a:pt x="5450" y="3999"/>
                    <a:pt x="8532" y="4669"/>
                    <a:pt x="11625" y="4669"/>
                  </a:cubicBezTo>
                  <a:cubicBezTo>
                    <a:pt x="12061" y="4669"/>
                    <a:pt x="12497" y="4656"/>
                    <a:pt x="12932" y="4629"/>
                  </a:cubicBezTo>
                  <a:cubicBezTo>
                    <a:pt x="13134" y="4614"/>
                    <a:pt x="13381" y="4552"/>
                    <a:pt x="13412" y="4351"/>
                  </a:cubicBezTo>
                  <a:lnTo>
                    <a:pt x="13180" y="3825"/>
                  </a:lnTo>
                  <a:cubicBezTo>
                    <a:pt x="10999" y="3206"/>
                    <a:pt x="8833" y="2464"/>
                    <a:pt x="6683" y="1737"/>
                  </a:cubicBezTo>
                  <a:cubicBezTo>
                    <a:pt x="4913" y="1128"/>
                    <a:pt x="3179" y="0"/>
                    <a:pt x="1262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4419875" y="1977850"/>
              <a:ext cx="148125" cy="368575"/>
            </a:xfrm>
            <a:custGeom>
              <a:avLst/>
              <a:gdLst/>
              <a:ahLst/>
              <a:cxnLst/>
              <a:rect l="l" t="t" r="r" b="b"/>
              <a:pathLst>
                <a:path w="5925" h="14743" extrusionOk="0">
                  <a:moveTo>
                    <a:pt x="5105" y="1"/>
                  </a:moveTo>
                  <a:cubicBezTo>
                    <a:pt x="4873" y="16"/>
                    <a:pt x="4656" y="171"/>
                    <a:pt x="4471" y="341"/>
                  </a:cubicBezTo>
                  <a:cubicBezTo>
                    <a:pt x="3543" y="1192"/>
                    <a:pt x="3094" y="2429"/>
                    <a:pt x="2661" y="3620"/>
                  </a:cubicBezTo>
                  <a:cubicBezTo>
                    <a:pt x="1377" y="7225"/>
                    <a:pt x="93" y="10906"/>
                    <a:pt x="0" y="14743"/>
                  </a:cubicBezTo>
                  <a:cubicBezTo>
                    <a:pt x="1068" y="12623"/>
                    <a:pt x="2769" y="9313"/>
                    <a:pt x="3728" y="7147"/>
                  </a:cubicBezTo>
                  <a:cubicBezTo>
                    <a:pt x="4517" y="5415"/>
                    <a:pt x="5182" y="3605"/>
                    <a:pt x="5724" y="1779"/>
                  </a:cubicBezTo>
                  <a:cubicBezTo>
                    <a:pt x="5817" y="1424"/>
                    <a:pt x="5925" y="1052"/>
                    <a:pt x="5848" y="697"/>
                  </a:cubicBezTo>
                  <a:cubicBezTo>
                    <a:pt x="5786" y="341"/>
                    <a:pt x="5476" y="1"/>
                    <a:pt x="510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4489475" y="2124125"/>
              <a:ext cx="156650" cy="411425"/>
            </a:xfrm>
            <a:custGeom>
              <a:avLst/>
              <a:gdLst/>
              <a:ahLst/>
              <a:cxnLst/>
              <a:rect l="l" t="t" r="r" b="b"/>
              <a:pathLst>
                <a:path w="6266" h="16457" extrusionOk="0">
                  <a:moveTo>
                    <a:pt x="5515" y="1"/>
                  </a:moveTo>
                  <a:cubicBezTo>
                    <a:pt x="5203" y="1"/>
                    <a:pt x="4884" y="234"/>
                    <a:pt x="4641" y="476"/>
                  </a:cubicBezTo>
                  <a:cubicBezTo>
                    <a:pt x="3419" y="1714"/>
                    <a:pt x="2630" y="3323"/>
                    <a:pt x="2012" y="4963"/>
                  </a:cubicBezTo>
                  <a:cubicBezTo>
                    <a:pt x="635" y="8613"/>
                    <a:pt x="1" y="12543"/>
                    <a:pt x="171" y="16456"/>
                  </a:cubicBezTo>
                  <a:cubicBezTo>
                    <a:pt x="1161" y="14136"/>
                    <a:pt x="2290" y="11073"/>
                    <a:pt x="3311" y="8768"/>
                  </a:cubicBezTo>
                  <a:cubicBezTo>
                    <a:pt x="4348" y="6401"/>
                    <a:pt x="5260" y="3973"/>
                    <a:pt x="6034" y="1513"/>
                  </a:cubicBezTo>
                  <a:cubicBezTo>
                    <a:pt x="6188" y="987"/>
                    <a:pt x="6266" y="275"/>
                    <a:pt x="5771" y="59"/>
                  </a:cubicBezTo>
                  <a:cubicBezTo>
                    <a:pt x="5687" y="19"/>
                    <a:pt x="5601" y="1"/>
                    <a:pt x="551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4593125" y="2346200"/>
              <a:ext cx="109075" cy="368025"/>
            </a:xfrm>
            <a:custGeom>
              <a:avLst/>
              <a:gdLst/>
              <a:ahLst/>
              <a:cxnLst/>
              <a:rect l="l" t="t" r="r" b="b"/>
              <a:pathLst>
                <a:path w="4363" h="14721" extrusionOk="0">
                  <a:moveTo>
                    <a:pt x="3789" y="0"/>
                  </a:moveTo>
                  <a:cubicBezTo>
                    <a:pt x="3488" y="0"/>
                    <a:pt x="3169" y="303"/>
                    <a:pt x="2986" y="597"/>
                  </a:cubicBezTo>
                  <a:cubicBezTo>
                    <a:pt x="341" y="4696"/>
                    <a:pt x="124" y="9847"/>
                    <a:pt x="0" y="14720"/>
                  </a:cubicBezTo>
                  <a:cubicBezTo>
                    <a:pt x="805" y="12075"/>
                    <a:pt x="2321" y="9383"/>
                    <a:pt x="3141" y="6738"/>
                  </a:cubicBezTo>
                  <a:cubicBezTo>
                    <a:pt x="3760" y="4789"/>
                    <a:pt x="4363" y="2793"/>
                    <a:pt x="4285" y="767"/>
                  </a:cubicBezTo>
                  <a:cubicBezTo>
                    <a:pt x="4270" y="504"/>
                    <a:pt x="4239" y="210"/>
                    <a:pt x="4022" y="71"/>
                  </a:cubicBezTo>
                  <a:cubicBezTo>
                    <a:pt x="3948" y="22"/>
                    <a:pt x="3869" y="0"/>
                    <a:pt x="378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4696375" y="2529200"/>
              <a:ext cx="78150" cy="343575"/>
            </a:xfrm>
            <a:custGeom>
              <a:avLst/>
              <a:gdLst/>
              <a:ahLst/>
              <a:cxnLst/>
              <a:rect l="l" t="t" r="r" b="b"/>
              <a:pathLst>
                <a:path w="3126" h="13743" extrusionOk="0">
                  <a:moveTo>
                    <a:pt x="2125" y="0"/>
                  </a:moveTo>
                  <a:cubicBezTo>
                    <a:pt x="1600" y="0"/>
                    <a:pt x="1146" y="576"/>
                    <a:pt x="929" y="1104"/>
                  </a:cubicBezTo>
                  <a:cubicBezTo>
                    <a:pt x="589" y="1986"/>
                    <a:pt x="434" y="2929"/>
                    <a:pt x="341" y="3873"/>
                  </a:cubicBezTo>
                  <a:cubicBezTo>
                    <a:pt x="1" y="7184"/>
                    <a:pt x="264" y="10540"/>
                    <a:pt x="1099" y="13743"/>
                  </a:cubicBezTo>
                  <a:cubicBezTo>
                    <a:pt x="1548" y="12056"/>
                    <a:pt x="2259" y="10649"/>
                    <a:pt x="2538" y="8932"/>
                  </a:cubicBezTo>
                  <a:cubicBezTo>
                    <a:pt x="2955" y="6487"/>
                    <a:pt x="3126" y="4012"/>
                    <a:pt x="3064" y="1537"/>
                  </a:cubicBezTo>
                  <a:cubicBezTo>
                    <a:pt x="3048" y="949"/>
                    <a:pt x="2909" y="222"/>
                    <a:pt x="2352" y="37"/>
                  </a:cubicBezTo>
                  <a:cubicBezTo>
                    <a:pt x="2275" y="12"/>
                    <a:pt x="2199" y="0"/>
                    <a:pt x="2125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4163475" y="1977475"/>
              <a:ext cx="239775" cy="303600"/>
            </a:xfrm>
            <a:custGeom>
              <a:avLst/>
              <a:gdLst/>
              <a:ahLst/>
              <a:cxnLst/>
              <a:rect l="l" t="t" r="r" b="b"/>
              <a:pathLst>
                <a:path w="9591" h="12144" extrusionOk="0">
                  <a:moveTo>
                    <a:pt x="0" y="0"/>
                  </a:moveTo>
                  <a:cubicBezTo>
                    <a:pt x="232" y="418"/>
                    <a:pt x="480" y="835"/>
                    <a:pt x="727" y="1238"/>
                  </a:cubicBezTo>
                  <a:cubicBezTo>
                    <a:pt x="3125" y="5136"/>
                    <a:pt x="6018" y="8725"/>
                    <a:pt x="9282" y="11927"/>
                  </a:cubicBezTo>
                  <a:cubicBezTo>
                    <a:pt x="9390" y="11989"/>
                    <a:pt x="9498" y="12066"/>
                    <a:pt x="9591" y="12143"/>
                  </a:cubicBezTo>
                  <a:cubicBezTo>
                    <a:pt x="8137" y="10364"/>
                    <a:pt x="6327" y="8183"/>
                    <a:pt x="5151" y="6203"/>
                  </a:cubicBezTo>
                  <a:cubicBezTo>
                    <a:pt x="3867" y="4038"/>
                    <a:pt x="2537" y="1841"/>
                    <a:pt x="588" y="248"/>
                  </a:cubicBezTo>
                  <a:cubicBezTo>
                    <a:pt x="449" y="124"/>
                    <a:pt x="278" y="0"/>
                    <a:pt x="77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4194400" y="2227550"/>
              <a:ext cx="263000" cy="225625"/>
            </a:xfrm>
            <a:custGeom>
              <a:avLst/>
              <a:gdLst/>
              <a:ahLst/>
              <a:cxnLst/>
              <a:rect l="l" t="t" r="r" b="b"/>
              <a:pathLst>
                <a:path w="10520" h="9025" extrusionOk="0">
                  <a:moveTo>
                    <a:pt x="405" y="0"/>
                  </a:moveTo>
                  <a:cubicBezTo>
                    <a:pt x="262" y="0"/>
                    <a:pt x="120" y="38"/>
                    <a:pt x="1" y="114"/>
                  </a:cubicBezTo>
                  <a:cubicBezTo>
                    <a:pt x="2754" y="3749"/>
                    <a:pt x="6652" y="6472"/>
                    <a:pt x="10520" y="9024"/>
                  </a:cubicBezTo>
                  <a:cubicBezTo>
                    <a:pt x="8834" y="7369"/>
                    <a:pt x="6761" y="4817"/>
                    <a:pt x="5059" y="3285"/>
                  </a:cubicBezTo>
                  <a:cubicBezTo>
                    <a:pt x="3899" y="2264"/>
                    <a:pt x="2677" y="1305"/>
                    <a:pt x="1408" y="423"/>
                  </a:cubicBezTo>
                  <a:cubicBezTo>
                    <a:pt x="1161" y="253"/>
                    <a:pt x="898" y="68"/>
                    <a:pt x="588" y="21"/>
                  </a:cubicBezTo>
                  <a:cubicBezTo>
                    <a:pt x="528" y="7"/>
                    <a:pt x="466" y="0"/>
                    <a:pt x="40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4264025" y="2477625"/>
              <a:ext cx="278450" cy="158475"/>
            </a:xfrm>
            <a:custGeom>
              <a:avLst/>
              <a:gdLst/>
              <a:ahLst/>
              <a:cxnLst/>
              <a:rect l="l" t="t" r="r" b="b"/>
              <a:pathLst>
                <a:path w="11138" h="6339" extrusionOk="0">
                  <a:moveTo>
                    <a:pt x="657" y="1"/>
                  </a:moveTo>
                  <a:cubicBezTo>
                    <a:pt x="588" y="1"/>
                    <a:pt x="518" y="9"/>
                    <a:pt x="449" y="27"/>
                  </a:cubicBezTo>
                  <a:cubicBezTo>
                    <a:pt x="248" y="89"/>
                    <a:pt x="93" y="243"/>
                    <a:pt x="0" y="444"/>
                  </a:cubicBezTo>
                  <a:cubicBezTo>
                    <a:pt x="3419" y="2920"/>
                    <a:pt x="7178" y="4915"/>
                    <a:pt x="11138" y="6338"/>
                  </a:cubicBezTo>
                  <a:cubicBezTo>
                    <a:pt x="9637" y="5333"/>
                    <a:pt x="7982" y="3941"/>
                    <a:pt x="6513" y="2951"/>
                  </a:cubicBezTo>
                  <a:cubicBezTo>
                    <a:pt x="4888" y="1837"/>
                    <a:pt x="3140" y="909"/>
                    <a:pt x="1315" y="166"/>
                  </a:cubicBezTo>
                  <a:cubicBezTo>
                    <a:pt x="1102" y="83"/>
                    <a:pt x="881" y="1"/>
                    <a:pt x="657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4328975" y="2690125"/>
              <a:ext cx="322950" cy="101050"/>
            </a:xfrm>
            <a:custGeom>
              <a:avLst/>
              <a:gdLst/>
              <a:ahLst/>
              <a:cxnLst/>
              <a:rect l="l" t="t" r="r" b="b"/>
              <a:pathLst>
                <a:path w="12918" h="4042" extrusionOk="0">
                  <a:moveTo>
                    <a:pt x="907" y="0"/>
                  </a:moveTo>
                  <a:cubicBezTo>
                    <a:pt x="680" y="0"/>
                    <a:pt x="450" y="16"/>
                    <a:pt x="217" y="50"/>
                  </a:cubicBezTo>
                  <a:cubicBezTo>
                    <a:pt x="156" y="66"/>
                    <a:pt x="78" y="81"/>
                    <a:pt x="1" y="112"/>
                  </a:cubicBezTo>
                  <a:cubicBezTo>
                    <a:pt x="140" y="174"/>
                    <a:pt x="295" y="236"/>
                    <a:pt x="434" y="282"/>
                  </a:cubicBezTo>
                  <a:cubicBezTo>
                    <a:pt x="4472" y="1953"/>
                    <a:pt x="8602" y="3639"/>
                    <a:pt x="12918" y="4042"/>
                  </a:cubicBezTo>
                  <a:lnTo>
                    <a:pt x="12825" y="3825"/>
                  </a:lnTo>
                  <a:cubicBezTo>
                    <a:pt x="10644" y="3206"/>
                    <a:pt x="8478" y="2464"/>
                    <a:pt x="6328" y="1737"/>
                  </a:cubicBezTo>
                  <a:cubicBezTo>
                    <a:pt x="4558" y="1128"/>
                    <a:pt x="2824" y="0"/>
                    <a:pt x="907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4420250" y="1977850"/>
              <a:ext cx="136550" cy="361625"/>
            </a:xfrm>
            <a:custGeom>
              <a:avLst/>
              <a:gdLst/>
              <a:ahLst/>
              <a:cxnLst/>
              <a:rect l="l" t="t" r="r" b="b"/>
              <a:pathLst>
                <a:path w="5462" h="14465" extrusionOk="0">
                  <a:moveTo>
                    <a:pt x="5090" y="1"/>
                  </a:moveTo>
                  <a:cubicBezTo>
                    <a:pt x="4858" y="16"/>
                    <a:pt x="4641" y="171"/>
                    <a:pt x="4456" y="341"/>
                  </a:cubicBezTo>
                  <a:cubicBezTo>
                    <a:pt x="3528" y="1192"/>
                    <a:pt x="3079" y="2429"/>
                    <a:pt x="2646" y="3620"/>
                  </a:cubicBezTo>
                  <a:cubicBezTo>
                    <a:pt x="1393" y="7132"/>
                    <a:pt x="140" y="10736"/>
                    <a:pt x="1" y="14464"/>
                  </a:cubicBezTo>
                  <a:cubicBezTo>
                    <a:pt x="1377" y="9530"/>
                    <a:pt x="3203" y="4719"/>
                    <a:pt x="5461" y="109"/>
                  </a:cubicBezTo>
                  <a:cubicBezTo>
                    <a:pt x="5353" y="47"/>
                    <a:pt x="5229" y="1"/>
                    <a:pt x="5090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4489475" y="2124125"/>
              <a:ext cx="148150" cy="411425"/>
            </a:xfrm>
            <a:custGeom>
              <a:avLst/>
              <a:gdLst/>
              <a:ahLst/>
              <a:cxnLst/>
              <a:rect l="l" t="t" r="r" b="b"/>
              <a:pathLst>
                <a:path w="5926" h="16457" extrusionOk="0">
                  <a:moveTo>
                    <a:pt x="5515" y="1"/>
                  </a:moveTo>
                  <a:cubicBezTo>
                    <a:pt x="5203" y="1"/>
                    <a:pt x="4884" y="234"/>
                    <a:pt x="4641" y="476"/>
                  </a:cubicBezTo>
                  <a:cubicBezTo>
                    <a:pt x="3419" y="1714"/>
                    <a:pt x="2630" y="3323"/>
                    <a:pt x="2012" y="4963"/>
                  </a:cubicBezTo>
                  <a:cubicBezTo>
                    <a:pt x="635" y="8613"/>
                    <a:pt x="1" y="12543"/>
                    <a:pt x="171" y="16456"/>
                  </a:cubicBezTo>
                  <a:cubicBezTo>
                    <a:pt x="171" y="16441"/>
                    <a:pt x="186" y="16425"/>
                    <a:pt x="186" y="16410"/>
                  </a:cubicBezTo>
                  <a:cubicBezTo>
                    <a:pt x="697" y="10624"/>
                    <a:pt x="2692" y="4978"/>
                    <a:pt x="5925" y="152"/>
                  </a:cubicBezTo>
                  <a:cubicBezTo>
                    <a:pt x="5879" y="121"/>
                    <a:pt x="5833" y="74"/>
                    <a:pt x="5771" y="59"/>
                  </a:cubicBezTo>
                  <a:cubicBezTo>
                    <a:pt x="5687" y="19"/>
                    <a:pt x="5601" y="1"/>
                    <a:pt x="5515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4593500" y="2346200"/>
              <a:ext cx="102125" cy="356025"/>
            </a:xfrm>
            <a:custGeom>
              <a:avLst/>
              <a:gdLst/>
              <a:ahLst/>
              <a:cxnLst/>
              <a:rect l="l" t="t" r="r" b="b"/>
              <a:pathLst>
                <a:path w="4085" h="14241" extrusionOk="0">
                  <a:moveTo>
                    <a:pt x="3774" y="0"/>
                  </a:moveTo>
                  <a:cubicBezTo>
                    <a:pt x="3473" y="0"/>
                    <a:pt x="3154" y="303"/>
                    <a:pt x="2971" y="597"/>
                  </a:cubicBezTo>
                  <a:cubicBezTo>
                    <a:pt x="403" y="4557"/>
                    <a:pt x="125" y="9507"/>
                    <a:pt x="1" y="14241"/>
                  </a:cubicBezTo>
                  <a:cubicBezTo>
                    <a:pt x="125" y="13452"/>
                    <a:pt x="310" y="12663"/>
                    <a:pt x="496" y="11874"/>
                  </a:cubicBezTo>
                  <a:cubicBezTo>
                    <a:pt x="1409" y="7898"/>
                    <a:pt x="2383" y="3830"/>
                    <a:pt x="4085" y="148"/>
                  </a:cubicBezTo>
                  <a:cubicBezTo>
                    <a:pt x="4054" y="133"/>
                    <a:pt x="4038" y="102"/>
                    <a:pt x="4007" y="71"/>
                  </a:cubicBezTo>
                  <a:cubicBezTo>
                    <a:pt x="3933" y="22"/>
                    <a:pt x="3854" y="0"/>
                    <a:pt x="3774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4696375" y="2529200"/>
              <a:ext cx="63075" cy="340875"/>
            </a:xfrm>
            <a:custGeom>
              <a:avLst/>
              <a:gdLst/>
              <a:ahLst/>
              <a:cxnLst/>
              <a:rect l="l" t="t" r="r" b="b"/>
              <a:pathLst>
                <a:path w="2523" h="13635" extrusionOk="0">
                  <a:moveTo>
                    <a:pt x="2125" y="0"/>
                  </a:moveTo>
                  <a:cubicBezTo>
                    <a:pt x="1600" y="0"/>
                    <a:pt x="1146" y="576"/>
                    <a:pt x="929" y="1104"/>
                  </a:cubicBezTo>
                  <a:cubicBezTo>
                    <a:pt x="589" y="1986"/>
                    <a:pt x="434" y="2929"/>
                    <a:pt x="341" y="3873"/>
                  </a:cubicBezTo>
                  <a:cubicBezTo>
                    <a:pt x="1" y="7137"/>
                    <a:pt x="264" y="10463"/>
                    <a:pt x="1084" y="13634"/>
                  </a:cubicBezTo>
                  <a:cubicBezTo>
                    <a:pt x="1146" y="9102"/>
                    <a:pt x="1625" y="4569"/>
                    <a:pt x="2522" y="114"/>
                  </a:cubicBezTo>
                  <a:cubicBezTo>
                    <a:pt x="2476" y="83"/>
                    <a:pt x="2414" y="52"/>
                    <a:pt x="2352" y="37"/>
                  </a:cubicBezTo>
                  <a:cubicBezTo>
                    <a:pt x="2275" y="12"/>
                    <a:pt x="2199" y="0"/>
                    <a:pt x="212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4339825" y="1739050"/>
              <a:ext cx="62275" cy="410525"/>
            </a:xfrm>
            <a:custGeom>
              <a:avLst/>
              <a:gdLst/>
              <a:ahLst/>
              <a:cxnLst/>
              <a:rect l="l" t="t" r="r" b="b"/>
              <a:pathLst>
                <a:path w="2491" h="16421" extrusionOk="0">
                  <a:moveTo>
                    <a:pt x="2135" y="1"/>
                  </a:moveTo>
                  <a:cubicBezTo>
                    <a:pt x="1806" y="1"/>
                    <a:pt x="1477" y="172"/>
                    <a:pt x="1330" y="534"/>
                  </a:cubicBezTo>
                  <a:cubicBezTo>
                    <a:pt x="387" y="2792"/>
                    <a:pt x="0" y="5268"/>
                    <a:pt x="31" y="7712"/>
                  </a:cubicBezTo>
                  <a:cubicBezTo>
                    <a:pt x="62" y="10666"/>
                    <a:pt x="681" y="13590"/>
                    <a:pt x="1516" y="16421"/>
                  </a:cubicBezTo>
                  <a:cubicBezTo>
                    <a:pt x="1516" y="16390"/>
                    <a:pt x="1516" y="16344"/>
                    <a:pt x="1531" y="16313"/>
                  </a:cubicBezTo>
                  <a:cubicBezTo>
                    <a:pt x="789" y="10914"/>
                    <a:pt x="1114" y="5360"/>
                    <a:pt x="2491" y="70"/>
                  </a:cubicBezTo>
                  <a:cubicBezTo>
                    <a:pt x="2378" y="24"/>
                    <a:pt x="2256" y="1"/>
                    <a:pt x="2135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4340575" y="1902050"/>
              <a:ext cx="67325" cy="247525"/>
            </a:xfrm>
            <a:custGeom>
              <a:avLst/>
              <a:gdLst/>
              <a:ahLst/>
              <a:cxnLst/>
              <a:rect l="l" t="t" r="r" b="b"/>
              <a:pathLst>
                <a:path w="2693" h="9901" extrusionOk="0">
                  <a:moveTo>
                    <a:pt x="16" y="1"/>
                  </a:moveTo>
                  <a:cubicBezTo>
                    <a:pt x="1" y="403"/>
                    <a:pt x="1" y="805"/>
                    <a:pt x="1" y="1192"/>
                  </a:cubicBezTo>
                  <a:cubicBezTo>
                    <a:pt x="32" y="4146"/>
                    <a:pt x="651" y="7070"/>
                    <a:pt x="1486" y="9901"/>
                  </a:cubicBezTo>
                  <a:cubicBezTo>
                    <a:pt x="1501" y="7766"/>
                    <a:pt x="2337" y="4951"/>
                    <a:pt x="2507" y="2831"/>
                  </a:cubicBezTo>
                  <a:cubicBezTo>
                    <a:pt x="2569" y="2058"/>
                    <a:pt x="2631" y="1284"/>
                    <a:pt x="2693" y="511"/>
                  </a:cubicBezTo>
                  <a:lnTo>
                    <a:pt x="2693" y="511"/>
                  </a:lnTo>
                  <a:cubicBezTo>
                    <a:pt x="2399" y="1284"/>
                    <a:pt x="2058" y="2042"/>
                    <a:pt x="1594" y="2739"/>
                  </a:cubicBezTo>
                  <a:cubicBezTo>
                    <a:pt x="1532" y="2831"/>
                    <a:pt x="1455" y="2940"/>
                    <a:pt x="1331" y="2955"/>
                  </a:cubicBezTo>
                  <a:cubicBezTo>
                    <a:pt x="1177" y="2955"/>
                    <a:pt x="1084" y="2800"/>
                    <a:pt x="1022" y="2661"/>
                  </a:cubicBezTo>
                  <a:cubicBezTo>
                    <a:pt x="635" y="1795"/>
                    <a:pt x="295" y="913"/>
                    <a:pt x="16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4204075" y="2063325"/>
              <a:ext cx="199175" cy="217750"/>
            </a:xfrm>
            <a:custGeom>
              <a:avLst/>
              <a:gdLst/>
              <a:ahLst/>
              <a:cxnLst/>
              <a:rect l="l" t="t" r="r" b="b"/>
              <a:pathLst>
                <a:path w="7967" h="8710" extrusionOk="0">
                  <a:moveTo>
                    <a:pt x="1779" y="0"/>
                  </a:moveTo>
                  <a:lnTo>
                    <a:pt x="3048" y="3233"/>
                  </a:lnTo>
                  <a:cubicBezTo>
                    <a:pt x="2027" y="2707"/>
                    <a:pt x="1006" y="2166"/>
                    <a:pt x="0" y="1609"/>
                  </a:cubicBezTo>
                  <a:lnTo>
                    <a:pt x="0" y="1609"/>
                  </a:lnTo>
                  <a:cubicBezTo>
                    <a:pt x="635" y="2475"/>
                    <a:pt x="1346" y="3295"/>
                    <a:pt x="2120" y="4053"/>
                  </a:cubicBezTo>
                  <a:cubicBezTo>
                    <a:pt x="3899" y="5801"/>
                    <a:pt x="5941" y="7255"/>
                    <a:pt x="7967" y="8709"/>
                  </a:cubicBezTo>
                  <a:cubicBezTo>
                    <a:pt x="6513" y="6930"/>
                    <a:pt x="4703" y="4749"/>
                    <a:pt x="3527" y="2769"/>
                  </a:cubicBezTo>
                  <a:cubicBezTo>
                    <a:pt x="2970" y="1841"/>
                    <a:pt x="2398" y="897"/>
                    <a:pt x="177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4261700" y="2299600"/>
              <a:ext cx="201125" cy="158600"/>
            </a:xfrm>
            <a:custGeom>
              <a:avLst/>
              <a:gdLst/>
              <a:ahLst/>
              <a:cxnLst/>
              <a:rect l="l" t="t" r="r" b="b"/>
              <a:pathLst>
                <a:path w="8045" h="6344" extrusionOk="0">
                  <a:moveTo>
                    <a:pt x="1903" y="1"/>
                  </a:moveTo>
                  <a:lnTo>
                    <a:pt x="1903" y="1"/>
                  </a:lnTo>
                  <a:cubicBezTo>
                    <a:pt x="2491" y="991"/>
                    <a:pt x="3063" y="1981"/>
                    <a:pt x="3589" y="3002"/>
                  </a:cubicBezTo>
                  <a:cubicBezTo>
                    <a:pt x="3448" y="3073"/>
                    <a:pt x="3297" y="3101"/>
                    <a:pt x="3141" y="3101"/>
                  </a:cubicBezTo>
                  <a:cubicBezTo>
                    <a:pt x="2855" y="3101"/>
                    <a:pt x="2555" y="3004"/>
                    <a:pt x="2274" y="2894"/>
                  </a:cubicBezTo>
                  <a:cubicBezTo>
                    <a:pt x="1501" y="2615"/>
                    <a:pt x="743" y="2290"/>
                    <a:pt x="0" y="1919"/>
                  </a:cubicBezTo>
                  <a:lnTo>
                    <a:pt x="0" y="1919"/>
                  </a:lnTo>
                  <a:cubicBezTo>
                    <a:pt x="928" y="2785"/>
                    <a:pt x="1872" y="3621"/>
                    <a:pt x="2924" y="4332"/>
                  </a:cubicBezTo>
                  <a:cubicBezTo>
                    <a:pt x="4440" y="5384"/>
                    <a:pt x="6188" y="6173"/>
                    <a:pt x="8044" y="6343"/>
                  </a:cubicBezTo>
                  <a:cubicBezTo>
                    <a:pt x="6312" y="4704"/>
                    <a:pt x="4146" y="1997"/>
                    <a:pt x="2367" y="403"/>
                  </a:cubicBezTo>
                  <a:cubicBezTo>
                    <a:pt x="2212" y="264"/>
                    <a:pt x="2058" y="140"/>
                    <a:pt x="1903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4342900" y="2533575"/>
              <a:ext cx="204225" cy="105625"/>
            </a:xfrm>
            <a:custGeom>
              <a:avLst/>
              <a:gdLst/>
              <a:ahLst/>
              <a:cxnLst/>
              <a:rect l="l" t="t" r="r" b="b"/>
              <a:pathLst>
                <a:path w="8169" h="4225" extrusionOk="0">
                  <a:moveTo>
                    <a:pt x="2275" y="1"/>
                  </a:moveTo>
                  <a:lnTo>
                    <a:pt x="2275" y="1"/>
                  </a:lnTo>
                  <a:cubicBezTo>
                    <a:pt x="2770" y="558"/>
                    <a:pt x="3265" y="1130"/>
                    <a:pt x="3729" y="1703"/>
                  </a:cubicBezTo>
                  <a:cubicBezTo>
                    <a:pt x="3822" y="1826"/>
                    <a:pt x="3930" y="1996"/>
                    <a:pt x="3853" y="2136"/>
                  </a:cubicBezTo>
                  <a:cubicBezTo>
                    <a:pt x="3803" y="2235"/>
                    <a:pt x="3674" y="2264"/>
                    <a:pt x="3554" y="2264"/>
                  </a:cubicBezTo>
                  <a:cubicBezTo>
                    <a:pt x="3523" y="2264"/>
                    <a:pt x="3494" y="2263"/>
                    <a:pt x="3466" y="2259"/>
                  </a:cubicBezTo>
                  <a:cubicBezTo>
                    <a:pt x="2306" y="2198"/>
                    <a:pt x="1146" y="2074"/>
                    <a:pt x="1" y="1873"/>
                  </a:cubicBezTo>
                  <a:lnTo>
                    <a:pt x="1" y="1873"/>
                  </a:lnTo>
                  <a:cubicBezTo>
                    <a:pt x="774" y="2306"/>
                    <a:pt x="1579" y="2662"/>
                    <a:pt x="2414" y="2956"/>
                  </a:cubicBezTo>
                  <a:cubicBezTo>
                    <a:pt x="4270" y="3605"/>
                    <a:pt x="6219" y="3946"/>
                    <a:pt x="8169" y="4224"/>
                  </a:cubicBezTo>
                  <a:cubicBezTo>
                    <a:pt x="6622" y="3219"/>
                    <a:pt x="4889" y="1734"/>
                    <a:pt x="3358" y="713"/>
                  </a:cubicBezTo>
                  <a:cubicBezTo>
                    <a:pt x="3002" y="465"/>
                    <a:pt x="2631" y="233"/>
                    <a:pt x="227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4477500" y="2745900"/>
              <a:ext cx="177925" cy="60850"/>
            </a:xfrm>
            <a:custGeom>
              <a:avLst/>
              <a:gdLst/>
              <a:ahLst/>
              <a:cxnLst/>
              <a:rect l="l" t="t" r="r" b="b"/>
              <a:pathLst>
                <a:path w="7117" h="2434" extrusionOk="0">
                  <a:moveTo>
                    <a:pt x="1872" y="1"/>
                  </a:moveTo>
                  <a:cubicBezTo>
                    <a:pt x="2150" y="248"/>
                    <a:pt x="2429" y="496"/>
                    <a:pt x="2707" y="728"/>
                  </a:cubicBezTo>
                  <a:cubicBezTo>
                    <a:pt x="2846" y="851"/>
                    <a:pt x="2986" y="1006"/>
                    <a:pt x="2955" y="1176"/>
                  </a:cubicBezTo>
                  <a:cubicBezTo>
                    <a:pt x="2908" y="1362"/>
                    <a:pt x="2676" y="1439"/>
                    <a:pt x="2475" y="1470"/>
                  </a:cubicBezTo>
                  <a:cubicBezTo>
                    <a:pt x="1655" y="1609"/>
                    <a:pt x="835" y="1702"/>
                    <a:pt x="0" y="1764"/>
                  </a:cubicBezTo>
                  <a:cubicBezTo>
                    <a:pt x="1757" y="2216"/>
                    <a:pt x="3565" y="2433"/>
                    <a:pt x="5374" y="2433"/>
                  </a:cubicBezTo>
                  <a:cubicBezTo>
                    <a:pt x="5795" y="2433"/>
                    <a:pt x="6216" y="2422"/>
                    <a:pt x="6636" y="2398"/>
                  </a:cubicBezTo>
                  <a:cubicBezTo>
                    <a:pt x="6838" y="2383"/>
                    <a:pt x="7085" y="2321"/>
                    <a:pt x="7116" y="2120"/>
                  </a:cubicBezTo>
                  <a:lnTo>
                    <a:pt x="6884" y="1594"/>
                  </a:lnTo>
                  <a:cubicBezTo>
                    <a:pt x="5198" y="1114"/>
                    <a:pt x="3527" y="573"/>
                    <a:pt x="187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4419875" y="2104300"/>
              <a:ext cx="114875" cy="242125"/>
            </a:xfrm>
            <a:custGeom>
              <a:avLst/>
              <a:gdLst/>
              <a:ahLst/>
              <a:cxnLst/>
              <a:rect l="l" t="t" r="r" b="b"/>
              <a:pathLst>
                <a:path w="4595" h="9685" extrusionOk="0">
                  <a:moveTo>
                    <a:pt x="4595" y="1"/>
                  </a:moveTo>
                  <a:lnTo>
                    <a:pt x="4595" y="1"/>
                  </a:lnTo>
                  <a:cubicBezTo>
                    <a:pt x="3775" y="1177"/>
                    <a:pt x="2955" y="2352"/>
                    <a:pt x="2119" y="3528"/>
                  </a:cubicBezTo>
                  <a:cubicBezTo>
                    <a:pt x="2073" y="3590"/>
                    <a:pt x="2011" y="3667"/>
                    <a:pt x="1918" y="3683"/>
                  </a:cubicBezTo>
                  <a:cubicBezTo>
                    <a:pt x="1907" y="3685"/>
                    <a:pt x="1896" y="3685"/>
                    <a:pt x="1886" y="3685"/>
                  </a:cubicBezTo>
                  <a:cubicBezTo>
                    <a:pt x="1724" y="3685"/>
                    <a:pt x="1654" y="3470"/>
                    <a:pt x="1640" y="3296"/>
                  </a:cubicBezTo>
                  <a:cubicBezTo>
                    <a:pt x="1594" y="2801"/>
                    <a:pt x="1563" y="2306"/>
                    <a:pt x="1547" y="1795"/>
                  </a:cubicBezTo>
                  <a:cubicBezTo>
                    <a:pt x="727" y="4379"/>
                    <a:pt x="62" y="6993"/>
                    <a:pt x="0" y="9685"/>
                  </a:cubicBezTo>
                  <a:cubicBezTo>
                    <a:pt x="1068" y="7565"/>
                    <a:pt x="2769" y="4255"/>
                    <a:pt x="3728" y="2089"/>
                  </a:cubicBezTo>
                  <a:cubicBezTo>
                    <a:pt x="4038" y="1409"/>
                    <a:pt x="4332" y="713"/>
                    <a:pt x="459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4489875" y="2281425"/>
              <a:ext cx="84325" cy="254125"/>
            </a:xfrm>
            <a:custGeom>
              <a:avLst/>
              <a:gdLst/>
              <a:ahLst/>
              <a:cxnLst/>
              <a:rect l="l" t="t" r="r" b="b"/>
              <a:pathLst>
                <a:path w="3373" h="10165" extrusionOk="0">
                  <a:moveTo>
                    <a:pt x="1532" y="1"/>
                  </a:moveTo>
                  <a:lnTo>
                    <a:pt x="1532" y="1"/>
                  </a:lnTo>
                  <a:cubicBezTo>
                    <a:pt x="480" y="3265"/>
                    <a:pt x="0" y="6730"/>
                    <a:pt x="155" y="10164"/>
                  </a:cubicBezTo>
                  <a:cubicBezTo>
                    <a:pt x="1145" y="7844"/>
                    <a:pt x="2274" y="4781"/>
                    <a:pt x="3295" y="2476"/>
                  </a:cubicBezTo>
                  <a:cubicBezTo>
                    <a:pt x="3326" y="2430"/>
                    <a:pt x="3342" y="2368"/>
                    <a:pt x="3372" y="2306"/>
                  </a:cubicBezTo>
                  <a:lnTo>
                    <a:pt x="3372" y="2306"/>
                  </a:lnTo>
                  <a:cubicBezTo>
                    <a:pt x="2754" y="3079"/>
                    <a:pt x="2135" y="3853"/>
                    <a:pt x="1501" y="4595"/>
                  </a:cubicBezTo>
                  <a:cubicBezTo>
                    <a:pt x="1160" y="3605"/>
                    <a:pt x="1191" y="2538"/>
                    <a:pt x="1315" y="1501"/>
                  </a:cubicBezTo>
                  <a:cubicBezTo>
                    <a:pt x="1361" y="991"/>
                    <a:pt x="1454" y="496"/>
                    <a:pt x="153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4593125" y="2479450"/>
              <a:ext cx="89350" cy="234775"/>
            </a:xfrm>
            <a:custGeom>
              <a:avLst/>
              <a:gdLst/>
              <a:ahLst/>
              <a:cxnLst/>
              <a:rect l="l" t="t" r="r" b="b"/>
              <a:pathLst>
                <a:path w="3574" h="9391" extrusionOk="0">
                  <a:moveTo>
                    <a:pt x="975" y="0"/>
                  </a:moveTo>
                  <a:cubicBezTo>
                    <a:pt x="202" y="3001"/>
                    <a:pt x="78" y="6265"/>
                    <a:pt x="0" y="9390"/>
                  </a:cubicBezTo>
                  <a:cubicBezTo>
                    <a:pt x="805" y="6745"/>
                    <a:pt x="2321" y="4053"/>
                    <a:pt x="3141" y="1408"/>
                  </a:cubicBezTo>
                  <a:cubicBezTo>
                    <a:pt x="3295" y="944"/>
                    <a:pt x="3435" y="495"/>
                    <a:pt x="3574" y="16"/>
                  </a:cubicBezTo>
                  <a:lnTo>
                    <a:pt x="3574" y="16"/>
                  </a:lnTo>
                  <a:cubicBezTo>
                    <a:pt x="2847" y="1068"/>
                    <a:pt x="2104" y="2104"/>
                    <a:pt x="1315" y="3125"/>
                  </a:cubicBezTo>
                  <a:cubicBezTo>
                    <a:pt x="1099" y="2089"/>
                    <a:pt x="1006" y="1052"/>
                    <a:pt x="975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4700625" y="2673200"/>
              <a:ext cx="69250" cy="199575"/>
            </a:xfrm>
            <a:custGeom>
              <a:avLst/>
              <a:gdLst/>
              <a:ahLst/>
              <a:cxnLst/>
              <a:rect l="l" t="t" r="r" b="b"/>
              <a:pathLst>
                <a:path w="2770" h="7983" extrusionOk="0">
                  <a:moveTo>
                    <a:pt x="2770" y="0"/>
                  </a:moveTo>
                  <a:lnTo>
                    <a:pt x="2770" y="0"/>
                  </a:lnTo>
                  <a:cubicBezTo>
                    <a:pt x="2383" y="975"/>
                    <a:pt x="1996" y="1934"/>
                    <a:pt x="1594" y="2909"/>
                  </a:cubicBezTo>
                  <a:cubicBezTo>
                    <a:pt x="1517" y="3094"/>
                    <a:pt x="1409" y="3311"/>
                    <a:pt x="1208" y="3311"/>
                  </a:cubicBezTo>
                  <a:cubicBezTo>
                    <a:pt x="1201" y="3311"/>
                    <a:pt x="1194" y="3312"/>
                    <a:pt x="1187" y="3312"/>
                  </a:cubicBezTo>
                  <a:cubicBezTo>
                    <a:pt x="982" y="3312"/>
                    <a:pt x="849" y="3088"/>
                    <a:pt x="759" y="2893"/>
                  </a:cubicBezTo>
                  <a:cubicBezTo>
                    <a:pt x="465" y="2182"/>
                    <a:pt x="218" y="1454"/>
                    <a:pt x="32" y="696"/>
                  </a:cubicBezTo>
                  <a:lnTo>
                    <a:pt x="32" y="696"/>
                  </a:lnTo>
                  <a:cubicBezTo>
                    <a:pt x="1" y="3156"/>
                    <a:pt x="310" y="5616"/>
                    <a:pt x="929" y="7983"/>
                  </a:cubicBezTo>
                  <a:cubicBezTo>
                    <a:pt x="1378" y="6296"/>
                    <a:pt x="2089" y="4889"/>
                    <a:pt x="2368" y="3172"/>
                  </a:cubicBezTo>
                  <a:cubicBezTo>
                    <a:pt x="2553" y="2120"/>
                    <a:pt x="2677" y="1052"/>
                    <a:pt x="2770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7" name="Google Shape;547;p9"/>
          <p:cNvGrpSpPr/>
          <p:nvPr/>
        </p:nvGrpSpPr>
        <p:grpSpPr>
          <a:xfrm>
            <a:off x="1134068" y="4796297"/>
            <a:ext cx="356162" cy="456600"/>
            <a:chOff x="3905125" y="2252100"/>
            <a:chExt cx="254875" cy="326750"/>
          </a:xfrm>
        </p:grpSpPr>
        <p:sp>
          <p:nvSpPr>
            <p:cNvPr id="548" name="Google Shape;548;p9"/>
            <p:cNvSpPr/>
            <p:nvPr/>
          </p:nvSpPr>
          <p:spPr>
            <a:xfrm>
              <a:off x="4017675" y="2311600"/>
              <a:ext cx="116425" cy="267250"/>
            </a:xfrm>
            <a:custGeom>
              <a:avLst/>
              <a:gdLst/>
              <a:ahLst/>
              <a:cxnLst/>
              <a:rect l="l" t="t" r="r" b="b"/>
              <a:pathLst>
                <a:path w="4657" h="10690" fill="none" extrusionOk="0">
                  <a:moveTo>
                    <a:pt x="4656" y="10690"/>
                  </a:moveTo>
                  <a:cubicBezTo>
                    <a:pt x="2290" y="7565"/>
                    <a:pt x="681" y="3868"/>
                    <a:pt x="0" y="1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4078000" y="2407900"/>
              <a:ext cx="30575" cy="80475"/>
            </a:xfrm>
            <a:custGeom>
              <a:avLst/>
              <a:gdLst/>
              <a:ahLst/>
              <a:cxnLst/>
              <a:rect l="l" t="t" r="r" b="b"/>
              <a:pathLst>
                <a:path w="1223" h="3219" fill="none" extrusionOk="0">
                  <a:moveTo>
                    <a:pt x="0" y="3218"/>
                  </a:moveTo>
                  <a:cubicBezTo>
                    <a:pt x="248" y="2089"/>
                    <a:pt x="665" y="1006"/>
                    <a:pt x="1222" y="0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3963125" y="2398625"/>
              <a:ext cx="81625" cy="16650"/>
            </a:xfrm>
            <a:custGeom>
              <a:avLst/>
              <a:gdLst/>
              <a:ahLst/>
              <a:cxnLst/>
              <a:rect l="l" t="t" r="r" b="b"/>
              <a:pathLst>
                <a:path w="3265" h="666" fill="none" extrusionOk="0">
                  <a:moveTo>
                    <a:pt x="3265" y="665"/>
                  </a:moveTo>
                  <a:cubicBezTo>
                    <a:pt x="2244" y="217"/>
                    <a:pt x="1115" y="0"/>
                    <a:pt x="1" y="31"/>
                  </a:cubicBezTo>
                </a:path>
              </a:pathLst>
            </a:custGeom>
            <a:noFill/>
            <a:ln w="73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3905125" y="2374625"/>
              <a:ext cx="63450" cy="55725"/>
            </a:xfrm>
            <a:custGeom>
              <a:avLst/>
              <a:gdLst/>
              <a:ahLst/>
              <a:cxnLst/>
              <a:rect l="l" t="t" r="r" b="b"/>
              <a:pathLst>
                <a:path w="2538" h="2229" extrusionOk="0">
                  <a:moveTo>
                    <a:pt x="1281" y="1"/>
                  </a:moveTo>
                  <a:cubicBezTo>
                    <a:pt x="1133" y="1"/>
                    <a:pt x="982" y="31"/>
                    <a:pt x="836" y="94"/>
                  </a:cubicBezTo>
                  <a:cubicBezTo>
                    <a:pt x="279" y="326"/>
                    <a:pt x="0" y="976"/>
                    <a:pt x="248" y="1548"/>
                  </a:cubicBezTo>
                  <a:cubicBezTo>
                    <a:pt x="421" y="1974"/>
                    <a:pt x="834" y="2229"/>
                    <a:pt x="1263" y="2229"/>
                  </a:cubicBezTo>
                  <a:cubicBezTo>
                    <a:pt x="1411" y="2229"/>
                    <a:pt x="1560" y="2199"/>
                    <a:pt x="1702" y="2136"/>
                  </a:cubicBezTo>
                  <a:cubicBezTo>
                    <a:pt x="2274" y="1904"/>
                    <a:pt x="2537" y="1254"/>
                    <a:pt x="2305" y="682"/>
                  </a:cubicBezTo>
                  <a:cubicBezTo>
                    <a:pt x="2121" y="255"/>
                    <a:pt x="1714" y="1"/>
                    <a:pt x="1281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3917125" y="2384975"/>
              <a:ext cx="39850" cy="35050"/>
            </a:xfrm>
            <a:custGeom>
              <a:avLst/>
              <a:gdLst/>
              <a:ahLst/>
              <a:cxnLst/>
              <a:rect l="l" t="t" r="r" b="b"/>
              <a:pathLst>
                <a:path w="1594" h="1402" extrusionOk="0">
                  <a:moveTo>
                    <a:pt x="793" y="0"/>
                  </a:moveTo>
                  <a:cubicBezTo>
                    <a:pt x="704" y="0"/>
                    <a:pt x="614" y="17"/>
                    <a:pt x="526" y="51"/>
                  </a:cubicBezTo>
                  <a:cubicBezTo>
                    <a:pt x="170" y="206"/>
                    <a:pt x="0" y="623"/>
                    <a:pt x="155" y="979"/>
                  </a:cubicBezTo>
                  <a:cubicBezTo>
                    <a:pt x="260" y="1247"/>
                    <a:pt x="523" y="1401"/>
                    <a:pt x="798" y="1401"/>
                  </a:cubicBezTo>
                  <a:cubicBezTo>
                    <a:pt x="888" y="1401"/>
                    <a:pt x="980" y="1385"/>
                    <a:pt x="1067" y="1351"/>
                  </a:cubicBezTo>
                  <a:cubicBezTo>
                    <a:pt x="1423" y="1196"/>
                    <a:pt x="1593" y="778"/>
                    <a:pt x="1439" y="422"/>
                  </a:cubicBezTo>
                  <a:cubicBezTo>
                    <a:pt x="1322" y="154"/>
                    <a:pt x="1065" y="0"/>
                    <a:pt x="793" y="0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3922150" y="2374700"/>
              <a:ext cx="42950" cy="30025"/>
            </a:xfrm>
            <a:custGeom>
              <a:avLst/>
              <a:gdLst/>
              <a:ahLst/>
              <a:cxnLst/>
              <a:rect l="l" t="t" r="r" b="b"/>
              <a:pathLst>
                <a:path w="1718" h="1201" extrusionOk="0">
                  <a:moveTo>
                    <a:pt x="595" y="0"/>
                  </a:moveTo>
                  <a:cubicBezTo>
                    <a:pt x="448" y="0"/>
                    <a:pt x="298" y="30"/>
                    <a:pt x="155" y="91"/>
                  </a:cubicBezTo>
                  <a:cubicBezTo>
                    <a:pt x="124" y="106"/>
                    <a:pt x="77" y="122"/>
                    <a:pt x="47" y="137"/>
                  </a:cubicBezTo>
                  <a:cubicBezTo>
                    <a:pt x="31" y="153"/>
                    <a:pt x="16" y="168"/>
                    <a:pt x="0" y="168"/>
                  </a:cubicBezTo>
                  <a:cubicBezTo>
                    <a:pt x="0" y="276"/>
                    <a:pt x="31" y="385"/>
                    <a:pt x="77" y="478"/>
                  </a:cubicBezTo>
                  <a:cubicBezTo>
                    <a:pt x="93" y="524"/>
                    <a:pt x="108" y="555"/>
                    <a:pt x="124" y="586"/>
                  </a:cubicBezTo>
                  <a:cubicBezTo>
                    <a:pt x="186" y="679"/>
                    <a:pt x="248" y="772"/>
                    <a:pt x="310" y="849"/>
                  </a:cubicBezTo>
                  <a:cubicBezTo>
                    <a:pt x="418" y="942"/>
                    <a:pt x="526" y="1034"/>
                    <a:pt x="665" y="1096"/>
                  </a:cubicBezTo>
                  <a:cubicBezTo>
                    <a:pt x="758" y="1143"/>
                    <a:pt x="866" y="1174"/>
                    <a:pt x="975" y="1189"/>
                  </a:cubicBezTo>
                  <a:cubicBezTo>
                    <a:pt x="1029" y="1197"/>
                    <a:pt x="1083" y="1201"/>
                    <a:pt x="1135" y="1201"/>
                  </a:cubicBezTo>
                  <a:cubicBezTo>
                    <a:pt x="1187" y="1201"/>
                    <a:pt x="1238" y="1197"/>
                    <a:pt x="1284" y="1189"/>
                  </a:cubicBezTo>
                  <a:cubicBezTo>
                    <a:pt x="1392" y="1174"/>
                    <a:pt x="1501" y="1158"/>
                    <a:pt x="1609" y="1112"/>
                  </a:cubicBezTo>
                  <a:cubicBezTo>
                    <a:pt x="1640" y="1096"/>
                    <a:pt x="1671" y="1081"/>
                    <a:pt x="1702" y="1065"/>
                  </a:cubicBezTo>
                  <a:lnTo>
                    <a:pt x="1717" y="1065"/>
                  </a:lnTo>
                  <a:lnTo>
                    <a:pt x="1702" y="957"/>
                  </a:lnTo>
                  <a:cubicBezTo>
                    <a:pt x="1686" y="911"/>
                    <a:pt x="1686" y="864"/>
                    <a:pt x="1671" y="818"/>
                  </a:cubicBezTo>
                  <a:cubicBezTo>
                    <a:pt x="1671" y="802"/>
                    <a:pt x="1655" y="772"/>
                    <a:pt x="1655" y="756"/>
                  </a:cubicBezTo>
                  <a:cubicBezTo>
                    <a:pt x="1655" y="741"/>
                    <a:pt x="1640" y="741"/>
                    <a:pt x="1640" y="725"/>
                  </a:cubicBezTo>
                  <a:cubicBezTo>
                    <a:pt x="1640" y="710"/>
                    <a:pt x="1624" y="694"/>
                    <a:pt x="1624" y="679"/>
                  </a:cubicBezTo>
                  <a:cubicBezTo>
                    <a:pt x="1578" y="570"/>
                    <a:pt x="1516" y="478"/>
                    <a:pt x="1454" y="385"/>
                  </a:cubicBezTo>
                  <a:cubicBezTo>
                    <a:pt x="1423" y="369"/>
                    <a:pt x="1408" y="354"/>
                    <a:pt x="1392" y="338"/>
                  </a:cubicBezTo>
                  <a:cubicBezTo>
                    <a:pt x="1185" y="121"/>
                    <a:pt x="895" y="0"/>
                    <a:pt x="595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3928325" y="2396575"/>
              <a:ext cx="36775" cy="33925"/>
            </a:xfrm>
            <a:custGeom>
              <a:avLst/>
              <a:gdLst/>
              <a:ahLst/>
              <a:cxnLst/>
              <a:rect l="l" t="t" r="r" b="b"/>
              <a:pathLst>
                <a:path w="1471" h="1357" extrusionOk="0">
                  <a:moveTo>
                    <a:pt x="1086" y="1"/>
                  </a:moveTo>
                  <a:cubicBezTo>
                    <a:pt x="1059" y="1"/>
                    <a:pt x="1033" y="2"/>
                    <a:pt x="1006" y="5"/>
                  </a:cubicBezTo>
                  <a:cubicBezTo>
                    <a:pt x="898" y="5"/>
                    <a:pt x="805" y="20"/>
                    <a:pt x="697" y="67"/>
                  </a:cubicBezTo>
                  <a:cubicBezTo>
                    <a:pt x="681" y="67"/>
                    <a:pt x="666" y="67"/>
                    <a:pt x="650" y="82"/>
                  </a:cubicBezTo>
                  <a:cubicBezTo>
                    <a:pt x="558" y="113"/>
                    <a:pt x="480" y="159"/>
                    <a:pt x="418" y="221"/>
                  </a:cubicBezTo>
                  <a:cubicBezTo>
                    <a:pt x="295" y="314"/>
                    <a:pt x="202" y="422"/>
                    <a:pt x="124" y="562"/>
                  </a:cubicBezTo>
                  <a:cubicBezTo>
                    <a:pt x="78" y="655"/>
                    <a:pt x="47" y="747"/>
                    <a:pt x="32" y="856"/>
                  </a:cubicBezTo>
                  <a:cubicBezTo>
                    <a:pt x="1" y="1010"/>
                    <a:pt x="1" y="1165"/>
                    <a:pt x="47" y="1304"/>
                  </a:cubicBezTo>
                  <a:cubicBezTo>
                    <a:pt x="78" y="1320"/>
                    <a:pt x="93" y="1320"/>
                    <a:pt x="124" y="1335"/>
                  </a:cubicBezTo>
                  <a:cubicBezTo>
                    <a:pt x="171" y="1335"/>
                    <a:pt x="217" y="1351"/>
                    <a:pt x="264" y="1351"/>
                  </a:cubicBezTo>
                  <a:lnTo>
                    <a:pt x="279" y="1351"/>
                  </a:lnTo>
                  <a:cubicBezTo>
                    <a:pt x="310" y="1354"/>
                    <a:pt x="342" y="1356"/>
                    <a:pt x="375" y="1356"/>
                  </a:cubicBezTo>
                  <a:cubicBezTo>
                    <a:pt x="472" y="1356"/>
                    <a:pt x="577" y="1339"/>
                    <a:pt x="681" y="1304"/>
                  </a:cubicBezTo>
                  <a:cubicBezTo>
                    <a:pt x="712" y="1289"/>
                    <a:pt x="743" y="1273"/>
                    <a:pt x="774" y="1258"/>
                  </a:cubicBezTo>
                  <a:cubicBezTo>
                    <a:pt x="882" y="1211"/>
                    <a:pt x="991" y="1165"/>
                    <a:pt x="1068" y="1088"/>
                  </a:cubicBezTo>
                  <a:cubicBezTo>
                    <a:pt x="1083" y="1072"/>
                    <a:pt x="1114" y="1057"/>
                    <a:pt x="1130" y="1041"/>
                  </a:cubicBezTo>
                  <a:cubicBezTo>
                    <a:pt x="1223" y="933"/>
                    <a:pt x="1300" y="825"/>
                    <a:pt x="1362" y="701"/>
                  </a:cubicBezTo>
                  <a:cubicBezTo>
                    <a:pt x="1377" y="655"/>
                    <a:pt x="1408" y="608"/>
                    <a:pt x="1424" y="562"/>
                  </a:cubicBezTo>
                  <a:cubicBezTo>
                    <a:pt x="1455" y="438"/>
                    <a:pt x="1470" y="314"/>
                    <a:pt x="1455" y="190"/>
                  </a:cubicBezTo>
                  <a:lnTo>
                    <a:pt x="1470" y="190"/>
                  </a:lnTo>
                  <a:lnTo>
                    <a:pt x="1455" y="82"/>
                  </a:lnTo>
                  <a:cubicBezTo>
                    <a:pt x="1339" y="31"/>
                    <a:pt x="1213" y="1"/>
                    <a:pt x="1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3980925" y="2252100"/>
              <a:ext cx="63825" cy="55900"/>
            </a:xfrm>
            <a:custGeom>
              <a:avLst/>
              <a:gdLst/>
              <a:ahLst/>
              <a:cxnLst/>
              <a:rect l="l" t="t" r="r" b="b"/>
              <a:pathLst>
                <a:path w="2553" h="2236" extrusionOk="0">
                  <a:moveTo>
                    <a:pt x="1282" y="1"/>
                  </a:moveTo>
                  <a:cubicBezTo>
                    <a:pt x="1112" y="1"/>
                    <a:pt x="938" y="40"/>
                    <a:pt x="774" y="122"/>
                  </a:cubicBezTo>
                  <a:cubicBezTo>
                    <a:pt x="233" y="385"/>
                    <a:pt x="0" y="1066"/>
                    <a:pt x="279" y="1607"/>
                  </a:cubicBezTo>
                  <a:cubicBezTo>
                    <a:pt x="477" y="2004"/>
                    <a:pt x="872" y="2236"/>
                    <a:pt x="1284" y="2236"/>
                  </a:cubicBezTo>
                  <a:cubicBezTo>
                    <a:pt x="1450" y="2236"/>
                    <a:pt x="1619" y="2198"/>
                    <a:pt x="1779" y="2118"/>
                  </a:cubicBezTo>
                  <a:cubicBezTo>
                    <a:pt x="2321" y="1839"/>
                    <a:pt x="2553" y="1174"/>
                    <a:pt x="2274" y="617"/>
                  </a:cubicBezTo>
                  <a:cubicBezTo>
                    <a:pt x="2078" y="224"/>
                    <a:pt x="1689" y="1"/>
                    <a:pt x="1282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3992925" y="2262425"/>
              <a:ext cx="39850" cy="35150"/>
            </a:xfrm>
            <a:custGeom>
              <a:avLst/>
              <a:gdLst/>
              <a:ahLst/>
              <a:cxnLst/>
              <a:rect l="l" t="t" r="r" b="b"/>
              <a:pathLst>
                <a:path w="1594" h="1406" extrusionOk="0">
                  <a:moveTo>
                    <a:pt x="799" y="1"/>
                  </a:moveTo>
                  <a:cubicBezTo>
                    <a:pt x="693" y="1"/>
                    <a:pt x="584" y="26"/>
                    <a:pt x="480" y="80"/>
                  </a:cubicBezTo>
                  <a:cubicBezTo>
                    <a:pt x="139" y="250"/>
                    <a:pt x="0" y="668"/>
                    <a:pt x="170" y="1008"/>
                  </a:cubicBezTo>
                  <a:cubicBezTo>
                    <a:pt x="291" y="1262"/>
                    <a:pt x="538" y="1406"/>
                    <a:pt x="799" y="1406"/>
                  </a:cubicBezTo>
                  <a:cubicBezTo>
                    <a:pt x="904" y="1406"/>
                    <a:pt x="1012" y="1382"/>
                    <a:pt x="1114" y="1333"/>
                  </a:cubicBezTo>
                  <a:cubicBezTo>
                    <a:pt x="1454" y="1163"/>
                    <a:pt x="1593" y="730"/>
                    <a:pt x="1423" y="390"/>
                  </a:cubicBezTo>
                  <a:cubicBezTo>
                    <a:pt x="1303" y="149"/>
                    <a:pt x="1058" y="1"/>
                    <a:pt x="799" y="1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4011475" y="2263650"/>
              <a:ext cx="29800" cy="44100"/>
            </a:xfrm>
            <a:custGeom>
              <a:avLst/>
              <a:gdLst/>
              <a:ahLst/>
              <a:cxnLst/>
              <a:rect l="l" t="t" r="r" b="b"/>
              <a:pathLst>
                <a:path w="1192" h="1764" extrusionOk="0">
                  <a:moveTo>
                    <a:pt x="960" y="0"/>
                  </a:moveTo>
                  <a:cubicBezTo>
                    <a:pt x="851" y="16"/>
                    <a:pt x="743" y="47"/>
                    <a:pt x="650" y="93"/>
                  </a:cubicBezTo>
                  <a:cubicBezTo>
                    <a:pt x="619" y="109"/>
                    <a:pt x="573" y="140"/>
                    <a:pt x="542" y="155"/>
                  </a:cubicBezTo>
                  <a:cubicBezTo>
                    <a:pt x="449" y="217"/>
                    <a:pt x="372" y="279"/>
                    <a:pt x="310" y="356"/>
                  </a:cubicBezTo>
                  <a:cubicBezTo>
                    <a:pt x="202" y="464"/>
                    <a:pt x="124" y="588"/>
                    <a:pt x="78" y="727"/>
                  </a:cubicBezTo>
                  <a:cubicBezTo>
                    <a:pt x="47" y="820"/>
                    <a:pt x="16" y="929"/>
                    <a:pt x="1" y="1037"/>
                  </a:cubicBezTo>
                  <a:cubicBezTo>
                    <a:pt x="1" y="1145"/>
                    <a:pt x="1" y="1253"/>
                    <a:pt x="16" y="1346"/>
                  </a:cubicBezTo>
                  <a:cubicBezTo>
                    <a:pt x="31" y="1454"/>
                    <a:pt x="78" y="1563"/>
                    <a:pt x="124" y="1656"/>
                  </a:cubicBezTo>
                  <a:cubicBezTo>
                    <a:pt x="140" y="1702"/>
                    <a:pt x="155" y="1733"/>
                    <a:pt x="171" y="1764"/>
                  </a:cubicBezTo>
                  <a:lnTo>
                    <a:pt x="279" y="1748"/>
                  </a:lnTo>
                  <a:cubicBezTo>
                    <a:pt x="294" y="1733"/>
                    <a:pt x="310" y="1733"/>
                    <a:pt x="341" y="1733"/>
                  </a:cubicBezTo>
                  <a:cubicBezTo>
                    <a:pt x="372" y="1717"/>
                    <a:pt x="418" y="1702"/>
                    <a:pt x="449" y="1702"/>
                  </a:cubicBezTo>
                  <a:cubicBezTo>
                    <a:pt x="480" y="1687"/>
                    <a:pt x="527" y="1671"/>
                    <a:pt x="557" y="1656"/>
                  </a:cubicBezTo>
                  <a:cubicBezTo>
                    <a:pt x="805" y="1532"/>
                    <a:pt x="975" y="1331"/>
                    <a:pt x="1083" y="1099"/>
                  </a:cubicBezTo>
                  <a:cubicBezTo>
                    <a:pt x="1114" y="1021"/>
                    <a:pt x="1130" y="959"/>
                    <a:pt x="1145" y="882"/>
                  </a:cubicBezTo>
                  <a:cubicBezTo>
                    <a:pt x="1192" y="650"/>
                    <a:pt x="1176" y="387"/>
                    <a:pt x="1052" y="155"/>
                  </a:cubicBezTo>
                  <a:cubicBezTo>
                    <a:pt x="1037" y="124"/>
                    <a:pt x="1022" y="93"/>
                    <a:pt x="1006" y="78"/>
                  </a:cubicBezTo>
                  <a:cubicBezTo>
                    <a:pt x="991" y="47"/>
                    <a:pt x="975" y="16"/>
                    <a:pt x="960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3984800" y="2272775"/>
              <a:ext cx="35200" cy="34975"/>
            </a:xfrm>
            <a:custGeom>
              <a:avLst/>
              <a:gdLst/>
              <a:ahLst/>
              <a:cxnLst/>
              <a:rect l="l" t="t" r="r" b="b"/>
              <a:pathLst>
                <a:path w="1408" h="1399" extrusionOk="0">
                  <a:moveTo>
                    <a:pt x="366" y="1"/>
                  </a:moveTo>
                  <a:cubicBezTo>
                    <a:pt x="254" y="1"/>
                    <a:pt x="147" y="18"/>
                    <a:pt x="31" y="53"/>
                  </a:cubicBezTo>
                  <a:cubicBezTo>
                    <a:pt x="16" y="99"/>
                    <a:pt x="16" y="130"/>
                    <a:pt x="16" y="177"/>
                  </a:cubicBezTo>
                  <a:cubicBezTo>
                    <a:pt x="0" y="208"/>
                    <a:pt x="0" y="254"/>
                    <a:pt x="0" y="285"/>
                  </a:cubicBezTo>
                  <a:cubicBezTo>
                    <a:pt x="0" y="331"/>
                    <a:pt x="0" y="378"/>
                    <a:pt x="16" y="409"/>
                  </a:cubicBezTo>
                  <a:cubicBezTo>
                    <a:pt x="16" y="455"/>
                    <a:pt x="16" y="502"/>
                    <a:pt x="31" y="533"/>
                  </a:cubicBezTo>
                  <a:cubicBezTo>
                    <a:pt x="47" y="564"/>
                    <a:pt x="47" y="594"/>
                    <a:pt x="62" y="625"/>
                  </a:cubicBezTo>
                  <a:cubicBezTo>
                    <a:pt x="62" y="656"/>
                    <a:pt x="78" y="672"/>
                    <a:pt x="78" y="703"/>
                  </a:cubicBezTo>
                  <a:cubicBezTo>
                    <a:pt x="93" y="718"/>
                    <a:pt x="93" y="734"/>
                    <a:pt x="108" y="749"/>
                  </a:cubicBezTo>
                  <a:lnTo>
                    <a:pt x="124" y="780"/>
                  </a:lnTo>
                  <a:cubicBezTo>
                    <a:pt x="155" y="826"/>
                    <a:pt x="170" y="873"/>
                    <a:pt x="201" y="919"/>
                  </a:cubicBezTo>
                  <a:cubicBezTo>
                    <a:pt x="418" y="1229"/>
                    <a:pt x="758" y="1399"/>
                    <a:pt x="1129" y="1399"/>
                  </a:cubicBezTo>
                  <a:lnTo>
                    <a:pt x="1238" y="1399"/>
                  </a:lnTo>
                  <a:lnTo>
                    <a:pt x="1346" y="1383"/>
                  </a:lnTo>
                  <a:cubicBezTo>
                    <a:pt x="1392" y="1244"/>
                    <a:pt x="1408" y="1089"/>
                    <a:pt x="1392" y="935"/>
                  </a:cubicBezTo>
                  <a:cubicBezTo>
                    <a:pt x="1392" y="826"/>
                    <a:pt x="1361" y="718"/>
                    <a:pt x="1315" y="625"/>
                  </a:cubicBezTo>
                  <a:cubicBezTo>
                    <a:pt x="1315" y="610"/>
                    <a:pt x="1300" y="594"/>
                    <a:pt x="1300" y="579"/>
                  </a:cubicBezTo>
                  <a:cubicBezTo>
                    <a:pt x="1253" y="502"/>
                    <a:pt x="1207" y="424"/>
                    <a:pt x="1145" y="362"/>
                  </a:cubicBezTo>
                  <a:cubicBezTo>
                    <a:pt x="1052" y="239"/>
                    <a:pt x="928" y="146"/>
                    <a:pt x="789" y="84"/>
                  </a:cubicBezTo>
                  <a:cubicBezTo>
                    <a:pt x="696" y="53"/>
                    <a:pt x="588" y="22"/>
                    <a:pt x="480" y="7"/>
                  </a:cubicBezTo>
                  <a:cubicBezTo>
                    <a:pt x="441" y="3"/>
                    <a:pt x="403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4096550" y="2362500"/>
              <a:ext cx="63450" cy="55775"/>
            </a:xfrm>
            <a:custGeom>
              <a:avLst/>
              <a:gdLst/>
              <a:ahLst/>
              <a:cxnLst/>
              <a:rect l="l" t="t" r="r" b="b"/>
              <a:pathLst>
                <a:path w="2538" h="2231" extrusionOk="0">
                  <a:moveTo>
                    <a:pt x="1272" y="1"/>
                  </a:moveTo>
                  <a:cubicBezTo>
                    <a:pt x="915" y="1"/>
                    <a:pt x="562" y="169"/>
                    <a:pt x="341" y="486"/>
                  </a:cubicBezTo>
                  <a:cubicBezTo>
                    <a:pt x="1" y="997"/>
                    <a:pt x="125" y="1693"/>
                    <a:pt x="635" y="2033"/>
                  </a:cubicBezTo>
                  <a:cubicBezTo>
                    <a:pt x="828" y="2167"/>
                    <a:pt x="1047" y="2231"/>
                    <a:pt x="1264" y="2231"/>
                  </a:cubicBezTo>
                  <a:cubicBezTo>
                    <a:pt x="1622" y="2231"/>
                    <a:pt x="1976" y="2057"/>
                    <a:pt x="2197" y="1739"/>
                  </a:cubicBezTo>
                  <a:cubicBezTo>
                    <a:pt x="2538" y="1229"/>
                    <a:pt x="2414" y="548"/>
                    <a:pt x="1904" y="192"/>
                  </a:cubicBezTo>
                  <a:cubicBezTo>
                    <a:pt x="1710" y="63"/>
                    <a:pt x="1490" y="1"/>
                    <a:pt x="1272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4108150" y="2372750"/>
              <a:ext cx="40250" cy="35125"/>
            </a:xfrm>
            <a:custGeom>
              <a:avLst/>
              <a:gdLst/>
              <a:ahLst/>
              <a:cxnLst/>
              <a:rect l="l" t="t" r="r" b="b"/>
              <a:pathLst>
                <a:path w="1610" h="1405" extrusionOk="0">
                  <a:moveTo>
                    <a:pt x="808" y="0"/>
                  </a:moveTo>
                  <a:cubicBezTo>
                    <a:pt x="585" y="0"/>
                    <a:pt x="367" y="107"/>
                    <a:pt x="233" y="308"/>
                  </a:cubicBezTo>
                  <a:cubicBezTo>
                    <a:pt x="1" y="633"/>
                    <a:pt x="94" y="1066"/>
                    <a:pt x="403" y="1283"/>
                  </a:cubicBezTo>
                  <a:cubicBezTo>
                    <a:pt x="526" y="1365"/>
                    <a:pt x="665" y="1405"/>
                    <a:pt x="802" y="1405"/>
                  </a:cubicBezTo>
                  <a:cubicBezTo>
                    <a:pt x="1026" y="1405"/>
                    <a:pt x="1243" y="1298"/>
                    <a:pt x="1378" y="1097"/>
                  </a:cubicBezTo>
                  <a:cubicBezTo>
                    <a:pt x="1610" y="788"/>
                    <a:pt x="1517" y="339"/>
                    <a:pt x="1207" y="122"/>
                  </a:cubicBezTo>
                  <a:cubicBezTo>
                    <a:pt x="1084" y="40"/>
                    <a:pt x="945" y="0"/>
                    <a:pt x="808" y="0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4105450" y="2391400"/>
              <a:ext cx="48375" cy="26875"/>
            </a:xfrm>
            <a:custGeom>
              <a:avLst/>
              <a:gdLst/>
              <a:ahLst/>
              <a:cxnLst/>
              <a:rect l="l" t="t" r="r" b="b"/>
              <a:pathLst>
                <a:path w="1935" h="1075" extrusionOk="0">
                  <a:moveTo>
                    <a:pt x="1046" y="1"/>
                  </a:moveTo>
                  <a:cubicBezTo>
                    <a:pt x="985" y="1"/>
                    <a:pt x="925" y="4"/>
                    <a:pt x="867" y="11"/>
                  </a:cubicBezTo>
                  <a:cubicBezTo>
                    <a:pt x="759" y="26"/>
                    <a:pt x="650" y="57"/>
                    <a:pt x="557" y="104"/>
                  </a:cubicBezTo>
                  <a:cubicBezTo>
                    <a:pt x="465" y="150"/>
                    <a:pt x="372" y="196"/>
                    <a:pt x="279" y="274"/>
                  </a:cubicBezTo>
                  <a:cubicBezTo>
                    <a:pt x="202" y="336"/>
                    <a:pt x="124" y="413"/>
                    <a:pt x="62" y="506"/>
                  </a:cubicBezTo>
                  <a:cubicBezTo>
                    <a:pt x="47" y="537"/>
                    <a:pt x="16" y="568"/>
                    <a:pt x="1" y="599"/>
                  </a:cubicBezTo>
                  <a:lnTo>
                    <a:pt x="78" y="691"/>
                  </a:lnTo>
                  <a:cubicBezTo>
                    <a:pt x="124" y="753"/>
                    <a:pt x="202" y="831"/>
                    <a:pt x="279" y="877"/>
                  </a:cubicBezTo>
                  <a:cubicBezTo>
                    <a:pt x="472" y="1011"/>
                    <a:pt x="691" y="1075"/>
                    <a:pt x="908" y="1075"/>
                  </a:cubicBezTo>
                  <a:cubicBezTo>
                    <a:pt x="1266" y="1075"/>
                    <a:pt x="1620" y="901"/>
                    <a:pt x="1841" y="583"/>
                  </a:cubicBezTo>
                  <a:cubicBezTo>
                    <a:pt x="1872" y="537"/>
                    <a:pt x="1903" y="490"/>
                    <a:pt x="1919" y="444"/>
                  </a:cubicBezTo>
                  <a:cubicBezTo>
                    <a:pt x="1919" y="428"/>
                    <a:pt x="1919" y="428"/>
                    <a:pt x="1934" y="428"/>
                  </a:cubicBezTo>
                  <a:lnTo>
                    <a:pt x="1919" y="428"/>
                  </a:lnTo>
                  <a:cubicBezTo>
                    <a:pt x="1857" y="336"/>
                    <a:pt x="1780" y="274"/>
                    <a:pt x="1687" y="212"/>
                  </a:cubicBezTo>
                  <a:cubicBezTo>
                    <a:pt x="1656" y="181"/>
                    <a:pt x="1625" y="165"/>
                    <a:pt x="1594" y="150"/>
                  </a:cubicBezTo>
                  <a:cubicBezTo>
                    <a:pt x="1501" y="88"/>
                    <a:pt x="1393" y="57"/>
                    <a:pt x="1300" y="26"/>
                  </a:cubicBezTo>
                  <a:cubicBezTo>
                    <a:pt x="1218" y="8"/>
                    <a:pt x="1132" y="1"/>
                    <a:pt x="1046" y="1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4100425" y="2363800"/>
              <a:ext cx="28250" cy="44900"/>
            </a:xfrm>
            <a:custGeom>
              <a:avLst/>
              <a:gdLst/>
              <a:ahLst/>
              <a:cxnLst/>
              <a:rect l="l" t="t" r="r" b="b"/>
              <a:pathLst>
                <a:path w="1130" h="1796" extrusionOk="0">
                  <a:moveTo>
                    <a:pt x="789" y="1"/>
                  </a:moveTo>
                  <a:cubicBezTo>
                    <a:pt x="728" y="16"/>
                    <a:pt x="666" y="32"/>
                    <a:pt x="619" y="63"/>
                  </a:cubicBezTo>
                  <a:cubicBezTo>
                    <a:pt x="588" y="78"/>
                    <a:pt x="557" y="94"/>
                    <a:pt x="526" y="109"/>
                  </a:cubicBezTo>
                  <a:cubicBezTo>
                    <a:pt x="511" y="125"/>
                    <a:pt x="480" y="140"/>
                    <a:pt x="465" y="156"/>
                  </a:cubicBezTo>
                  <a:cubicBezTo>
                    <a:pt x="434" y="187"/>
                    <a:pt x="403" y="202"/>
                    <a:pt x="387" y="217"/>
                  </a:cubicBezTo>
                  <a:lnTo>
                    <a:pt x="372" y="217"/>
                  </a:lnTo>
                  <a:cubicBezTo>
                    <a:pt x="356" y="248"/>
                    <a:pt x="341" y="264"/>
                    <a:pt x="310" y="279"/>
                  </a:cubicBezTo>
                  <a:cubicBezTo>
                    <a:pt x="294" y="310"/>
                    <a:pt x="263" y="326"/>
                    <a:pt x="248" y="357"/>
                  </a:cubicBezTo>
                  <a:cubicBezTo>
                    <a:pt x="233" y="388"/>
                    <a:pt x="217" y="403"/>
                    <a:pt x="186" y="434"/>
                  </a:cubicBezTo>
                  <a:cubicBezTo>
                    <a:pt x="109" y="558"/>
                    <a:pt x="62" y="682"/>
                    <a:pt x="31" y="821"/>
                  </a:cubicBezTo>
                  <a:cubicBezTo>
                    <a:pt x="0" y="929"/>
                    <a:pt x="0" y="1037"/>
                    <a:pt x="0" y="1146"/>
                  </a:cubicBezTo>
                  <a:cubicBezTo>
                    <a:pt x="0" y="1177"/>
                    <a:pt x="0" y="1208"/>
                    <a:pt x="16" y="1238"/>
                  </a:cubicBezTo>
                  <a:cubicBezTo>
                    <a:pt x="31" y="1409"/>
                    <a:pt x="93" y="1563"/>
                    <a:pt x="202" y="1703"/>
                  </a:cubicBezTo>
                  <a:lnTo>
                    <a:pt x="279" y="1795"/>
                  </a:lnTo>
                  <a:cubicBezTo>
                    <a:pt x="418" y="1764"/>
                    <a:pt x="557" y="1703"/>
                    <a:pt x="697" y="1625"/>
                  </a:cubicBezTo>
                  <a:cubicBezTo>
                    <a:pt x="774" y="1563"/>
                    <a:pt x="851" y="1486"/>
                    <a:pt x="913" y="1393"/>
                  </a:cubicBezTo>
                  <a:cubicBezTo>
                    <a:pt x="929" y="1378"/>
                    <a:pt x="944" y="1378"/>
                    <a:pt x="944" y="1362"/>
                  </a:cubicBezTo>
                  <a:cubicBezTo>
                    <a:pt x="991" y="1285"/>
                    <a:pt x="1037" y="1208"/>
                    <a:pt x="1068" y="1115"/>
                  </a:cubicBezTo>
                  <a:cubicBezTo>
                    <a:pt x="1114" y="975"/>
                    <a:pt x="1130" y="821"/>
                    <a:pt x="1114" y="666"/>
                  </a:cubicBezTo>
                  <a:cubicBezTo>
                    <a:pt x="1114" y="573"/>
                    <a:pt x="1083" y="465"/>
                    <a:pt x="1052" y="372"/>
                  </a:cubicBezTo>
                  <a:lnTo>
                    <a:pt x="1037" y="372"/>
                  </a:lnTo>
                  <a:cubicBezTo>
                    <a:pt x="991" y="233"/>
                    <a:pt x="898" y="109"/>
                    <a:pt x="7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0"/>
          <p:cNvSpPr txBox="1"/>
          <p:nvPr>
            <p:ph type="title"/>
          </p:nvPr>
        </p:nvSpPr>
        <p:spPr>
          <a:xfrm>
            <a:off x="1663150" y="937725"/>
            <a:ext cx="4071900" cy="116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accent4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8" Type="http://schemas.openxmlformats.org/officeDocument/2006/relationships/theme" Target="../theme/theme1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ua One"/>
              <a:buNone/>
              <a:defRPr sz="30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ua One"/>
              <a:buNone/>
              <a:defRPr sz="35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ua One"/>
              <a:buNone/>
              <a:defRPr sz="35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ua One"/>
              <a:buNone/>
              <a:defRPr sz="35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ua One"/>
              <a:buNone/>
              <a:defRPr sz="35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ua One"/>
              <a:buNone/>
              <a:defRPr sz="35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ua One"/>
              <a:buNone/>
              <a:defRPr sz="35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ua One"/>
              <a:buNone/>
              <a:defRPr sz="35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ua One"/>
              <a:buNone/>
              <a:defRPr sz="35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Times New Roman" panose="02020603050405020304" charset="0"/>
          <a:ea typeface="Times New Roman" panose="02020603050405020304" charset="0"/>
          <a:cs typeface="Times New Roman" panose="02020603050405020304" charset="0"/>
          <a:sym typeface="Times New Roman" panose="020206030504050203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Times New Roman" panose="02020603050405020304" charset="0"/>
          <a:ea typeface="Times New Roman" panose="02020603050405020304" charset="0"/>
          <a:cs typeface="Times New Roman" panose="02020603050405020304" charset="0"/>
          <a:sym typeface="Times New Roman" panose="020206030504050203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2" name="Google Shape;1742;p42"/>
          <p:cNvGrpSpPr/>
          <p:nvPr/>
        </p:nvGrpSpPr>
        <p:grpSpPr>
          <a:xfrm>
            <a:off x="4787273" y="1566822"/>
            <a:ext cx="3634971" cy="2596683"/>
            <a:chOff x="1557125" y="1337625"/>
            <a:chExt cx="4479875" cy="3200250"/>
          </a:xfrm>
        </p:grpSpPr>
        <p:sp>
          <p:nvSpPr>
            <p:cNvPr id="1743" name="Google Shape;1743;p42"/>
            <p:cNvSpPr/>
            <p:nvPr/>
          </p:nvSpPr>
          <p:spPr>
            <a:xfrm>
              <a:off x="5489100" y="3589775"/>
              <a:ext cx="384450" cy="307650"/>
            </a:xfrm>
            <a:custGeom>
              <a:avLst/>
              <a:gdLst/>
              <a:ahLst/>
              <a:cxnLst/>
              <a:rect l="l" t="t" r="r" b="b"/>
              <a:pathLst>
                <a:path w="15378" h="12306" extrusionOk="0">
                  <a:moveTo>
                    <a:pt x="13728" y="0"/>
                  </a:moveTo>
                  <a:cubicBezTo>
                    <a:pt x="13233" y="0"/>
                    <a:pt x="12754" y="144"/>
                    <a:pt x="12276" y="330"/>
                  </a:cubicBezTo>
                  <a:cubicBezTo>
                    <a:pt x="7372" y="2265"/>
                    <a:pt x="3936" y="6635"/>
                    <a:pt x="767" y="10804"/>
                  </a:cubicBezTo>
                  <a:cubicBezTo>
                    <a:pt x="434" y="11238"/>
                    <a:pt x="67" y="11738"/>
                    <a:pt x="0" y="12305"/>
                  </a:cubicBezTo>
                  <a:cubicBezTo>
                    <a:pt x="3669" y="10337"/>
                    <a:pt x="6672" y="7969"/>
                    <a:pt x="10207" y="5834"/>
                  </a:cubicBezTo>
                  <a:cubicBezTo>
                    <a:pt x="11708" y="4934"/>
                    <a:pt x="13109" y="3899"/>
                    <a:pt x="14410" y="2765"/>
                  </a:cubicBezTo>
                  <a:cubicBezTo>
                    <a:pt x="14877" y="2365"/>
                    <a:pt x="15378" y="1865"/>
                    <a:pt x="15344" y="1231"/>
                  </a:cubicBezTo>
                  <a:cubicBezTo>
                    <a:pt x="15311" y="597"/>
                    <a:pt x="14711" y="130"/>
                    <a:pt x="14110" y="30"/>
                  </a:cubicBezTo>
                  <a:cubicBezTo>
                    <a:pt x="13982" y="10"/>
                    <a:pt x="13854" y="0"/>
                    <a:pt x="13728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5493250" y="3939925"/>
              <a:ext cx="368625" cy="226850"/>
            </a:xfrm>
            <a:custGeom>
              <a:avLst/>
              <a:gdLst/>
              <a:ahLst/>
              <a:cxnLst/>
              <a:rect l="l" t="t" r="r" b="b"/>
              <a:pathLst>
                <a:path w="14745" h="9074" extrusionOk="0">
                  <a:moveTo>
                    <a:pt x="1" y="1"/>
                  </a:moveTo>
                  <a:lnTo>
                    <a:pt x="1" y="1"/>
                  </a:lnTo>
                  <a:cubicBezTo>
                    <a:pt x="1869" y="3336"/>
                    <a:pt x="5071" y="5705"/>
                    <a:pt x="8374" y="7639"/>
                  </a:cubicBezTo>
                  <a:cubicBezTo>
                    <a:pt x="9574" y="8340"/>
                    <a:pt x="10842" y="9007"/>
                    <a:pt x="12210" y="9074"/>
                  </a:cubicBezTo>
                  <a:cubicBezTo>
                    <a:pt x="12843" y="9074"/>
                    <a:pt x="13477" y="8974"/>
                    <a:pt x="13978" y="8607"/>
                  </a:cubicBezTo>
                  <a:cubicBezTo>
                    <a:pt x="14445" y="8207"/>
                    <a:pt x="14745" y="7539"/>
                    <a:pt x="14511" y="6939"/>
                  </a:cubicBezTo>
                  <a:cubicBezTo>
                    <a:pt x="14344" y="6505"/>
                    <a:pt x="13944" y="6205"/>
                    <a:pt x="13544" y="5938"/>
                  </a:cubicBezTo>
                  <a:cubicBezTo>
                    <a:pt x="12243" y="5138"/>
                    <a:pt x="10909" y="4437"/>
                    <a:pt x="9508" y="3870"/>
                  </a:cubicBezTo>
                  <a:cubicBezTo>
                    <a:pt x="5972" y="2469"/>
                    <a:pt x="3470" y="1468"/>
                    <a:pt x="1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5507425" y="3872075"/>
              <a:ext cx="529575" cy="105375"/>
            </a:xfrm>
            <a:custGeom>
              <a:avLst/>
              <a:gdLst/>
              <a:ahLst/>
              <a:cxnLst/>
              <a:rect l="l" t="t" r="r" b="b"/>
              <a:pathLst>
                <a:path w="21183" h="4215" extrusionOk="0">
                  <a:moveTo>
                    <a:pt x="18749" y="0"/>
                  </a:moveTo>
                  <a:cubicBezTo>
                    <a:pt x="18611" y="0"/>
                    <a:pt x="18477" y="5"/>
                    <a:pt x="18347" y="13"/>
                  </a:cubicBezTo>
                  <a:cubicBezTo>
                    <a:pt x="15112" y="213"/>
                    <a:pt x="11876" y="413"/>
                    <a:pt x="8640" y="613"/>
                  </a:cubicBezTo>
                  <a:cubicBezTo>
                    <a:pt x="8351" y="635"/>
                    <a:pt x="7941" y="641"/>
                    <a:pt x="7454" y="641"/>
                  </a:cubicBezTo>
                  <a:cubicBezTo>
                    <a:pt x="6967" y="641"/>
                    <a:pt x="6403" y="635"/>
                    <a:pt x="5808" y="635"/>
                  </a:cubicBezTo>
                  <a:cubicBezTo>
                    <a:pt x="3426" y="635"/>
                    <a:pt x="535" y="724"/>
                    <a:pt x="1" y="1614"/>
                  </a:cubicBezTo>
                  <a:cubicBezTo>
                    <a:pt x="3637" y="3182"/>
                    <a:pt x="8440" y="3348"/>
                    <a:pt x="12343" y="3949"/>
                  </a:cubicBezTo>
                  <a:cubicBezTo>
                    <a:pt x="13382" y="4092"/>
                    <a:pt x="14472" y="4214"/>
                    <a:pt x="15543" y="4214"/>
                  </a:cubicBezTo>
                  <a:cubicBezTo>
                    <a:pt x="17223" y="4214"/>
                    <a:pt x="18858" y="3913"/>
                    <a:pt x="20182" y="2915"/>
                  </a:cubicBezTo>
                  <a:cubicBezTo>
                    <a:pt x="20682" y="2481"/>
                    <a:pt x="21183" y="1881"/>
                    <a:pt x="21083" y="1214"/>
                  </a:cubicBezTo>
                  <a:cubicBezTo>
                    <a:pt x="20907" y="246"/>
                    <a:pt x="19751" y="0"/>
                    <a:pt x="18749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5493250" y="3939925"/>
              <a:ext cx="366125" cy="202675"/>
            </a:xfrm>
            <a:custGeom>
              <a:avLst/>
              <a:gdLst/>
              <a:ahLst/>
              <a:cxnLst/>
              <a:rect l="l" t="t" r="r" b="b"/>
              <a:pathLst>
                <a:path w="14645" h="8107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34"/>
                    <a:pt x="68" y="67"/>
                    <a:pt x="68" y="101"/>
                  </a:cubicBezTo>
                  <a:cubicBezTo>
                    <a:pt x="4604" y="3270"/>
                    <a:pt x="9274" y="6272"/>
                    <a:pt x="14378" y="8106"/>
                  </a:cubicBezTo>
                  <a:cubicBezTo>
                    <a:pt x="14578" y="7773"/>
                    <a:pt x="14645" y="7339"/>
                    <a:pt x="14511" y="6939"/>
                  </a:cubicBezTo>
                  <a:cubicBezTo>
                    <a:pt x="14344" y="6505"/>
                    <a:pt x="13944" y="6205"/>
                    <a:pt x="13544" y="5938"/>
                  </a:cubicBezTo>
                  <a:cubicBezTo>
                    <a:pt x="12243" y="5138"/>
                    <a:pt x="10909" y="4437"/>
                    <a:pt x="9508" y="3870"/>
                  </a:cubicBezTo>
                  <a:cubicBezTo>
                    <a:pt x="5972" y="2469"/>
                    <a:pt x="3470" y="1468"/>
                    <a:pt x="1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5513275" y="3872000"/>
              <a:ext cx="517900" cy="55200"/>
            </a:xfrm>
            <a:custGeom>
              <a:avLst/>
              <a:gdLst/>
              <a:ahLst/>
              <a:cxnLst/>
              <a:rect l="l" t="t" r="r" b="b"/>
              <a:pathLst>
                <a:path w="20716" h="2208" extrusionOk="0">
                  <a:moveTo>
                    <a:pt x="18537" y="1"/>
                  </a:moveTo>
                  <a:cubicBezTo>
                    <a:pt x="18392" y="1"/>
                    <a:pt x="18249" y="6"/>
                    <a:pt x="18113" y="16"/>
                  </a:cubicBezTo>
                  <a:cubicBezTo>
                    <a:pt x="14878" y="216"/>
                    <a:pt x="11642" y="416"/>
                    <a:pt x="8406" y="616"/>
                  </a:cubicBezTo>
                  <a:cubicBezTo>
                    <a:pt x="8158" y="632"/>
                    <a:pt x="7815" y="636"/>
                    <a:pt x="7409" y="636"/>
                  </a:cubicBezTo>
                  <a:cubicBezTo>
                    <a:pt x="6915" y="636"/>
                    <a:pt x="6328" y="630"/>
                    <a:pt x="5701" y="630"/>
                  </a:cubicBezTo>
                  <a:cubicBezTo>
                    <a:pt x="3527" y="630"/>
                    <a:pt x="875" y="706"/>
                    <a:pt x="0" y="1383"/>
                  </a:cubicBezTo>
                  <a:cubicBezTo>
                    <a:pt x="2968" y="1933"/>
                    <a:pt x="5986" y="2207"/>
                    <a:pt x="9005" y="2207"/>
                  </a:cubicBezTo>
                  <a:cubicBezTo>
                    <a:pt x="12943" y="2207"/>
                    <a:pt x="16882" y="1742"/>
                    <a:pt x="20715" y="816"/>
                  </a:cubicBezTo>
                  <a:cubicBezTo>
                    <a:pt x="20345" y="189"/>
                    <a:pt x="19390" y="1"/>
                    <a:pt x="18537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5489100" y="3589775"/>
              <a:ext cx="376125" cy="307650"/>
            </a:xfrm>
            <a:custGeom>
              <a:avLst/>
              <a:gdLst/>
              <a:ahLst/>
              <a:cxnLst/>
              <a:rect l="l" t="t" r="r" b="b"/>
              <a:pathLst>
                <a:path w="15045" h="12306" extrusionOk="0">
                  <a:moveTo>
                    <a:pt x="13728" y="0"/>
                  </a:moveTo>
                  <a:cubicBezTo>
                    <a:pt x="13233" y="0"/>
                    <a:pt x="12754" y="144"/>
                    <a:pt x="12276" y="330"/>
                  </a:cubicBezTo>
                  <a:cubicBezTo>
                    <a:pt x="7372" y="2265"/>
                    <a:pt x="3970" y="6635"/>
                    <a:pt x="767" y="10804"/>
                  </a:cubicBezTo>
                  <a:cubicBezTo>
                    <a:pt x="434" y="11238"/>
                    <a:pt x="67" y="11738"/>
                    <a:pt x="0" y="12305"/>
                  </a:cubicBezTo>
                  <a:cubicBezTo>
                    <a:pt x="33" y="12272"/>
                    <a:pt x="67" y="12272"/>
                    <a:pt x="100" y="12239"/>
                  </a:cubicBezTo>
                  <a:cubicBezTo>
                    <a:pt x="601" y="11538"/>
                    <a:pt x="1168" y="10904"/>
                    <a:pt x="1801" y="10271"/>
                  </a:cubicBezTo>
                  <a:cubicBezTo>
                    <a:pt x="5637" y="6335"/>
                    <a:pt x="10207" y="3232"/>
                    <a:pt x="15044" y="530"/>
                  </a:cubicBezTo>
                  <a:cubicBezTo>
                    <a:pt x="14811" y="263"/>
                    <a:pt x="14444" y="63"/>
                    <a:pt x="14110" y="30"/>
                  </a:cubicBezTo>
                  <a:cubicBezTo>
                    <a:pt x="13982" y="10"/>
                    <a:pt x="13854" y="0"/>
                    <a:pt x="13728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5489100" y="3738125"/>
              <a:ext cx="170975" cy="159300"/>
            </a:xfrm>
            <a:custGeom>
              <a:avLst/>
              <a:gdLst/>
              <a:ahLst/>
              <a:cxnLst/>
              <a:rect l="l" t="t" r="r" b="b"/>
              <a:pathLst>
                <a:path w="6839" h="6372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3336" y="1535"/>
                    <a:pt x="2035" y="3203"/>
                    <a:pt x="767" y="4870"/>
                  </a:cubicBezTo>
                  <a:cubicBezTo>
                    <a:pt x="434" y="5304"/>
                    <a:pt x="67" y="5804"/>
                    <a:pt x="0" y="6371"/>
                  </a:cubicBezTo>
                  <a:cubicBezTo>
                    <a:pt x="2435" y="5037"/>
                    <a:pt x="4603" y="3536"/>
                    <a:pt x="6838" y="2068"/>
                  </a:cubicBezTo>
                  <a:lnTo>
                    <a:pt x="6805" y="2068"/>
                  </a:lnTo>
                  <a:cubicBezTo>
                    <a:pt x="5971" y="1935"/>
                    <a:pt x="5037" y="1568"/>
                    <a:pt x="4770" y="767"/>
                  </a:cubicBezTo>
                  <a:cubicBezTo>
                    <a:pt x="4703" y="534"/>
                    <a:pt x="4703" y="267"/>
                    <a:pt x="4737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5493250" y="3939925"/>
              <a:ext cx="163475" cy="138450"/>
            </a:xfrm>
            <a:custGeom>
              <a:avLst/>
              <a:gdLst/>
              <a:ahLst/>
              <a:cxnLst/>
              <a:rect l="l" t="t" r="r" b="b"/>
              <a:pathLst>
                <a:path w="6539" h="5538" extrusionOk="0">
                  <a:moveTo>
                    <a:pt x="1" y="1"/>
                  </a:moveTo>
                  <a:lnTo>
                    <a:pt x="1" y="1"/>
                  </a:lnTo>
                  <a:cubicBezTo>
                    <a:pt x="1268" y="2236"/>
                    <a:pt x="3103" y="4037"/>
                    <a:pt x="5171" y="5538"/>
                  </a:cubicBezTo>
                  <a:cubicBezTo>
                    <a:pt x="5071" y="5171"/>
                    <a:pt x="4971" y="4804"/>
                    <a:pt x="4938" y="4437"/>
                  </a:cubicBezTo>
                  <a:cubicBezTo>
                    <a:pt x="4904" y="4104"/>
                    <a:pt x="4871" y="3737"/>
                    <a:pt x="5004" y="3436"/>
                  </a:cubicBezTo>
                  <a:cubicBezTo>
                    <a:pt x="5271" y="2903"/>
                    <a:pt x="5938" y="2736"/>
                    <a:pt x="6539" y="2703"/>
                  </a:cubicBezTo>
                  <a:cubicBezTo>
                    <a:pt x="4404" y="1835"/>
                    <a:pt x="2436" y="1035"/>
                    <a:pt x="1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5507425" y="3887775"/>
              <a:ext cx="225200" cy="72200"/>
            </a:xfrm>
            <a:custGeom>
              <a:avLst/>
              <a:gdLst/>
              <a:ahLst/>
              <a:cxnLst/>
              <a:rect l="l" t="t" r="r" b="b"/>
              <a:pathLst>
                <a:path w="9008" h="2888" extrusionOk="0">
                  <a:moveTo>
                    <a:pt x="5585" y="0"/>
                  </a:moveTo>
                  <a:cubicBezTo>
                    <a:pt x="3254" y="0"/>
                    <a:pt x="529" y="121"/>
                    <a:pt x="1" y="986"/>
                  </a:cubicBezTo>
                  <a:cubicBezTo>
                    <a:pt x="2636" y="2120"/>
                    <a:pt x="5905" y="2520"/>
                    <a:pt x="9007" y="2887"/>
                  </a:cubicBezTo>
                  <a:cubicBezTo>
                    <a:pt x="8607" y="2687"/>
                    <a:pt x="8240" y="2420"/>
                    <a:pt x="7907" y="2120"/>
                  </a:cubicBezTo>
                  <a:cubicBezTo>
                    <a:pt x="7606" y="1853"/>
                    <a:pt x="7306" y="1553"/>
                    <a:pt x="7273" y="1153"/>
                  </a:cubicBezTo>
                  <a:cubicBezTo>
                    <a:pt x="7239" y="686"/>
                    <a:pt x="7606" y="319"/>
                    <a:pt x="7973" y="19"/>
                  </a:cubicBezTo>
                  <a:cubicBezTo>
                    <a:pt x="7338" y="19"/>
                    <a:pt x="6491" y="0"/>
                    <a:pt x="5585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5234750" y="1820075"/>
              <a:ext cx="232675" cy="457025"/>
            </a:xfrm>
            <a:custGeom>
              <a:avLst/>
              <a:gdLst/>
              <a:ahLst/>
              <a:cxnLst/>
              <a:rect l="l" t="t" r="r" b="b"/>
              <a:pathLst>
                <a:path w="9307" h="18281" fill="none" extrusionOk="0">
                  <a:moveTo>
                    <a:pt x="7739" y="18280"/>
                  </a:moveTo>
                  <a:cubicBezTo>
                    <a:pt x="9307" y="15312"/>
                    <a:pt x="9007" y="11476"/>
                    <a:pt x="7039" y="8774"/>
                  </a:cubicBezTo>
                  <a:cubicBezTo>
                    <a:pt x="5904" y="7206"/>
                    <a:pt x="4303" y="6105"/>
                    <a:pt x="2902" y="4804"/>
                  </a:cubicBezTo>
                  <a:cubicBezTo>
                    <a:pt x="1501" y="3503"/>
                    <a:pt x="200" y="1902"/>
                    <a:pt x="0" y="1"/>
                  </a:cubicBezTo>
                </a:path>
              </a:pathLst>
            </a:custGeom>
            <a:noFill/>
            <a:ln w="158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5173875" y="1538925"/>
              <a:ext cx="84250" cy="340375"/>
            </a:xfrm>
            <a:custGeom>
              <a:avLst/>
              <a:gdLst/>
              <a:ahLst/>
              <a:cxnLst/>
              <a:rect l="l" t="t" r="r" b="b"/>
              <a:pathLst>
                <a:path w="3370" h="13615" extrusionOk="0">
                  <a:moveTo>
                    <a:pt x="1025" y="1"/>
                  </a:moveTo>
                  <a:cubicBezTo>
                    <a:pt x="963" y="1"/>
                    <a:pt x="899" y="13"/>
                    <a:pt x="834" y="39"/>
                  </a:cubicBezTo>
                  <a:cubicBezTo>
                    <a:pt x="500" y="205"/>
                    <a:pt x="434" y="606"/>
                    <a:pt x="400" y="973"/>
                  </a:cubicBezTo>
                  <a:cubicBezTo>
                    <a:pt x="0" y="5342"/>
                    <a:pt x="1001" y="9812"/>
                    <a:pt x="3236" y="13615"/>
                  </a:cubicBezTo>
                  <a:cubicBezTo>
                    <a:pt x="3069" y="11280"/>
                    <a:pt x="3369" y="9512"/>
                    <a:pt x="3202" y="7177"/>
                  </a:cubicBezTo>
                  <a:cubicBezTo>
                    <a:pt x="3036" y="5076"/>
                    <a:pt x="2635" y="2974"/>
                    <a:pt x="1935" y="973"/>
                  </a:cubicBezTo>
                  <a:cubicBezTo>
                    <a:pt x="1790" y="537"/>
                    <a:pt x="1442" y="1"/>
                    <a:pt x="1025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5313125" y="1657225"/>
              <a:ext cx="84250" cy="328825"/>
            </a:xfrm>
            <a:custGeom>
              <a:avLst/>
              <a:gdLst/>
              <a:ahLst/>
              <a:cxnLst/>
              <a:rect l="l" t="t" r="r" b="b"/>
              <a:pathLst>
                <a:path w="3370" h="13153" extrusionOk="0">
                  <a:moveTo>
                    <a:pt x="2654" y="1"/>
                  </a:moveTo>
                  <a:cubicBezTo>
                    <a:pt x="2452" y="1"/>
                    <a:pt x="2242" y="67"/>
                    <a:pt x="2069" y="177"/>
                  </a:cubicBezTo>
                  <a:cubicBezTo>
                    <a:pt x="1735" y="444"/>
                    <a:pt x="1569" y="844"/>
                    <a:pt x="1402" y="1278"/>
                  </a:cubicBezTo>
                  <a:cubicBezTo>
                    <a:pt x="34" y="5047"/>
                    <a:pt x="1" y="9317"/>
                    <a:pt x="1302" y="13153"/>
                  </a:cubicBezTo>
                  <a:cubicBezTo>
                    <a:pt x="1402" y="11418"/>
                    <a:pt x="1735" y="9850"/>
                    <a:pt x="2202" y="8149"/>
                  </a:cubicBezTo>
                  <a:cubicBezTo>
                    <a:pt x="2869" y="5847"/>
                    <a:pt x="3270" y="3446"/>
                    <a:pt x="3370" y="1011"/>
                  </a:cubicBezTo>
                  <a:cubicBezTo>
                    <a:pt x="3370" y="744"/>
                    <a:pt x="3370" y="477"/>
                    <a:pt x="3236" y="277"/>
                  </a:cubicBezTo>
                  <a:cubicBezTo>
                    <a:pt x="3096" y="83"/>
                    <a:pt x="2880" y="1"/>
                    <a:pt x="2654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42"/>
            <p:cNvSpPr/>
            <p:nvPr/>
          </p:nvSpPr>
          <p:spPr>
            <a:xfrm>
              <a:off x="5410700" y="1829050"/>
              <a:ext cx="79200" cy="217050"/>
            </a:xfrm>
            <a:custGeom>
              <a:avLst/>
              <a:gdLst/>
              <a:ahLst/>
              <a:cxnLst/>
              <a:rect l="l" t="t" r="r" b="b"/>
              <a:pathLst>
                <a:path w="3168" h="8682" extrusionOk="0">
                  <a:moveTo>
                    <a:pt x="2301" y="1"/>
                  </a:moveTo>
                  <a:cubicBezTo>
                    <a:pt x="2269" y="1"/>
                    <a:pt x="2236" y="3"/>
                    <a:pt x="2202" y="9"/>
                  </a:cubicBezTo>
                  <a:cubicBezTo>
                    <a:pt x="1768" y="75"/>
                    <a:pt x="1535" y="542"/>
                    <a:pt x="1402" y="943"/>
                  </a:cubicBezTo>
                  <a:cubicBezTo>
                    <a:pt x="568" y="3444"/>
                    <a:pt x="67" y="6046"/>
                    <a:pt x="1" y="8681"/>
                  </a:cubicBezTo>
                  <a:cubicBezTo>
                    <a:pt x="701" y="7781"/>
                    <a:pt x="1435" y="6914"/>
                    <a:pt x="2002" y="5913"/>
                  </a:cubicBezTo>
                  <a:cubicBezTo>
                    <a:pt x="2736" y="4545"/>
                    <a:pt x="3136" y="2977"/>
                    <a:pt x="3136" y="1443"/>
                  </a:cubicBezTo>
                  <a:cubicBezTo>
                    <a:pt x="3168" y="811"/>
                    <a:pt x="2871" y="1"/>
                    <a:pt x="2301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42"/>
            <p:cNvSpPr/>
            <p:nvPr/>
          </p:nvSpPr>
          <p:spPr>
            <a:xfrm>
              <a:off x="5052100" y="1788725"/>
              <a:ext cx="279400" cy="177375"/>
            </a:xfrm>
            <a:custGeom>
              <a:avLst/>
              <a:gdLst/>
              <a:ahLst/>
              <a:cxnLst/>
              <a:rect l="l" t="t" r="r" b="b"/>
              <a:pathLst>
                <a:path w="11176" h="7095" extrusionOk="0">
                  <a:moveTo>
                    <a:pt x="1057" y="1"/>
                  </a:moveTo>
                  <a:cubicBezTo>
                    <a:pt x="994" y="1"/>
                    <a:pt x="931" y="7"/>
                    <a:pt x="868" y="20"/>
                  </a:cubicBezTo>
                  <a:cubicBezTo>
                    <a:pt x="335" y="120"/>
                    <a:pt x="1" y="754"/>
                    <a:pt x="68" y="1321"/>
                  </a:cubicBezTo>
                  <a:cubicBezTo>
                    <a:pt x="101" y="1855"/>
                    <a:pt x="435" y="2355"/>
                    <a:pt x="802" y="2789"/>
                  </a:cubicBezTo>
                  <a:cubicBezTo>
                    <a:pt x="2977" y="5501"/>
                    <a:pt x="6457" y="7094"/>
                    <a:pt x="9933" y="7094"/>
                  </a:cubicBezTo>
                  <a:cubicBezTo>
                    <a:pt x="10348" y="7094"/>
                    <a:pt x="10763" y="7072"/>
                    <a:pt x="11176" y="7025"/>
                  </a:cubicBezTo>
                  <a:cubicBezTo>
                    <a:pt x="9174" y="5891"/>
                    <a:pt x="7340" y="4690"/>
                    <a:pt x="5572" y="3189"/>
                  </a:cubicBezTo>
                  <a:cubicBezTo>
                    <a:pt x="4471" y="2255"/>
                    <a:pt x="3337" y="1355"/>
                    <a:pt x="2169" y="487"/>
                  </a:cubicBezTo>
                  <a:cubicBezTo>
                    <a:pt x="1852" y="257"/>
                    <a:pt x="1459" y="1"/>
                    <a:pt x="1057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42"/>
            <p:cNvSpPr/>
            <p:nvPr/>
          </p:nvSpPr>
          <p:spPr>
            <a:xfrm>
              <a:off x="5148025" y="1985200"/>
              <a:ext cx="277700" cy="81575"/>
            </a:xfrm>
            <a:custGeom>
              <a:avLst/>
              <a:gdLst/>
              <a:ahLst/>
              <a:cxnLst/>
              <a:rect l="l" t="t" r="r" b="b"/>
              <a:pathLst>
                <a:path w="11108" h="3263" extrusionOk="0">
                  <a:moveTo>
                    <a:pt x="801" y="0"/>
                  </a:moveTo>
                  <a:cubicBezTo>
                    <a:pt x="600" y="0"/>
                    <a:pt x="334" y="0"/>
                    <a:pt x="200" y="167"/>
                  </a:cubicBezTo>
                  <a:cubicBezTo>
                    <a:pt x="0" y="434"/>
                    <a:pt x="300" y="801"/>
                    <a:pt x="567" y="968"/>
                  </a:cubicBezTo>
                  <a:cubicBezTo>
                    <a:pt x="2680" y="2470"/>
                    <a:pt x="5273" y="3262"/>
                    <a:pt x="7867" y="3262"/>
                  </a:cubicBezTo>
                  <a:cubicBezTo>
                    <a:pt x="8959" y="3262"/>
                    <a:pt x="10051" y="3122"/>
                    <a:pt x="11108" y="2836"/>
                  </a:cubicBezTo>
                  <a:cubicBezTo>
                    <a:pt x="9240" y="2769"/>
                    <a:pt x="7138" y="2202"/>
                    <a:pt x="5471" y="1368"/>
                  </a:cubicBezTo>
                  <a:cubicBezTo>
                    <a:pt x="4036" y="634"/>
                    <a:pt x="2435" y="167"/>
                    <a:pt x="801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42"/>
            <p:cNvSpPr/>
            <p:nvPr/>
          </p:nvSpPr>
          <p:spPr>
            <a:xfrm>
              <a:off x="5173875" y="1539250"/>
              <a:ext cx="80900" cy="340050"/>
            </a:xfrm>
            <a:custGeom>
              <a:avLst/>
              <a:gdLst/>
              <a:ahLst/>
              <a:cxnLst/>
              <a:rect l="l" t="t" r="r" b="b"/>
              <a:pathLst>
                <a:path w="3236" h="13602" extrusionOk="0">
                  <a:moveTo>
                    <a:pt x="980" y="1"/>
                  </a:moveTo>
                  <a:cubicBezTo>
                    <a:pt x="934" y="1"/>
                    <a:pt x="884" y="9"/>
                    <a:pt x="834" y="26"/>
                  </a:cubicBezTo>
                  <a:cubicBezTo>
                    <a:pt x="500" y="192"/>
                    <a:pt x="434" y="593"/>
                    <a:pt x="400" y="960"/>
                  </a:cubicBezTo>
                  <a:cubicBezTo>
                    <a:pt x="0" y="5329"/>
                    <a:pt x="1001" y="9799"/>
                    <a:pt x="3236" y="13602"/>
                  </a:cubicBezTo>
                  <a:cubicBezTo>
                    <a:pt x="3202" y="13502"/>
                    <a:pt x="3202" y="13435"/>
                    <a:pt x="3202" y="13335"/>
                  </a:cubicBezTo>
                  <a:cubicBezTo>
                    <a:pt x="2969" y="12701"/>
                    <a:pt x="2835" y="12034"/>
                    <a:pt x="2669" y="11367"/>
                  </a:cubicBezTo>
                  <a:cubicBezTo>
                    <a:pt x="1901" y="7631"/>
                    <a:pt x="1134" y="3795"/>
                    <a:pt x="1101" y="26"/>
                  </a:cubicBezTo>
                  <a:cubicBezTo>
                    <a:pt x="1068" y="9"/>
                    <a:pt x="1026" y="1"/>
                    <a:pt x="980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42"/>
            <p:cNvSpPr/>
            <p:nvPr/>
          </p:nvSpPr>
          <p:spPr>
            <a:xfrm>
              <a:off x="5338150" y="1961025"/>
              <a:ext cx="7525" cy="25025"/>
            </a:xfrm>
            <a:custGeom>
              <a:avLst/>
              <a:gdLst/>
              <a:ahLst/>
              <a:cxnLst/>
              <a:rect l="l" t="t" r="r" b="b"/>
              <a:pathLst>
                <a:path w="301" h="1001" extrusionOk="0">
                  <a:moveTo>
                    <a:pt x="0" y="0"/>
                  </a:moveTo>
                  <a:cubicBezTo>
                    <a:pt x="67" y="334"/>
                    <a:pt x="167" y="667"/>
                    <a:pt x="301" y="1001"/>
                  </a:cubicBezTo>
                  <a:cubicBezTo>
                    <a:pt x="301" y="901"/>
                    <a:pt x="301" y="834"/>
                    <a:pt x="301" y="734"/>
                  </a:cubicBezTo>
                  <a:cubicBezTo>
                    <a:pt x="267" y="500"/>
                    <a:pt x="267" y="267"/>
                    <a:pt x="234" y="33"/>
                  </a:cubicBezTo>
                  <a:cubicBezTo>
                    <a:pt x="134" y="33"/>
                    <a:pt x="67" y="0"/>
                    <a:pt x="0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42"/>
            <p:cNvSpPr/>
            <p:nvPr/>
          </p:nvSpPr>
          <p:spPr>
            <a:xfrm>
              <a:off x="5313125" y="1657125"/>
              <a:ext cx="73425" cy="304750"/>
            </a:xfrm>
            <a:custGeom>
              <a:avLst/>
              <a:gdLst/>
              <a:ahLst/>
              <a:cxnLst/>
              <a:rect l="l" t="t" r="r" b="b"/>
              <a:pathLst>
                <a:path w="2937" h="12190" extrusionOk="0">
                  <a:moveTo>
                    <a:pt x="2663" y="0"/>
                  </a:moveTo>
                  <a:cubicBezTo>
                    <a:pt x="2462" y="0"/>
                    <a:pt x="2250" y="67"/>
                    <a:pt x="2069" y="181"/>
                  </a:cubicBezTo>
                  <a:cubicBezTo>
                    <a:pt x="1735" y="448"/>
                    <a:pt x="1569" y="848"/>
                    <a:pt x="1402" y="1282"/>
                  </a:cubicBezTo>
                  <a:cubicBezTo>
                    <a:pt x="168" y="4751"/>
                    <a:pt x="1" y="8587"/>
                    <a:pt x="1001" y="12156"/>
                  </a:cubicBezTo>
                  <a:cubicBezTo>
                    <a:pt x="1068" y="12156"/>
                    <a:pt x="1135" y="12189"/>
                    <a:pt x="1235" y="12189"/>
                  </a:cubicBezTo>
                  <a:cubicBezTo>
                    <a:pt x="768" y="8086"/>
                    <a:pt x="1368" y="3883"/>
                    <a:pt x="2936" y="47"/>
                  </a:cubicBezTo>
                  <a:cubicBezTo>
                    <a:pt x="2851" y="15"/>
                    <a:pt x="2758" y="0"/>
                    <a:pt x="2663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42"/>
            <p:cNvSpPr/>
            <p:nvPr/>
          </p:nvSpPr>
          <p:spPr>
            <a:xfrm>
              <a:off x="5343975" y="1961850"/>
              <a:ext cx="4200" cy="17525"/>
            </a:xfrm>
            <a:custGeom>
              <a:avLst/>
              <a:gdLst/>
              <a:ahLst/>
              <a:cxnLst/>
              <a:rect l="l" t="t" r="r" b="b"/>
              <a:pathLst>
                <a:path w="168" h="701" extrusionOk="0">
                  <a:moveTo>
                    <a:pt x="1" y="0"/>
                  </a:moveTo>
                  <a:cubicBezTo>
                    <a:pt x="34" y="234"/>
                    <a:pt x="34" y="467"/>
                    <a:pt x="68" y="701"/>
                  </a:cubicBezTo>
                  <a:cubicBezTo>
                    <a:pt x="101" y="467"/>
                    <a:pt x="134" y="234"/>
                    <a:pt x="168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42"/>
            <p:cNvSpPr/>
            <p:nvPr/>
          </p:nvSpPr>
          <p:spPr>
            <a:xfrm>
              <a:off x="5410700" y="1828950"/>
              <a:ext cx="65900" cy="217150"/>
            </a:xfrm>
            <a:custGeom>
              <a:avLst/>
              <a:gdLst/>
              <a:ahLst/>
              <a:cxnLst/>
              <a:rect l="l" t="t" r="r" b="b"/>
              <a:pathLst>
                <a:path w="2636" h="8686" extrusionOk="0">
                  <a:moveTo>
                    <a:pt x="2321" y="0"/>
                  </a:moveTo>
                  <a:cubicBezTo>
                    <a:pt x="2283" y="0"/>
                    <a:pt x="2244" y="4"/>
                    <a:pt x="2202" y="13"/>
                  </a:cubicBezTo>
                  <a:cubicBezTo>
                    <a:pt x="1768" y="79"/>
                    <a:pt x="1535" y="546"/>
                    <a:pt x="1402" y="947"/>
                  </a:cubicBezTo>
                  <a:cubicBezTo>
                    <a:pt x="568" y="3448"/>
                    <a:pt x="67" y="6050"/>
                    <a:pt x="1" y="8685"/>
                  </a:cubicBezTo>
                  <a:cubicBezTo>
                    <a:pt x="34" y="8619"/>
                    <a:pt x="101" y="8552"/>
                    <a:pt x="134" y="8485"/>
                  </a:cubicBezTo>
                  <a:cubicBezTo>
                    <a:pt x="701" y="5617"/>
                    <a:pt x="1535" y="2815"/>
                    <a:pt x="2636" y="113"/>
                  </a:cubicBezTo>
                  <a:cubicBezTo>
                    <a:pt x="2536" y="38"/>
                    <a:pt x="2436" y="0"/>
                    <a:pt x="2321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42"/>
            <p:cNvSpPr/>
            <p:nvPr/>
          </p:nvSpPr>
          <p:spPr>
            <a:xfrm>
              <a:off x="5061275" y="1788725"/>
              <a:ext cx="257725" cy="168150"/>
            </a:xfrm>
            <a:custGeom>
              <a:avLst/>
              <a:gdLst/>
              <a:ahLst/>
              <a:cxnLst/>
              <a:rect l="l" t="t" r="r" b="b"/>
              <a:pathLst>
                <a:path w="10309" h="6726" extrusionOk="0">
                  <a:moveTo>
                    <a:pt x="690" y="1"/>
                  </a:moveTo>
                  <a:cubicBezTo>
                    <a:pt x="627" y="1"/>
                    <a:pt x="564" y="7"/>
                    <a:pt x="501" y="20"/>
                  </a:cubicBezTo>
                  <a:cubicBezTo>
                    <a:pt x="301" y="54"/>
                    <a:pt x="134" y="154"/>
                    <a:pt x="1" y="321"/>
                  </a:cubicBezTo>
                  <a:cubicBezTo>
                    <a:pt x="2336" y="2689"/>
                    <a:pt x="5105" y="4590"/>
                    <a:pt x="8140" y="5958"/>
                  </a:cubicBezTo>
                  <a:cubicBezTo>
                    <a:pt x="8841" y="6258"/>
                    <a:pt x="9574" y="6558"/>
                    <a:pt x="10308" y="6725"/>
                  </a:cubicBezTo>
                  <a:cubicBezTo>
                    <a:pt x="8474" y="5691"/>
                    <a:pt x="6806" y="4557"/>
                    <a:pt x="5205" y="3189"/>
                  </a:cubicBezTo>
                  <a:cubicBezTo>
                    <a:pt x="4104" y="2255"/>
                    <a:pt x="2970" y="1355"/>
                    <a:pt x="1802" y="487"/>
                  </a:cubicBezTo>
                  <a:cubicBezTo>
                    <a:pt x="1485" y="257"/>
                    <a:pt x="1092" y="1"/>
                    <a:pt x="690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42"/>
            <p:cNvSpPr/>
            <p:nvPr/>
          </p:nvSpPr>
          <p:spPr>
            <a:xfrm>
              <a:off x="5153850" y="1985200"/>
              <a:ext cx="271875" cy="72575"/>
            </a:xfrm>
            <a:custGeom>
              <a:avLst/>
              <a:gdLst/>
              <a:ahLst/>
              <a:cxnLst/>
              <a:rect l="l" t="t" r="r" b="b"/>
              <a:pathLst>
                <a:path w="10875" h="2903" extrusionOk="0">
                  <a:moveTo>
                    <a:pt x="568" y="0"/>
                  </a:moveTo>
                  <a:cubicBezTo>
                    <a:pt x="367" y="0"/>
                    <a:pt x="167" y="0"/>
                    <a:pt x="1" y="134"/>
                  </a:cubicBezTo>
                  <a:cubicBezTo>
                    <a:pt x="1668" y="768"/>
                    <a:pt x="3370" y="1335"/>
                    <a:pt x="5071" y="1835"/>
                  </a:cubicBezTo>
                  <a:cubicBezTo>
                    <a:pt x="6839" y="2369"/>
                    <a:pt x="8673" y="2836"/>
                    <a:pt x="10475" y="2902"/>
                  </a:cubicBezTo>
                  <a:cubicBezTo>
                    <a:pt x="10608" y="2869"/>
                    <a:pt x="10742" y="2869"/>
                    <a:pt x="10875" y="2836"/>
                  </a:cubicBezTo>
                  <a:cubicBezTo>
                    <a:pt x="9007" y="2769"/>
                    <a:pt x="6905" y="2202"/>
                    <a:pt x="5238" y="1368"/>
                  </a:cubicBezTo>
                  <a:cubicBezTo>
                    <a:pt x="3803" y="634"/>
                    <a:pt x="2202" y="167"/>
                    <a:pt x="568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42"/>
            <p:cNvSpPr/>
            <p:nvPr/>
          </p:nvSpPr>
          <p:spPr>
            <a:xfrm>
              <a:off x="4158975" y="1337625"/>
              <a:ext cx="134275" cy="324025"/>
            </a:xfrm>
            <a:custGeom>
              <a:avLst/>
              <a:gdLst/>
              <a:ahLst/>
              <a:cxnLst/>
              <a:rect l="l" t="t" r="r" b="b"/>
              <a:pathLst>
                <a:path w="5371" h="12961" extrusionOk="0">
                  <a:moveTo>
                    <a:pt x="1073" y="1"/>
                  </a:moveTo>
                  <a:cubicBezTo>
                    <a:pt x="1017" y="1"/>
                    <a:pt x="959" y="6"/>
                    <a:pt x="901" y="18"/>
                  </a:cubicBezTo>
                  <a:cubicBezTo>
                    <a:pt x="467" y="118"/>
                    <a:pt x="134" y="552"/>
                    <a:pt x="67" y="1019"/>
                  </a:cubicBezTo>
                  <a:cubicBezTo>
                    <a:pt x="0" y="1486"/>
                    <a:pt x="134" y="1953"/>
                    <a:pt x="267" y="2387"/>
                  </a:cubicBezTo>
                  <a:cubicBezTo>
                    <a:pt x="1368" y="6156"/>
                    <a:pt x="3103" y="9758"/>
                    <a:pt x="5371" y="12961"/>
                  </a:cubicBezTo>
                  <a:cubicBezTo>
                    <a:pt x="5037" y="10659"/>
                    <a:pt x="4704" y="9258"/>
                    <a:pt x="4370" y="6923"/>
                  </a:cubicBezTo>
                  <a:cubicBezTo>
                    <a:pt x="4070" y="4922"/>
                    <a:pt x="3403" y="2954"/>
                    <a:pt x="2436" y="1152"/>
                  </a:cubicBezTo>
                  <a:cubicBezTo>
                    <a:pt x="2131" y="604"/>
                    <a:pt x="1660" y="1"/>
                    <a:pt x="1073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42"/>
            <p:cNvSpPr/>
            <p:nvPr/>
          </p:nvSpPr>
          <p:spPr>
            <a:xfrm>
              <a:off x="4301575" y="1386150"/>
              <a:ext cx="130125" cy="290525"/>
            </a:xfrm>
            <a:custGeom>
              <a:avLst/>
              <a:gdLst/>
              <a:ahLst/>
              <a:cxnLst/>
              <a:rect l="l" t="t" r="r" b="b"/>
              <a:pathLst>
                <a:path w="5205" h="11621" extrusionOk="0">
                  <a:moveTo>
                    <a:pt x="4293" y="1"/>
                  </a:moveTo>
                  <a:cubicBezTo>
                    <a:pt x="4031" y="1"/>
                    <a:pt x="3758" y="97"/>
                    <a:pt x="3536" y="245"/>
                  </a:cubicBezTo>
                  <a:cubicBezTo>
                    <a:pt x="3169" y="546"/>
                    <a:pt x="2936" y="1013"/>
                    <a:pt x="2769" y="1446"/>
                  </a:cubicBezTo>
                  <a:cubicBezTo>
                    <a:pt x="1335" y="4682"/>
                    <a:pt x="401" y="8118"/>
                    <a:pt x="1" y="11620"/>
                  </a:cubicBezTo>
                  <a:cubicBezTo>
                    <a:pt x="1135" y="9786"/>
                    <a:pt x="2903" y="7451"/>
                    <a:pt x="3837" y="5516"/>
                  </a:cubicBezTo>
                  <a:cubicBezTo>
                    <a:pt x="4437" y="4282"/>
                    <a:pt x="4871" y="2947"/>
                    <a:pt x="5104" y="1580"/>
                  </a:cubicBezTo>
                  <a:cubicBezTo>
                    <a:pt x="5171" y="1113"/>
                    <a:pt x="5204" y="546"/>
                    <a:pt x="4871" y="212"/>
                  </a:cubicBezTo>
                  <a:cubicBezTo>
                    <a:pt x="4707" y="63"/>
                    <a:pt x="4504" y="1"/>
                    <a:pt x="4293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42"/>
            <p:cNvSpPr/>
            <p:nvPr/>
          </p:nvSpPr>
          <p:spPr>
            <a:xfrm>
              <a:off x="4298250" y="1581550"/>
              <a:ext cx="205150" cy="101800"/>
            </a:xfrm>
            <a:custGeom>
              <a:avLst/>
              <a:gdLst/>
              <a:ahLst/>
              <a:cxnLst/>
              <a:rect l="l" t="t" r="r" b="b"/>
              <a:pathLst>
                <a:path w="8206" h="4072" extrusionOk="0">
                  <a:moveTo>
                    <a:pt x="7114" y="0"/>
                  </a:moveTo>
                  <a:cubicBezTo>
                    <a:pt x="6800" y="0"/>
                    <a:pt x="6476" y="108"/>
                    <a:pt x="6171" y="235"/>
                  </a:cubicBezTo>
                  <a:cubicBezTo>
                    <a:pt x="3903" y="1102"/>
                    <a:pt x="1801" y="2403"/>
                    <a:pt x="0" y="4071"/>
                  </a:cubicBezTo>
                  <a:cubicBezTo>
                    <a:pt x="1368" y="3838"/>
                    <a:pt x="3069" y="3904"/>
                    <a:pt x="4337" y="3404"/>
                  </a:cubicBezTo>
                  <a:cubicBezTo>
                    <a:pt x="5504" y="2937"/>
                    <a:pt x="6571" y="2336"/>
                    <a:pt x="7572" y="1569"/>
                  </a:cubicBezTo>
                  <a:cubicBezTo>
                    <a:pt x="7806" y="1402"/>
                    <a:pt x="8039" y="1202"/>
                    <a:pt x="8106" y="935"/>
                  </a:cubicBezTo>
                  <a:cubicBezTo>
                    <a:pt x="8206" y="502"/>
                    <a:pt x="7806" y="102"/>
                    <a:pt x="7405" y="35"/>
                  </a:cubicBezTo>
                  <a:cubicBezTo>
                    <a:pt x="7310" y="11"/>
                    <a:pt x="7212" y="0"/>
                    <a:pt x="7114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42"/>
            <p:cNvSpPr/>
            <p:nvPr/>
          </p:nvSpPr>
          <p:spPr>
            <a:xfrm>
              <a:off x="4185650" y="1338075"/>
              <a:ext cx="107600" cy="323575"/>
            </a:xfrm>
            <a:custGeom>
              <a:avLst/>
              <a:gdLst/>
              <a:ahLst/>
              <a:cxnLst/>
              <a:rect l="l" t="t" r="r" b="b"/>
              <a:pathLst>
                <a:path w="4304" h="12943" extrusionOk="0">
                  <a:moveTo>
                    <a:pt x="1" y="0"/>
                  </a:moveTo>
                  <a:cubicBezTo>
                    <a:pt x="1102" y="4103"/>
                    <a:pt x="2870" y="8106"/>
                    <a:pt x="3837" y="12242"/>
                  </a:cubicBezTo>
                  <a:cubicBezTo>
                    <a:pt x="4004" y="12476"/>
                    <a:pt x="4137" y="12709"/>
                    <a:pt x="4304" y="12943"/>
                  </a:cubicBezTo>
                  <a:cubicBezTo>
                    <a:pt x="3970" y="10641"/>
                    <a:pt x="3637" y="9240"/>
                    <a:pt x="3303" y="6905"/>
                  </a:cubicBezTo>
                  <a:cubicBezTo>
                    <a:pt x="3003" y="4904"/>
                    <a:pt x="2336" y="2936"/>
                    <a:pt x="1369" y="1134"/>
                  </a:cubicBezTo>
                  <a:cubicBezTo>
                    <a:pt x="1068" y="601"/>
                    <a:pt x="601" y="0"/>
                    <a:pt x="1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42"/>
            <p:cNvSpPr/>
            <p:nvPr/>
          </p:nvSpPr>
          <p:spPr>
            <a:xfrm>
              <a:off x="4304075" y="1386425"/>
              <a:ext cx="104275" cy="273575"/>
            </a:xfrm>
            <a:custGeom>
              <a:avLst/>
              <a:gdLst/>
              <a:ahLst/>
              <a:cxnLst/>
              <a:rect l="l" t="t" r="r" b="b"/>
              <a:pathLst>
                <a:path w="4171" h="10943" extrusionOk="0">
                  <a:moveTo>
                    <a:pt x="4170" y="1"/>
                  </a:moveTo>
                  <a:cubicBezTo>
                    <a:pt x="3937" y="1"/>
                    <a:pt x="3637" y="101"/>
                    <a:pt x="3436" y="234"/>
                  </a:cubicBezTo>
                  <a:cubicBezTo>
                    <a:pt x="3069" y="535"/>
                    <a:pt x="2836" y="1002"/>
                    <a:pt x="2669" y="1435"/>
                  </a:cubicBezTo>
                  <a:cubicBezTo>
                    <a:pt x="1335" y="4437"/>
                    <a:pt x="434" y="7673"/>
                    <a:pt x="1" y="10942"/>
                  </a:cubicBezTo>
                  <a:cubicBezTo>
                    <a:pt x="67" y="10709"/>
                    <a:pt x="167" y="10475"/>
                    <a:pt x="267" y="10242"/>
                  </a:cubicBezTo>
                  <a:lnTo>
                    <a:pt x="4170" y="1"/>
                  </a:ln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42"/>
            <p:cNvSpPr/>
            <p:nvPr/>
          </p:nvSpPr>
          <p:spPr>
            <a:xfrm>
              <a:off x="4299900" y="1581550"/>
              <a:ext cx="198500" cy="100950"/>
            </a:xfrm>
            <a:custGeom>
              <a:avLst/>
              <a:gdLst/>
              <a:ahLst/>
              <a:cxnLst/>
              <a:rect l="l" t="t" r="r" b="b"/>
              <a:pathLst>
                <a:path w="7940" h="4038" extrusionOk="0">
                  <a:moveTo>
                    <a:pt x="7034" y="0"/>
                  </a:moveTo>
                  <a:cubicBezTo>
                    <a:pt x="6715" y="0"/>
                    <a:pt x="6410" y="108"/>
                    <a:pt x="6105" y="235"/>
                  </a:cubicBezTo>
                  <a:cubicBezTo>
                    <a:pt x="3837" y="1069"/>
                    <a:pt x="1769" y="2370"/>
                    <a:pt x="1" y="4038"/>
                  </a:cubicBezTo>
                  <a:cubicBezTo>
                    <a:pt x="2803" y="3270"/>
                    <a:pt x="5505" y="2036"/>
                    <a:pt x="7940" y="435"/>
                  </a:cubicBezTo>
                  <a:cubicBezTo>
                    <a:pt x="7806" y="235"/>
                    <a:pt x="7573" y="68"/>
                    <a:pt x="7339" y="35"/>
                  </a:cubicBezTo>
                  <a:cubicBezTo>
                    <a:pt x="7236" y="11"/>
                    <a:pt x="7134" y="0"/>
                    <a:pt x="7034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42"/>
            <p:cNvSpPr/>
            <p:nvPr/>
          </p:nvSpPr>
          <p:spPr>
            <a:xfrm>
              <a:off x="4200675" y="1481500"/>
              <a:ext cx="92575" cy="180150"/>
            </a:xfrm>
            <a:custGeom>
              <a:avLst/>
              <a:gdLst/>
              <a:ahLst/>
              <a:cxnLst/>
              <a:rect l="l" t="t" r="r" b="b"/>
              <a:pathLst>
                <a:path w="3703" h="7206" extrusionOk="0">
                  <a:moveTo>
                    <a:pt x="2469" y="1"/>
                  </a:moveTo>
                  <a:cubicBezTo>
                    <a:pt x="2402" y="368"/>
                    <a:pt x="2335" y="734"/>
                    <a:pt x="2202" y="1101"/>
                  </a:cubicBezTo>
                  <a:cubicBezTo>
                    <a:pt x="2169" y="1201"/>
                    <a:pt x="2135" y="1268"/>
                    <a:pt x="2068" y="1335"/>
                  </a:cubicBezTo>
                  <a:cubicBezTo>
                    <a:pt x="2002" y="1402"/>
                    <a:pt x="1902" y="1435"/>
                    <a:pt x="1768" y="1435"/>
                  </a:cubicBezTo>
                  <a:cubicBezTo>
                    <a:pt x="1742" y="1436"/>
                    <a:pt x="1716" y="1437"/>
                    <a:pt x="1690" y="1437"/>
                  </a:cubicBezTo>
                  <a:cubicBezTo>
                    <a:pt x="1054" y="1437"/>
                    <a:pt x="481" y="1048"/>
                    <a:pt x="0" y="568"/>
                  </a:cubicBezTo>
                  <a:lnTo>
                    <a:pt x="0" y="568"/>
                  </a:lnTo>
                  <a:cubicBezTo>
                    <a:pt x="1001" y="2903"/>
                    <a:pt x="2235" y="5138"/>
                    <a:pt x="3703" y="7206"/>
                  </a:cubicBezTo>
                  <a:cubicBezTo>
                    <a:pt x="3369" y="4904"/>
                    <a:pt x="3036" y="3503"/>
                    <a:pt x="2702" y="1168"/>
                  </a:cubicBezTo>
                  <a:cubicBezTo>
                    <a:pt x="2636" y="768"/>
                    <a:pt x="2569" y="401"/>
                    <a:pt x="2469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42"/>
            <p:cNvSpPr/>
            <p:nvPr/>
          </p:nvSpPr>
          <p:spPr>
            <a:xfrm>
              <a:off x="4301575" y="1504850"/>
              <a:ext cx="104275" cy="171825"/>
            </a:xfrm>
            <a:custGeom>
              <a:avLst/>
              <a:gdLst/>
              <a:ahLst/>
              <a:cxnLst/>
              <a:rect l="l" t="t" r="r" b="b"/>
              <a:pathLst>
                <a:path w="4171" h="6873" extrusionOk="0">
                  <a:moveTo>
                    <a:pt x="4170" y="1"/>
                  </a:moveTo>
                  <a:lnTo>
                    <a:pt x="4170" y="1"/>
                  </a:lnTo>
                  <a:cubicBezTo>
                    <a:pt x="3570" y="734"/>
                    <a:pt x="2936" y="1402"/>
                    <a:pt x="2302" y="2069"/>
                  </a:cubicBezTo>
                  <a:cubicBezTo>
                    <a:pt x="2138" y="2260"/>
                    <a:pt x="1930" y="2429"/>
                    <a:pt x="1713" y="2429"/>
                  </a:cubicBezTo>
                  <a:cubicBezTo>
                    <a:pt x="1665" y="2429"/>
                    <a:pt x="1617" y="2420"/>
                    <a:pt x="1568" y="2402"/>
                  </a:cubicBezTo>
                  <a:cubicBezTo>
                    <a:pt x="1335" y="2336"/>
                    <a:pt x="1235" y="2069"/>
                    <a:pt x="1168" y="1835"/>
                  </a:cubicBezTo>
                  <a:cubicBezTo>
                    <a:pt x="1135" y="1668"/>
                    <a:pt x="1101" y="1535"/>
                    <a:pt x="1068" y="1402"/>
                  </a:cubicBezTo>
                  <a:cubicBezTo>
                    <a:pt x="568" y="3203"/>
                    <a:pt x="201" y="5038"/>
                    <a:pt x="1" y="6872"/>
                  </a:cubicBezTo>
                  <a:cubicBezTo>
                    <a:pt x="1135" y="5038"/>
                    <a:pt x="2903" y="2703"/>
                    <a:pt x="3837" y="768"/>
                  </a:cubicBezTo>
                  <a:cubicBezTo>
                    <a:pt x="3970" y="534"/>
                    <a:pt x="4070" y="267"/>
                    <a:pt x="4170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42"/>
            <p:cNvSpPr/>
            <p:nvPr/>
          </p:nvSpPr>
          <p:spPr>
            <a:xfrm>
              <a:off x="4298250" y="1613275"/>
              <a:ext cx="124275" cy="70075"/>
            </a:xfrm>
            <a:custGeom>
              <a:avLst/>
              <a:gdLst/>
              <a:ahLst/>
              <a:cxnLst/>
              <a:rect l="l" t="t" r="r" b="b"/>
              <a:pathLst>
                <a:path w="4971" h="2803" extrusionOk="0">
                  <a:moveTo>
                    <a:pt x="3903" y="0"/>
                  </a:moveTo>
                  <a:cubicBezTo>
                    <a:pt x="2502" y="767"/>
                    <a:pt x="1168" y="1701"/>
                    <a:pt x="0" y="2802"/>
                  </a:cubicBezTo>
                  <a:cubicBezTo>
                    <a:pt x="1368" y="2569"/>
                    <a:pt x="3069" y="2635"/>
                    <a:pt x="4337" y="2135"/>
                  </a:cubicBezTo>
                  <a:cubicBezTo>
                    <a:pt x="4570" y="2035"/>
                    <a:pt x="4770" y="1935"/>
                    <a:pt x="4970" y="1835"/>
                  </a:cubicBezTo>
                  <a:cubicBezTo>
                    <a:pt x="4470" y="1768"/>
                    <a:pt x="3936" y="1601"/>
                    <a:pt x="3536" y="1268"/>
                  </a:cubicBezTo>
                  <a:cubicBezTo>
                    <a:pt x="3436" y="1201"/>
                    <a:pt x="3369" y="1134"/>
                    <a:pt x="3336" y="1001"/>
                  </a:cubicBezTo>
                  <a:cubicBezTo>
                    <a:pt x="3302" y="867"/>
                    <a:pt x="3369" y="701"/>
                    <a:pt x="3469" y="567"/>
                  </a:cubicBezTo>
                  <a:cubicBezTo>
                    <a:pt x="3603" y="367"/>
                    <a:pt x="3736" y="200"/>
                    <a:pt x="3903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42"/>
            <p:cNvSpPr/>
            <p:nvPr/>
          </p:nvSpPr>
          <p:spPr>
            <a:xfrm>
              <a:off x="4676850" y="1539050"/>
              <a:ext cx="58400" cy="335250"/>
            </a:xfrm>
            <a:custGeom>
              <a:avLst/>
              <a:gdLst/>
              <a:ahLst/>
              <a:cxnLst/>
              <a:rect l="l" t="t" r="r" b="b"/>
              <a:pathLst>
                <a:path w="2336" h="13410" fill="none" extrusionOk="0">
                  <a:moveTo>
                    <a:pt x="434" y="13410"/>
                  </a:moveTo>
                  <a:cubicBezTo>
                    <a:pt x="2335" y="9207"/>
                    <a:pt x="2168" y="4103"/>
                    <a:pt x="0" y="0"/>
                  </a:cubicBezTo>
                </a:path>
              </a:pathLst>
            </a:custGeom>
            <a:noFill/>
            <a:ln w="158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42"/>
            <p:cNvSpPr/>
            <p:nvPr/>
          </p:nvSpPr>
          <p:spPr>
            <a:xfrm>
              <a:off x="4598450" y="1386475"/>
              <a:ext cx="110100" cy="204300"/>
            </a:xfrm>
            <a:custGeom>
              <a:avLst/>
              <a:gdLst/>
              <a:ahLst/>
              <a:cxnLst/>
              <a:rect l="l" t="t" r="r" b="b"/>
              <a:pathLst>
                <a:path w="4404" h="8172" extrusionOk="0">
                  <a:moveTo>
                    <a:pt x="1220" y="0"/>
                  </a:moveTo>
                  <a:cubicBezTo>
                    <a:pt x="716" y="0"/>
                    <a:pt x="205" y="271"/>
                    <a:pt x="101" y="766"/>
                  </a:cubicBezTo>
                  <a:cubicBezTo>
                    <a:pt x="1" y="1066"/>
                    <a:pt x="101" y="1433"/>
                    <a:pt x="234" y="1733"/>
                  </a:cubicBezTo>
                  <a:cubicBezTo>
                    <a:pt x="1101" y="4169"/>
                    <a:pt x="2536" y="6403"/>
                    <a:pt x="4404" y="8171"/>
                  </a:cubicBezTo>
                  <a:cubicBezTo>
                    <a:pt x="4137" y="6904"/>
                    <a:pt x="4070" y="5903"/>
                    <a:pt x="4004" y="4636"/>
                  </a:cubicBezTo>
                  <a:cubicBezTo>
                    <a:pt x="3903" y="3468"/>
                    <a:pt x="3537" y="2334"/>
                    <a:pt x="2969" y="1333"/>
                  </a:cubicBezTo>
                  <a:cubicBezTo>
                    <a:pt x="2669" y="799"/>
                    <a:pt x="2236" y="266"/>
                    <a:pt x="1635" y="66"/>
                  </a:cubicBezTo>
                  <a:cubicBezTo>
                    <a:pt x="1503" y="22"/>
                    <a:pt x="1362" y="0"/>
                    <a:pt x="1220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42"/>
            <p:cNvSpPr/>
            <p:nvPr/>
          </p:nvSpPr>
          <p:spPr>
            <a:xfrm>
              <a:off x="4540075" y="1496925"/>
              <a:ext cx="176825" cy="193075"/>
            </a:xfrm>
            <a:custGeom>
              <a:avLst/>
              <a:gdLst/>
              <a:ahLst/>
              <a:cxnLst/>
              <a:rect l="l" t="t" r="r" b="b"/>
              <a:pathLst>
                <a:path w="7073" h="7723" extrusionOk="0">
                  <a:moveTo>
                    <a:pt x="490" y="1"/>
                  </a:moveTo>
                  <a:cubicBezTo>
                    <a:pt x="404" y="1"/>
                    <a:pt x="319" y="6"/>
                    <a:pt x="234" y="17"/>
                  </a:cubicBezTo>
                  <a:cubicBezTo>
                    <a:pt x="1" y="1352"/>
                    <a:pt x="868" y="2586"/>
                    <a:pt x="1702" y="3620"/>
                  </a:cubicBezTo>
                  <a:cubicBezTo>
                    <a:pt x="3136" y="5421"/>
                    <a:pt x="4837" y="7223"/>
                    <a:pt x="7072" y="7723"/>
                  </a:cubicBezTo>
                  <a:cubicBezTo>
                    <a:pt x="5771" y="6322"/>
                    <a:pt x="4471" y="4487"/>
                    <a:pt x="3603" y="2786"/>
                  </a:cubicBezTo>
                  <a:cubicBezTo>
                    <a:pt x="3236" y="2119"/>
                    <a:pt x="2903" y="1385"/>
                    <a:pt x="2336" y="851"/>
                  </a:cubicBezTo>
                  <a:cubicBezTo>
                    <a:pt x="1861" y="347"/>
                    <a:pt x="1175" y="1"/>
                    <a:pt x="490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42"/>
            <p:cNvSpPr/>
            <p:nvPr/>
          </p:nvSpPr>
          <p:spPr>
            <a:xfrm>
              <a:off x="4576775" y="1664875"/>
              <a:ext cx="149300" cy="107700"/>
            </a:xfrm>
            <a:custGeom>
              <a:avLst/>
              <a:gdLst/>
              <a:ahLst/>
              <a:cxnLst/>
              <a:rect l="l" t="t" r="r" b="b"/>
              <a:pathLst>
                <a:path w="5972" h="4308" extrusionOk="0">
                  <a:moveTo>
                    <a:pt x="594" y="0"/>
                  </a:moveTo>
                  <a:cubicBezTo>
                    <a:pt x="492" y="0"/>
                    <a:pt x="393" y="31"/>
                    <a:pt x="301" y="104"/>
                  </a:cubicBezTo>
                  <a:cubicBezTo>
                    <a:pt x="0" y="304"/>
                    <a:pt x="67" y="771"/>
                    <a:pt x="201" y="1072"/>
                  </a:cubicBezTo>
                  <a:cubicBezTo>
                    <a:pt x="668" y="2139"/>
                    <a:pt x="1635" y="2940"/>
                    <a:pt x="2669" y="3407"/>
                  </a:cubicBezTo>
                  <a:cubicBezTo>
                    <a:pt x="3703" y="3907"/>
                    <a:pt x="4837" y="4107"/>
                    <a:pt x="5971" y="4307"/>
                  </a:cubicBezTo>
                  <a:cubicBezTo>
                    <a:pt x="4971" y="3573"/>
                    <a:pt x="3703" y="2473"/>
                    <a:pt x="2769" y="1639"/>
                  </a:cubicBezTo>
                  <a:cubicBezTo>
                    <a:pt x="2302" y="1238"/>
                    <a:pt x="1835" y="805"/>
                    <a:pt x="1368" y="404"/>
                  </a:cubicBezTo>
                  <a:cubicBezTo>
                    <a:pt x="1151" y="211"/>
                    <a:pt x="863" y="0"/>
                    <a:pt x="594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42"/>
            <p:cNvSpPr/>
            <p:nvPr/>
          </p:nvSpPr>
          <p:spPr>
            <a:xfrm>
              <a:off x="4717700" y="1482725"/>
              <a:ext cx="135950" cy="201450"/>
            </a:xfrm>
            <a:custGeom>
              <a:avLst/>
              <a:gdLst/>
              <a:ahLst/>
              <a:cxnLst/>
              <a:rect l="l" t="t" r="r" b="b"/>
              <a:pathLst>
                <a:path w="5438" h="8058" extrusionOk="0">
                  <a:moveTo>
                    <a:pt x="4594" y="1"/>
                  </a:moveTo>
                  <a:cubicBezTo>
                    <a:pt x="4438" y="1"/>
                    <a:pt x="4279" y="31"/>
                    <a:pt x="4137" y="85"/>
                  </a:cubicBezTo>
                  <a:cubicBezTo>
                    <a:pt x="2936" y="485"/>
                    <a:pt x="2236" y="1686"/>
                    <a:pt x="1702" y="2820"/>
                  </a:cubicBezTo>
                  <a:cubicBezTo>
                    <a:pt x="935" y="4488"/>
                    <a:pt x="368" y="6256"/>
                    <a:pt x="1" y="8057"/>
                  </a:cubicBezTo>
                  <a:cubicBezTo>
                    <a:pt x="1402" y="7324"/>
                    <a:pt x="2102" y="5956"/>
                    <a:pt x="3236" y="4822"/>
                  </a:cubicBezTo>
                  <a:cubicBezTo>
                    <a:pt x="4270" y="3821"/>
                    <a:pt x="5038" y="2487"/>
                    <a:pt x="5338" y="1086"/>
                  </a:cubicBezTo>
                  <a:cubicBezTo>
                    <a:pt x="5405" y="852"/>
                    <a:pt x="5438" y="619"/>
                    <a:pt x="5338" y="419"/>
                  </a:cubicBezTo>
                  <a:cubicBezTo>
                    <a:pt x="5226" y="127"/>
                    <a:pt x="4917" y="1"/>
                    <a:pt x="4594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42"/>
            <p:cNvSpPr/>
            <p:nvPr/>
          </p:nvSpPr>
          <p:spPr>
            <a:xfrm>
              <a:off x="4723550" y="1680800"/>
              <a:ext cx="138450" cy="92125"/>
            </a:xfrm>
            <a:custGeom>
              <a:avLst/>
              <a:gdLst/>
              <a:ahLst/>
              <a:cxnLst/>
              <a:rect l="l" t="t" r="r" b="b"/>
              <a:pathLst>
                <a:path w="5538" h="3685" extrusionOk="0">
                  <a:moveTo>
                    <a:pt x="3974" y="0"/>
                  </a:moveTo>
                  <a:cubicBezTo>
                    <a:pt x="3714" y="0"/>
                    <a:pt x="3447" y="59"/>
                    <a:pt x="3203" y="168"/>
                  </a:cubicBezTo>
                  <a:cubicBezTo>
                    <a:pt x="2635" y="435"/>
                    <a:pt x="2168" y="902"/>
                    <a:pt x="1735" y="1369"/>
                  </a:cubicBezTo>
                  <a:cubicBezTo>
                    <a:pt x="1168" y="2002"/>
                    <a:pt x="567" y="2603"/>
                    <a:pt x="0" y="3237"/>
                  </a:cubicBezTo>
                  <a:cubicBezTo>
                    <a:pt x="787" y="3368"/>
                    <a:pt x="1305" y="3684"/>
                    <a:pt x="1977" y="3684"/>
                  </a:cubicBezTo>
                  <a:cubicBezTo>
                    <a:pt x="2160" y="3684"/>
                    <a:pt x="2354" y="3661"/>
                    <a:pt x="2569" y="3604"/>
                  </a:cubicBezTo>
                  <a:cubicBezTo>
                    <a:pt x="3336" y="3403"/>
                    <a:pt x="4170" y="3170"/>
                    <a:pt x="4737" y="2603"/>
                  </a:cubicBezTo>
                  <a:cubicBezTo>
                    <a:pt x="5304" y="2036"/>
                    <a:pt x="5538" y="1002"/>
                    <a:pt x="4970" y="401"/>
                  </a:cubicBezTo>
                  <a:cubicBezTo>
                    <a:pt x="4714" y="125"/>
                    <a:pt x="4351" y="0"/>
                    <a:pt x="3974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42"/>
            <p:cNvSpPr/>
            <p:nvPr/>
          </p:nvSpPr>
          <p:spPr>
            <a:xfrm>
              <a:off x="4713525" y="1689150"/>
              <a:ext cx="3375" cy="1700"/>
            </a:xfrm>
            <a:custGeom>
              <a:avLst/>
              <a:gdLst/>
              <a:ahLst/>
              <a:cxnLst/>
              <a:rect l="l" t="t" r="r" b="b"/>
              <a:pathLst>
                <a:path w="135" h="68" extrusionOk="0">
                  <a:moveTo>
                    <a:pt x="1" y="1"/>
                  </a:moveTo>
                  <a:cubicBezTo>
                    <a:pt x="34" y="34"/>
                    <a:pt x="68" y="67"/>
                    <a:pt x="101" y="67"/>
                  </a:cubicBezTo>
                  <a:cubicBezTo>
                    <a:pt x="101" y="67"/>
                    <a:pt x="101" y="34"/>
                    <a:pt x="134" y="34"/>
                  </a:cubicBezTo>
                  <a:cubicBezTo>
                    <a:pt x="68" y="34"/>
                    <a:pt x="34" y="1"/>
                    <a:pt x="1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42"/>
            <p:cNvSpPr/>
            <p:nvPr/>
          </p:nvSpPr>
          <p:spPr>
            <a:xfrm>
              <a:off x="4598450" y="1386425"/>
              <a:ext cx="101775" cy="196000"/>
            </a:xfrm>
            <a:custGeom>
              <a:avLst/>
              <a:gdLst/>
              <a:ahLst/>
              <a:cxnLst/>
              <a:rect l="l" t="t" r="r" b="b"/>
              <a:pathLst>
                <a:path w="4071" h="7840" extrusionOk="0">
                  <a:moveTo>
                    <a:pt x="1235" y="1"/>
                  </a:moveTo>
                  <a:cubicBezTo>
                    <a:pt x="735" y="1"/>
                    <a:pt x="201" y="268"/>
                    <a:pt x="101" y="768"/>
                  </a:cubicBezTo>
                  <a:cubicBezTo>
                    <a:pt x="1" y="1068"/>
                    <a:pt x="134" y="1435"/>
                    <a:pt x="234" y="1735"/>
                  </a:cubicBezTo>
                  <a:cubicBezTo>
                    <a:pt x="1035" y="4037"/>
                    <a:pt x="2369" y="6105"/>
                    <a:pt x="4070" y="7840"/>
                  </a:cubicBezTo>
                  <a:cubicBezTo>
                    <a:pt x="3436" y="6139"/>
                    <a:pt x="2836" y="4471"/>
                    <a:pt x="2202" y="2803"/>
                  </a:cubicBezTo>
                  <a:cubicBezTo>
                    <a:pt x="1869" y="1869"/>
                    <a:pt x="1535" y="935"/>
                    <a:pt x="1235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1782;p42"/>
            <p:cNvSpPr/>
            <p:nvPr/>
          </p:nvSpPr>
          <p:spPr>
            <a:xfrm>
              <a:off x="4554250" y="1497350"/>
              <a:ext cx="162650" cy="192650"/>
            </a:xfrm>
            <a:custGeom>
              <a:avLst/>
              <a:gdLst/>
              <a:ahLst/>
              <a:cxnLst/>
              <a:rect l="l" t="t" r="r" b="b"/>
              <a:pathLst>
                <a:path w="6506" h="7706" extrusionOk="0">
                  <a:moveTo>
                    <a:pt x="1" y="0"/>
                  </a:moveTo>
                  <a:cubicBezTo>
                    <a:pt x="1569" y="2936"/>
                    <a:pt x="3737" y="5571"/>
                    <a:pt x="6372" y="7673"/>
                  </a:cubicBezTo>
                  <a:cubicBezTo>
                    <a:pt x="6405" y="7673"/>
                    <a:pt x="6439" y="7706"/>
                    <a:pt x="6505" y="7706"/>
                  </a:cubicBezTo>
                  <a:cubicBezTo>
                    <a:pt x="5204" y="6305"/>
                    <a:pt x="3904" y="4470"/>
                    <a:pt x="3036" y="2769"/>
                  </a:cubicBezTo>
                  <a:cubicBezTo>
                    <a:pt x="2669" y="2102"/>
                    <a:pt x="2336" y="1368"/>
                    <a:pt x="1769" y="834"/>
                  </a:cubicBezTo>
                  <a:cubicBezTo>
                    <a:pt x="1302" y="367"/>
                    <a:pt x="668" y="0"/>
                    <a:pt x="1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1783;p42"/>
            <p:cNvSpPr/>
            <p:nvPr/>
          </p:nvSpPr>
          <p:spPr>
            <a:xfrm>
              <a:off x="4716875" y="1689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1784;p42"/>
            <p:cNvSpPr/>
            <p:nvPr/>
          </p:nvSpPr>
          <p:spPr>
            <a:xfrm>
              <a:off x="4585950" y="1665225"/>
              <a:ext cx="140125" cy="107350"/>
            </a:xfrm>
            <a:custGeom>
              <a:avLst/>
              <a:gdLst/>
              <a:ahLst/>
              <a:cxnLst/>
              <a:rect l="l" t="t" r="r" b="b"/>
              <a:pathLst>
                <a:path w="5605" h="4294" extrusionOk="0">
                  <a:moveTo>
                    <a:pt x="242" y="1"/>
                  </a:moveTo>
                  <a:cubicBezTo>
                    <a:pt x="160" y="1"/>
                    <a:pt x="78" y="18"/>
                    <a:pt x="0" y="57"/>
                  </a:cubicBezTo>
                  <a:cubicBezTo>
                    <a:pt x="434" y="624"/>
                    <a:pt x="901" y="1158"/>
                    <a:pt x="1401" y="1658"/>
                  </a:cubicBezTo>
                  <a:cubicBezTo>
                    <a:pt x="2535" y="2725"/>
                    <a:pt x="3870" y="3526"/>
                    <a:pt x="5237" y="4227"/>
                  </a:cubicBezTo>
                  <a:cubicBezTo>
                    <a:pt x="5371" y="4260"/>
                    <a:pt x="5504" y="4293"/>
                    <a:pt x="5604" y="4293"/>
                  </a:cubicBezTo>
                  <a:cubicBezTo>
                    <a:pt x="4604" y="3559"/>
                    <a:pt x="3336" y="2459"/>
                    <a:pt x="2402" y="1625"/>
                  </a:cubicBezTo>
                  <a:cubicBezTo>
                    <a:pt x="1935" y="1224"/>
                    <a:pt x="1468" y="791"/>
                    <a:pt x="1001" y="390"/>
                  </a:cubicBezTo>
                  <a:cubicBezTo>
                    <a:pt x="796" y="186"/>
                    <a:pt x="513" y="1"/>
                    <a:pt x="242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1785;p42"/>
            <p:cNvSpPr/>
            <p:nvPr/>
          </p:nvSpPr>
          <p:spPr>
            <a:xfrm>
              <a:off x="4717700" y="1483175"/>
              <a:ext cx="115950" cy="201000"/>
            </a:xfrm>
            <a:custGeom>
              <a:avLst/>
              <a:gdLst/>
              <a:ahLst/>
              <a:cxnLst/>
              <a:rect l="l" t="t" r="r" b="b"/>
              <a:pathLst>
                <a:path w="4638" h="8040" extrusionOk="0">
                  <a:moveTo>
                    <a:pt x="4637" y="0"/>
                  </a:moveTo>
                  <a:cubicBezTo>
                    <a:pt x="4471" y="0"/>
                    <a:pt x="4270" y="0"/>
                    <a:pt x="4137" y="67"/>
                  </a:cubicBezTo>
                  <a:cubicBezTo>
                    <a:pt x="2936" y="467"/>
                    <a:pt x="2236" y="1668"/>
                    <a:pt x="1702" y="2802"/>
                  </a:cubicBezTo>
                  <a:cubicBezTo>
                    <a:pt x="935" y="4470"/>
                    <a:pt x="368" y="6238"/>
                    <a:pt x="1" y="8039"/>
                  </a:cubicBezTo>
                  <a:cubicBezTo>
                    <a:pt x="34" y="8039"/>
                    <a:pt x="67" y="8006"/>
                    <a:pt x="101" y="7973"/>
                  </a:cubicBezTo>
                  <a:cubicBezTo>
                    <a:pt x="701" y="6872"/>
                    <a:pt x="1335" y="5771"/>
                    <a:pt x="1935" y="4637"/>
                  </a:cubicBezTo>
                  <a:cubicBezTo>
                    <a:pt x="2803" y="3069"/>
                    <a:pt x="3670" y="1501"/>
                    <a:pt x="4637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1786;p42"/>
            <p:cNvSpPr/>
            <p:nvPr/>
          </p:nvSpPr>
          <p:spPr>
            <a:xfrm>
              <a:off x="4726875" y="1680800"/>
              <a:ext cx="124275" cy="77600"/>
            </a:xfrm>
            <a:custGeom>
              <a:avLst/>
              <a:gdLst/>
              <a:ahLst/>
              <a:cxnLst/>
              <a:rect l="l" t="t" r="r" b="b"/>
              <a:pathLst>
                <a:path w="4971" h="3104" extrusionOk="0">
                  <a:moveTo>
                    <a:pt x="3841" y="0"/>
                  </a:moveTo>
                  <a:cubicBezTo>
                    <a:pt x="3581" y="0"/>
                    <a:pt x="3314" y="59"/>
                    <a:pt x="3070" y="168"/>
                  </a:cubicBezTo>
                  <a:cubicBezTo>
                    <a:pt x="2502" y="435"/>
                    <a:pt x="2035" y="902"/>
                    <a:pt x="1602" y="1369"/>
                  </a:cubicBezTo>
                  <a:cubicBezTo>
                    <a:pt x="1068" y="1936"/>
                    <a:pt x="534" y="2503"/>
                    <a:pt x="1" y="3103"/>
                  </a:cubicBezTo>
                  <a:cubicBezTo>
                    <a:pt x="301" y="3103"/>
                    <a:pt x="601" y="2970"/>
                    <a:pt x="901" y="2870"/>
                  </a:cubicBezTo>
                  <a:cubicBezTo>
                    <a:pt x="1702" y="2503"/>
                    <a:pt x="2469" y="2169"/>
                    <a:pt x="3236" y="1736"/>
                  </a:cubicBezTo>
                  <a:cubicBezTo>
                    <a:pt x="3837" y="1402"/>
                    <a:pt x="4437" y="1035"/>
                    <a:pt x="4971" y="601"/>
                  </a:cubicBezTo>
                  <a:cubicBezTo>
                    <a:pt x="4938" y="535"/>
                    <a:pt x="4904" y="468"/>
                    <a:pt x="4837" y="401"/>
                  </a:cubicBezTo>
                  <a:cubicBezTo>
                    <a:pt x="4581" y="125"/>
                    <a:pt x="4218" y="0"/>
                    <a:pt x="3841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1787;p42"/>
            <p:cNvSpPr/>
            <p:nvPr/>
          </p:nvSpPr>
          <p:spPr>
            <a:xfrm>
              <a:off x="4630975" y="1449825"/>
              <a:ext cx="77575" cy="140950"/>
            </a:xfrm>
            <a:custGeom>
              <a:avLst/>
              <a:gdLst/>
              <a:ahLst/>
              <a:cxnLst/>
              <a:rect l="l" t="t" r="r" b="b"/>
              <a:pathLst>
                <a:path w="3103" h="5638" extrusionOk="0">
                  <a:moveTo>
                    <a:pt x="2236" y="0"/>
                  </a:moveTo>
                  <a:cubicBezTo>
                    <a:pt x="2135" y="600"/>
                    <a:pt x="2035" y="1201"/>
                    <a:pt x="1902" y="1801"/>
                  </a:cubicBezTo>
                  <a:cubicBezTo>
                    <a:pt x="1869" y="1935"/>
                    <a:pt x="1835" y="2035"/>
                    <a:pt x="1735" y="2135"/>
                  </a:cubicBezTo>
                  <a:cubicBezTo>
                    <a:pt x="1667" y="2216"/>
                    <a:pt x="1566" y="2248"/>
                    <a:pt x="1455" y="2248"/>
                  </a:cubicBezTo>
                  <a:cubicBezTo>
                    <a:pt x="1292" y="2248"/>
                    <a:pt x="1106" y="2181"/>
                    <a:pt x="968" y="2102"/>
                  </a:cubicBezTo>
                  <a:cubicBezTo>
                    <a:pt x="634" y="1935"/>
                    <a:pt x="301" y="1768"/>
                    <a:pt x="1" y="1601"/>
                  </a:cubicBezTo>
                  <a:lnTo>
                    <a:pt x="1" y="1601"/>
                  </a:lnTo>
                  <a:cubicBezTo>
                    <a:pt x="801" y="3069"/>
                    <a:pt x="1869" y="4470"/>
                    <a:pt x="3103" y="5637"/>
                  </a:cubicBezTo>
                  <a:cubicBezTo>
                    <a:pt x="2836" y="4370"/>
                    <a:pt x="2769" y="3369"/>
                    <a:pt x="2703" y="2102"/>
                  </a:cubicBezTo>
                  <a:cubicBezTo>
                    <a:pt x="2636" y="1368"/>
                    <a:pt x="2469" y="667"/>
                    <a:pt x="2236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1788;p42"/>
            <p:cNvSpPr/>
            <p:nvPr/>
          </p:nvSpPr>
          <p:spPr>
            <a:xfrm>
              <a:off x="4585100" y="1571575"/>
              <a:ext cx="131800" cy="118425"/>
            </a:xfrm>
            <a:custGeom>
              <a:avLst/>
              <a:gdLst/>
              <a:ahLst/>
              <a:cxnLst/>
              <a:rect l="l" t="t" r="r" b="b"/>
              <a:pathLst>
                <a:path w="5272" h="4737" extrusionOk="0">
                  <a:moveTo>
                    <a:pt x="1902" y="0"/>
                  </a:moveTo>
                  <a:cubicBezTo>
                    <a:pt x="1869" y="367"/>
                    <a:pt x="1869" y="734"/>
                    <a:pt x="1836" y="1101"/>
                  </a:cubicBezTo>
                  <a:cubicBezTo>
                    <a:pt x="1836" y="1201"/>
                    <a:pt x="1836" y="1268"/>
                    <a:pt x="1802" y="1334"/>
                  </a:cubicBezTo>
                  <a:cubicBezTo>
                    <a:pt x="1740" y="1412"/>
                    <a:pt x="1656" y="1439"/>
                    <a:pt x="1568" y="1439"/>
                  </a:cubicBezTo>
                  <a:cubicBezTo>
                    <a:pt x="1466" y="1439"/>
                    <a:pt x="1358" y="1403"/>
                    <a:pt x="1269" y="1368"/>
                  </a:cubicBezTo>
                  <a:cubicBezTo>
                    <a:pt x="835" y="1201"/>
                    <a:pt x="401" y="1001"/>
                    <a:pt x="1" y="767"/>
                  </a:cubicBezTo>
                  <a:lnTo>
                    <a:pt x="1" y="767"/>
                  </a:lnTo>
                  <a:cubicBezTo>
                    <a:pt x="1402" y="2502"/>
                    <a:pt x="3070" y="4237"/>
                    <a:pt x="5271" y="4737"/>
                  </a:cubicBezTo>
                  <a:cubicBezTo>
                    <a:pt x="4004" y="3403"/>
                    <a:pt x="2770" y="1635"/>
                    <a:pt x="1902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9" name="Google Shape;1789;p42"/>
            <p:cNvSpPr/>
            <p:nvPr/>
          </p:nvSpPr>
          <p:spPr>
            <a:xfrm>
              <a:off x="4612625" y="1714175"/>
              <a:ext cx="113450" cy="58400"/>
            </a:xfrm>
            <a:custGeom>
              <a:avLst/>
              <a:gdLst/>
              <a:ahLst/>
              <a:cxnLst/>
              <a:rect l="l" t="t" r="r" b="b"/>
              <a:pathLst>
                <a:path w="4538" h="2336" extrusionOk="0">
                  <a:moveTo>
                    <a:pt x="1702" y="0"/>
                  </a:moveTo>
                  <a:lnTo>
                    <a:pt x="1702" y="0"/>
                  </a:lnTo>
                  <a:cubicBezTo>
                    <a:pt x="1735" y="67"/>
                    <a:pt x="1769" y="167"/>
                    <a:pt x="1802" y="234"/>
                  </a:cubicBezTo>
                  <a:cubicBezTo>
                    <a:pt x="1869" y="434"/>
                    <a:pt x="1935" y="734"/>
                    <a:pt x="1735" y="868"/>
                  </a:cubicBezTo>
                  <a:cubicBezTo>
                    <a:pt x="1669" y="901"/>
                    <a:pt x="1569" y="901"/>
                    <a:pt x="1468" y="901"/>
                  </a:cubicBezTo>
                  <a:cubicBezTo>
                    <a:pt x="968" y="901"/>
                    <a:pt x="468" y="801"/>
                    <a:pt x="1" y="667"/>
                  </a:cubicBezTo>
                  <a:lnTo>
                    <a:pt x="1" y="667"/>
                  </a:lnTo>
                  <a:cubicBezTo>
                    <a:pt x="368" y="968"/>
                    <a:pt x="801" y="1234"/>
                    <a:pt x="1235" y="1435"/>
                  </a:cubicBezTo>
                  <a:cubicBezTo>
                    <a:pt x="2269" y="1935"/>
                    <a:pt x="3403" y="2135"/>
                    <a:pt x="4537" y="2335"/>
                  </a:cubicBezTo>
                  <a:cubicBezTo>
                    <a:pt x="3670" y="1701"/>
                    <a:pt x="2603" y="767"/>
                    <a:pt x="1702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0" name="Google Shape;1790;p42"/>
            <p:cNvSpPr/>
            <p:nvPr/>
          </p:nvSpPr>
          <p:spPr>
            <a:xfrm>
              <a:off x="4717700" y="1582400"/>
              <a:ext cx="100100" cy="101775"/>
            </a:xfrm>
            <a:custGeom>
              <a:avLst/>
              <a:gdLst/>
              <a:ahLst/>
              <a:cxnLst/>
              <a:rect l="l" t="t" r="r" b="b"/>
              <a:pathLst>
                <a:path w="4004" h="4071" extrusionOk="0">
                  <a:moveTo>
                    <a:pt x="4004" y="1"/>
                  </a:moveTo>
                  <a:lnTo>
                    <a:pt x="4004" y="1"/>
                  </a:lnTo>
                  <a:cubicBezTo>
                    <a:pt x="3570" y="334"/>
                    <a:pt x="3103" y="635"/>
                    <a:pt x="2569" y="868"/>
                  </a:cubicBezTo>
                  <a:cubicBezTo>
                    <a:pt x="2376" y="949"/>
                    <a:pt x="2144" y="1006"/>
                    <a:pt x="1921" y="1006"/>
                  </a:cubicBezTo>
                  <a:cubicBezTo>
                    <a:pt x="1683" y="1006"/>
                    <a:pt x="1457" y="940"/>
                    <a:pt x="1302" y="768"/>
                  </a:cubicBezTo>
                  <a:cubicBezTo>
                    <a:pt x="1202" y="635"/>
                    <a:pt x="1135" y="468"/>
                    <a:pt x="1102" y="334"/>
                  </a:cubicBezTo>
                  <a:cubicBezTo>
                    <a:pt x="1102" y="301"/>
                    <a:pt x="1102" y="301"/>
                    <a:pt x="1102" y="301"/>
                  </a:cubicBezTo>
                  <a:cubicBezTo>
                    <a:pt x="635" y="1535"/>
                    <a:pt x="268" y="2803"/>
                    <a:pt x="1" y="4070"/>
                  </a:cubicBezTo>
                  <a:cubicBezTo>
                    <a:pt x="1402" y="3337"/>
                    <a:pt x="2102" y="1969"/>
                    <a:pt x="3236" y="835"/>
                  </a:cubicBezTo>
                  <a:cubicBezTo>
                    <a:pt x="3503" y="568"/>
                    <a:pt x="3770" y="301"/>
                    <a:pt x="400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1" name="Google Shape;1791;p42"/>
            <p:cNvSpPr/>
            <p:nvPr/>
          </p:nvSpPr>
          <p:spPr>
            <a:xfrm>
              <a:off x="4723550" y="1712500"/>
              <a:ext cx="96750" cy="60425"/>
            </a:xfrm>
            <a:custGeom>
              <a:avLst/>
              <a:gdLst/>
              <a:ahLst/>
              <a:cxnLst/>
              <a:rect l="l" t="t" r="r" b="b"/>
              <a:pathLst>
                <a:path w="3870" h="2417" extrusionOk="0">
                  <a:moveTo>
                    <a:pt x="1835" y="1"/>
                  </a:moveTo>
                  <a:cubicBezTo>
                    <a:pt x="1802" y="34"/>
                    <a:pt x="1768" y="67"/>
                    <a:pt x="1735" y="101"/>
                  </a:cubicBezTo>
                  <a:cubicBezTo>
                    <a:pt x="1168" y="734"/>
                    <a:pt x="567" y="1335"/>
                    <a:pt x="0" y="1969"/>
                  </a:cubicBezTo>
                  <a:cubicBezTo>
                    <a:pt x="787" y="2100"/>
                    <a:pt x="1305" y="2416"/>
                    <a:pt x="1977" y="2416"/>
                  </a:cubicBezTo>
                  <a:cubicBezTo>
                    <a:pt x="2160" y="2416"/>
                    <a:pt x="2354" y="2393"/>
                    <a:pt x="2569" y="2336"/>
                  </a:cubicBezTo>
                  <a:cubicBezTo>
                    <a:pt x="3002" y="2235"/>
                    <a:pt x="3436" y="2102"/>
                    <a:pt x="3870" y="1902"/>
                  </a:cubicBezTo>
                  <a:cubicBezTo>
                    <a:pt x="3469" y="1869"/>
                    <a:pt x="3102" y="1802"/>
                    <a:pt x="2702" y="1702"/>
                  </a:cubicBezTo>
                  <a:cubicBezTo>
                    <a:pt x="2302" y="1568"/>
                    <a:pt x="1835" y="1368"/>
                    <a:pt x="1701" y="935"/>
                  </a:cubicBezTo>
                  <a:cubicBezTo>
                    <a:pt x="1635" y="701"/>
                    <a:pt x="1701" y="468"/>
                    <a:pt x="1768" y="234"/>
                  </a:cubicBezTo>
                  <a:cubicBezTo>
                    <a:pt x="1768" y="167"/>
                    <a:pt x="1802" y="67"/>
                    <a:pt x="183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2" name="Google Shape;1792;p42"/>
            <p:cNvSpPr/>
            <p:nvPr/>
          </p:nvSpPr>
          <p:spPr>
            <a:xfrm>
              <a:off x="5409025" y="2406325"/>
              <a:ext cx="352775" cy="375300"/>
            </a:xfrm>
            <a:custGeom>
              <a:avLst/>
              <a:gdLst/>
              <a:ahLst/>
              <a:cxnLst/>
              <a:rect l="l" t="t" r="r" b="b"/>
              <a:pathLst>
                <a:path w="14111" h="15012" fill="none" extrusionOk="0">
                  <a:moveTo>
                    <a:pt x="1" y="15011"/>
                  </a:moveTo>
                  <a:cubicBezTo>
                    <a:pt x="2236" y="8340"/>
                    <a:pt x="7973" y="3403"/>
                    <a:pt x="14111" y="1"/>
                  </a:cubicBezTo>
                </a:path>
              </a:pathLst>
            </a:custGeom>
            <a:noFill/>
            <a:ln w="158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1793;p42"/>
            <p:cNvSpPr/>
            <p:nvPr/>
          </p:nvSpPr>
          <p:spPr>
            <a:xfrm>
              <a:off x="5595825" y="2388825"/>
              <a:ext cx="36725" cy="124275"/>
            </a:xfrm>
            <a:custGeom>
              <a:avLst/>
              <a:gdLst/>
              <a:ahLst/>
              <a:cxnLst/>
              <a:rect l="l" t="t" r="r" b="b"/>
              <a:pathLst>
                <a:path w="1469" h="4971" fill="none" extrusionOk="0">
                  <a:moveTo>
                    <a:pt x="1" y="4970"/>
                  </a:moveTo>
                  <a:cubicBezTo>
                    <a:pt x="501" y="3303"/>
                    <a:pt x="1002" y="1635"/>
                    <a:pt x="1469" y="0"/>
                  </a:cubicBezTo>
                </a:path>
              </a:pathLst>
            </a:custGeom>
            <a:noFill/>
            <a:ln w="158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1794;p42"/>
            <p:cNvSpPr/>
            <p:nvPr/>
          </p:nvSpPr>
          <p:spPr>
            <a:xfrm>
              <a:off x="5529950" y="2591475"/>
              <a:ext cx="86750" cy="23375"/>
            </a:xfrm>
            <a:custGeom>
              <a:avLst/>
              <a:gdLst/>
              <a:ahLst/>
              <a:cxnLst/>
              <a:rect l="l" t="t" r="r" b="b"/>
              <a:pathLst>
                <a:path w="3470" h="935" fill="none" extrusionOk="0">
                  <a:moveTo>
                    <a:pt x="1" y="0"/>
                  </a:moveTo>
                  <a:cubicBezTo>
                    <a:pt x="1101" y="500"/>
                    <a:pt x="2269" y="801"/>
                    <a:pt x="3470" y="934"/>
                  </a:cubicBezTo>
                </a:path>
              </a:pathLst>
            </a:custGeom>
            <a:noFill/>
            <a:ln w="158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1795;p42"/>
            <p:cNvSpPr/>
            <p:nvPr/>
          </p:nvSpPr>
          <p:spPr>
            <a:xfrm>
              <a:off x="4915350" y="1531550"/>
              <a:ext cx="111775" cy="505375"/>
            </a:xfrm>
            <a:custGeom>
              <a:avLst/>
              <a:gdLst/>
              <a:ahLst/>
              <a:cxnLst/>
              <a:rect l="l" t="t" r="r" b="b"/>
              <a:pathLst>
                <a:path w="4471" h="20215" fill="none" extrusionOk="0">
                  <a:moveTo>
                    <a:pt x="3003" y="20215"/>
                  </a:moveTo>
                  <a:cubicBezTo>
                    <a:pt x="334" y="15011"/>
                    <a:pt x="0" y="6171"/>
                    <a:pt x="4470" y="0"/>
                  </a:cubicBezTo>
                </a:path>
              </a:pathLst>
            </a:custGeom>
            <a:noFill/>
            <a:ln w="158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1796;p42"/>
            <p:cNvSpPr/>
            <p:nvPr/>
          </p:nvSpPr>
          <p:spPr>
            <a:xfrm>
              <a:off x="4954550" y="1644125"/>
              <a:ext cx="115100" cy="84250"/>
            </a:xfrm>
            <a:custGeom>
              <a:avLst/>
              <a:gdLst/>
              <a:ahLst/>
              <a:cxnLst/>
              <a:rect l="l" t="t" r="r" b="b"/>
              <a:pathLst>
                <a:path w="4604" h="3370" fill="none" extrusionOk="0">
                  <a:moveTo>
                    <a:pt x="0" y="3369"/>
                  </a:moveTo>
                  <a:cubicBezTo>
                    <a:pt x="1635" y="2435"/>
                    <a:pt x="3202" y="1301"/>
                    <a:pt x="4603" y="0"/>
                  </a:cubicBezTo>
                </a:path>
              </a:pathLst>
            </a:custGeom>
            <a:noFill/>
            <a:ln w="158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1797;p42"/>
            <p:cNvSpPr/>
            <p:nvPr/>
          </p:nvSpPr>
          <p:spPr>
            <a:xfrm>
              <a:off x="4927850" y="1557400"/>
              <a:ext cx="37550" cy="82575"/>
            </a:xfrm>
            <a:custGeom>
              <a:avLst/>
              <a:gdLst/>
              <a:ahLst/>
              <a:cxnLst/>
              <a:rect l="l" t="t" r="r" b="b"/>
              <a:pathLst>
                <a:path w="1502" h="3303" fill="none" extrusionOk="0">
                  <a:moveTo>
                    <a:pt x="1502" y="3302"/>
                  </a:moveTo>
                  <a:lnTo>
                    <a:pt x="1" y="0"/>
                  </a:lnTo>
                </a:path>
              </a:pathLst>
            </a:custGeom>
            <a:noFill/>
            <a:ln w="158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1798;p42"/>
            <p:cNvSpPr/>
            <p:nvPr/>
          </p:nvSpPr>
          <p:spPr>
            <a:xfrm>
              <a:off x="5194725" y="1689975"/>
              <a:ext cx="63400" cy="189325"/>
            </a:xfrm>
            <a:custGeom>
              <a:avLst/>
              <a:gdLst/>
              <a:ahLst/>
              <a:cxnLst/>
              <a:rect l="l" t="t" r="r" b="b"/>
              <a:pathLst>
                <a:path w="2536" h="7573" extrusionOk="0">
                  <a:moveTo>
                    <a:pt x="2268" y="1"/>
                  </a:moveTo>
                  <a:cubicBezTo>
                    <a:pt x="2035" y="668"/>
                    <a:pt x="1801" y="1302"/>
                    <a:pt x="1534" y="1936"/>
                  </a:cubicBezTo>
                  <a:cubicBezTo>
                    <a:pt x="1434" y="2136"/>
                    <a:pt x="1334" y="2369"/>
                    <a:pt x="1101" y="2403"/>
                  </a:cubicBezTo>
                  <a:cubicBezTo>
                    <a:pt x="1065" y="2412"/>
                    <a:pt x="1030" y="2416"/>
                    <a:pt x="995" y="2416"/>
                  </a:cubicBezTo>
                  <a:cubicBezTo>
                    <a:pt x="773" y="2416"/>
                    <a:pt x="578" y="2242"/>
                    <a:pt x="434" y="2069"/>
                  </a:cubicBezTo>
                  <a:cubicBezTo>
                    <a:pt x="300" y="1902"/>
                    <a:pt x="167" y="1702"/>
                    <a:pt x="0" y="1535"/>
                  </a:cubicBezTo>
                  <a:lnTo>
                    <a:pt x="0" y="1535"/>
                  </a:lnTo>
                  <a:cubicBezTo>
                    <a:pt x="500" y="3670"/>
                    <a:pt x="1301" y="5705"/>
                    <a:pt x="2402" y="7573"/>
                  </a:cubicBezTo>
                  <a:cubicBezTo>
                    <a:pt x="2235" y="5238"/>
                    <a:pt x="2535" y="3470"/>
                    <a:pt x="2368" y="1135"/>
                  </a:cubicBezTo>
                  <a:cubicBezTo>
                    <a:pt x="2335" y="768"/>
                    <a:pt x="2302" y="368"/>
                    <a:pt x="2268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799;p42"/>
            <p:cNvSpPr/>
            <p:nvPr/>
          </p:nvSpPr>
          <p:spPr>
            <a:xfrm>
              <a:off x="5319800" y="1809225"/>
              <a:ext cx="60900" cy="176825"/>
            </a:xfrm>
            <a:custGeom>
              <a:avLst/>
              <a:gdLst/>
              <a:ahLst/>
              <a:cxnLst/>
              <a:rect l="l" t="t" r="r" b="b"/>
              <a:pathLst>
                <a:path w="2436" h="7073" extrusionOk="0">
                  <a:moveTo>
                    <a:pt x="2436" y="1"/>
                  </a:moveTo>
                  <a:lnTo>
                    <a:pt x="2436" y="1"/>
                  </a:lnTo>
                  <a:cubicBezTo>
                    <a:pt x="2236" y="368"/>
                    <a:pt x="1969" y="768"/>
                    <a:pt x="1735" y="1135"/>
                  </a:cubicBezTo>
                  <a:cubicBezTo>
                    <a:pt x="1524" y="1376"/>
                    <a:pt x="1286" y="1645"/>
                    <a:pt x="971" y="1645"/>
                  </a:cubicBezTo>
                  <a:cubicBezTo>
                    <a:pt x="937" y="1645"/>
                    <a:pt x="903" y="1642"/>
                    <a:pt x="868" y="1635"/>
                  </a:cubicBezTo>
                  <a:cubicBezTo>
                    <a:pt x="568" y="1602"/>
                    <a:pt x="401" y="1269"/>
                    <a:pt x="301" y="968"/>
                  </a:cubicBezTo>
                  <a:cubicBezTo>
                    <a:pt x="234" y="768"/>
                    <a:pt x="167" y="601"/>
                    <a:pt x="101" y="401"/>
                  </a:cubicBezTo>
                  <a:lnTo>
                    <a:pt x="101" y="401"/>
                  </a:lnTo>
                  <a:cubicBezTo>
                    <a:pt x="1" y="2670"/>
                    <a:pt x="301" y="4938"/>
                    <a:pt x="1035" y="7073"/>
                  </a:cubicBezTo>
                  <a:cubicBezTo>
                    <a:pt x="1135" y="5338"/>
                    <a:pt x="1468" y="3770"/>
                    <a:pt x="1935" y="2069"/>
                  </a:cubicBezTo>
                  <a:cubicBezTo>
                    <a:pt x="2135" y="1402"/>
                    <a:pt x="2302" y="701"/>
                    <a:pt x="2436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1800;p42"/>
            <p:cNvSpPr/>
            <p:nvPr/>
          </p:nvSpPr>
          <p:spPr>
            <a:xfrm>
              <a:off x="5410700" y="1933500"/>
              <a:ext cx="65900" cy="112600"/>
            </a:xfrm>
            <a:custGeom>
              <a:avLst/>
              <a:gdLst/>
              <a:ahLst/>
              <a:cxnLst/>
              <a:rect l="l" t="t" r="r" b="b"/>
              <a:pathLst>
                <a:path w="2636" h="4504" extrusionOk="0">
                  <a:moveTo>
                    <a:pt x="534" y="0"/>
                  </a:moveTo>
                  <a:cubicBezTo>
                    <a:pt x="234" y="1501"/>
                    <a:pt x="34" y="3002"/>
                    <a:pt x="1" y="4503"/>
                  </a:cubicBezTo>
                  <a:cubicBezTo>
                    <a:pt x="701" y="3603"/>
                    <a:pt x="1435" y="2736"/>
                    <a:pt x="2002" y="1735"/>
                  </a:cubicBezTo>
                  <a:cubicBezTo>
                    <a:pt x="2269" y="1268"/>
                    <a:pt x="2469" y="767"/>
                    <a:pt x="2636" y="234"/>
                  </a:cubicBezTo>
                  <a:lnTo>
                    <a:pt x="2636" y="234"/>
                  </a:lnTo>
                  <a:cubicBezTo>
                    <a:pt x="2269" y="634"/>
                    <a:pt x="1869" y="1034"/>
                    <a:pt x="1468" y="1435"/>
                  </a:cubicBezTo>
                  <a:cubicBezTo>
                    <a:pt x="1402" y="1468"/>
                    <a:pt x="1368" y="1535"/>
                    <a:pt x="1268" y="1568"/>
                  </a:cubicBezTo>
                  <a:cubicBezTo>
                    <a:pt x="1228" y="1592"/>
                    <a:pt x="1185" y="1602"/>
                    <a:pt x="1140" y="1602"/>
                  </a:cubicBezTo>
                  <a:cubicBezTo>
                    <a:pt x="997" y="1602"/>
                    <a:pt x="844" y="1495"/>
                    <a:pt x="768" y="1368"/>
                  </a:cubicBezTo>
                  <a:cubicBezTo>
                    <a:pt x="668" y="1201"/>
                    <a:pt x="634" y="1001"/>
                    <a:pt x="601" y="801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1" name="Google Shape;1801;p42"/>
            <p:cNvSpPr/>
            <p:nvPr/>
          </p:nvSpPr>
          <p:spPr>
            <a:xfrm>
              <a:off x="5131325" y="1890950"/>
              <a:ext cx="200175" cy="75300"/>
            </a:xfrm>
            <a:custGeom>
              <a:avLst/>
              <a:gdLst/>
              <a:ahLst/>
              <a:cxnLst/>
              <a:rect l="l" t="t" r="r" b="b"/>
              <a:pathLst>
                <a:path w="8007" h="3012" extrusionOk="0">
                  <a:moveTo>
                    <a:pt x="3503" y="1"/>
                  </a:moveTo>
                  <a:cubicBezTo>
                    <a:pt x="3570" y="68"/>
                    <a:pt x="3603" y="168"/>
                    <a:pt x="3670" y="234"/>
                  </a:cubicBezTo>
                  <a:cubicBezTo>
                    <a:pt x="3937" y="568"/>
                    <a:pt x="4304" y="1002"/>
                    <a:pt x="4104" y="1369"/>
                  </a:cubicBezTo>
                  <a:cubicBezTo>
                    <a:pt x="3956" y="1614"/>
                    <a:pt x="3664" y="1697"/>
                    <a:pt x="3374" y="1697"/>
                  </a:cubicBezTo>
                  <a:cubicBezTo>
                    <a:pt x="3270" y="1697"/>
                    <a:pt x="3167" y="1686"/>
                    <a:pt x="3070" y="1669"/>
                  </a:cubicBezTo>
                  <a:cubicBezTo>
                    <a:pt x="2036" y="1535"/>
                    <a:pt x="1002" y="1235"/>
                    <a:pt x="1" y="902"/>
                  </a:cubicBezTo>
                  <a:lnTo>
                    <a:pt x="1" y="902"/>
                  </a:lnTo>
                  <a:cubicBezTo>
                    <a:pt x="1984" y="2233"/>
                    <a:pt x="4352" y="3011"/>
                    <a:pt x="6737" y="3011"/>
                  </a:cubicBezTo>
                  <a:cubicBezTo>
                    <a:pt x="7160" y="3011"/>
                    <a:pt x="7584" y="2987"/>
                    <a:pt x="8007" y="2936"/>
                  </a:cubicBezTo>
                  <a:cubicBezTo>
                    <a:pt x="6405" y="2036"/>
                    <a:pt x="4938" y="1102"/>
                    <a:pt x="3503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1802;p42"/>
            <p:cNvSpPr/>
            <p:nvPr/>
          </p:nvSpPr>
          <p:spPr>
            <a:xfrm>
              <a:off x="5274775" y="2019400"/>
              <a:ext cx="150950" cy="47500"/>
            </a:xfrm>
            <a:custGeom>
              <a:avLst/>
              <a:gdLst/>
              <a:ahLst/>
              <a:cxnLst/>
              <a:rect l="l" t="t" r="r" b="b"/>
              <a:pathLst>
                <a:path w="6038" h="1900" extrusionOk="0">
                  <a:moveTo>
                    <a:pt x="434" y="0"/>
                  </a:moveTo>
                  <a:cubicBezTo>
                    <a:pt x="667" y="234"/>
                    <a:pt x="901" y="467"/>
                    <a:pt x="1134" y="667"/>
                  </a:cubicBezTo>
                  <a:cubicBezTo>
                    <a:pt x="1235" y="767"/>
                    <a:pt x="1368" y="934"/>
                    <a:pt x="1301" y="1067"/>
                  </a:cubicBezTo>
                  <a:cubicBezTo>
                    <a:pt x="1268" y="1134"/>
                    <a:pt x="1201" y="1168"/>
                    <a:pt x="1134" y="1234"/>
                  </a:cubicBezTo>
                  <a:cubicBezTo>
                    <a:pt x="768" y="1401"/>
                    <a:pt x="401" y="1534"/>
                    <a:pt x="0" y="1601"/>
                  </a:cubicBezTo>
                  <a:cubicBezTo>
                    <a:pt x="899" y="1799"/>
                    <a:pt x="1826" y="1900"/>
                    <a:pt x="2756" y="1900"/>
                  </a:cubicBezTo>
                  <a:cubicBezTo>
                    <a:pt x="3861" y="1900"/>
                    <a:pt x="4969" y="1758"/>
                    <a:pt x="6038" y="1468"/>
                  </a:cubicBezTo>
                  <a:cubicBezTo>
                    <a:pt x="4170" y="1401"/>
                    <a:pt x="2102" y="834"/>
                    <a:pt x="434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3" name="Google Shape;1803;p42"/>
            <p:cNvSpPr/>
            <p:nvPr/>
          </p:nvSpPr>
          <p:spPr>
            <a:xfrm>
              <a:off x="5418200" y="2868325"/>
              <a:ext cx="449525" cy="537925"/>
            </a:xfrm>
            <a:custGeom>
              <a:avLst/>
              <a:gdLst/>
              <a:ahLst/>
              <a:cxnLst/>
              <a:rect l="l" t="t" r="r" b="b"/>
              <a:pathLst>
                <a:path w="17981" h="21517" fill="none" extrusionOk="0">
                  <a:moveTo>
                    <a:pt x="1" y="21516"/>
                  </a:moveTo>
                  <a:cubicBezTo>
                    <a:pt x="9041" y="17880"/>
                    <a:pt x="16012" y="9541"/>
                    <a:pt x="17980" y="1"/>
                  </a:cubicBezTo>
                </a:path>
              </a:pathLst>
            </a:custGeom>
            <a:noFill/>
            <a:ln w="158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1804;p42"/>
            <p:cNvSpPr/>
            <p:nvPr/>
          </p:nvSpPr>
          <p:spPr>
            <a:xfrm>
              <a:off x="5845175" y="2609900"/>
              <a:ext cx="116775" cy="328500"/>
            </a:xfrm>
            <a:custGeom>
              <a:avLst/>
              <a:gdLst/>
              <a:ahLst/>
              <a:cxnLst/>
              <a:rect l="l" t="t" r="r" b="b"/>
              <a:pathLst>
                <a:path w="4671" h="13140" extrusionOk="0">
                  <a:moveTo>
                    <a:pt x="3364" y="0"/>
                  </a:moveTo>
                  <a:cubicBezTo>
                    <a:pt x="2692" y="0"/>
                    <a:pt x="1981" y="579"/>
                    <a:pt x="1568" y="1198"/>
                  </a:cubicBezTo>
                  <a:cubicBezTo>
                    <a:pt x="468" y="2899"/>
                    <a:pt x="101" y="5000"/>
                    <a:pt x="67" y="7035"/>
                  </a:cubicBezTo>
                  <a:cubicBezTo>
                    <a:pt x="1" y="9070"/>
                    <a:pt x="234" y="11105"/>
                    <a:pt x="101" y="13140"/>
                  </a:cubicBezTo>
                  <a:cubicBezTo>
                    <a:pt x="1368" y="11372"/>
                    <a:pt x="2736" y="9437"/>
                    <a:pt x="3537" y="7402"/>
                  </a:cubicBezTo>
                  <a:cubicBezTo>
                    <a:pt x="4170" y="5734"/>
                    <a:pt x="4571" y="3933"/>
                    <a:pt x="4637" y="2098"/>
                  </a:cubicBezTo>
                  <a:cubicBezTo>
                    <a:pt x="4671" y="1398"/>
                    <a:pt x="4571" y="531"/>
                    <a:pt x="3937" y="164"/>
                  </a:cubicBezTo>
                  <a:cubicBezTo>
                    <a:pt x="3755" y="50"/>
                    <a:pt x="3561" y="0"/>
                    <a:pt x="3364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1805;p42"/>
            <p:cNvSpPr/>
            <p:nvPr/>
          </p:nvSpPr>
          <p:spPr>
            <a:xfrm>
              <a:off x="5700900" y="2798200"/>
              <a:ext cx="83425" cy="297825"/>
            </a:xfrm>
            <a:custGeom>
              <a:avLst/>
              <a:gdLst/>
              <a:ahLst/>
              <a:cxnLst/>
              <a:rect l="l" t="t" r="r" b="b"/>
              <a:pathLst>
                <a:path w="3337" h="11913" extrusionOk="0">
                  <a:moveTo>
                    <a:pt x="1248" y="0"/>
                  </a:moveTo>
                  <a:cubicBezTo>
                    <a:pt x="1189" y="0"/>
                    <a:pt x="1129" y="12"/>
                    <a:pt x="1068" y="37"/>
                  </a:cubicBezTo>
                  <a:cubicBezTo>
                    <a:pt x="901" y="104"/>
                    <a:pt x="768" y="237"/>
                    <a:pt x="668" y="404"/>
                  </a:cubicBezTo>
                  <a:cubicBezTo>
                    <a:pt x="1" y="1538"/>
                    <a:pt x="134" y="2939"/>
                    <a:pt x="401" y="4240"/>
                  </a:cubicBezTo>
                  <a:cubicBezTo>
                    <a:pt x="968" y="6909"/>
                    <a:pt x="1969" y="9510"/>
                    <a:pt x="3337" y="11912"/>
                  </a:cubicBezTo>
                  <a:cubicBezTo>
                    <a:pt x="3003" y="9577"/>
                    <a:pt x="2903" y="6842"/>
                    <a:pt x="2970" y="4507"/>
                  </a:cubicBezTo>
                  <a:cubicBezTo>
                    <a:pt x="2970" y="3173"/>
                    <a:pt x="2669" y="1838"/>
                    <a:pt x="2069" y="671"/>
                  </a:cubicBezTo>
                  <a:cubicBezTo>
                    <a:pt x="1871" y="360"/>
                    <a:pt x="1577" y="0"/>
                    <a:pt x="1248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6" name="Google Shape;1806;p42"/>
            <p:cNvSpPr/>
            <p:nvPr/>
          </p:nvSpPr>
          <p:spPr>
            <a:xfrm>
              <a:off x="5600825" y="2941325"/>
              <a:ext cx="98450" cy="261425"/>
            </a:xfrm>
            <a:custGeom>
              <a:avLst/>
              <a:gdLst/>
              <a:ahLst/>
              <a:cxnLst/>
              <a:rect l="l" t="t" r="r" b="b"/>
              <a:pathLst>
                <a:path w="3938" h="10457" extrusionOk="0">
                  <a:moveTo>
                    <a:pt x="850" y="0"/>
                  </a:moveTo>
                  <a:cubicBezTo>
                    <a:pt x="802" y="0"/>
                    <a:pt x="753" y="5"/>
                    <a:pt x="701" y="16"/>
                  </a:cubicBezTo>
                  <a:cubicBezTo>
                    <a:pt x="134" y="116"/>
                    <a:pt x="1" y="917"/>
                    <a:pt x="68" y="1517"/>
                  </a:cubicBezTo>
                  <a:cubicBezTo>
                    <a:pt x="435" y="4786"/>
                    <a:pt x="2169" y="7722"/>
                    <a:pt x="3937" y="10457"/>
                  </a:cubicBezTo>
                  <a:cubicBezTo>
                    <a:pt x="3437" y="8322"/>
                    <a:pt x="3570" y="6254"/>
                    <a:pt x="2870" y="4152"/>
                  </a:cubicBezTo>
                  <a:cubicBezTo>
                    <a:pt x="2569" y="3152"/>
                    <a:pt x="2236" y="2184"/>
                    <a:pt x="1936" y="1217"/>
                  </a:cubicBezTo>
                  <a:cubicBezTo>
                    <a:pt x="1752" y="665"/>
                    <a:pt x="1399" y="0"/>
                    <a:pt x="850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7" name="Google Shape;1807;p42"/>
            <p:cNvSpPr/>
            <p:nvPr/>
          </p:nvSpPr>
          <p:spPr>
            <a:xfrm>
              <a:off x="5819325" y="2937425"/>
              <a:ext cx="195175" cy="92700"/>
            </a:xfrm>
            <a:custGeom>
              <a:avLst/>
              <a:gdLst/>
              <a:ahLst/>
              <a:cxnLst/>
              <a:rect l="l" t="t" r="r" b="b"/>
              <a:pathLst>
                <a:path w="7807" h="3708" extrusionOk="0">
                  <a:moveTo>
                    <a:pt x="6333" y="1"/>
                  </a:moveTo>
                  <a:cubicBezTo>
                    <a:pt x="6279" y="1"/>
                    <a:pt x="6225" y="2"/>
                    <a:pt x="6172" y="5"/>
                  </a:cubicBezTo>
                  <a:cubicBezTo>
                    <a:pt x="4370" y="105"/>
                    <a:pt x="2769" y="1173"/>
                    <a:pt x="1268" y="2207"/>
                  </a:cubicBezTo>
                  <a:cubicBezTo>
                    <a:pt x="734" y="2607"/>
                    <a:pt x="134" y="3074"/>
                    <a:pt x="1" y="3708"/>
                  </a:cubicBezTo>
                  <a:cubicBezTo>
                    <a:pt x="1347" y="3555"/>
                    <a:pt x="2329" y="2925"/>
                    <a:pt x="3615" y="2925"/>
                  </a:cubicBezTo>
                  <a:cubicBezTo>
                    <a:pt x="3731" y="2925"/>
                    <a:pt x="3849" y="2930"/>
                    <a:pt x="3970" y="2941"/>
                  </a:cubicBezTo>
                  <a:cubicBezTo>
                    <a:pt x="4087" y="2952"/>
                    <a:pt x="4204" y="2957"/>
                    <a:pt x="4321" y="2957"/>
                  </a:cubicBezTo>
                  <a:cubicBezTo>
                    <a:pt x="5275" y="2957"/>
                    <a:pt x="6233" y="2601"/>
                    <a:pt x="7006" y="2007"/>
                  </a:cubicBezTo>
                  <a:cubicBezTo>
                    <a:pt x="7406" y="1673"/>
                    <a:pt x="7806" y="1139"/>
                    <a:pt x="7606" y="639"/>
                  </a:cubicBezTo>
                  <a:cubicBezTo>
                    <a:pt x="7425" y="155"/>
                    <a:pt x="6860" y="1"/>
                    <a:pt x="6333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1808;p42"/>
            <p:cNvSpPr/>
            <p:nvPr/>
          </p:nvSpPr>
          <p:spPr>
            <a:xfrm>
              <a:off x="5731775" y="3095550"/>
              <a:ext cx="223500" cy="68700"/>
            </a:xfrm>
            <a:custGeom>
              <a:avLst/>
              <a:gdLst/>
              <a:ahLst/>
              <a:cxnLst/>
              <a:rect l="l" t="t" r="r" b="b"/>
              <a:pathLst>
                <a:path w="8940" h="2748" extrusionOk="0">
                  <a:moveTo>
                    <a:pt x="7303" y="1"/>
                  </a:moveTo>
                  <a:cubicBezTo>
                    <a:pt x="7160" y="1"/>
                    <a:pt x="7016" y="8"/>
                    <a:pt x="6872" y="18"/>
                  </a:cubicBezTo>
                  <a:cubicBezTo>
                    <a:pt x="4437" y="218"/>
                    <a:pt x="2035" y="1086"/>
                    <a:pt x="0" y="2453"/>
                  </a:cubicBezTo>
                  <a:cubicBezTo>
                    <a:pt x="148" y="2463"/>
                    <a:pt x="299" y="2467"/>
                    <a:pt x="454" y="2467"/>
                  </a:cubicBezTo>
                  <a:cubicBezTo>
                    <a:pt x="996" y="2467"/>
                    <a:pt x="1572" y="2418"/>
                    <a:pt x="2129" y="2418"/>
                  </a:cubicBezTo>
                  <a:cubicBezTo>
                    <a:pt x="2452" y="2418"/>
                    <a:pt x="2768" y="2435"/>
                    <a:pt x="3069" y="2487"/>
                  </a:cubicBezTo>
                  <a:cubicBezTo>
                    <a:pt x="3870" y="2620"/>
                    <a:pt x="4724" y="2747"/>
                    <a:pt x="5552" y="2747"/>
                  </a:cubicBezTo>
                  <a:cubicBezTo>
                    <a:pt x="6585" y="2747"/>
                    <a:pt x="7576" y="2549"/>
                    <a:pt x="8373" y="1920"/>
                  </a:cubicBezTo>
                  <a:cubicBezTo>
                    <a:pt x="8573" y="1719"/>
                    <a:pt x="8773" y="1519"/>
                    <a:pt x="8840" y="1252"/>
                  </a:cubicBezTo>
                  <a:cubicBezTo>
                    <a:pt x="8940" y="819"/>
                    <a:pt x="8640" y="352"/>
                    <a:pt x="8206" y="152"/>
                  </a:cubicBezTo>
                  <a:cubicBezTo>
                    <a:pt x="7929" y="36"/>
                    <a:pt x="7621" y="1"/>
                    <a:pt x="7303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9" name="Google Shape;1809;p42"/>
            <p:cNvSpPr/>
            <p:nvPr/>
          </p:nvSpPr>
          <p:spPr>
            <a:xfrm>
              <a:off x="5610000" y="3266750"/>
              <a:ext cx="296075" cy="85025"/>
            </a:xfrm>
            <a:custGeom>
              <a:avLst/>
              <a:gdLst/>
              <a:ahLst/>
              <a:cxnLst/>
              <a:rect l="l" t="t" r="r" b="b"/>
              <a:pathLst>
                <a:path w="11843" h="3401" extrusionOk="0">
                  <a:moveTo>
                    <a:pt x="9140" y="0"/>
                  </a:moveTo>
                  <a:cubicBezTo>
                    <a:pt x="8162" y="0"/>
                    <a:pt x="7189" y="74"/>
                    <a:pt x="6239" y="242"/>
                  </a:cubicBezTo>
                  <a:cubicBezTo>
                    <a:pt x="4504" y="509"/>
                    <a:pt x="1735" y="642"/>
                    <a:pt x="1" y="842"/>
                  </a:cubicBezTo>
                  <a:cubicBezTo>
                    <a:pt x="902" y="1243"/>
                    <a:pt x="1802" y="1610"/>
                    <a:pt x="2736" y="2010"/>
                  </a:cubicBezTo>
                  <a:cubicBezTo>
                    <a:pt x="3970" y="2510"/>
                    <a:pt x="5205" y="3044"/>
                    <a:pt x="6506" y="3277"/>
                  </a:cubicBezTo>
                  <a:cubicBezTo>
                    <a:pt x="6957" y="3356"/>
                    <a:pt x="7415" y="3401"/>
                    <a:pt x="7871" y="3401"/>
                  </a:cubicBezTo>
                  <a:cubicBezTo>
                    <a:pt x="8764" y="3401"/>
                    <a:pt x="9647" y="3230"/>
                    <a:pt x="10442" y="2810"/>
                  </a:cubicBezTo>
                  <a:cubicBezTo>
                    <a:pt x="11176" y="2410"/>
                    <a:pt x="11843" y="1509"/>
                    <a:pt x="11476" y="776"/>
                  </a:cubicBezTo>
                  <a:cubicBezTo>
                    <a:pt x="11176" y="175"/>
                    <a:pt x="10375" y="42"/>
                    <a:pt x="9708" y="8"/>
                  </a:cubicBezTo>
                  <a:cubicBezTo>
                    <a:pt x="9518" y="3"/>
                    <a:pt x="9329" y="0"/>
                    <a:pt x="9140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42"/>
            <p:cNvSpPr/>
            <p:nvPr/>
          </p:nvSpPr>
          <p:spPr>
            <a:xfrm>
              <a:off x="5494100" y="3368675"/>
              <a:ext cx="221000" cy="96775"/>
            </a:xfrm>
            <a:custGeom>
              <a:avLst/>
              <a:gdLst/>
              <a:ahLst/>
              <a:cxnLst/>
              <a:rect l="l" t="t" r="r" b="b"/>
              <a:pathLst>
                <a:path w="8840" h="3871" extrusionOk="0">
                  <a:moveTo>
                    <a:pt x="0" y="1"/>
                  </a:moveTo>
                  <a:cubicBezTo>
                    <a:pt x="1768" y="2369"/>
                    <a:pt x="4670" y="3837"/>
                    <a:pt x="7639" y="3870"/>
                  </a:cubicBezTo>
                  <a:cubicBezTo>
                    <a:pt x="7906" y="3870"/>
                    <a:pt x="8173" y="3837"/>
                    <a:pt x="8373" y="3704"/>
                  </a:cubicBezTo>
                  <a:cubicBezTo>
                    <a:pt x="8506" y="3604"/>
                    <a:pt x="8606" y="3403"/>
                    <a:pt x="8673" y="3237"/>
                  </a:cubicBezTo>
                  <a:cubicBezTo>
                    <a:pt x="8840" y="2670"/>
                    <a:pt x="8540" y="2036"/>
                    <a:pt x="8073" y="1635"/>
                  </a:cubicBezTo>
                  <a:cubicBezTo>
                    <a:pt x="7639" y="1269"/>
                    <a:pt x="7039" y="1068"/>
                    <a:pt x="6438" y="968"/>
                  </a:cubicBezTo>
                  <a:cubicBezTo>
                    <a:pt x="5871" y="868"/>
                    <a:pt x="1301" y="501"/>
                    <a:pt x="0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42"/>
            <p:cNvSpPr/>
            <p:nvPr/>
          </p:nvSpPr>
          <p:spPr>
            <a:xfrm>
              <a:off x="5509100" y="3098500"/>
              <a:ext cx="65075" cy="221850"/>
            </a:xfrm>
            <a:custGeom>
              <a:avLst/>
              <a:gdLst/>
              <a:ahLst/>
              <a:cxnLst/>
              <a:rect l="l" t="t" r="r" b="b"/>
              <a:pathLst>
                <a:path w="2603" h="8874" extrusionOk="0">
                  <a:moveTo>
                    <a:pt x="1267" y="1"/>
                  </a:moveTo>
                  <a:cubicBezTo>
                    <a:pt x="1014" y="1"/>
                    <a:pt x="738" y="149"/>
                    <a:pt x="568" y="367"/>
                  </a:cubicBezTo>
                  <a:cubicBezTo>
                    <a:pt x="368" y="667"/>
                    <a:pt x="301" y="1034"/>
                    <a:pt x="268" y="1401"/>
                  </a:cubicBezTo>
                  <a:cubicBezTo>
                    <a:pt x="1" y="4070"/>
                    <a:pt x="835" y="6838"/>
                    <a:pt x="2603" y="8873"/>
                  </a:cubicBezTo>
                  <a:cubicBezTo>
                    <a:pt x="2336" y="7039"/>
                    <a:pt x="2469" y="4403"/>
                    <a:pt x="2436" y="2569"/>
                  </a:cubicBezTo>
                  <a:cubicBezTo>
                    <a:pt x="2402" y="1868"/>
                    <a:pt x="2236" y="1168"/>
                    <a:pt x="1935" y="567"/>
                  </a:cubicBezTo>
                  <a:cubicBezTo>
                    <a:pt x="1835" y="367"/>
                    <a:pt x="1735" y="167"/>
                    <a:pt x="1535" y="67"/>
                  </a:cubicBezTo>
                  <a:cubicBezTo>
                    <a:pt x="1453" y="22"/>
                    <a:pt x="1362" y="1"/>
                    <a:pt x="1267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42"/>
            <p:cNvSpPr/>
            <p:nvPr/>
          </p:nvSpPr>
          <p:spPr>
            <a:xfrm>
              <a:off x="5768450" y="3066800"/>
              <a:ext cx="15050" cy="27550"/>
            </a:xfrm>
            <a:custGeom>
              <a:avLst/>
              <a:gdLst/>
              <a:ahLst/>
              <a:cxnLst/>
              <a:rect l="l" t="t" r="r" b="b"/>
              <a:pathLst>
                <a:path w="602" h="1102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434"/>
                    <a:pt x="301" y="835"/>
                    <a:pt x="601" y="1101"/>
                  </a:cubicBezTo>
                  <a:cubicBezTo>
                    <a:pt x="401" y="735"/>
                    <a:pt x="201" y="401"/>
                    <a:pt x="1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42"/>
            <p:cNvSpPr/>
            <p:nvPr/>
          </p:nvSpPr>
          <p:spPr>
            <a:xfrm>
              <a:off x="5845175" y="2609775"/>
              <a:ext cx="85925" cy="323625"/>
            </a:xfrm>
            <a:custGeom>
              <a:avLst/>
              <a:gdLst/>
              <a:ahLst/>
              <a:cxnLst/>
              <a:rect l="l" t="t" r="r" b="b"/>
              <a:pathLst>
                <a:path w="3437" h="12945" extrusionOk="0">
                  <a:moveTo>
                    <a:pt x="3380" y="1"/>
                  </a:moveTo>
                  <a:cubicBezTo>
                    <a:pt x="2697" y="1"/>
                    <a:pt x="1991" y="586"/>
                    <a:pt x="1568" y="1203"/>
                  </a:cubicBezTo>
                  <a:cubicBezTo>
                    <a:pt x="468" y="2904"/>
                    <a:pt x="101" y="5005"/>
                    <a:pt x="67" y="7040"/>
                  </a:cubicBezTo>
                  <a:cubicBezTo>
                    <a:pt x="1" y="9008"/>
                    <a:pt x="201" y="10976"/>
                    <a:pt x="101" y="12945"/>
                  </a:cubicBezTo>
                  <a:cubicBezTo>
                    <a:pt x="468" y="12077"/>
                    <a:pt x="735" y="11177"/>
                    <a:pt x="1001" y="10276"/>
                  </a:cubicBezTo>
                  <a:cubicBezTo>
                    <a:pt x="1935" y="6873"/>
                    <a:pt x="2769" y="3471"/>
                    <a:pt x="3436" y="2"/>
                  </a:cubicBezTo>
                  <a:cubicBezTo>
                    <a:pt x="3418" y="1"/>
                    <a:pt x="3399" y="1"/>
                    <a:pt x="3380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42"/>
            <p:cNvSpPr/>
            <p:nvPr/>
          </p:nvSpPr>
          <p:spPr>
            <a:xfrm>
              <a:off x="5783475" y="3094325"/>
              <a:ext cx="850" cy="1700"/>
            </a:xfrm>
            <a:custGeom>
              <a:avLst/>
              <a:gdLst/>
              <a:ahLst/>
              <a:cxnLst/>
              <a:rect l="l" t="t" r="r" b="b"/>
              <a:pathLst>
                <a:path w="34" h="68" extrusionOk="0">
                  <a:moveTo>
                    <a:pt x="0" y="0"/>
                  </a:moveTo>
                  <a:cubicBezTo>
                    <a:pt x="0" y="34"/>
                    <a:pt x="34" y="34"/>
                    <a:pt x="34" y="67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42"/>
            <p:cNvSpPr/>
            <p:nvPr/>
          </p:nvSpPr>
          <p:spPr>
            <a:xfrm>
              <a:off x="5734275" y="2799100"/>
              <a:ext cx="50050" cy="296075"/>
            </a:xfrm>
            <a:custGeom>
              <a:avLst/>
              <a:gdLst/>
              <a:ahLst/>
              <a:cxnLst/>
              <a:rect l="l" t="t" r="r" b="b"/>
              <a:pathLst>
                <a:path w="2002" h="11843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3504"/>
                    <a:pt x="467" y="7039"/>
                    <a:pt x="1301" y="10475"/>
                  </a:cubicBezTo>
                  <a:cubicBezTo>
                    <a:pt x="1334" y="10542"/>
                    <a:pt x="1368" y="10642"/>
                    <a:pt x="1368" y="10709"/>
                  </a:cubicBezTo>
                  <a:cubicBezTo>
                    <a:pt x="1568" y="11109"/>
                    <a:pt x="1768" y="11443"/>
                    <a:pt x="1968" y="11809"/>
                  </a:cubicBezTo>
                  <a:cubicBezTo>
                    <a:pt x="1968" y="11809"/>
                    <a:pt x="2002" y="11843"/>
                    <a:pt x="2002" y="11843"/>
                  </a:cubicBezTo>
                  <a:cubicBezTo>
                    <a:pt x="1668" y="9508"/>
                    <a:pt x="1568" y="6806"/>
                    <a:pt x="1635" y="4471"/>
                  </a:cubicBezTo>
                  <a:cubicBezTo>
                    <a:pt x="1635" y="3137"/>
                    <a:pt x="1334" y="1802"/>
                    <a:pt x="734" y="635"/>
                  </a:cubicBezTo>
                  <a:cubicBezTo>
                    <a:pt x="567" y="368"/>
                    <a:pt x="334" y="68"/>
                    <a:pt x="67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42"/>
            <p:cNvSpPr/>
            <p:nvPr/>
          </p:nvSpPr>
          <p:spPr>
            <a:xfrm>
              <a:off x="5618350" y="2941325"/>
              <a:ext cx="80075" cy="258100"/>
            </a:xfrm>
            <a:custGeom>
              <a:avLst/>
              <a:gdLst/>
              <a:ahLst/>
              <a:cxnLst/>
              <a:rect l="l" t="t" r="r" b="b"/>
              <a:pathLst>
                <a:path w="3203" h="10324" extrusionOk="0">
                  <a:moveTo>
                    <a:pt x="149" y="0"/>
                  </a:moveTo>
                  <a:cubicBezTo>
                    <a:pt x="101" y="0"/>
                    <a:pt x="52" y="5"/>
                    <a:pt x="0" y="16"/>
                  </a:cubicBezTo>
                  <a:cubicBezTo>
                    <a:pt x="167" y="683"/>
                    <a:pt x="367" y="1350"/>
                    <a:pt x="568" y="2051"/>
                  </a:cubicBezTo>
                  <a:cubicBezTo>
                    <a:pt x="1135" y="3852"/>
                    <a:pt x="1702" y="5687"/>
                    <a:pt x="2269" y="7488"/>
                  </a:cubicBezTo>
                  <a:cubicBezTo>
                    <a:pt x="2536" y="8455"/>
                    <a:pt x="2836" y="9389"/>
                    <a:pt x="3203" y="10323"/>
                  </a:cubicBezTo>
                  <a:cubicBezTo>
                    <a:pt x="2736" y="8222"/>
                    <a:pt x="2836" y="6187"/>
                    <a:pt x="2169" y="4152"/>
                  </a:cubicBezTo>
                  <a:cubicBezTo>
                    <a:pt x="1868" y="3152"/>
                    <a:pt x="1535" y="2184"/>
                    <a:pt x="1235" y="1217"/>
                  </a:cubicBezTo>
                  <a:cubicBezTo>
                    <a:pt x="1051" y="665"/>
                    <a:pt x="698" y="0"/>
                    <a:pt x="149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42"/>
            <p:cNvSpPr/>
            <p:nvPr/>
          </p:nvSpPr>
          <p:spPr>
            <a:xfrm>
              <a:off x="5823500" y="2937425"/>
              <a:ext cx="186825" cy="81875"/>
            </a:xfrm>
            <a:custGeom>
              <a:avLst/>
              <a:gdLst/>
              <a:ahLst/>
              <a:cxnLst/>
              <a:rect l="l" t="t" r="r" b="b"/>
              <a:pathLst>
                <a:path w="7473" h="3275" extrusionOk="0">
                  <a:moveTo>
                    <a:pt x="6166" y="1"/>
                  </a:moveTo>
                  <a:cubicBezTo>
                    <a:pt x="6112" y="1"/>
                    <a:pt x="6058" y="2"/>
                    <a:pt x="6005" y="5"/>
                  </a:cubicBezTo>
                  <a:cubicBezTo>
                    <a:pt x="4203" y="105"/>
                    <a:pt x="2602" y="1173"/>
                    <a:pt x="1101" y="2207"/>
                  </a:cubicBezTo>
                  <a:cubicBezTo>
                    <a:pt x="701" y="2507"/>
                    <a:pt x="234" y="2841"/>
                    <a:pt x="0" y="3274"/>
                  </a:cubicBezTo>
                  <a:cubicBezTo>
                    <a:pt x="2302" y="1973"/>
                    <a:pt x="4871" y="1106"/>
                    <a:pt x="7472" y="839"/>
                  </a:cubicBezTo>
                  <a:cubicBezTo>
                    <a:pt x="7472" y="773"/>
                    <a:pt x="7472" y="706"/>
                    <a:pt x="7439" y="639"/>
                  </a:cubicBezTo>
                  <a:cubicBezTo>
                    <a:pt x="7258" y="155"/>
                    <a:pt x="6693" y="1"/>
                    <a:pt x="6166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42"/>
            <p:cNvSpPr/>
            <p:nvPr/>
          </p:nvSpPr>
          <p:spPr>
            <a:xfrm>
              <a:off x="5735100" y="3095550"/>
              <a:ext cx="213500" cy="59675"/>
            </a:xfrm>
            <a:custGeom>
              <a:avLst/>
              <a:gdLst/>
              <a:ahLst/>
              <a:cxnLst/>
              <a:rect l="l" t="t" r="r" b="b"/>
              <a:pathLst>
                <a:path w="8540" h="2387" extrusionOk="0">
                  <a:moveTo>
                    <a:pt x="7170" y="1"/>
                  </a:moveTo>
                  <a:cubicBezTo>
                    <a:pt x="7027" y="1"/>
                    <a:pt x="6883" y="8"/>
                    <a:pt x="6739" y="18"/>
                  </a:cubicBezTo>
                  <a:cubicBezTo>
                    <a:pt x="4337" y="218"/>
                    <a:pt x="2002" y="1052"/>
                    <a:pt x="0" y="2387"/>
                  </a:cubicBezTo>
                  <a:cubicBezTo>
                    <a:pt x="2836" y="1753"/>
                    <a:pt x="5705" y="1152"/>
                    <a:pt x="8540" y="552"/>
                  </a:cubicBezTo>
                  <a:cubicBezTo>
                    <a:pt x="8440" y="385"/>
                    <a:pt x="8273" y="252"/>
                    <a:pt x="8073" y="152"/>
                  </a:cubicBezTo>
                  <a:cubicBezTo>
                    <a:pt x="7796" y="36"/>
                    <a:pt x="7488" y="1"/>
                    <a:pt x="7170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42"/>
            <p:cNvSpPr/>
            <p:nvPr/>
          </p:nvSpPr>
          <p:spPr>
            <a:xfrm>
              <a:off x="5612500" y="3266750"/>
              <a:ext cx="286075" cy="46100"/>
            </a:xfrm>
            <a:custGeom>
              <a:avLst/>
              <a:gdLst/>
              <a:ahLst/>
              <a:cxnLst/>
              <a:rect l="l" t="t" r="r" b="b"/>
              <a:pathLst>
                <a:path w="11443" h="1844" extrusionOk="0">
                  <a:moveTo>
                    <a:pt x="9040" y="0"/>
                  </a:moveTo>
                  <a:cubicBezTo>
                    <a:pt x="8062" y="0"/>
                    <a:pt x="7089" y="74"/>
                    <a:pt x="6139" y="242"/>
                  </a:cubicBezTo>
                  <a:cubicBezTo>
                    <a:pt x="4437" y="475"/>
                    <a:pt x="1736" y="642"/>
                    <a:pt x="1" y="842"/>
                  </a:cubicBezTo>
                  <a:cubicBezTo>
                    <a:pt x="1867" y="1510"/>
                    <a:pt x="3856" y="1844"/>
                    <a:pt x="5850" y="1844"/>
                  </a:cubicBezTo>
                  <a:cubicBezTo>
                    <a:pt x="7742" y="1844"/>
                    <a:pt x="9640" y="1543"/>
                    <a:pt x="11443" y="942"/>
                  </a:cubicBezTo>
                  <a:cubicBezTo>
                    <a:pt x="11409" y="909"/>
                    <a:pt x="11409" y="842"/>
                    <a:pt x="11376" y="776"/>
                  </a:cubicBezTo>
                  <a:cubicBezTo>
                    <a:pt x="11076" y="175"/>
                    <a:pt x="10275" y="42"/>
                    <a:pt x="9608" y="8"/>
                  </a:cubicBezTo>
                  <a:cubicBezTo>
                    <a:pt x="9418" y="3"/>
                    <a:pt x="9229" y="0"/>
                    <a:pt x="9040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42"/>
            <p:cNvSpPr/>
            <p:nvPr/>
          </p:nvSpPr>
          <p:spPr>
            <a:xfrm>
              <a:off x="5501600" y="3371200"/>
              <a:ext cx="210175" cy="69225"/>
            </a:xfrm>
            <a:custGeom>
              <a:avLst/>
              <a:gdLst/>
              <a:ahLst/>
              <a:cxnLst/>
              <a:rect l="l" t="t" r="r" b="b"/>
              <a:pathLst>
                <a:path w="8407" h="2769" extrusionOk="0">
                  <a:moveTo>
                    <a:pt x="0" y="0"/>
                  </a:moveTo>
                  <a:lnTo>
                    <a:pt x="0" y="0"/>
                  </a:lnTo>
                  <a:cubicBezTo>
                    <a:pt x="2502" y="1635"/>
                    <a:pt x="5438" y="2569"/>
                    <a:pt x="8406" y="2769"/>
                  </a:cubicBezTo>
                  <a:cubicBezTo>
                    <a:pt x="8406" y="2302"/>
                    <a:pt x="8140" y="1835"/>
                    <a:pt x="7773" y="1534"/>
                  </a:cubicBezTo>
                  <a:cubicBezTo>
                    <a:pt x="7339" y="1168"/>
                    <a:pt x="6739" y="967"/>
                    <a:pt x="6138" y="867"/>
                  </a:cubicBezTo>
                  <a:cubicBezTo>
                    <a:pt x="5604" y="767"/>
                    <a:pt x="1602" y="434"/>
                    <a:pt x="0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42"/>
            <p:cNvSpPr/>
            <p:nvPr/>
          </p:nvSpPr>
          <p:spPr>
            <a:xfrm>
              <a:off x="5538300" y="3100150"/>
              <a:ext cx="35875" cy="220200"/>
            </a:xfrm>
            <a:custGeom>
              <a:avLst/>
              <a:gdLst/>
              <a:ahLst/>
              <a:cxnLst/>
              <a:rect l="l" t="t" r="r" b="b"/>
              <a:pathLst>
                <a:path w="1435" h="8808" extrusionOk="0">
                  <a:moveTo>
                    <a:pt x="300" y="1"/>
                  </a:moveTo>
                  <a:cubicBezTo>
                    <a:pt x="0" y="2970"/>
                    <a:pt x="367" y="6005"/>
                    <a:pt x="1435" y="8807"/>
                  </a:cubicBezTo>
                  <a:cubicBezTo>
                    <a:pt x="1168" y="6973"/>
                    <a:pt x="1301" y="4337"/>
                    <a:pt x="1268" y="2503"/>
                  </a:cubicBezTo>
                  <a:cubicBezTo>
                    <a:pt x="1234" y="1802"/>
                    <a:pt x="1068" y="1102"/>
                    <a:pt x="767" y="501"/>
                  </a:cubicBezTo>
                  <a:cubicBezTo>
                    <a:pt x="667" y="301"/>
                    <a:pt x="567" y="101"/>
                    <a:pt x="367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42"/>
            <p:cNvSpPr/>
            <p:nvPr/>
          </p:nvSpPr>
          <p:spPr>
            <a:xfrm>
              <a:off x="5845175" y="2721550"/>
              <a:ext cx="109275" cy="216850"/>
            </a:xfrm>
            <a:custGeom>
              <a:avLst/>
              <a:gdLst/>
              <a:ahLst/>
              <a:cxnLst/>
              <a:rect l="l" t="t" r="r" b="b"/>
              <a:pathLst>
                <a:path w="4371" h="8674" extrusionOk="0">
                  <a:moveTo>
                    <a:pt x="301" y="1"/>
                  </a:moveTo>
                  <a:cubicBezTo>
                    <a:pt x="167" y="868"/>
                    <a:pt x="67" y="1702"/>
                    <a:pt x="67" y="2569"/>
                  </a:cubicBezTo>
                  <a:cubicBezTo>
                    <a:pt x="1" y="4604"/>
                    <a:pt x="234" y="6639"/>
                    <a:pt x="101" y="8674"/>
                  </a:cubicBezTo>
                  <a:cubicBezTo>
                    <a:pt x="1368" y="6906"/>
                    <a:pt x="2736" y="4971"/>
                    <a:pt x="3537" y="2936"/>
                  </a:cubicBezTo>
                  <a:cubicBezTo>
                    <a:pt x="3903" y="2002"/>
                    <a:pt x="4170" y="1001"/>
                    <a:pt x="4370" y="1"/>
                  </a:cubicBezTo>
                  <a:lnTo>
                    <a:pt x="4370" y="1"/>
                  </a:lnTo>
                  <a:cubicBezTo>
                    <a:pt x="3703" y="901"/>
                    <a:pt x="3003" y="1735"/>
                    <a:pt x="2236" y="2503"/>
                  </a:cubicBezTo>
                  <a:cubicBezTo>
                    <a:pt x="2037" y="2701"/>
                    <a:pt x="1789" y="2924"/>
                    <a:pt x="1514" y="2924"/>
                  </a:cubicBezTo>
                  <a:cubicBezTo>
                    <a:pt x="1467" y="2924"/>
                    <a:pt x="1418" y="2918"/>
                    <a:pt x="1368" y="2903"/>
                  </a:cubicBezTo>
                  <a:cubicBezTo>
                    <a:pt x="1101" y="2803"/>
                    <a:pt x="968" y="2536"/>
                    <a:pt x="868" y="2269"/>
                  </a:cubicBezTo>
                  <a:cubicBezTo>
                    <a:pt x="634" y="1535"/>
                    <a:pt x="434" y="768"/>
                    <a:pt x="301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3" name="Google Shape;1823;p42"/>
            <p:cNvSpPr/>
            <p:nvPr/>
          </p:nvSpPr>
          <p:spPr>
            <a:xfrm>
              <a:off x="5721750" y="2915875"/>
              <a:ext cx="62575" cy="180150"/>
            </a:xfrm>
            <a:custGeom>
              <a:avLst/>
              <a:gdLst/>
              <a:ahLst/>
              <a:cxnLst/>
              <a:rect l="l" t="t" r="r" b="b"/>
              <a:pathLst>
                <a:path w="2503" h="7206" extrusionOk="0">
                  <a:moveTo>
                    <a:pt x="2102" y="0"/>
                  </a:moveTo>
                  <a:cubicBezTo>
                    <a:pt x="1969" y="801"/>
                    <a:pt x="1802" y="1635"/>
                    <a:pt x="1669" y="2468"/>
                  </a:cubicBezTo>
                  <a:cubicBezTo>
                    <a:pt x="1637" y="2624"/>
                    <a:pt x="1548" y="2839"/>
                    <a:pt x="1400" y="2839"/>
                  </a:cubicBezTo>
                  <a:cubicBezTo>
                    <a:pt x="1390" y="2839"/>
                    <a:pt x="1379" y="2838"/>
                    <a:pt x="1368" y="2835"/>
                  </a:cubicBezTo>
                  <a:cubicBezTo>
                    <a:pt x="1268" y="2835"/>
                    <a:pt x="1202" y="2769"/>
                    <a:pt x="1135" y="2702"/>
                  </a:cubicBezTo>
                  <a:cubicBezTo>
                    <a:pt x="735" y="2235"/>
                    <a:pt x="334" y="1735"/>
                    <a:pt x="1" y="1201"/>
                  </a:cubicBezTo>
                  <a:lnTo>
                    <a:pt x="1" y="1201"/>
                  </a:lnTo>
                  <a:cubicBezTo>
                    <a:pt x="568" y="3302"/>
                    <a:pt x="1402" y="5304"/>
                    <a:pt x="2503" y="7205"/>
                  </a:cubicBezTo>
                  <a:cubicBezTo>
                    <a:pt x="2202" y="4937"/>
                    <a:pt x="2069" y="2302"/>
                    <a:pt x="2102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4" name="Google Shape;1824;p42"/>
            <p:cNvSpPr/>
            <p:nvPr/>
          </p:nvSpPr>
          <p:spPr>
            <a:xfrm>
              <a:off x="5620025" y="3025950"/>
              <a:ext cx="79250" cy="176800"/>
            </a:xfrm>
            <a:custGeom>
              <a:avLst/>
              <a:gdLst/>
              <a:ahLst/>
              <a:cxnLst/>
              <a:rect l="l" t="t" r="r" b="b"/>
              <a:pathLst>
                <a:path w="3170" h="7072" extrusionOk="0">
                  <a:moveTo>
                    <a:pt x="1868" y="0"/>
                  </a:moveTo>
                  <a:cubicBezTo>
                    <a:pt x="1902" y="701"/>
                    <a:pt x="1935" y="1368"/>
                    <a:pt x="1968" y="2068"/>
                  </a:cubicBezTo>
                  <a:cubicBezTo>
                    <a:pt x="1968" y="2369"/>
                    <a:pt x="1935" y="2735"/>
                    <a:pt x="1635" y="2802"/>
                  </a:cubicBezTo>
                  <a:cubicBezTo>
                    <a:pt x="1620" y="2805"/>
                    <a:pt x="1605" y="2806"/>
                    <a:pt x="1590" y="2806"/>
                  </a:cubicBezTo>
                  <a:cubicBezTo>
                    <a:pt x="1405" y="2806"/>
                    <a:pt x="1224" y="2623"/>
                    <a:pt x="1101" y="2469"/>
                  </a:cubicBezTo>
                  <a:cubicBezTo>
                    <a:pt x="734" y="2035"/>
                    <a:pt x="367" y="1568"/>
                    <a:pt x="0" y="1101"/>
                  </a:cubicBezTo>
                  <a:lnTo>
                    <a:pt x="0" y="1101"/>
                  </a:lnTo>
                  <a:cubicBezTo>
                    <a:pt x="767" y="3202"/>
                    <a:pt x="1935" y="5204"/>
                    <a:pt x="3169" y="7072"/>
                  </a:cubicBezTo>
                  <a:cubicBezTo>
                    <a:pt x="2669" y="4937"/>
                    <a:pt x="2802" y="2869"/>
                    <a:pt x="2102" y="767"/>
                  </a:cubicBezTo>
                  <a:cubicBezTo>
                    <a:pt x="2035" y="501"/>
                    <a:pt x="1935" y="234"/>
                    <a:pt x="1868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42"/>
            <p:cNvSpPr/>
            <p:nvPr/>
          </p:nvSpPr>
          <p:spPr>
            <a:xfrm>
              <a:off x="5819325" y="2970075"/>
              <a:ext cx="125950" cy="60050"/>
            </a:xfrm>
            <a:custGeom>
              <a:avLst/>
              <a:gdLst/>
              <a:ahLst/>
              <a:cxnLst/>
              <a:rect l="l" t="t" r="r" b="b"/>
              <a:pathLst>
                <a:path w="5038" h="2402" extrusionOk="0">
                  <a:moveTo>
                    <a:pt x="2669" y="0"/>
                  </a:moveTo>
                  <a:lnTo>
                    <a:pt x="2669" y="0"/>
                  </a:lnTo>
                  <a:cubicBezTo>
                    <a:pt x="2202" y="300"/>
                    <a:pt x="1735" y="601"/>
                    <a:pt x="1268" y="901"/>
                  </a:cubicBezTo>
                  <a:cubicBezTo>
                    <a:pt x="734" y="1301"/>
                    <a:pt x="134" y="1768"/>
                    <a:pt x="1" y="2402"/>
                  </a:cubicBezTo>
                  <a:cubicBezTo>
                    <a:pt x="1347" y="2249"/>
                    <a:pt x="2329" y="1619"/>
                    <a:pt x="3615" y="1619"/>
                  </a:cubicBezTo>
                  <a:cubicBezTo>
                    <a:pt x="3731" y="1619"/>
                    <a:pt x="3849" y="1624"/>
                    <a:pt x="3970" y="1635"/>
                  </a:cubicBezTo>
                  <a:cubicBezTo>
                    <a:pt x="4068" y="1644"/>
                    <a:pt x="4164" y="1648"/>
                    <a:pt x="4259" y="1648"/>
                  </a:cubicBezTo>
                  <a:cubicBezTo>
                    <a:pt x="4518" y="1648"/>
                    <a:pt x="4769" y="1617"/>
                    <a:pt x="5038" y="1568"/>
                  </a:cubicBezTo>
                  <a:cubicBezTo>
                    <a:pt x="4370" y="1535"/>
                    <a:pt x="3703" y="1368"/>
                    <a:pt x="3069" y="1134"/>
                  </a:cubicBezTo>
                  <a:cubicBezTo>
                    <a:pt x="2836" y="1034"/>
                    <a:pt x="2602" y="934"/>
                    <a:pt x="2502" y="701"/>
                  </a:cubicBezTo>
                  <a:cubicBezTo>
                    <a:pt x="2402" y="467"/>
                    <a:pt x="2502" y="234"/>
                    <a:pt x="2669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42"/>
            <p:cNvSpPr/>
            <p:nvPr/>
          </p:nvSpPr>
          <p:spPr>
            <a:xfrm>
              <a:off x="5731775" y="3104325"/>
              <a:ext cx="150950" cy="59675"/>
            </a:xfrm>
            <a:custGeom>
              <a:avLst/>
              <a:gdLst/>
              <a:ahLst/>
              <a:cxnLst/>
              <a:rect l="l" t="t" r="r" b="b"/>
              <a:pathLst>
                <a:path w="6038" h="2387" extrusionOk="0">
                  <a:moveTo>
                    <a:pt x="4870" y="1"/>
                  </a:moveTo>
                  <a:lnTo>
                    <a:pt x="4870" y="1"/>
                  </a:lnTo>
                  <a:cubicBezTo>
                    <a:pt x="3136" y="401"/>
                    <a:pt x="1468" y="1102"/>
                    <a:pt x="0" y="2102"/>
                  </a:cubicBezTo>
                  <a:cubicBezTo>
                    <a:pt x="148" y="2112"/>
                    <a:pt x="299" y="2116"/>
                    <a:pt x="454" y="2116"/>
                  </a:cubicBezTo>
                  <a:cubicBezTo>
                    <a:pt x="996" y="2116"/>
                    <a:pt x="1572" y="2067"/>
                    <a:pt x="2129" y="2067"/>
                  </a:cubicBezTo>
                  <a:cubicBezTo>
                    <a:pt x="2452" y="2067"/>
                    <a:pt x="2768" y="2084"/>
                    <a:pt x="3069" y="2136"/>
                  </a:cubicBezTo>
                  <a:cubicBezTo>
                    <a:pt x="3862" y="2272"/>
                    <a:pt x="4700" y="2387"/>
                    <a:pt x="5509" y="2387"/>
                  </a:cubicBezTo>
                  <a:cubicBezTo>
                    <a:pt x="5687" y="2387"/>
                    <a:pt x="5863" y="2381"/>
                    <a:pt x="6038" y="2369"/>
                  </a:cubicBezTo>
                  <a:cubicBezTo>
                    <a:pt x="5704" y="2269"/>
                    <a:pt x="5371" y="2169"/>
                    <a:pt x="5037" y="2036"/>
                  </a:cubicBezTo>
                  <a:cubicBezTo>
                    <a:pt x="4537" y="1835"/>
                    <a:pt x="4036" y="1602"/>
                    <a:pt x="3736" y="1168"/>
                  </a:cubicBezTo>
                  <a:cubicBezTo>
                    <a:pt x="3669" y="1102"/>
                    <a:pt x="3636" y="1035"/>
                    <a:pt x="3636" y="968"/>
                  </a:cubicBezTo>
                  <a:cubicBezTo>
                    <a:pt x="3603" y="835"/>
                    <a:pt x="3736" y="735"/>
                    <a:pt x="3869" y="635"/>
                  </a:cubicBezTo>
                  <a:cubicBezTo>
                    <a:pt x="4203" y="401"/>
                    <a:pt x="4537" y="201"/>
                    <a:pt x="4870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42"/>
            <p:cNvSpPr/>
            <p:nvPr/>
          </p:nvSpPr>
          <p:spPr>
            <a:xfrm>
              <a:off x="5609175" y="3272775"/>
              <a:ext cx="152625" cy="70925"/>
            </a:xfrm>
            <a:custGeom>
              <a:avLst/>
              <a:gdLst/>
              <a:ahLst/>
              <a:cxnLst/>
              <a:rect l="l" t="t" r="r" b="b"/>
              <a:pathLst>
                <a:path w="6105" h="2837" extrusionOk="0">
                  <a:moveTo>
                    <a:pt x="6105" y="1"/>
                  </a:moveTo>
                  <a:lnTo>
                    <a:pt x="6105" y="1"/>
                  </a:lnTo>
                  <a:cubicBezTo>
                    <a:pt x="4370" y="268"/>
                    <a:pt x="1702" y="401"/>
                    <a:pt x="1" y="601"/>
                  </a:cubicBezTo>
                  <a:cubicBezTo>
                    <a:pt x="935" y="1002"/>
                    <a:pt x="1835" y="1369"/>
                    <a:pt x="2769" y="1769"/>
                  </a:cubicBezTo>
                  <a:cubicBezTo>
                    <a:pt x="3703" y="2169"/>
                    <a:pt x="4637" y="2569"/>
                    <a:pt x="5605" y="2836"/>
                  </a:cubicBezTo>
                  <a:lnTo>
                    <a:pt x="5538" y="2770"/>
                  </a:lnTo>
                  <a:cubicBezTo>
                    <a:pt x="5338" y="2669"/>
                    <a:pt x="5138" y="2569"/>
                    <a:pt x="4971" y="2403"/>
                  </a:cubicBezTo>
                  <a:cubicBezTo>
                    <a:pt x="4704" y="2069"/>
                    <a:pt x="4737" y="1535"/>
                    <a:pt x="4937" y="1168"/>
                  </a:cubicBezTo>
                  <a:cubicBezTo>
                    <a:pt x="5171" y="768"/>
                    <a:pt x="5504" y="501"/>
                    <a:pt x="5871" y="201"/>
                  </a:cubicBezTo>
                  <a:cubicBezTo>
                    <a:pt x="5938" y="134"/>
                    <a:pt x="6038" y="68"/>
                    <a:pt x="610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42"/>
            <p:cNvSpPr/>
            <p:nvPr/>
          </p:nvSpPr>
          <p:spPr>
            <a:xfrm>
              <a:off x="5494100" y="3368675"/>
              <a:ext cx="118425" cy="73425"/>
            </a:xfrm>
            <a:custGeom>
              <a:avLst/>
              <a:gdLst/>
              <a:ahLst/>
              <a:cxnLst/>
              <a:rect l="l" t="t" r="r" b="b"/>
              <a:pathLst>
                <a:path w="4737" h="2937" extrusionOk="0">
                  <a:moveTo>
                    <a:pt x="0" y="1"/>
                  </a:moveTo>
                  <a:lnTo>
                    <a:pt x="0" y="1"/>
                  </a:lnTo>
                  <a:cubicBezTo>
                    <a:pt x="934" y="1269"/>
                    <a:pt x="2202" y="2269"/>
                    <a:pt x="3636" y="2936"/>
                  </a:cubicBezTo>
                  <a:cubicBezTo>
                    <a:pt x="3536" y="2803"/>
                    <a:pt x="3403" y="2670"/>
                    <a:pt x="3303" y="2503"/>
                  </a:cubicBezTo>
                  <a:cubicBezTo>
                    <a:pt x="3136" y="2303"/>
                    <a:pt x="3002" y="2069"/>
                    <a:pt x="3002" y="1836"/>
                  </a:cubicBezTo>
                  <a:cubicBezTo>
                    <a:pt x="3036" y="1369"/>
                    <a:pt x="3536" y="1135"/>
                    <a:pt x="3936" y="1002"/>
                  </a:cubicBezTo>
                  <a:cubicBezTo>
                    <a:pt x="4203" y="902"/>
                    <a:pt x="4470" y="835"/>
                    <a:pt x="4737" y="768"/>
                  </a:cubicBezTo>
                  <a:cubicBezTo>
                    <a:pt x="3136" y="601"/>
                    <a:pt x="868" y="335"/>
                    <a:pt x="0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42"/>
            <p:cNvSpPr/>
            <p:nvPr/>
          </p:nvSpPr>
          <p:spPr>
            <a:xfrm>
              <a:off x="5517450" y="3164375"/>
              <a:ext cx="56725" cy="155975"/>
            </a:xfrm>
            <a:custGeom>
              <a:avLst/>
              <a:gdLst/>
              <a:ahLst/>
              <a:cxnLst/>
              <a:rect l="l" t="t" r="r" b="b"/>
              <a:pathLst>
                <a:path w="2269" h="6239" extrusionOk="0">
                  <a:moveTo>
                    <a:pt x="2102" y="0"/>
                  </a:moveTo>
                  <a:lnTo>
                    <a:pt x="2102" y="0"/>
                  </a:lnTo>
                  <a:cubicBezTo>
                    <a:pt x="1968" y="768"/>
                    <a:pt x="1768" y="1468"/>
                    <a:pt x="1501" y="2169"/>
                  </a:cubicBezTo>
                  <a:cubicBezTo>
                    <a:pt x="1435" y="2335"/>
                    <a:pt x="1335" y="2536"/>
                    <a:pt x="1168" y="2569"/>
                  </a:cubicBezTo>
                  <a:cubicBezTo>
                    <a:pt x="1150" y="2572"/>
                    <a:pt x="1133" y="2573"/>
                    <a:pt x="1116" y="2573"/>
                  </a:cubicBezTo>
                  <a:cubicBezTo>
                    <a:pt x="939" y="2573"/>
                    <a:pt x="789" y="2424"/>
                    <a:pt x="667" y="2302"/>
                  </a:cubicBezTo>
                  <a:cubicBezTo>
                    <a:pt x="401" y="1969"/>
                    <a:pt x="200" y="1635"/>
                    <a:pt x="0" y="1268"/>
                  </a:cubicBezTo>
                  <a:lnTo>
                    <a:pt x="0" y="1268"/>
                  </a:lnTo>
                  <a:cubicBezTo>
                    <a:pt x="267" y="3103"/>
                    <a:pt x="1068" y="4837"/>
                    <a:pt x="2269" y="6238"/>
                  </a:cubicBezTo>
                  <a:cubicBezTo>
                    <a:pt x="2002" y="4437"/>
                    <a:pt x="2135" y="1868"/>
                    <a:pt x="2102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42"/>
            <p:cNvSpPr/>
            <p:nvPr/>
          </p:nvSpPr>
          <p:spPr>
            <a:xfrm>
              <a:off x="2046625" y="3928250"/>
              <a:ext cx="1158350" cy="268550"/>
            </a:xfrm>
            <a:custGeom>
              <a:avLst/>
              <a:gdLst/>
              <a:ahLst/>
              <a:cxnLst/>
              <a:rect l="l" t="t" r="r" b="b"/>
              <a:pathLst>
                <a:path w="46334" h="10742" fill="none" extrusionOk="0">
                  <a:moveTo>
                    <a:pt x="46334" y="1235"/>
                  </a:moveTo>
                  <a:cubicBezTo>
                    <a:pt x="40530" y="1"/>
                    <a:pt x="34459" y="1001"/>
                    <a:pt x="28788" y="2769"/>
                  </a:cubicBezTo>
                  <a:cubicBezTo>
                    <a:pt x="23117" y="4504"/>
                    <a:pt x="17680" y="6972"/>
                    <a:pt x="12009" y="8707"/>
                  </a:cubicBezTo>
                  <a:cubicBezTo>
                    <a:pt x="8040" y="9941"/>
                    <a:pt x="3403" y="10742"/>
                    <a:pt x="1" y="8340"/>
                  </a:cubicBezTo>
                </a:path>
              </a:pathLst>
            </a:custGeom>
            <a:noFill/>
            <a:ln w="158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42"/>
            <p:cNvSpPr/>
            <p:nvPr/>
          </p:nvSpPr>
          <p:spPr>
            <a:xfrm>
              <a:off x="1678875" y="3938775"/>
              <a:ext cx="516225" cy="236350"/>
            </a:xfrm>
            <a:custGeom>
              <a:avLst/>
              <a:gdLst/>
              <a:ahLst/>
              <a:cxnLst/>
              <a:rect l="l" t="t" r="r" b="b"/>
              <a:pathLst>
                <a:path w="20649" h="9454" extrusionOk="0">
                  <a:moveTo>
                    <a:pt x="1677" y="1"/>
                  </a:moveTo>
                  <a:cubicBezTo>
                    <a:pt x="1006" y="1"/>
                    <a:pt x="357" y="195"/>
                    <a:pt x="167" y="814"/>
                  </a:cubicBezTo>
                  <a:cubicBezTo>
                    <a:pt x="0" y="1481"/>
                    <a:pt x="567" y="2081"/>
                    <a:pt x="1101" y="2515"/>
                  </a:cubicBezTo>
                  <a:cubicBezTo>
                    <a:pt x="6572" y="6952"/>
                    <a:pt x="13610" y="9453"/>
                    <a:pt x="20648" y="9453"/>
                  </a:cubicBezTo>
                  <a:cubicBezTo>
                    <a:pt x="17146" y="7852"/>
                    <a:pt x="14411" y="5884"/>
                    <a:pt x="11208" y="3749"/>
                  </a:cubicBezTo>
                  <a:cubicBezTo>
                    <a:pt x="8573" y="1981"/>
                    <a:pt x="5571" y="747"/>
                    <a:pt x="2469" y="80"/>
                  </a:cubicBezTo>
                  <a:cubicBezTo>
                    <a:pt x="2220" y="32"/>
                    <a:pt x="1947" y="1"/>
                    <a:pt x="1677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2" name="Google Shape;1832;p42"/>
            <p:cNvSpPr/>
            <p:nvPr/>
          </p:nvSpPr>
          <p:spPr>
            <a:xfrm>
              <a:off x="2008275" y="3923200"/>
              <a:ext cx="348600" cy="214400"/>
            </a:xfrm>
            <a:custGeom>
              <a:avLst/>
              <a:gdLst/>
              <a:ahLst/>
              <a:cxnLst/>
              <a:rect l="l" t="t" r="r" b="b"/>
              <a:pathLst>
                <a:path w="13944" h="8576" extrusionOk="0">
                  <a:moveTo>
                    <a:pt x="1014" y="1"/>
                  </a:moveTo>
                  <a:cubicBezTo>
                    <a:pt x="886" y="1"/>
                    <a:pt x="759" y="21"/>
                    <a:pt x="634" y="69"/>
                  </a:cubicBezTo>
                  <a:cubicBezTo>
                    <a:pt x="167" y="269"/>
                    <a:pt x="0" y="903"/>
                    <a:pt x="167" y="1404"/>
                  </a:cubicBezTo>
                  <a:cubicBezTo>
                    <a:pt x="301" y="1904"/>
                    <a:pt x="668" y="2271"/>
                    <a:pt x="1034" y="2638"/>
                  </a:cubicBezTo>
                  <a:cubicBezTo>
                    <a:pt x="4570" y="5940"/>
                    <a:pt x="9174" y="8075"/>
                    <a:pt x="13944" y="8575"/>
                  </a:cubicBezTo>
                  <a:cubicBezTo>
                    <a:pt x="11609" y="7241"/>
                    <a:pt x="9307" y="4272"/>
                    <a:pt x="6972" y="2905"/>
                  </a:cubicBezTo>
                  <a:cubicBezTo>
                    <a:pt x="5338" y="1937"/>
                    <a:pt x="3670" y="1070"/>
                    <a:pt x="1935" y="269"/>
                  </a:cubicBezTo>
                  <a:cubicBezTo>
                    <a:pt x="1650" y="127"/>
                    <a:pt x="1330" y="1"/>
                    <a:pt x="1014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3" name="Google Shape;1833;p42"/>
            <p:cNvSpPr/>
            <p:nvPr/>
          </p:nvSpPr>
          <p:spPr>
            <a:xfrm>
              <a:off x="2120025" y="3851950"/>
              <a:ext cx="399475" cy="232275"/>
            </a:xfrm>
            <a:custGeom>
              <a:avLst/>
              <a:gdLst/>
              <a:ahLst/>
              <a:cxnLst/>
              <a:rect l="l" t="t" r="r" b="b"/>
              <a:pathLst>
                <a:path w="15979" h="9291" extrusionOk="0">
                  <a:moveTo>
                    <a:pt x="781" y="0"/>
                  </a:moveTo>
                  <a:cubicBezTo>
                    <a:pt x="672" y="0"/>
                    <a:pt x="567" y="24"/>
                    <a:pt x="467" y="84"/>
                  </a:cubicBezTo>
                  <a:cubicBezTo>
                    <a:pt x="0" y="351"/>
                    <a:pt x="134" y="1018"/>
                    <a:pt x="367" y="1485"/>
                  </a:cubicBezTo>
                  <a:cubicBezTo>
                    <a:pt x="1268" y="3186"/>
                    <a:pt x="3002" y="4287"/>
                    <a:pt x="4704" y="5221"/>
                  </a:cubicBezTo>
                  <a:cubicBezTo>
                    <a:pt x="8206" y="7156"/>
                    <a:pt x="12009" y="8723"/>
                    <a:pt x="15978" y="9290"/>
                  </a:cubicBezTo>
                  <a:cubicBezTo>
                    <a:pt x="13043" y="7489"/>
                    <a:pt x="11041" y="5321"/>
                    <a:pt x="8006" y="3686"/>
                  </a:cubicBezTo>
                  <a:cubicBezTo>
                    <a:pt x="5838" y="2552"/>
                    <a:pt x="3703" y="1385"/>
                    <a:pt x="1568" y="251"/>
                  </a:cubicBezTo>
                  <a:cubicBezTo>
                    <a:pt x="1310" y="134"/>
                    <a:pt x="1037" y="0"/>
                    <a:pt x="781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4" name="Google Shape;1834;p42"/>
            <p:cNvSpPr/>
            <p:nvPr/>
          </p:nvSpPr>
          <p:spPr>
            <a:xfrm>
              <a:off x="2364350" y="3795000"/>
              <a:ext cx="301925" cy="240025"/>
            </a:xfrm>
            <a:custGeom>
              <a:avLst/>
              <a:gdLst/>
              <a:ahLst/>
              <a:cxnLst/>
              <a:rect l="l" t="t" r="r" b="b"/>
              <a:pathLst>
                <a:path w="12077" h="9601" extrusionOk="0">
                  <a:moveTo>
                    <a:pt x="1088" y="0"/>
                  </a:moveTo>
                  <a:cubicBezTo>
                    <a:pt x="978" y="0"/>
                    <a:pt x="871" y="8"/>
                    <a:pt x="768" y="27"/>
                  </a:cubicBezTo>
                  <a:cubicBezTo>
                    <a:pt x="368" y="127"/>
                    <a:pt x="34" y="461"/>
                    <a:pt x="1" y="861"/>
                  </a:cubicBezTo>
                  <a:cubicBezTo>
                    <a:pt x="1" y="1194"/>
                    <a:pt x="234" y="1495"/>
                    <a:pt x="435" y="1761"/>
                  </a:cubicBezTo>
                  <a:cubicBezTo>
                    <a:pt x="3537" y="5364"/>
                    <a:pt x="7606" y="8099"/>
                    <a:pt x="12076" y="9600"/>
                  </a:cubicBezTo>
                  <a:cubicBezTo>
                    <a:pt x="10342" y="7732"/>
                    <a:pt x="9374" y="5931"/>
                    <a:pt x="7806" y="3963"/>
                  </a:cubicBezTo>
                  <a:cubicBezTo>
                    <a:pt x="6339" y="2095"/>
                    <a:pt x="4237" y="727"/>
                    <a:pt x="1936" y="127"/>
                  </a:cubicBezTo>
                  <a:cubicBezTo>
                    <a:pt x="1671" y="55"/>
                    <a:pt x="1372" y="0"/>
                    <a:pt x="1088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5" name="Google Shape;1835;p42"/>
            <p:cNvSpPr/>
            <p:nvPr/>
          </p:nvSpPr>
          <p:spPr>
            <a:xfrm>
              <a:off x="2751300" y="3990800"/>
              <a:ext cx="112600" cy="393150"/>
            </a:xfrm>
            <a:custGeom>
              <a:avLst/>
              <a:gdLst/>
              <a:ahLst/>
              <a:cxnLst/>
              <a:rect l="l" t="t" r="r" b="b"/>
              <a:pathLst>
                <a:path w="4504" h="15726" extrusionOk="0">
                  <a:moveTo>
                    <a:pt x="1435" y="0"/>
                  </a:moveTo>
                  <a:cubicBezTo>
                    <a:pt x="334" y="3236"/>
                    <a:pt x="1" y="6739"/>
                    <a:pt x="468" y="10141"/>
                  </a:cubicBezTo>
                  <a:cubicBezTo>
                    <a:pt x="701" y="11976"/>
                    <a:pt x="1235" y="13877"/>
                    <a:pt x="2569" y="15178"/>
                  </a:cubicBezTo>
                  <a:cubicBezTo>
                    <a:pt x="2838" y="15473"/>
                    <a:pt x="3214" y="15726"/>
                    <a:pt x="3595" y="15726"/>
                  </a:cubicBezTo>
                  <a:cubicBezTo>
                    <a:pt x="3687" y="15726"/>
                    <a:pt x="3779" y="15711"/>
                    <a:pt x="3870" y="15678"/>
                  </a:cubicBezTo>
                  <a:cubicBezTo>
                    <a:pt x="4504" y="15445"/>
                    <a:pt x="4504" y="14544"/>
                    <a:pt x="4370" y="13910"/>
                  </a:cubicBezTo>
                  <a:cubicBezTo>
                    <a:pt x="4037" y="11976"/>
                    <a:pt x="3703" y="10008"/>
                    <a:pt x="3403" y="8073"/>
                  </a:cubicBezTo>
                  <a:cubicBezTo>
                    <a:pt x="2836" y="4904"/>
                    <a:pt x="1769" y="3203"/>
                    <a:pt x="143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42"/>
            <p:cNvSpPr/>
            <p:nvPr/>
          </p:nvSpPr>
          <p:spPr>
            <a:xfrm>
              <a:off x="2555325" y="4035000"/>
              <a:ext cx="110950" cy="378800"/>
            </a:xfrm>
            <a:custGeom>
              <a:avLst/>
              <a:gdLst/>
              <a:ahLst/>
              <a:cxnLst/>
              <a:rect l="l" t="t" r="r" b="b"/>
              <a:pathLst>
                <a:path w="4438" h="15152" extrusionOk="0">
                  <a:moveTo>
                    <a:pt x="4170" y="0"/>
                  </a:moveTo>
                  <a:lnTo>
                    <a:pt x="4170" y="0"/>
                  </a:lnTo>
                  <a:cubicBezTo>
                    <a:pt x="1402" y="3570"/>
                    <a:pt x="1" y="8173"/>
                    <a:pt x="368" y="12676"/>
                  </a:cubicBezTo>
                  <a:cubicBezTo>
                    <a:pt x="401" y="13277"/>
                    <a:pt x="501" y="13910"/>
                    <a:pt x="801" y="14411"/>
                  </a:cubicBezTo>
                  <a:cubicBezTo>
                    <a:pt x="1079" y="14828"/>
                    <a:pt x="1566" y="15152"/>
                    <a:pt x="2048" y="15152"/>
                  </a:cubicBezTo>
                  <a:cubicBezTo>
                    <a:pt x="2145" y="15152"/>
                    <a:pt x="2241" y="15139"/>
                    <a:pt x="2336" y="15111"/>
                  </a:cubicBezTo>
                  <a:cubicBezTo>
                    <a:pt x="3003" y="14911"/>
                    <a:pt x="3303" y="14144"/>
                    <a:pt x="3470" y="13477"/>
                  </a:cubicBezTo>
                  <a:cubicBezTo>
                    <a:pt x="4137" y="11142"/>
                    <a:pt x="4437" y="8740"/>
                    <a:pt x="4370" y="6305"/>
                  </a:cubicBezTo>
                  <a:cubicBezTo>
                    <a:pt x="4304" y="4303"/>
                    <a:pt x="3770" y="2002"/>
                    <a:pt x="4170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42"/>
            <p:cNvSpPr/>
            <p:nvPr/>
          </p:nvSpPr>
          <p:spPr>
            <a:xfrm>
              <a:off x="2369375" y="4080025"/>
              <a:ext cx="134275" cy="360425"/>
            </a:xfrm>
            <a:custGeom>
              <a:avLst/>
              <a:gdLst/>
              <a:ahLst/>
              <a:cxnLst/>
              <a:rect l="l" t="t" r="r" b="b"/>
              <a:pathLst>
                <a:path w="5371" h="14417" extrusionOk="0">
                  <a:moveTo>
                    <a:pt x="5371" y="1"/>
                  </a:moveTo>
                  <a:cubicBezTo>
                    <a:pt x="3903" y="1902"/>
                    <a:pt x="2502" y="3903"/>
                    <a:pt x="1534" y="6105"/>
                  </a:cubicBezTo>
                  <a:cubicBezTo>
                    <a:pt x="534" y="8307"/>
                    <a:pt x="0" y="10742"/>
                    <a:pt x="300" y="13143"/>
                  </a:cubicBezTo>
                  <a:cubicBezTo>
                    <a:pt x="334" y="13544"/>
                    <a:pt x="400" y="13944"/>
                    <a:pt x="701" y="14211"/>
                  </a:cubicBezTo>
                  <a:cubicBezTo>
                    <a:pt x="871" y="14353"/>
                    <a:pt x="1091" y="14417"/>
                    <a:pt x="1317" y="14417"/>
                  </a:cubicBezTo>
                  <a:cubicBezTo>
                    <a:pt x="1621" y="14417"/>
                    <a:pt x="1939" y="14302"/>
                    <a:pt x="2168" y="14111"/>
                  </a:cubicBezTo>
                  <a:cubicBezTo>
                    <a:pt x="2602" y="13777"/>
                    <a:pt x="2835" y="13277"/>
                    <a:pt x="3036" y="12776"/>
                  </a:cubicBezTo>
                  <a:cubicBezTo>
                    <a:pt x="3970" y="10508"/>
                    <a:pt x="4570" y="8106"/>
                    <a:pt x="4837" y="5671"/>
                  </a:cubicBezTo>
                  <a:cubicBezTo>
                    <a:pt x="5070" y="3470"/>
                    <a:pt x="4870" y="2136"/>
                    <a:pt x="5371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8" name="Google Shape;1838;p42"/>
            <p:cNvSpPr/>
            <p:nvPr/>
          </p:nvSpPr>
          <p:spPr>
            <a:xfrm>
              <a:off x="2034125" y="4142575"/>
              <a:ext cx="306075" cy="329725"/>
            </a:xfrm>
            <a:custGeom>
              <a:avLst/>
              <a:gdLst/>
              <a:ahLst/>
              <a:cxnLst/>
              <a:rect l="l" t="t" r="r" b="b"/>
              <a:pathLst>
                <a:path w="12243" h="13189" extrusionOk="0">
                  <a:moveTo>
                    <a:pt x="12243" y="0"/>
                  </a:moveTo>
                  <a:lnTo>
                    <a:pt x="12243" y="0"/>
                  </a:lnTo>
                  <a:cubicBezTo>
                    <a:pt x="10408" y="1568"/>
                    <a:pt x="8040" y="2402"/>
                    <a:pt x="6105" y="3837"/>
                  </a:cubicBezTo>
                  <a:cubicBezTo>
                    <a:pt x="4704" y="4871"/>
                    <a:pt x="3536" y="6172"/>
                    <a:pt x="2369" y="7472"/>
                  </a:cubicBezTo>
                  <a:cubicBezTo>
                    <a:pt x="1535" y="8440"/>
                    <a:pt x="668" y="9441"/>
                    <a:pt x="301" y="10641"/>
                  </a:cubicBezTo>
                  <a:cubicBezTo>
                    <a:pt x="0" y="11642"/>
                    <a:pt x="334" y="13076"/>
                    <a:pt x="1401" y="13177"/>
                  </a:cubicBezTo>
                  <a:cubicBezTo>
                    <a:pt x="1456" y="13184"/>
                    <a:pt x="1510" y="13188"/>
                    <a:pt x="1564" y="13188"/>
                  </a:cubicBezTo>
                  <a:cubicBezTo>
                    <a:pt x="2195" y="13188"/>
                    <a:pt x="2739" y="12668"/>
                    <a:pt x="3169" y="12176"/>
                  </a:cubicBezTo>
                  <a:cubicBezTo>
                    <a:pt x="5438" y="9641"/>
                    <a:pt x="7539" y="7005"/>
                    <a:pt x="9474" y="4237"/>
                  </a:cubicBezTo>
                  <a:cubicBezTo>
                    <a:pt x="10241" y="3136"/>
                    <a:pt x="11675" y="1235"/>
                    <a:pt x="12243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1685550" y="3938650"/>
              <a:ext cx="507875" cy="235650"/>
            </a:xfrm>
            <a:custGeom>
              <a:avLst/>
              <a:gdLst/>
              <a:ahLst/>
              <a:cxnLst/>
              <a:rect l="l" t="t" r="r" b="b"/>
              <a:pathLst>
                <a:path w="20315" h="9426" extrusionOk="0">
                  <a:moveTo>
                    <a:pt x="1413" y="1"/>
                  </a:moveTo>
                  <a:cubicBezTo>
                    <a:pt x="822" y="1"/>
                    <a:pt x="253" y="159"/>
                    <a:pt x="0" y="619"/>
                  </a:cubicBezTo>
                  <a:cubicBezTo>
                    <a:pt x="100" y="719"/>
                    <a:pt x="234" y="819"/>
                    <a:pt x="334" y="919"/>
                  </a:cubicBezTo>
                  <a:cubicBezTo>
                    <a:pt x="2369" y="2654"/>
                    <a:pt x="4804" y="3788"/>
                    <a:pt x="7239" y="4888"/>
                  </a:cubicBezTo>
                  <a:cubicBezTo>
                    <a:pt x="11442" y="6790"/>
                    <a:pt x="15778" y="8591"/>
                    <a:pt x="20315" y="9425"/>
                  </a:cubicBezTo>
                  <a:cubicBezTo>
                    <a:pt x="16846" y="7824"/>
                    <a:pt x="14110" y="5856"/>
                    <a:pt x="10941" y="3754"/>
                  </a:cubicBezTo>
                  <a:cubicBezTo>
                    <a:pt x="8306" y="1986"/>
                    <a:pt x="5304" y="752"/>
                    <a:pt x="2202" y="85"/>
                  </a:cubicBezTo>
                  <a:cubicBezTo>
                    <a:pt x="1952" y="33"/>
                    <a:pt x="1680" y="1"/>
                    <a:pt x="1413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2751300" y="3990800"/>
              <a:ext cx="98425" cy="393150"/>
            </a:xfrm>
            <a:custGeom>
              <a:avLst/>
              <a:gdLst/>
              <a:ahLst/>
              <a:cxnLst/>
              <a:rect l="l" t="t" r="r" b="b"/>
              <a:pathLst>
                <a:path w="3937" h="15726" extrusionOk="0">
                  <a:moveTo>
                    <a:pt x="1435" y="0"/>
                  </a:moveTo>
                  <a:cubicBezTo>
                    <a:pt x="334" y="3236"/>
                    <a:pt x="1" y="6739"/>
                    <a:pt x="468" y="10141"/>
                  </a:cubicBezTo>
                  <a:cubicBezTo>
                    <a:pt x="701" y="11976"/>
                    <a:pt x="1235" y="13877"/>
                    <a:pt x="2569" y="15178"/>
                  </a:cubicBezTo>
                  <a:cubicBezTo>
                    <a:pt x="2838" y="15473"/>
                    <a:pt x="3214" y="15726"/>
                    <a:pt x="3595" y="15726"/>
                  </a:cubicBezTo>
                  <a:cubicBezTo>
                    <a:pt x="3687" y="15726"/>
                    <a:pt x="3779" y="15711"/>
                    <a:pt x="3870" y="15678"/>
                  </a:cubicBezTo>
                  <a:cubicBezTo>
                    <a:pt x="3903" y="15645"/>
                    <a:pt x="3937" y="15645"/>
                    <a:pt x="3937" y="15612"/>
                  </a:cubicBezTo>
                  <a:cubicBezTo>
                    <a:pt x="1435" y="11208"/>
                    <a:pt x="568" y="5805"/>
                    <a:pt x="1535" y="801"/>
                  </a:cubicBezTo>
                  <a:cubicBezTo>
                    <a:pt x="1502" y="534"/>
                    <a:pt x="1468" y="267"/>
                    <a:pt x="143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2555325" y="4036675"/>
              <a:ext cx="103425" cy="376950"/>
            </a:xfrm>
            <a:custGeom>
              <a:avLst/>
              <a:gdLst/>
              <a:ahLst/>
              <a:cxnLst/>
              <a:rect l="l" t="t" r="r" b="b"/>
              <a:pathLst>
                <a:path w="4137" h="15078" extrusionOk="0">
                  <a:moveTo>
                    <a:pt x="4137" y="0"/>
                  </a:moveTo>
                  <a:lnTo>
                    <a:pt x="4137" y="0"/>
                  </a:lnTo>
                  <a:cubicBezTo>
                    <a:pt x="1368" y="3569"/>
                    <a:pt x="1" y="8139"/>
                    <a:pt x="368" y="12609"/>
                  </a:cubicBezTo>
                  <a:cubicBezTo>
                    <a:pt x="401" y="13210"/>
                    <a:pt x="501" y="13843"/>
                    <a:pt x="801" y="14344"/>
                  </a:cubicBezTo>
                  <a:cubicBezTo>
                    <a:pt x="1068" y="14744"/>
                    <a:pt x="1535" y="15044"/>
                    <a:pt x="2002" y="15078"/>
                  </a:cubicBezTo>
                  <a:cubicBezTo>
                    <a:pt x="1368" y="9974"/>
                    <a:pt x="2136" y="4737"/>
                    <a:pt x="4137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2" name="Google Shape;1842;p42"/>
            <p:cNvSpPr/>
            <p:nvPr/>
          </p:nvSpPr>
          <p:spPr>
            <a:xfrm>
              <a:off x="2369375" y="4080025"/>
              <a:ext cx="134275" cy="360275"/>
            </a:xfrm>
            <a:custGeom>
              <a:avLst/>
              <a:gdLst/>
              <a:ahLst/>
              <a:cxnLst/>
              <a:rect l="l" t="t" r="r" b="b"/>
              <a:pathLst>
                <a:path w="5371" h="14411" extrusionOk="0">
                  <a:moveTo>
                    <a:pt x="5371" y="1"/>
                  </a:moveTo>
                  <a:cubicBezTo>
                    <a:pt x="3903" y="1902"/>
                    <a:pt x="2502" y="3903"/>
                    <a:pt x="1534" y="6105"/>
                  </a:cubicBezTo>
                  <a:cubicBezTo>
                    <a:pt x="534" y="8307"/>
                    <a:pt x="0" y="10742"/>
                    <a:pt x="300" y="13143"/>
                  </a:cubicBezTo>
                  <a:cubicBezTo>
                    <a:pt x="334" y="13544"/>
                    <a:pt x="400" y="13944"/>
                    <a:pt x="701" y="14211"/>
                  </a:cubicBezTo>
                  <a:cubicBezTo>
                    <a:pt x="867" y="14344"/>
                    <a:pt x="1034" y="14411"/>
                    <a:pt x="1268" y="14411"/>
                  </a:cubicBezTo>
                  <a:cubicBezTo>
                    <a:pt x="1968" y="9674"/>
                    <a:pt x="3336" y="5038"/>
                    <a:pt x="5237" y="668"/>
                  </a:cubicBezTo>
                  <a:cubicBezTo>
                    <a:pt x="5270" y="434"/>
                    <a:pt x="5337" y="234"/>
                    <a:pt x="5371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3" name="Google Shape;1843;p42"/>
            <p:cNvSpPr/>
            <p:nvPr/>
          </p:nvSpPr>
          <p:spPr>
            <a:xfrm>
              <a:off x="2034950" y="4148400"/>
              <a:ext cx="297750" cy="320275"/>
            </a:xfrm>
            <a:custGeom>
              <a:avLst/>
              <a:gdLst/>
              <a:ahLst/>
              <a:cxnLst/>
              <a:rect l="l" t="t" r="r" b="b"/>
              <a:pathLst>
                <a:path w="11910" h="12811" extrusionOk="0">
                  <a:moveTo>
                    <a:pt x="11909" y="1"/>
                  </a:moveTo>
                  <a:cubicBezTo>
                    <a:pt x="10108" y="1402"/>
                    <a:pt x="7906" y="2236"/>
                    <a:pt x="6072" y="3604"/>
                  </a:cubicBezTo>
                  <a:cubicBezTo>
                    <a:pt x="4671" y="4638"/>
                    <a:pt x="3503" y="5939"/>
                    <a:pt x="2336" y="7239"/>
                  </a:cubicBezTo>
                  <a:cubicBezTo>
                    <a:pt x="1502" y="8207"/>
                    <a:pt x="635" y="9208"/>
                    <a:pt x="268" y="10408"/>
                  </a:cubicBezTo>
                  <a:cubicBezTo>
                    <a:pt x="1" y="11276"/>
                    <a:pt x="234" y="12410"/>
                    <a:pt x="935" y="12810"/>
                  </a:cubicBezTo>
                  <a:cubicBezTo>
                    <a:pt x="4037" y="8107"/>
                    <a:pt x="7740" y="3804"/>
                    <a:pt x="11909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2008275" y="3926575"/>
              <a:ext cx="348600" cy="211025"/>
            </a:xfrm>
            <a:custGeom>
              <a:avLst/>
              <a:gdLst/>
              <a:ahLst/>
              <a:cxnLst/>
              <a:rect l="l" t="t" r="r" b="b"/>
              <a:pathLst>
                <a:path w="13944" h="8441" extrusionOk="0">
                  <a:moveTo>
                    <a:pt x="534" y="1"/>
                  </a:moveTo>
                  <a:cubicBezTo>
                    <a:pt x="167" y="234"/>
                    <a:pt x="0" y="802"/>
                    <a:pt x="167" y="1269"/>
                  </a:cubicBezTo>
                  <a:cubicBezTo>
                    <a:pt x="301" y="1769"/>
                    <a:pt x="668" y="2136"/>
                    <a:pt x="1034" y="2503"/>
                  </a:cubicBezTo>
                  <a:cubicBezTo>
                    <a:pt x="4570" y="5805"/>
                    <a:pt x="9174" y="7940"/>
                    <a:pt x="13944" y="8440"/>
                  </a:cubicBezTo>
                  <a:cubicBezTo>
                    <a:pt x="13744" y="8307"/>
                    <a:pt x="13510" y="8173"/>
                    <a:pt x="13277" y="8007"/>
                  </a:cubicBezTo>
                  <a:cubicBezTo>
                    <a:pt x="8673" y="6005"/>
                    <a:pt x="4370" y="3303"/>
                    <a:pt x="534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2120025" y="3854025"/>
              <a:ext cx="399475" cy="230200"/>
            </a:xfrm>
            <a:custGeom>
              <a:avLst/>
              <a:gdLst/>
              <a:ahLst/>
              <a:cxnLst/>
              <a:rect l="l" t="t" r="r" b="b"/>
              <a:pathLst>
                <a:path w="15979" h="9208" extrusionOk="0">
                  <a:moveTo>
                    <a:pt x="434" y="1"/>
                  </a:moveTo>
                  <a:cubicBezTo>
                    <a:pt x="0" y="268"/>
                    <a:pt x="134" y="935"/>
                    <a:pt x="367" y="1402"/>
                  </a:cubicBezTo>
                  <a:cubicBezTo>
                    <a:pt x="1268" y="3103"/>
                    <a:pt x="3002" y="4204"/>
                    <a:pt x="4704" y="5138"/>
                  </a:cubicBezTo>
                  <a:cubicBezTo>
                    <a:pt x="8206" y="7073"/>
                    <a:pt x="12009" y="8640"/>
                    <a:pt x="15978" y="9207"/>
                  </a:cubicBezTo>
                  <a:cubicBezTo>
                    <a:pt x="15611" y="8974"/>
                    <a:pt x="15278" y="8774"/>
                    <a:pt x="14944" y="8540"/>
                  </a:cubicBezTo>
                  <a:cubicBezTo>
                    <a:pt x="9807" y="6239"/>
                    <a:pt x="4937" y="3370"/>
                    <a:pt x="434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2364350" y="3804000"/>
              <a:ext cx="301925" cy="231025"/>
            </a:xfrm>
            <a:custGeom>
              <a:avLst/>
              <a:gdLst/>
              <a:ahLst/>
              <a:cxnLst/>
              <a:rect l="l" t="t" r="r" b="b"/>
              <a:pathLst>
                <a:path w="12077" h="9241" extrusionOk="0">
                  <a:moveTo>
                    <a:pt x="234" y="0"/>
                  </a:moveTo>
                  <a:cubicBezTo>
                    <a:pt x="101" y="134"/>
                    <a:pt x="34" y="301"/>
                    <a:pt x="1" y="501"/>
                  </a:cubicBezTo>
                  <a:cubicBezTo>
                    <a:pt x="1" y="834"/>
                    <a:pt x="234" y="1135"/>
                    <a:pt x="435" y="1401"/>
                  </a:cubicBezTo>
                  <a:cubicBezTo>
                    <a:pt x="3537" y="5004"/>
                    <a:pt x="7606" y="7739"/>
                    <a:pt x="12076" y="9240"/>
                  </a:cubicBezTo>
                  <a:cubicBezTo>
                    <a:pt x="11909" y="9040"/>
                    <a:pt x="11743" y="8840"/>
                    <a:pt x="11576" y="8673"/>
                  </a:cubicBezTo>
                  <a:cubicBezTo>
                    <a:pt x="8240" y="6138"/>
                    <a:pt x="4938" y="3603"/>
                    <a:pt x="1635" y="1068"/>
                  </a:cubicBezTo>
                  <a:cubicBezTo>
                    <a:pt x="1168" y="734"/>
                    <a:pt x="701" y="367"/>
                    <a:pt x="234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7" name="Google Shape;1847;p42"/>
            <p:cNvSpPr/>
            <p:nvPr/>
          </p:nvSpPr>
          <p:spPr>
            <a:xfrm>
              <a:off x="1906525" y="4044175"/>
              <a:ext cx="288575" cy="130950"/>
            </a:xfrm>
            <a:custGeom>
              <a:avLst/>
              <a:gdLst/>
              <a:ahLst/>
              <a:cxnLst/>
              <a:rect l="l" t="t" r="r" b="b"/>
              <a:pathLst>
                <a:path w="11543" h="5238" extrusionOk="0">
                  <a:moveTo>
                    <a:pt x="2803" y="0"/>
                  </a:moveTo>
                  <a:lnTo>
                    <a:pt x="2803" y="0"/>
                  </a:lnTo>
                  <a:cubicBezTo>
                    <a:pt x="3337" y="601"/>
                    <a:pt x="3904" y="1235"/>
                    <a:pt x="4404" y="1902"/>
                  </a:cubicBezTo>
                  <a:cubicBezTo>
                    <a:pt x="4571" y="2135"/>
                    <a:pt x="4738" y="2369"/>
                    <a:pt x="4804" y="2636"/>
                  </a:cubicBezTo>
                  <a:cubicBezTo>
                    <a:pt x="4871" y="2936"/>
                    <a:pt x="4771" y="3269"/>
                    <a:pt x="4537" y="3403"/>
                  </a:cubicBezTo>
                  <a:cubicBezTo>
                    <a:pt x="4432" y="3466"/>
                    <a:pt x="4299" y="3489"/>
                    <a:pt x="4165" y="3489"/>
                  </a:cubicBezTo>
                  <a:cubicBezTo>
                    <a:pt x="4088" y="3489"/>
                    <a:pt x="4010" y="3482"/>
                    <a:pt x="3937" y="3469"/>
                  </a:cubicBezTo>
                  <a:cubicBezTo>
                    <a:pt x="2636" y="3369"/>
                    <a:pt x="1302" y="3203"/>
                    <a:pt x="1" y="3002"/>
                  </a:cubicBezTo>
                  <a:lnTo>
                    <a:pt x="1" y="3002"/>
                  </a:lnTo>
                  <a:cubicBezTo>
                    <a:pt x="3637" y="4470"/>
                    <a:pt x="7573" y="5237"/>
                    <a:pt x="11542" y="5237"/>
                  </a:cubicBezTo>
                  <a:cubicBezTo>
                    <a:pt x="8307" y="3736"/>
                    <a:pt x="5705" y="1935"/>
                    <a:pt x="2803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8" name="Google Shape;1848;p42"/>
            <p:cNvSpPr/>
            <p:nvPr/>
          </p:nvSpPr>
          <p:spPr>
            <a:xfrm>
              <a:off x="2151700" y="3997475"/>
              <a:ext cx="205175" cy="140125"/>
            </a:xfrm>
            <a:custGeom>
              <a:avLst/>
              <a:gdLst/>
              <a:ahLst/>
              <a:cxnLst/>
              <a:rect l="l" t="t" r="r" b="b"/>
              <a:pathLst>
                <a:path w="8207" h="5605" extrusionOk="0">
                  <a:moveTo>
                    <a:pt x="1368" y="0"/>
                  </a:moveTo>
                  <a:lnTo>
                    <a:pt x="1368" y="0"/>
                  </a:lnTo>
                  <a:cubicBezTo>
                    <a:pt x="2102" y="768"/>
                    <a:pt x="2769" y="1601"/>
                    <a:pt x="3370" y="2469"/>
                  </a:cubicBezTo>
                  <a:cubicBezTo>
                    <a:pt x="3537" y="2736"/>
                    <a:pt x="3703" y="3103"/>
                    <a:pt x="3503" y="3336"/>
                  </a:cubicBezTo>
                  <a:cubicBezTo>
                    <a:pt x="3385" y="3478"/>
                    <a:pt x="3199" y="3519"/>
                    <a:pt x="3018" y="3519"/>
                  </a:cubicBezTo>
                  <a:cubicBezTo>
                    <a:pt x="2944" y="3519"/>
                    <a:pt x="2870" y="3512"/>
                    <a:pt x="2803" y="3503"/>
                  </a:cubicBezTo>
                  <a:cubicBezTo>
                    <a:pt x="1835" y="3403"/>
                    <a:pt x="935" y="3236"/>
                    <a:pt x="1" y="3036"/>
                  </a:cubicBezTo>
                  <a:lnTo>
                    <a:pt x="1" y="3036"/>
                  </a:lnTo>
                  <a:cubicBezTo>
                    <a:pt x="2536" y="4403"/>
                    <a:pt x="5338" y="5304"/>
                    <a:pt x="8207" y="5604"/>
                  </a:cubicBezTo>
                  <a:cubicBezTo>
                    <a:pt x="5905" y="4303"/>
                    <a:pt x="3670" y="1435"/>
                    <a:pt x="1368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2293475" y="3949100"/>
              <a:ext cx="226025" cy="135125"/>
            </a:xfrm>
            <a:custGeom>
              <a:avLst/>
              <a:gdLst/>
              <a:ahLst/>
              <a:cxnLst/>
              <a:rect l="l" t="t" r="r" b="b"/>
              <a:pathLst>
                <a:path w="9041" h="5405" extrusionOk="0">
                  <a:moveTo>
                    <a:pt x="1402" y="1"/>
                  </a:moveTo>
                  <a:cubicBezTo>
                    <a:pt x="1435" y="67"/>
                    <a:pt x="1502" y="134"/>
                    <a:pt x="1568" y="201"/>
                  </a:cubicBezTo>
                  <a:cubicBezTo>
                    <a:pt x="2002" y="701"/>
                    <a:pt x="2469" y="1235"/>
                    <a:pt x="2803" y="1835"/>
                  </a:cubicBezTo>
                  <a:cubicBezTo>
                    <a:pt x="2869" y="1935"/>
                    <a:pt x="2936" y="2069"/>
                    <a:pt x="2903" y="2202"/>
                  </a:cubicBezTo>
                  <a:cubicBezTo>
                    <a:pt x="2869" y="2436"/>
                    <a:pt x="2569" y="2502"/>
                    <a:pt x="2336" y="2536"/>
                  </a:cubicBezTo>
                  <a:cubicBezTo>
                    <a:pt x="2030" y="2561"/>
                    <a:pt x="1729" y="2572"/>
                    <a:pt x="1431" y="2572"/>
                  </a:cubicBezTo>
                  <a:cubicBezTo>
                    <a:pt x="949" y="2572"/>
                    <a:pt x="475" y="2544"/>
                    <a:pt x="1" y="2502"/>
                  </a:cubicBezTo>
                  <a:lnTo>
                    <a:pt x="1" y="2502"/>
                  </a:lnTo>
                  <a:cubicBezTo>
                    <a:pt x="2669" y="3770"/>
                    <a:pt x="5471" y="4804"/>
                    <a:pt x="8373" y="5304"/>
                  </a:cubicBezTo>
                  <a:cubicBezTo>
                    <a:pt x="8373" y="5271"/>
                    <a:pt x="8407" y="5238"/>
                    <a:pt x="8407" y="5238"/>
                  </a:cubicBezTo>
                  <a:cubicBezTo>
                    <a:pt x="8407" y="5271"/>
                    <a:pt x="8407" y="5271"/>
                    <a:pt x="8407" y="5304"/>
                  </a:cubicBezTo>
                  <a:cubicBezTo>
                    <a:pt x="8607" y="5338"/>
                    <a:pt x="8807" y="5371"/>
                    <a:pt x="9040" y="5404"/>
                  </a:cubicBezTo>
                  <a:cubicBezTo>
                    <a:pt x="6205" y="3670"/>
                    <a:pt x="4237" y="1602"/>
                    <a:pt x="140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0" name="Google Shape;1850;p42"/>
            <p:cNvSpPr/>
            <p:nvPr/>
          </p:nvSpPr>
          <p:spPr>
            <a:xfrm>
              <a:off x="2445250" y="3885725"/>
              <a:ext cx="221025" cy="149300"/>
            </a:xfrm>
            <a:custGeom>
              <a:avLst/>
              <a:gdLst/>
              <a:ahLst/>
              <a:cxnLst/>
              <a:rect l="l" t="t" r="r" b="b"/>
              <a:pathLst>
                <a:path w="8841" h="5972" extrusionOk="0">
                  <a:moveTo>
                    <a:pt x="4304" y="0"/>
                  </a:moveTo>
                  <a:cubicBezTo>
                    <a:pt x="4504" y="634"/>
                    <a:pt x="4704" y="1301"/>
                    <a:pt x="4837" y="1969"/>
                  </a:cubicBezTo>
                  <a:cubicBezTo>
                    <a:pt x="4871" y="2102"/>
                    <a:pt x="4904" y="2302"/>
                    <a:pt x="4804" y="2402"/>
                  </a:cubicBezTo>
                  <a:cubicBezTo>
                    <a:pt x="4704" y="2502"/>
                    <a:pt x="4604" y="2502"/>
                    <a:pt x="4470" y="2502"/>
                  </a:cubicBezTo>
                  <a:cubicBezTo>
                    <a:pt x="3937" y="2502"/>
                    <a:pt x="3403" y="2302"/>
                    <a:pt x="2903" y="2069"/>
                  </a:cubicBezTo>
                  <a:cubicBezTo>
                    <a:pt x="1935" y="1702"/>
                    <a:pt x="968" y="1301"/>
                    <a:pt x="1" y="934"/>
                  </a:cubicBezTo>
                  <a:lnTo>
                    <a:pt x="1" y="934"/>
                  </a:lnTo>
                  <a:cubicBezTo>
                    <a:pt x="2602" y="3136"/>
                    <a:pt x="5605" y="4871"/>
                    <a:pt x="8840" y="5971"/>
                  </a:cubicBezTo>
                  <a:cubicBezTo>
                    <a:pt x="7106" y="4103"/>
                    <a:pt x="6138" y="2302"/>
                    <a:pt x="4570" y="334"/>
                  </a:cubicBezTo>
                  <a:cubicBezTo>
                    <a:pt x="4470" y="201"/>
                    <a:pt x="4370" y="101"/>
                    <a:pt x="4304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1" name="Google Shape;1851;p42"/>
            <p:cNvSpPr/>
            <p:nvPr/>
          </p:nvSpPr>
          <p:spPr>
            <a:xfrm>
              <a:off x="2756300" y="3990800"/>
              <a:ext cx="85925" cy="236025"/>
            </a:xfrm>
            <a:custGeom>
              <a:avLst/>
              <a:gdLst/>
              <a:ahLst/>
              <a:cxnLst/>
              <a:rect l="l" t="t" r="r" b="b"/>
              <a:pathLst>
                <a:path w="3437" h="9441" extrusionOk="0">
                  <a:moveTo>
                    <a:pt x="1235" y="0"/>
                  </a:moveTo>
                  <a:cubicBezTo>
                    <a:pt x="401" y="2436"/>
                    <a:pt x="1" y="5037"/>
                    <a:pt x="67" y="7639"/>
                  </a:cubicBezTo>
                  <a:cubicBezTo>
                    <a:pt x="101" y="7472"/>
                    <a:pt x="134" y="7339"/>
                    <a:pt x="168" y="7206"/>
                  </a:cubicBezTo>
                  <a:cubicBezTo>
                    <a:pt x="301" y="6739"/>
                    <a:pt x="568" y="6205"/>
                    <a:pt x="1068" y="6205"/>
                  </a:cubicBezTo>
                  <a:cubicBezTo>
                    <a:pt x="1402" y="6205"/>
                    <a:pt x="1702" y="6505"/>
                    <a:pt x="1902" y="6772"/>
                  </a:cubicBezTo>
                  <a:cubicBezTo>
                    <a:pt x="2503" y="7606"/>
                    <a:pt x="3003" y="8507"/>
                    <a:pt x="3437" y="9441"/>
                  </a:cubicBezTo>
                  <a:cubicBezTo>
                    <a:pt x="3336" y="9007"/>
                    <a:pt x="3270" y="8540"/>
                    <a:pt x="3203" y="8073"/>
                  </a:cubicBezTo>
                  <a:cubicBezTo>
                    <a:pt x="2636" y="4904"/>
                    <a:pt x="1569" y="3203"/>
                    <a:pt x="1235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2576175" y="4035000"/>
              <a:ext cx="89250" cy="211000"/>
            </a:xfrm>
            <a:custGeom>
              <a:avLst/>
              <a:gdLst/>
              <a:ahLst/>
              <a:cxnLst/>
              <a:rect l="l" t="t" r="r" b="b"/>
              <a:pathLst>
                <a:path w="3570" h="8440" extrusionOk="0">
                  <a:moveTo>
                    <a:pt x="3336" y="0"/>
                  </a:moveTo>
                  <a:cubicBezTo>
                    <a:pt x="1769" y="2035"/>
                    <a:pt x="634" y="4404"/>
                    <a:pt x="1" y="6872"/>
                  </a:cubicBezTo>
                  <a:cubicBezTo>
                    <a:pt x="534" y="6171"/>
                    <a:pt x="1168" y="5538"/>
                    <a:pt x="1869" y="5037"/>
                  </a:cubicBezTo>
                  <a:cubicBezTo>
                    <a:pt x="1988" y="4942"/>
                    <a:pt x="2125" y="4863"/>
                    <a:pt x="2254" y="4863"/>
                  </a:cubicBezTo>
                  <a:cubicBezTo>
                    <a:pt x="2305" y="4863"/>
                    <a:pt x="2355" y="4876"/>
                    <a:pt x="2402" y="4904"/>
                  </a:cubicBezTo>
                  <a:cubicBezTo>
                    <a:pt x="2502" y="4937"/>
                    <a:pt x="2536" y="5037"/>
                    <a:pt x="2602" y="5137"/>
                  </a:cubicBezTo>
                  <a:cubicBezTo>
                    <a:pt x="3069" y="6205"/>
                    <a:pt x="3370" y="7306"/>
                    <a:pt x="3503" y="8440"/>
                  </a:cubicBezTo>
                  <a:cubicBezTo>
                    <a:pt x="3536" y="7739"/>
                    <a:pt x="3570" y="7005"/>
                    <a:pt x="3536" y="6305"/>
                  </a:cubicBezTo>
                  <a:cubicBezTo>
                    <a:pt x="3470" y="4303"/>
                    <a:pt x="2936" y="2002"/>
                    <a:pt x="3336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3" name="Google Shape;1853;p42"/>
            <p:cNvSpPr/>
            <p:nvPr/>
          </p:nvSpPr>
          <p:spPr>
            <a:xfrm>
              <a:off x="2404400" y="4081700"/>
              <a:ext cx="99250" cy="185150"/>
            </a:xfrm>
            <a:custGeom>
              <a:avLst/>
              <a:gdLst/>
              <a:ahLst/>
              <a:cxnLst/>
              <a:rect l="l" t="t" r="r" b="b"/>
              <a:pathLst>
                <a:path w="3970" h="7406" extrusionOk="0">
                  <a:moveTo>
                    <a:pt x="3936" y="0"/>
                  </a:moveTo>
                  <a:cubicBezTo>
                    <a:pt x="2468" y="1902"/>
                    <a:pt x="1101" y="3870"/>
                    <a:pt x="133" y="6038"/>
                  </a:cubicBezTo>
                  <a:cubicBezTo>
                    <a:pt x="67" y="6138"/>
                    <a:pt x="33" y="6238"/>
                    <a:pt x="0" y="6338"/>
                  </a:cubicBezTo>
                  <a:cubicBezTo>
                    <a:pt x="600" y="5838"/>
                    <a:pt x="1301" y="5404"/>
                    <a:pt x="2001" y="5071"/>
                  </a:cubicBezTo>
                  <a:cubicBezTo>
                    <a:pt x="2075" y="5022"/>
                    <a:pt x="2166" y="4991"/>
                    <a:pt x="2249" y="4991"/>
                  </a:cubicBezTo>
                  <a:cubicBezTo>
                    <a:pt x="2279" y="4991"/>
                    <a:pt x="2308" y="4995"/>
                    <a:pt x="2335" y="5004"/>
                  </a:cubicBezTo>
                  <a:cubicBezTo>
                    <a:pt x="2402" y="5037"/>
                    <a:pt x="2468" y="5137"/>
                    <a:pt x="2502" y="5204"/>
                  </a:cubicBezTo>
                  <a:cubicBezTo>
                    <a:pt x="2902" y="5871"/>
                    <a:pt x="3102" y="6638"/>
                    <a:pt x="3169" y="7406"/>
                  </a:cubicBezTo>
                  <a:cubicBezTo>
                    <a:pt x="3269" y="6805"/>
                    <a:pt x="3369" y="6205"/>
                    <a:pt x="3436" y="5604"/>
                  </a:cubicBezTo>
                  <a:cubicBezTo>
                    <a:pt x="3636" y="3436"/>
                    <a:pt x="3469" y="2102"/>
                    <a:pt x="3970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4" name="Google Shape;1854;p42"/>
            <p:cNvSpPr/>
            <p:nvPr/>
          </p:nvSpPr>
          <p:spPr>
            <a:xfrm>
              <a:off x="2502800" y="4080025"/>
              <a:ext cx="850" cy="1700"/>
            </a:xfrm>
            <a:custGeom>
              <a:avLst/>
              <a:gdLst/>
              <a:ahLst/>
              <a:cxnLst/>
              <a:rect l="l" t="t" r="r" b="b"/>
              <a:pathLst>
                <a:path w="34" h="68" extrusionOk="0">
                  <a:moveTo>
                    <a:pt x="34" y="1"/>
                  </a:moveTo>
                  <a:cubicBezTo>
                    <a:pt x="34" y="1"/>
                    <a:pt x="0" y="34"/>
                    <a:pt x="0" y="67"/>
                  </a:cubicBezTo>
                  <a:lnTo>
                    <a:pt x="34" y="67"/>
                  </a:lnTo>
                  <a:cubicBezTo>
                    <a:pt x="34" y="34"/>
                    <a:pt x="34" y="34"/>
                    <a:pt x="3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5" name="Google Shape;1855;p42"/>
            <p:cNvSpPr/>
            <p:nvPr/>
          </p:nvSpPr>
          <p:spPr>
            <a:xfrm>
              <a:off x="2175900" y="4142575"/>
              <a:ext cx="164300" cy="199325"/>
            </a:xfrm>
            <a:custGeom>
              <a:avLst/>
              <a:gdLst/>
              <a:ahLst/>
              <a:cxnLst/>
              <a:rect l="l" t="t" r="r" b="b"/>
              <a:pathLst>
                <a:path w="6572" h="7973" extrusionOk="0">
                  <a:moveTo>
                    <a:pt x="6572" y="0"/>
                  </a:moveTo>
                  <a:lnTo>
                    <a:pt x="6572" y="0"/>
                  </a:lnTo>
                  <a:cubicBezTo>
                    <a:pt x="4737" y="1568"/>
                    <a:pt x="2369" y="2402"/>
                    <a:pt x="434" y="3837"/>
                  </a:cubicBezTo>
                  <a:cubicBezTo>
                    <a:pt x="300" y="3937"/>
                    <a:pt x="134" y="4037"/>
                    <a:pt x="0" y="4170"/>
                  </a:cubicBezTo>
                  <a:cubicBezTo>
                    <a:pt x="434" y="4003"/>
                    <a:pt x="834" y="3837"/>
                    <a:pt x="1268" y="3670"/>
                  </a:cubicBezTo>
                  <a:cubicBezTo>
                    <a:pt x="1465" y="3611"/>
                    <a:pt x="1696" y="3540"/>
                    <a:pt x="1915" y="3540"/>
                  </a:cubicBezTo>
                  <a:cubicBezTo>
                    <a:pt x="2067" y="3540"/>
                    <a:pt x="2212" y="3574"/>
                    <a:pt x="2335" y="3670"/>
                  </a:cubicBezTo>
                  <a:cubicBezTo>
                    <a:pt x="2469" y="3803"/>
                    <a:pt x="2569" y="4003"/>
                    <a:pt x="2602" y="4203"/>
                  </a:cubicBezTo>
                  <a:cubicBezTo>
                    <a:pt x="2735" y="4937"/>
                    <a:pt x="2335" y="5705"/>
                    <a:pt x="1968" y="6372"/>
                  </a:cubicBezTo>
                  <a:cubicBezTo>
                    <a:pt x="1635" y="6905"/>
                    <a:pt x="1334" y="7439"/>
                    <a:pt x="1034" y="7973"/>
                  </a:cubicBezTo>
                  <a:cubicBezTo>
                    <a:pt x="1968" y="6739"/>
                    <a:pt x="2902" y="5504"/>
                    <a:pt x="3803" y="4237"/>
                  </a:cubicBezTo>
                  <a:cubicBezTo>
                    <a:pt x="4570" y="3136"/>
                    <a:pt x="6004" y="1235"/>
                    <a:pt x="6572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6" name="Google Shape;1856;p42"/>
            <p:cNvSpPr/>
            <p:nvPr/>
          </p:nvSpPr>
          <p:spPr>
            <a:xfrm>
              <a:off x="1864825" y="3568825"/>
              <a:ext cx="517900" cy="165150"/>
            </a:xfrm>
            <a:custGeom>
              <a:avLst/>
              <a:gdLst/>
              <a:ahLst/>
              <a:cxnLst/>
              <a:rect l="l" t="t" r="r" b="b"/>
              <a:pathLst>
                <a:path w="20716" h="6606" fill="none" extrusionOk="0">
                  <a:moveTo>
                    <a:pt x="20716" y="1"/>
                  </a:moveTo>
                  <a:cubicBezTo>
                    <a:pt x="14111" y="3036"/>
                    <a:pt x="7139" y="5271"/>
                    <a:pt x="1" y="6605"/>
                  </a:cubicBezTo>
                </a:path>
              </a:pathLst>
            </a:custGeom>
            <a:noFill/>
            <a:ln w="158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7" name="Google Shape;1857;p42"/>
            <p:cNvSpPr/>
            <p:nvPr/>
          </p:nvSpPr>
          <p:spPr>
            <a:xfrm>
              <a:off x="2049125" y="3609700"/>
              <a:ext cx="90925" cy="54225"/>
            </a:xfrm>
            <a:custGeom>
              <a:avLst/>
              <a:gdLst/>
              <a:ahLst/>
              <a:cxnLst/>
              <a:rect l="l" t="t" r="r" b="b"/>
              <a:pathLst>
                <a:path w="3637" h="2169" fill="none" extrusionOk="0">
                  <a:moveTo>
                    <a:pt x="3637" y="2168"/>
                  </a:moveTo>
                  <a:cubicBezTo>
                    <a:pt x="2369" y="1568"/>
                    <a:pt x="1135" y="834"/>
                    <a:pt x="1" y="0"/>
                  </a:cubicBezTo>
                </a:path>
              </a:pathLst>
            </a:custGeom>
            <a:noFill/>
            <a:ln w="158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8" name="Google Shape;1858;p42"/>
            <p:cNvSpPr/>
            <p:nvPr/>
          </p:nvSpPr>
          <p:spPr>
            <a:xfrm>
              <a:off x="2214250" y="3643050"/>
              <a:ext cx="2525" cy="62575"/>
            </a:xfrm>
            <a:custGeom>
              <a:avLst/>
              <a:gdLst/>
              <a:ahLst/>
              <a:cxnLst/>
              <a:rect l="l" t="t" r="r" b="b"/>
              <a:pathLst>
                <a:path w="101" h="2503" fill="none" extrusionOk="0">
                  <a:moveTo>
                    <a:pt x="101" y="1"/>
                  </a:moveTo>
                  <a:cubicBezTo>
                    <a:pt x="34" y="834"/>
                    <a:pt x="1" y="1668"/>
                    <a:pt x="34" y="2502"/>
                  </a:cubicBezTo>
                </a:path>
              </a:pathLst>
            </a:custGeom>
            <a:noFill/>
            <a:ln w="158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9" name="Google Shape;1859;p42"/>
            <p:cNvSpPr/>
            <p:nvPr/>
          </p:nvSpPr>
          <p:spPr>
            <a:xfrm>
              <a:off x="1982425" y="3703100"/>
              <a:ext cx="35050" cy="74225"/>
            </a:xfrm>
            <a:custGeom>
              <a:avLst/>
              <a:gdLst/>
              <a:ahLst/>
              <a:cxnLst/>
              <a:rect l="l" t="t" r="r" b="b"/>
              <a:pathLst>
                <a:path w="1402" h="2969" fill="none" extrusionOk="0">
                  <a:moveTo>
                    <a:pt x="1401" y="0"/>
                  </a:moveTo>
                  <a:cubicBezTo>
                    <a:pt x="834" y="934"/>
                    <a:pt x="367" y="1935"/>
                    <a:pt x="0" y="2969"/>
                  </a:cubicBezTo>
                </a:path>
              </a:pathLst>
            </a:custGeom>
            <a:noFill/>
            <a:ln w="158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0" name="Google Shape;1860;p42"/>
            <p:cNvSpPr/>
            <p:nvPr/>
          </p:nvSpPr>
          <p:spPr>
            <a:xfrm>
              <a:off x="1557125" y="2811175"/>
              <a:ext cx="562075" cy="456625"/>
            </a:xfrm>
            <a:custGeom>
              <a:avLst/>
              <a:gdLst/>
              <a:ahLst/>
              <a:cxnLst/>
              <a:rect l="l" t="t" r="r" b="b"/>
              <a:pathLst>
                <a:path w="22483" h="18265" extrusionOk="0">
                  <a:moveTo>
                    <a:pt x="1306" y="1"/>
                  </a:moveTo>
                  <a:cubicBezTo>
                    <a:pt x="723" y="1"/>
                    <a:pt x="92" y="326"/>
                    <a:pt x="34" y="886"/>
                  </a:cubicBezTo>
                  <a:cubicBezTo>
                    <a:pt x="0" y="1153"/>
                    <a:pt x="67" y="1386"/>
                    <a:pt x="167" y="1620"/>
                  </a:cubicBezTo>
                  <a:cubicBezTo>
                    <a:pt x="1101" y="4288"/>
                    <a:pt x="3169" y="6423"/>
                    <a:pt x="5271" y="8358"/>
                  </a:cubicBezTo>
                  <a:cubicBezTo>
                    <a:pt x="10207" y="12894"/>
                    <a:pt x="15912" y="16897"/>
                    <a:pt x="22483" y="18265"/>
                  </a:cubicBezTo>
                  <a:cubicBezTo>
                    <a:pt x="18213" y="15196"/>
                    <a:pt x="13977" y="11793"/>
                    <a:pt x="10441" y="7891"/>
                  </a:cubicBezTo>
                  <a:cubicBezTo>
                    <a:pt x="8239" y="5489"/>
                    <a:pt x="5904" y="3221"/>
                    <a:pt x="3436" y="1086"/>
                  </a:cubicBezTo>
                  <a:cubicBezTo>
                    <a:pt x="2902" y="619"/>
                    <a:pt x="2268" y="118"/>
                    <a:pt x="1535" y="18"/>
                  </a:cubicBezTo>
                  <a:cubicBezTo>
                    <a:pt x="1460" y="7"/>
                    <a:pt x="1383" y="1"/>
                    <a:pt x="1306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1" name="Google Shape;1861;p42"/>
            <p:cNvSpPr/>
            <p:nvPr/>
          </p:nvSpPr>
          <p:spPr>
            <a:xfrm>
              <a:off x="1624675" y="3238325"/>
              <a:ext cx="547900" cy="155500"/>
            </a:xfrm>
            <a:custGeom>
              <a:avLst/>
              <a:gdLst/>
              <a:ahLst/>
              <a:cxnLst/>
              <a:rect l="l" t="t" r="r" b="b"/>
              <a:pathLst>
                <a:path w="21916" h="6220" extrusionOk="0">
                  <a:moveTo>
                    <a:pt x="3208" y="0"/>
                  </a:moveTo>
                  <a:cubicBezTo>
                    <a:pt x="2499" y="0"/>
                    <a:pt x="1794" y="74"/>
                    <a:pt x="1101" y="245"/>
                  </a:cubicBezTo>
                  <a:cubicBezTo>
                    <a:pt x="867" y="278"/>
                    <a:pt x="601" y="378"/>
                    <a:pt x="434" y="545"/>
                  </a:cubicBezTo>
                  <a:cubicBezTo>
                    <a:pt x="0" y="1012"/>
                    <a:pt x="400" y="1779"/>
                    <a:pt x="867" y="2213"/>
                  </a:cubicBezTo>
                  <a:cubicBezTo>
                    <a:pt x="1668" y="3013"/>
                    <a:pt x="2602" y="3681"/>
                    <a:pt x="3603" y="4214"/>
                  </a:cubicBezTo>
                  <a:cubicBezTo>
                    <a:pt x="6245" y="5631"/>
                    <a:pt x="9191" y="6220"/>
                    <a:pt x="12191" y="6220"/>
                  </a:cubicBezTo>
                  <a:cubicBezTo>
                    <a:pt x="15478" y="6220"/>
                    <a:pt x="18829" y="5513"/>
                    <a:pt x="21916" y="4414"/>
                  </a:cubicBezTo>
                  <a:cubicBezTo>
                    <a:pt x="19848" y="4181"/>
                    <a:pt x="17046" y="3247"/>
                    <a:pt x="14977" y="2947"/>
                  </a:cubicBezTo>
                  <a:cubicBezTo>
                    <a:pt x="12609" y="2580"/>
                    <a:pt x="10408" y="1646"/>
                    <a:pt x="8139" y="912"/>
                  </a:cubicBezTo>
                  <a:cubicBezTo>
                    <a:pt x="6530" y="399"/>
                    <a:pt x="4856" y="0"/>
                    <a:pt x="3208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2" name="Google Shape;1862;p42"/>
            <p:cNvSpPr/>
            <p:nvPr/>
          </p:nvSpPr>
          <p:spPr>
            <a:xfrm>
              <a:off x="1737250" y="2644175"/>
              <a:ext cx="341100" cy="542750"/>
            </a:xfrm>
            <a:custGeom>
              <a:avLst/>
              <a:gdLst/>
              <a:ahLst/>
              <a:cxnLst/>
              <a:rect l="l" t="t" r="r" b="b"/>
              <a:pathLst>
                <a:path w="13644" h="21710" extrusionOk="0">
                  <a:moveTo>
                    <a:pt x="1678" y="0"/>
                  </a:moveTo>
                  <a:cubicBezTo>
                    <a:pt x="1349" y="0"/>
                    <a:pt x="1030" y="90"/>
                    <a:pt x="768" y="294"/>
                  </a:cubicBezTo>
                  <a:cubicBezTo>
                    <a:pt x="0" y="894"/>
                    <a:pt x="67" y="2095"/>
                    <a:pt x="301" y="3062"/>
                  </a:cubicBezTo>
                  <a:cubicBezTo>
                    <a:pt x="2068" y="10701"/>
                    <a:pt x="7005" y="17573"/>
                    <a:pt x="13643" y="21709"/>
                  </a:cubicBezTo>
                  <a:cubicBezTo>
                    <a:pt x="10374" y="16839"/>
                    <a:pt x="8240" y="13537"/>
                    <a:pt x="6538" y="7899"/>
                  </a:cubicBezTo>
                  <a:cubicBezTo>
                    <a:pt x="5938" y="5931"/>
                    <a:pt x="5171" y="4030"/>
                    <a:pt x="4237" y="2228"/>
                  </a:cubicBezTo>
                  <a:cubicBezTo>
                    <a:pt x="3903" y="1528"/>
                    <a:pt x="3503" y="861"/>
                    <a:pt x="2902" y="394"/>
                  </a:cubicBezTo>
                  <a:cubicBezTo>
                    <a:pt x="2545" y="149"/>
                    <a:pt x="2103" y="0"/>
                    <a:pt x="1678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3" name="Google Shape;1863;p42"/>
            <p:cNvSpPr/>
            <p:nvPr/>
          </p:nvSpPr>
          <p:spPr>
            <a:xfrm>
              <a:off x="1577975" y="2811075"/>
              <a:ext cx="529550" cy="448400"/>
            </a:xfrm>
            <a:custGeom>
              <a:avLst/>
              <a:gdLst/>
              <a:ahLst/>
              <a:cxnLst/>
              <a:rect l="l" t="t" r="r" b="b"/>
              <a:pathLst>
                <a:path w="21182" h="17936" extrusionOk="0">
                  <a:moveTo>
                    <a:pt x="425" y="0"/>
                  </a:moveTo>
                  <a:cubicBezTo>
                    <a:pt x="285" y="0"/>
                    <a:pt x="137" y="17"/>
                    <a:pt x="0" y="56"/>
                  </a:cubicBezTo>
                  <a:cubicBezTo>
                    <a:pt x="5604" y="7528"/>
                    <a:pt x="12876" y="13665"/>
                    <a:pt x="21182" y="17935"/>
                  </a:cubicBezTo>
                  <a:cubicBezTo>
                    <a:pt x="17079" y="14933"/>
                    <a:pt x="13009" y="11664"/>
                    <a:pt x="9607" y="7895"/>
                  </a:cubicBezTo>
                  <a:cubicBezTo>
                    <a:pt x="7405" y="5493"/>
                    <a:pt x="5070" y="3225"/>
                    <a:pt x="2602" y="1090"/>
                  </a:cubicBezTo>
                  <a:cubicBezTo>
                    <a:pt x="2068" y="623"/>
                    <a:pt x="1434" y="122"/>
                    <a:pt x="701" y="22"/>
                  </a:cubicBezTo>
                  <a:cubicBezTo>
                    <a:pt x="618" y="9"/>
                    <a:pt x="523" y="0"/>
                    <a:pt x="42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4" name="Google Shape;1864;p42"/>
            <p:cNvSpPr/>
            <p:nvPr/>
          </p:nvSpPr>
          <p:spPr>
            <a:xfrm>
              <a:off x="1633850" y="3238325"/>
              <a:ext cx="533725" cy="117100"/>
            </a:xfrm>
            <a:custGeom>
              <a:avLst/>
              <a:gdLst/>
              <a:ahLst/>
              <a:cxnLst/>
              <a:rect l="l" t="t" r="r" b="b"/>
              <a:pathLst>
                <a:path w="21349" h="4684" extrusionOk="0">
                  <a:moveTo>
                    <a:pt x="2841" y="0"/>
                  </a:moveTo>
                  <a:cubicBezTo>
                    <a:pt x="2132" y="0"/>
                    <a:pt x="1427" y="74"/>
                    <a:pt x="734" y="245"/>
                  </a:cubicBezTo>
                  <a:cubicBezTo>
                    <a:pt x="500" y="278"/>
                    <a:pt x="234" y="378"/>
                    <a:pt x="67" y="545"/>
                  </a:cubicBezTo>
                  <a:cubicBezTo>
                    <a:pt x="33" y="578"/>
                    <a:pt x="33" y="612"/>
                    <a:pt x="0" y="645"/>
                  </a:cubicBezTo>
                  <a:cubicBezTo>
                    <a:pt x="3369" y="2179"/>
                    <a:pt x="6872" y="3380"/>
                    <a:pt x="10508" y="4081"/>
                  </a:cubicBezTo>
                  <a:cubicBezTo>
                    <a:pt x="12621" y="4476"/>
                    <a:pt x="14769" y="4684"/>
                    <a:pt x="16918" y="4684"/>
                  </a:cubicBezTo>
                  <a:cubicBezTo>
                    <a:pt x="18399" y="4684"/>
                    <a:pt x="19879" y="4585"/>
                    <a:pt x="21349" y="4381"/>
                  </a:cubicBezTo>
                  <a:cubicBezTo>
                    <a:pt x="19280" y="4114"/>
                    <a:pt x="16612" y="3247"/>
                    <a:pt x="14610" y="2947"/>
                  </a:cubicBezTo>
                  <a:cubicBezTo>
                    <a:pt x="12242" y="2580"/>
                    <a:pt x="10041" y="1646"/>
                    <a:pt x="7772" y="912"/>
                  </a:cubicBezTo>
                  <a:cubicBezTo>
                    <a:pt x="6163" y="399"/>
                    <a:pt x="4489" y="0"/>
                    <a:pt x="2841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5" name="Google Shape;1865;p42"/>
            <p:cNvSpPr/>
            <p:nvPr/>
          </p:nvSpPr>
          <p:spPr>
            <a:xfrm>
              <a:off x="1775600" y="2643900"/>
              <a:ext cx="291075" cy="526325"/>
            </a:xfrm>
            <a:custGeom>
              <a:avLst/>
              <a:gdLst/>
              <a:ahLst/>
              <a:cxnLst/>
              <a:rect l="l" t="t" r="r" b="b"/>
              <a:pathLst>
                <a:path w="11643" h="21053" extrusionOk="0">
                  <a:moveTo>
                    <a:pt x="121" y="0"/>
                  </a:moveTo>
                  <a:cubicBezTo>
                    <a:pt x="80" y="0"/>
                    <a:pt x="40" y="2"/>
                    <a:pt x="1" y="5"/>
                  </a:cubicBezTo>
                  <a:cubicBezTo>
                    <a:pt x="1669" y="7977"/>
                    <a:pt x="5772" y="15416"/>
                    <a:pt x="11642" y="21053"/>
                  </a:cubicBezTo>
                  <a:cubicBezTo>
                    <a:pt x="8640" y="16516"/>
                    <a:pt x="6639" y="13281"/>
                    <a:pt x="5004" y="7910"/>
                  </a:cubicBezTo>
                  <a:cubicBezTo>
                    <a:pt x="4404" y="5942"/>
                    <a:pt x="3637" y="4041"/>
                    <a:pt x="2703" y="2239"/>
                  </a:cubicBezTo>
                  <a:cubicBezTo>
                    <a:pt x="2369" y="1539"/>
                    <a:pt x="1969" y="872"/>
                    <a:pt x="1368" y="405"/>
                  </a:cubicBezTo>
                  <a:cubicBezTo>
                    <a:pt x="1002" y="161"/>
                    <a:pt x="552" y="0"/>
                    <a:pt x="121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6" name="Google Shape;1866;p42"/>
            <p:cNvSpPr/>
            <p:nvPr/>
          </p:nvSpPr>
          <p:spPr>
            <a:xfrm>
              <a:off x="1718075" y="3045950"/>
              <a:ext cx="401125" cy="221850"/>
            </a:xfrm>
            <a:custGeom>
              <a:avLst/>
              <a:gdLst/>
              <a:ahLst/>
              <a:cxnLst/>
              <a:rect l="l" t="t" r="r" b="b"/>
              <a:pathLst>
                <a:path w="16045" h="8874" extrusionOk="0">
                  <a:moveTo>
                    <a:pt x="0" y="1"/>
                  </a:moveTo>
                  <a:lnTo>
                    <a:pt x="0" y="1"/>
                  </a:lnTo>
                  <a:cubicBezTo>
                    <a:pt x="4670" y="4104"/>
                    <a:pt x="9974" y="7606"/>
                    <a:pt x="16045" y="8874"/>
                  </a:cubicBezTo>
                  <a:cubicBezTo>
                    <a:pt x="12376" y="6239"/>
                    <a:pt x="8740" y="3370"/>
                    <a:pt x="5537" y="134"/>
                  </a:cubicBezTo>
                  <a:lnTo>
                    <a:pt x="5537" y="134"/>
                  </a:lnTo>
                  <a:cubicBezTo>
                    <a:pt x="6004" y="1035"/>
                    <a:pt x="6438" y="1935"/>
                    <a:pt x="6872" y="2836"/>
                  </a:cubicBezTo>
                  <a:cubicBezTo>
                    <a:pt x="7005" y="3170"/>
                    <a:pt x="7105" y="3670"/>
                    <a:pt x="6805" y="3870"/>
                  </a:cubicBezTo>
                  <a:cubicBezTo>
                    <a:pt x="6730" y="3915"/>
                    <a:pt x="6641" y="3933"/>
                    <a:pt x="6547" y="3933"/>
                  </a:cubicBezTo>
                  <a:cubicBezTo>
                    <a:pt x="6434" y="3933"/>
                    <a:pt x="6314" y="3907"/>
                    <a:pt x="6205" y="3870"/>
                  </a:cubicBezTo>
                  <a:cubicBezTo>
                    <a:pt x="5104" y="3570"/>
                    <a:pt x="4136" y="2936"/>
                    <a:pt x="3169" y="2269"/>
                  </a:cubicBezTo>
                  <a:cubicBezTo>
                    <a:pt x="2102" y="1535"/>
                    <a:pt x="1034" y="801"/>
                    <a:pt x="0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7" name="Google Shape;1867;p42"/>
            <p:cNvSpPr/>
            <p:nvPr/>
          </p:nvSpPr>
          <p:spPr>
            <a:xfrm>
              <a:off x="1818975" y="3261950"/>
              <a:ext cx="353600" cy="131875"/>
            </a:xfrm>
            <a:custGeom>
              <a:avLst/>
              <a:gdLst/>
              <a:ahLst/>
              <a:cxnLst/>
              <a:rect l="l" t="t" r="r" b="b"/>
              <a:pathLst>
                <a:path w="14144" h="5275" extrusionOk="0">
                  <a:moveTo>
                    <a:pt x="467" y="0"/>
                  </a:moveTo>
                  <a:lnTo>
                    <a:pt x="467" y="0"/>
                  </a:lnTo>
                  <a:cubicBezTo>
                    <a:pt x="2102" y="868"/>
                    <a:pt x="3703" y="1835"/>
                    <a:pt x="5237" y="2802"/>
                  </a:cubicBezTo>
                  <a:cubicBezTo>
                    <a:pt x="5504" y="2969"/>
                    <a:pt x="5771" y="3203"/>
                    <a:pt x="5738" y="3469"/>
                  </a:cubicBezTo>
                  <a:cubicBezTo>
                    <a:pt x="5671" y="3803"/>
                    <a:pt x="5304" y="3903"/>
                    <a:pt x="4971" y="3970"/>
                  </a:cubicBezTo>
                  <a:cubicBezTo>
                    <a:pt x="3303" y="4237"/>
                    <a:pt x="1668" y="4537"/>
                    <a:pt x="0" y="4804"/>
                  </a:cubicBezTo>
                  <a:cubicBezTo>
                    <a:pt x="1443" y="5128"/>
                    <a:pt x="2928" y="5275"/>
                    <a:pt x="4426" y="5275"/>
                  </a:cubicBezTo>
                  <a:cubicBezTo>
                    <a:pt x="7708" y="5275"/>
                    <a:pt x="11052" y="4569"/>
                    <a:pt x="14144" y="3469"/>
                  </a:cubicBezTo>
                  <a:cubicBezTo>
                    <a:pt x="12076" y="3236"/>
                    <a:pt x="9274" y="2302"/>
                    <a:pt x="7205" y="2002"/>
                  </a:cubicBezTo>
                  <a:cubicBezTo>
                    <a:pt x="4904" y="1668"/>
                    <a:pt x="2702" y="734"/>
                    <a:pt x="467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8" name="Google Shape;1868;p42"/>
            <p:cNvSpPr/>
            <p:nvPr/>
          </p:nvSpPr>
          <p:spPr>
            <a:xfrm>
              <a:off x="1859825" y="2891675"/>
              <a:ext cx="218525" cy="295250"/>
            </a:xfrm>
            <a:custGeom>
              <a:avLst/>
              <a:gdLst/>
              <a:ahLst/>
              <a:cxnLst/>
              <a:rect l="l" t="t" r="r" b="b"/>
              <a:pathLst>
                <a:path w="8741" h="11810" extrusionOk="0">
                  <a:moveTo>
                    <a:pt x="2302" y="1"/>
                  </a:moveTo>
                  <a:cubicBezTo>
                    <a:pt x="2302" y="134"/>
                    <a:pt x="2336" y="268"/>
                    <a:pt x="2369" y="401"/>
                  </a:cubicBezTo>
                  <a:cubicBezTo>
                    <a:pt x="2503" y="1635"/>
                    <a:pt x="2669" y="2836"/>
                    <a:pt x="2669" y="4104"/>
                  </a:cubicBezTo>
                  <a:cubicBezTo>
                    <a:pt x="2669" y="4270"/>
                    <a:pt x="2636" y="4504"/>
                    <a:pt x="2503" y="4637"/>
                  </a:cubicBezTo>
                  <a:cubicBezTo>
                    <a:pt x="2407" y="4757"/>
                    <a:pt x="2277" y="4804"/>
                    <a:pt x="2133" y="4804"/>
                  </a:cubicBezTo>
                  <a:cubicBezTo>
                    <a:pt x="1875" y="4804"/>
                    <a:pt x="1571" y="4654"/>
                    <a:pt x="1335" y="4504"/>
                  </a:cubicBezTo>
                  <a:cubicBezTo>
                    <a:pt x="868" y="4170"/>
                    <a:pt x="434" y="3803"/>
                    <a:pt x="1" y="3436"/>
                  </a:cubicBezTo>
                  <a:lnTo>
                    <a:pt x="1" y="3436"/>
                  </a:lnTo>
                  <a:cubicBezTo>
                    <a:pt x="2302" y="6772"/>
                    <a:pt x="5305" y="9674"/>
                    <a:pt x="8740" y="11809"/>
                  </a:cubicBezTo>
                  <a:cubicBezTo>
                    <a:pt x="5872" y="7539"/>
                    <a:pt x="3904" y="4471"/>
                    <a:pt x="230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9" name="Google Shape;1869;p42"/>
            <p:cNvSpPr/>
            <p:nvPr/>
          </p:nvSpPr>
          <p:spPr>
            <a:xfrm>
              <a:off x="1823150" y="2227025"/>
              <a:ext cx="541225" cy="430350"/>
            </a:xfrm>
            <a:custGeom>
              <a:avLst/>
              <a:gdLst/>
              <a:ahLst/>
              <a:cxnLst/>
              <a:rect l="l" t="t" r="r" b="b"/>
              <a:pathLst>
                <a:path w="21649" h="17214" fill="none" extrusionOk="0">
                  <a:moveTo>
                    <a:pt x="21649" y="17213"/>
                  </a:moveTo>
                  <a:cubicBezTo>
                    <a:pt x="12576" y="14511"/>
                    <a:pt x="4670" y="8207"/>
                    <a:pt x="0" y="1"/>
                  </a:cubicBezTo>
                </a:path>
              </a:pathLst>
            </a:custGeom>
            <a:noFill/>
            <a:ln w="158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0" name="Google Shape;1870;p42"/>
            <p:cNvSpPr/>
            <p:nvPr/>
          </p:nvSpPr>
          <p:spPr>
            <a:xfrm>
              <a:off x="1625500" y="1850550"/>
              <a:ext cx="220175" cy="428225"/>
            </a:xfrm>
            <a:custGeom>
              <a:avLst/>
              <a:gdLst/>
              <a:ahLst/>
              <a:cxnLst/>
              <a:rect l="l" t="t" r="r" b="b"/>
              <a:pathLst>
                <a:path w="8807" h="17129" extrusionOk="0">
                  <a:moveTo>
                    <a:pt x="1290" y="1"/>
                  </a:moveTo>
                  <a:cubicBezTo>
                    <a:pt x="1250" y="1"/>
                    <a:pt x="1209" y="6"/>
                    <a:pt x="1168" y="16"/>
                  </a:cubicBezTo>
                  <a:cubicBezTo>
                    <a:pt x="1001" y="83"/>
                    <a:pt x="868" y="216"/>
                    <a:pt x="768" y="383"/>
                  </a:cubicBezTo>
                  <a:cubicBezTo>
                    <a:pt x="0" y="1650"/>
                    <a:pt x="434" y="3251"/>
                    <a:pt x="968" y="4619"/>
                  </a:cubicBezTo>
                  <a:cubicBezTo>
                    <a:pt x="2736" y="9256"/>
                    <a:pt x="5438" y="13492"/>
                    <a:pt x="8807" y="17128"/>
                  </a:cubicBezTo>
                  <a:cubicBezTo>
                    <a:pt x="7906" y="14059"/>
                    <a:pt x="7039" y="10690"/>
                    <a:pt x="6005" y="7655"/>
                  </a:cubicBezTo>
                  <a:cubicBezTo>
                    <a:pt x="5104" y="4953"/>
                    <a:pt x="4103" y="2051"/>
                    <a:pt x="1868" y="283"/>
                  </a:cubicBezTo>
                  <a:cubicBezTo>
                    <a:pt x="1699" y="142"/>
                    <a:pt x="1506" y="1"/>
                    <a:pt x="1290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1" name="Google Shape;1871;p42"/>
            <p:cNvSpPr/>
            <p:nvPr/>
          </p:nvSpPr>
          <p:spPr>
            <a:xfrm>
              <a:off x="1954900" y="2050250"/>
              <a:ext cx="100100" cy="446175"/>
            </a:xfrm>
            <a:custGeom>
              <a:avLst/>
              <a:gdLst/>
              <a:ahLst/>
              <a:cxnLst/>
              <a:rect l="l" t="t" r="r" b="b"/>
              <a:pathLst>
                <a:path w="4004" h="17847" extrusionOk="0">
                  <a:moveTo>
                    <a:pt x="1268" y="0"/>
                  </a:moveTo>
                  <a:cubicBezTo>
                    <a:pt x="868" y="0"/>
                    <a:pt x="568" y="334"/>
                    <a:pt x="401" y="667"/>
                  </a:cubicBezTo>
                  <a:cubicBezTo>
                    <a:pt x="1" y="1535"/>
                    <a:pt x="101" y="2535"/>
                    <a:pt x="201" y="3469"/>
                  </a:cubicBezTo>
                  <a:cubicBezTo>
                    <a:pt x="801" y="8406"/>
                    <a:pt x="2069" y="13276"/>
                    <a:pt x="4003" y="17846"/>
                  </a:cubicBezTo>
                  <a:cubicBezTo>
                    <a:pt x="4003" y="14644"/>
                    <a:pt x="3470" y="11542"/>
                    <a:pt x="3603" y="8340"/>
                  </a:cubicBezTo>
                  <a:cubicBezTo>
                    <a:pt x="3737" y="5771"/>
                    <a:pt x="3236" y="3203"/>
                    <a:pt x="2169" y="868"/>
                  </a:cubicBezTo>
                  <a:cubicBezTo>
                    <a:pt x="2002" y="467"/>
                    <a:pt x="1702" y="0"/>
                    <a:pt x="1268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2" name="Google Shape;1872;p42"/>
            <p:cNvSpPr/>
            <p:nvPr/>
          </p:nvSpPr>
          <p:spPr>
            <a:xfrm>
              <a:off x="2119175" y="2318825"/>
              <a:ext cx="77600" cy="281000"/>
            </a:xfrm>
            <a:custGeom>
              <a:avLst/>
              <a:gdLst/>
              <a:ahLst/>
              <a:cxnLst/>
              <a:rect l="l" t="t" r="r" b="b"/>
              <a:pathLst>
                <a:path w="3104" h="11240" extrusionOk="0">
                  <a:moveTo>
                    <a:pt x="758" y="0"/>
                  </a:moveTo>
                  <a:cubicBezTo>
                    <a:pt x="603" y="0"/>
                    <a:pt x="453" y="43"/>
                    <a:pt x="334" y="132"/>
                  </a:cubicBezTo>
                  <a:cubicBezTo>
                    <a:pt x="68" y="365"/>
                    <a:pt x="34" y="732"/>
                    <a:pt x="34" y="1099"/>
                  </a:cubicBezTo>
                  <a:cubicBezTo>
                    <a:pt x="1" y="4668"/>
                    <a:pt x="1068" y="8237"/>
                    <a:pt x="3036" y="11240"/>
                  </a:cubicBezTo>
                  <a:cubicBezTo>
                    <a:pt x="3103" y="9405"/>
                    <a:pt x="2936" y="7404"/>
                    <a:pt x="2903" y="5569"/>
                  </a:cubicBezTo>
                  <a:cubicBezTo>
                    <a:pt x="2870" y="4001"/>
                    <a:pt x="2536" y="2467"/>
                    <a:pt x="1902" y="1032"/>
                  </a:cubicBezTo>
                  <a:cubicBezTo>
                    <a:pt x="1769" y="732"/>
                    <a:pt x="1569" y="399"/>
                    <a:pt x="1302" y="198"/>
                  </a:cubicBezTo>
                  <a:cubicBezTo>
                    <a:pt x="1153" y="68"/>
                    <a:pt x="952" y="0"/>
                    <a:pt x="758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3" name="Google Shape;1873;p42"/>
            <p:cNvSpPr/>
            <p:nvPr/>
          </p:nvSpPr>
          <p:spPr>
            <a:xfrm>
              <a:off x="1680550" y="2308425"/>
              <a:ext cx="332750" cy="155475"/>
            </a:xfrm>
            <a:custGeom>
              <a:avLst/>
              <a:gdLst/>
              <a:ahLst/>
              <a:cxnLst/>
              <a:rect l="l" t="t" r="r" b="b"/>
              <a:pathLst>
                <a:path w="13310" h="6219" extrusionOk="0">
                  <a:moveTo>
                    <a:pt x="1193" y="1"/>
                  </a:moveTo>
                  <a:cubicBezTo>
                    <a:pt x="913" y="1"/>
                    <a:pt x="649" y="78"/>
                    <a:pt x="434" y="281"/>
                  </a:cubicBezTo>
                  <a:cubicBezTo>
                    <a:pt x="67" y="614"/>
                    <a:pt x="0" y="1215"/>
                    <a:pt x="200" y="1648"/>
                  </a:cubicBezTo>
                  <a:cubicBezTo>
                    <a:pt x="367" y="2115"/>
                    <a:pt x="734" y="2482"/>
                    <a:pt x="1134" y="2816"/>
                  </a:cubicBezTo>
                  <a:cubicBezTo>
                    <a:pt x="4437" y="5551"/>
                    <a:pt x="9006" y="5952"/>
                    <a:pt x="13310" y="6218"/>
                  </a:cubicBezTo>
                  <a:cubicBezTo>
                    <a:pt x="11642" y="5284"/>
                    <a:pt x="9473" y="3817"/>
                    <a:pt x="7772" y="2983"/>
                  </a:cubicBezTo>
                  <a:lnTo>
                    <a:pt x="2569" y="414"/>
                  </a:lnTo>
                  <a:cubicBezTo>
                    <a:pt x="2155" y="207"/>
                    <a:pt x="1651" y="1"/>
                    <a:pt x="1193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4" name="Google Shape;1874;p42"/>
            <p:cNvSpPr/>
            <p:nvPr/>
          </p:nvSpPr>
          <p:spPr>
            <a:xfrm>
              <a:off x="1785625" y="2507950"/>
              <a:ext cx="353600" cy="84125"/>
            </a:xfrm>
            <a:custGeom>
              <a:avLst/>
              <a:gdLst/>
              <a:ahLst/>
              <a:cxnLst/>
              <a:rect l="l" t="t" r="r" b="b"/>
              <a:pathLst>
                <a:path w="14144" h="3365" extrusionOk="0">
                  <a:moveTo>
                    <a:pt x="1364" y="1"/>
                  </a:moveTo>
                  <a:cubicBezTo>
                    <a:pt x="792" y="1"/>
                    <a:pt x="124" y="161"/>
                    <a:pt x="33" y="706"/>
                  </a:cubicBezTo>
                  <a:cubicBezTo>
                    <a:pt x="0" y="939"/>
                    <a:pt x="100" y="1173"/>
                    <a:pt x="234" y="1373"/>
                  </a:cubicBezTo>
                  <a:cubicBezTo>
                    <a:pt x="834" y="2240"/>
                    <a:pt x="1901" y="2607"/>
                    <a:pt x="2935" y="2874"/>
                  </a:cubicBezTo>
                  <a:cubicBezTo>
                    <a:pt x="4391" y="3202"/>
                    <a:pt x="5882" y="3365"/>
                    <a:pt x="7373" y="3365"/>
                  </a:cubicBezTo>
                  <a:cubicBezTo>
                    <a:pt x="9676" y="3365"/>
                    <a:pt x="11977" y="2976"/>
                    <a:pt x="14143" y="2207"/>
                  </a:cubicBezTo>
                  <a:cubicBezTo>
                    <a:pt x="12476" y="1907"/>
                    <a:pt x="10574" y="2107"/>
                    <a:pt x="8973" y="1540"/>
                  </a:cubicBezTo>
                  <a:cubicBezTo>
                    <a:pt x="6571" y="672"/>
                    <a:pt x="4070" y="172"/>
                    <a:pt x="1534" y="5"/>
                  </a:cubicBezTo>
                  <a:cubicBezTo>
                    <a:pt x="1479" y="2"/>
                    <a:pt x="1422" y="1"/>
                    <a:pt x="1364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5" name="Google Shape;1875;p42"/>
            <p:cNvSpPr/>
            <p:nvPr/>
          </p:nvSpPr>
          <p:spPr>
            <a:xfrm>
              <a:off x="1625500" y="1850600"/>
              <a:ext cx="220175" cy="428175"/>
            </a:xfrm>
            <a:custGeom>
              <a:avLst/>
              <a:gdLst/>
              <a:ahLst/>
              <a:cxnLst/>
              <a:rect l="l" t="t" r="r" b="b"/>
              <a:pathLst>
                <a:path w="8807" h="17127" extrusionOk="0">
                  <a:moveTo>
                    <a:pt x="1277" y="0"/>
                  </a:moveTo>
                  <a:cubicBezTo>
                    <a:pt x="1243" y="0"/>
                    <a:pt x="1207" y="4"/>
                    <a:pt x="1168" y="14"/>
                  </a:cubicBezTo>
                  <a:cubicBezTo>
                    <a:pt x="1001" y="81"/>
                    <a:pt x="868" y="214"/>
                    <a:pt x="768" y="381"/>
                  </a:cubicBezTo>
                  <a:cubicBezTo>
                    <a:pt x="0" y="1648"/>
                    <a:pt x="434" y="3249"/>
                    <a:pt x="968" y="4617"/>
                  </a:cubicBezTo>
                  <a:cubicBezTo>
                    <a:pt x="2736" y="9254"/>
                    <a:pt x="5438" y="13490"/>
                    <a:pt x="8807" y="17126"/>
                  </a:cubicBezTo>
                  <a:cubicBezTo>
                    <a:pt x="8773" y="17059"/>
                    <a:pt x="8773" y="16993"/>
                    <a:pt x="8740" y="16926"/>
                  </a:cubicBezTo>
                  <a:cubicBezTo>
                    <a:pt x="5671" y="11622"/>
                    <a:pt x="3236" y="5951"/>
                    <a:pt x="1502" y="47"/>
                  </a:cubicBezTo>
                  <a:cubicBezTo>
                    <a:pt x="1431" y="24"/>
                    <a:pt x="1360" y="0"/>
                    <a:pt x="1277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6" name="Google Shape;1876;p42"/>
            <p:cNvSpPr/>
            <p:nvPr/>
          </p:nvSpPr>
          <p:spPr>
            <a:xfrm>
              <a:off x="1954900" y="2050250"/>
              <a:ext cx="100100" cy="446175"/>
            </a:xfrm>
            <a:custGeom>
              <a:avLst/>
              <a:gdLst/>
              <a:ahLst/>
              <a:cxnLst/>
              <a:rect l="l" t="t" r="r" b="b"/>
              <a:pathLst>
                <a:path w="4004" h="17847" extrusionOk="0">
                  <a:moveTo>
                    <a:pt x="1268" y="0"/>
                  </a:moveTo>
                  <a:cubicBezTo>
                    <a:pt x="868" y="0"/>
                    <a:pt x="568" y="334"/>
                    <a:pt x="401" y="667"/>
                  </a:cubicBezTo>
                  <a:cubicBezTo>
                    <a:pt x="1" y="1535"/>
                    <a:pt x="101" y="2535"/>
                    <a:pt x="201" y="3469"/>
                  </a:cubicBezTo>
                  <a:cubicBezTo>
                    <a:pt x="801" y="8406"/>
                    <a:pt x="2069" y="13276"/>
                    <a:pt x="4003" y="17846"/>
                  </a:cubicBezTo>
                  <a:cubicBezTo>
                    <a:pt x="4003" y="17713"/>
                    <a:pt x="4003" y="17613"/>
                    <a:pt x="4003" y="17513"/>
                  </a:cubicBezTo>
                  <a:cubicBezTo>
                    <a:pt x="2402" y="11875"/>
                    <a:pt x="1602" y="6005"/>
                    <a:pt x="1702" y="167"/>
                  </a:cubicBezTo>
                  <a:cubicBezTo>
                    <a:pt x="1568" y="67"/>
                    <a:pt x="1435" y="0"/>
                    <a:pt x="1268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7" name="Google Shape;1877;p42"/>
            <p:cNvSpPr/>
            <p:nvPr/>
          </p:nvSpPr>
          <p:spPr>
            <a:xfrm>
              <a:off x="2119175" y="2318825"/>
              <a:ext cx="73425" cy="277675"/>
            </a:xfrm>
            <a:custGeom>
              <a:avLst/>
              <a:gdLst/>
              <a:ahLst/>
              <a:cxnLst/>
              <a:rect l="l" t="t" r="r" b="b"/>
              <a:pathLst>
                <a:path w="2937" h="11107" extrusionOk="0">
                  <a:moveTo>
                    <a:pt x="758" y="0"/>
                  </a:moveTo>
                  <a:cubicBezTo>
                    <a:pt x="603" y="0"/>
                    <a:pt x="453" y="43"/>
                    <a:pt x="334" y="132"/>
                  </a:cubicBezTo>
                  <a:cubicBezTo>
                    <a:pt x="68" y="365"/>
                    <a:pt x="34" y="732"/>
                    <a:pt x="34" y="1099"/>
                  </a:cubicBezTo>
                  <a:cubicBezTo>
                    <a:pt x="1" y="4602"/>
                    <a:pt x="1035" y="8137"/>
                    <a:pt x="2936" y="11106"/>
                  </a:cubicBezTo>
                  <a:cubicBezTo>
                    <a:pt x="2169" y="7537"/>
                    <a:pt x="1669" y="3934"/>
                    <a:pt x="1435" y="298"/>
                  </a:cubicBezTo>
                  <a:cubicBezTo>
                    <a:pt x="1402" y="265"/>
                    <a:pt x="1369" y="232"/>
                    <a:pt x="1302" y="198"/>
                  </a:cubicBezTo>
                  <a:cubicBezTo>
                    <a:pt x="1153" y="68"/>
                    <a:pt x="952" y="0"/>
                    <a:pt x="758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8" name="Google Shape;1878;p42"/>
            <p:cNvSpPr/>
            <p:nvPr/>
          </p:nvSpPr>
          <p:spPr>
            <a:xfrm>
              <a:off x="1691375" y="2308425"/>
              <a:ext cx="316925" cy="152975"/>
            </a:xfrm>
            <a:custGeom>
              <a:avLst/>
              <a:gdLst/>
              <a:ahLst/>
              <a:cxnLst/>
              <a:rect l="l" t="t" r="r" b="b"/>
              <a:pathLst>
                <a:path w="12677" h="6119" extrusionOk="0">
                  <a:moveTo>
                    <a:pt x="760" y="1"/>
                  </a:moveTo>
                  <a:cubicBezTo>
                    <a:pt x="480" y="1"/>
                    <a:pt x="216" y="78"/>
                    <a:pt x="1" y="281"/>
                  </a:cubicBezTo>
                  <a:cubicBezTo>
                    <a:pt x="3837" y="2916"/>
                    <a:pt x="8173" y="4917"/>
                    <a:pt x="12676" y="6118"/>
                  </a:cubicBezTo>
                  <a:cubicBezTo>
                    <a:pt x="11042" y="5184"/>
                    <a:pt x="9007" y="3783"/>
                    <a:pt x="7339" y="2983"/>
                  </a:cubicBezTo>
                  <a:lnTo>
                    <a:pt x="2136" y="414"/>
                  </a:lnTo>
                  <a:cubicBezTo>
                    <a:pt x="1722" y="207"/>
                    <a:pt x="1218" y="1"/>
                    <a:pt x="760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9" name="Google Shape;1879;p42"/>
            <p:cNvSpPr/>
            <p:nvPr/>
          </p:nvSpPr>
          <p:spPr>
            <a:xfrm>
              <a:off x="1791450" y="2507875"/>
              <a:ext cx="347775" cy="60300"/>
            </a:xfrm>
            <a:custGeom>
              <a:avLst/>
              <a:gdLst/>
              <a:ahLst/>
              <a:cxnLst/>
              <a:rect l="l" t="t" r="r" b="b"/>
              <a:pathLst>
                <a:path w="13911" h="2412" extrusionOk="0">
                  <a:moveTo>
                    <a:pt x="1086" y="1"/>
                  </a:moveTo>
                  <a:cubicBezTo>
                    <a:pt x="678" y="1"/>
                    <a:pt x="255" y="87"/>
                    <a:pt x="1" y="342"/>
                  </a:cubicBezTo>
                  <a:cubicBezTo>
                    <a:pt x="3696" y="1445"/>
                    <a:pt x="7483" y="2411"/>
                    <a:pt x="11267" y="2411"/>
                  </a:cubicBezTo>
                  <a:cubicBezTo>
                    <a:pt x="12060" y="2411"/>
                    <a:pt x="12852" y="2369"/>
                    <a:pt x="13644" y="2277"/>
                  </a:cubicBezTo>
                  <a:cubicBezTo>
                    <a:pt x="13744" y="2243"/>
                    <a:pt x="13810" y="2243"/>
                    <a:pt x="13910" y="2210"/>
                  </a:cubicBezTo>
                  <a:cubicBezTo>
                    <a:pt x="12243" y="1910"/>
                    <a:pt x="10341" y="2110"/>
                    <a:pt x="8740" y="1543"/>
                  </a:cubicBezTo>
                  <a:cubicBezTo>
                    <a:pt x="6338" y="675"/>
                    <a:pt x="3837" y="175"/>
                    <a:pt x="1301" y="8"/>
                  </a:cubicBezTo>
                  <a:cubicBezTo>
                    <a:pt x="1231" y="3"/>
                    <a:pt x="1159" y="1"/>
                    <a:pt x="1086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0" name="Google Shape;1880;p42"/>
            <p:cNvSpPr/>
            <p:nvPr/>
          </p:nvSpPr>
          <p:spPr>
            <a:xfrm>
              <a:off x="1697225" y="2047750"/>
              <a:ext cx="148450" cy="231025"/>
            </a:xfrm>
            <a:custGeom>
              <a:avLst/>
              <a:gdLst/>
              <a:ahLst/>
              <a:cxnLst/>
              <a:rect l="l" t="t" r="r" b="b"/>
              <a:pathLst>
                <a:path w="5938" h="9241" extrusionOk="0">
                  <a:moveTo>
                    <a:pt x="3236" y="0"/>
                  </a:moveTo>
                  <a:cubicBezTo>
                    <a:pt x="3236" y="467"/>
                    <a:pt x="3236" y="968"/>
                    <a:pt x="3236" y="1435"/>
                  </a:cubicBezTo>
                  <a:cubicBezTo>
                    <a:pt x="3269" y="2168"/>
                    <a:pt x="3269" y="2936"/>
                    <a:pt x="3036" y="3636"/>
                  </a:cubicBezTo>
                  <a:cubicBezTo>
                    <a:pt x="2974" y="3658"/>
                    <a:pt x="2913" y="3669"/>
                    <a:pt x="2854" y="3669"/>
                  </a:cubicBezTo>
                  <a:cubicBezTo>
                    <a:pt x="2560" y="3669"/>
                    <a:pt x="2296" y="3419"/>
                    <a:pt x="2102" y="3169"/>
                  </a:cubicBezTo>
                  <a:cubicBezTo>
                    <a:pt x="1435" y="2402"/>
                    <a:pt x="734" y="1635"/>
                    <a:pt x="0" y="901"/>
                  </a:cubicBezTo>
                  <a:lnTo>
                    <a:pt x="0" y="901"/>
                  </a:lnTo>
                  <a:cubicBezTo>
                    <a:pt x="1601" y="3936"/>
                    <a:pt x="3603" y="6738"/>
                    <a:pt x="5938" y="9240"/>
                  </a:cubicBezTo>
                  <a:cubicBezTo>
                    <a:pt x="5070" y="6238"/>
                    <a:pt x="4203" y="2969"/>
                    <a:pt x="3236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1" name="Google Shape;1881;p42"/>
            <p:cNvSpPr/>
            <p:nvPr/>
          </p:nvSpPr>
          <p:spPr>
            <a:xfrm>
              <a:off x="1982425" y="2254550"/>
              <a:ext cx="72575" cy="241875"/>
            </a:xfrm>
            <a:custGeom>
              <a:avLst/>
              <a:gdLst/>
              <a:ahLst/>
              <a:cxnLst/>
              <a:rect l="l" t="t" r="r" b="b"/>
              <a:pathLst>
                <a:path w="2903" h="9675" extrusionOk="0">
                  <a:moveTo>
                    <a:pt x="2502" y="1"/>
                  </a:moveTo>
                  <a:cubicBezTo>
                    <a:pt x="2235" y="835"/>
                    <a:pt x="1935" y="1669"/>
                    <a:pt x="1635" y="2469"/>
                  </a:cubicBezTo>
                  <a:cubicBezTo>
                    <a:pt x="1601" y="2569"/>
                    <a:pt x="1568" y="2669"/>
                    <a:pt x="1468" y="2736"/>
                  </a:cubicBezTo>
                  <a:cubicBezTo>
                    <a:pt x="1441" y="2745"/>
                    <a:pt x="1414" y="2749"/>
                    <a:pt x="1389" y="2749"/>
                  </a:cubicBezTo>
                  <a:cubicBezTo>
                    <a:pt x="1223" y="2749"/>
                    <a:pt x="1083" y="2580"/>
                    <a:pt x="968" y="2436"/>
                  </a:cubicBezTo>
                  <a:cubicBezTo>
                    <a:pt x="634" y="1835"/>
                    <a:pt x="301" y="1202"/>
                    <a:pt x="0" y="601"/>
                  </a:cubicBezTo>
                  <a:lnTo>
                    <a:pt x="0" y="601"/>
                  </a:lnTo>
                  <a:cubicBezTo>
                    <a:pt x="701" y="3703"/>
                    <a:pt x="1668" y="6739"/>
                    <a:pt x="2902" y="9674"/>
                  </a:cubicBezTo>
                  <a:cubicBezTo>
                    <a:pt x="2902" y="6472"/>
                    <a:pt x="2369" y="3370"/>
                    <a:pt x="2502" y="168"/>
                  </a:cubicBezTo>
                  <a:cubicBezTo>
                    <a:pt x="2502" y="134"/>
                    <a:pt x="2502" y="67"/>
                    <a:pt x="250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2" name="Google Shape;1882;p42"/>
            <p:cNvSpPr/>
            <p:nvPr/>
          </p:nvSpPr>
          <p:spPr>
            <a:xfrm>
              <a:off x="2132525" y="2413000"/>
              <a:ext cx="64250" cy="186825"/>
            </a:xfrm>
            <a:custGeom>
              <a:avLst/>
              <a:gdLst/>
              <a:ahLst/>
              <a:cxnLst/>
              <a:rect l="l" t="t" r="r" b="b"/>
              <a:pathLst>
                <a:path w="2570" h="7473" extrusionOk="0">
                  <a:moveTo>
                    <a:pt x="2202" y="1"/>
                  </a:moveTo>
                  <a:cubicBezTo>
                    <a:pt x="2069" y="835"/>
                    <a:pt x="1835" y="1635"/>
                    <a:pt x="1402" y="2402"/>
                  </a:cubicBezTo>
                  <a:cubicBezTo>
                    <a:pt x="1335" y="2536"/>
                    <a:pt x="1235" y="2669"/>
                    <a:pt x="1101" y="2703"/>
                  </a:cubicBezTo>
                  <a:cubicBezTo>
                    <a:pt x="1084" y="2705"/>
                    <a:pt x="1066" y="2707"/>
                    <a:pt x="1049" y="2707"/>
                  </a:cubicBezTo>
                  <a:cubicBezTo>
                    <a:pt x="867" y="2707"/>
                    <a:pt x="689" y="2555"/>
                    <a:pt x="568" y="2402"/>
                  </a:cubicBezTo>
                  <a:cubicBezTo>
                    <a:pt x="368" y="2169"/>
                    <a:pt x="201" y="1902"/>
                    <a:pt x="1" y="1635"/>
                  </a:cubicBezTo>
                  <a:lnTo>
                    <a:pt x="1" y="1635"/>
                  </a:lnTo>
                  <a:cubicBezTo>
                    <a:pt x="468" y="3703"/>
                    <a:pt x="1335" y="5705"/>
                    <a:pt x="2502" y="7473"/>
                  </a:cubicBezTo>
                  <a:cubicBezTo>
                    <a:pt x="2569" y="5638"/>
                    <a:pt x="2402" y="3637"/>
                    <a:pt x="2369" y="1802"/>
                  </a:cubicBezTo>
                  <a:cubicBezTo>
                    <a:pt x="2369" y="1168"/>
                    <a:pt x="2302" y="568"/>
                    <a:pt x="2202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3" name="Google Shape;1883;p42"/>
            <p:cNvSpPr/>
            <p:nvPr/>
          </p:nvSpPr>
          <p:spPr>
            <a:xfrm>
              <a:off x="1809800" y="2375475"/>
              <a:ext cx="203500" cy="88425"/>
            </a:xfrm>
            <a:custGeom>
              <a:avLst/>
              <a:gdLst/>
              <a:ahLst/>
              <a:cxnLst/>
              <a:rect l="l" t="t" r="r" b="b"/>
              <a:pathLst>
                <a:path w="8140" h="3537" extrusionOk="0">
                  <a:moveTo>
                    <a:pt x="2035" y="1"/>
                  </a:moveTo>
                  <a:cubicBezTo>
                    <a:pt x="2736" y="534"/>
                    <a:pt x="3403" y="1068"/>
                    <a:pt x="4037" y="1635"/>
                  </a:cubicBezTo>
                  <a:cubicBezTo>
                    <a:pt x="4103" y="1702"/>
                    <a:pt x="4170" y="1768"/>
                    <a:pt x="4170" y="1869"/>
                  </a:cubicBezTo>
                  <a:cubicBezTo>
                    <a:pt x="4170" y="1969"/>
                    <a:pt x="4070" y="2035"/>
                    <a:pt x="3970" y="2069"/>
                  </a:cubicBezTo>
                  <a:cubicBezTo>
                    <a:pt x="3335" y="2344"/>
                    <a:pt x="2632" y="2418"/>
                    <a:pt x="1922" y="2418"/>
                  </a:cubicBezTo>
                  <a:cubicBezTo>
                    <a:pt x="1514" y="2418"/>
                    <a:pt x="1103" y="2393"/>
                    <a:pt x="701" y="2369"/>
                  </a:cubicBezTo>
                  <a:cubicBezTo>
                    <a:pt x="467" y="2336"/>
                    <a:pt x="234" y="2336"/>
                    <a:pt x="0" y="2302"/>
                  </a:cubicBezTo>
                  <a:lnTo>
                    <a:pt x="0" y="2302"/>
                  </a:lnTo>
                  <a:cubicBezTo>
                    <a:pt x="2569" y="3136"/>
                    <a:pt x="5404" y="3370"/>
                    <a:pt x="8140" y="3536"/>
                  </a:cubicBezTo>
                  <a:cubicBezTo>
                    <a:pt x="6472" y="2602"/>
                    <a:pt x="4303" y="1135"/>
                    <a:pt x="2602" y="301"/>
                  </a:cubicBezTo>
                  <a:cubicBezTo>
                    <a:pt x="2435" y="201"/>
                    <a:pt x="2235" y="101"/>
                    <a:pt x="2035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4" name="Google Shape;1884;p42"/>
            <p:cNvSpPr/>
            <p:nvPr/>
          </p:nvSpPr>
          <p:spPr>
            <a:xfrm>
              <a:off x="1889025" y="2518900"/>
              <a:ext cx="250200" cy="73150"/>
            </a:xfrm>
            <a:custGeom>
              <a:avLst/>
              <a:gdLst/>
              <a:ahLst/>
              <a:cxnLst/>
              <a:rect l="l" t="t" r="r" b="b"/>
              <a:pathLst>
                <a:path w="10008" h="2926" extrusionOk="0">
                  <a:moveTo>
                    <a:pt x="801" y="1"/>
                  </a:moveTo>
                  <a:cubicBezTo>
                    <a:pt x="1435" y="301"/>
                    <a:pt x="2035" y="635"/>
                    <a:pt x="2669" y="935"/>
                  </a:cubicBezTo>
                  <a:cubicBezTo>
                    <a:pt x="2869" y="1035"/>
                    <a:pt x="3136" y="1168"/>
                    <a:pt x="3136" y="1402"/>
                  </a:cubicBezTo>
                  <a:cubicBezTo>
                    <a:pt x="3203" y="1736"/>
                    <a:pt x="2836" y="1936"/>
                    <a:pt x="2569" y="2036"/>
                  </a:cubicBezTo>
                  <a:cubicBezTo>
                    <a:pt x="1735" y="2369"/>
                    <a:pt x="868" y="2569"/>
                    <a:pt x="0" y="2670"/>
                  </a:cubicBezTo>
                  <a:cubicBezTo>
                    <a:pt x="1068" y="2840"/>
                    <a:pt x="2149" y="2926"/>
                    <a:pt x="3230" y="2926"/>
                  </a:cubicBezTo>
                  <a:cubicBezTo>
                    <a:pt x="5529" y="2926"/>
                    <a:pt x="7830" y="2540"/>
                    <a:pt x="10007" y="1769"/>
                  </a:cubicBezTo>
                  <a:cubicBezTo>
                    <a:pt x="8340" y="1469"/>
                    <a:pt x="6438" y="1669"/>
                    <a:pt x="4837" y="1102"/>
                  </a:cubicBezTo>
                  <a:cubicBezTo>
                    <a:pt x="3536" y="635"/>
                    <a:pt x="2169" y="268"/>
                    <a:pt x="801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5" name="Google Shape;1885;p42"/>
            <p:cNvSpPr/>
            <p:nvPr/>
          </p:nvSpPr>
          <p:spPr>
            <a:xfrm>
              <a:off x="2044125" y="1875000"/>
              <a:ext cx="213525" cy="195275"/>
            </a:xfrm>
            <a:custGeom>
              <a:avLst/>
              <a:gdLst/>
              <a:ahLst/>
              <a:cxnLst/>
              <a:rect l="l" t="t" r="r" b="b"/>
              <a:pathLst>
                <a:path w="8541" h="7811" extrusionOk="0">
                  <a:moveTo>
                    <a:pt x="488" y="1"/>
                  </a:moveTo>
                  <a:cubicBezTo>
                    <a:pt x="338" y="1"/>
                    <a:pt x="196" y="44"/>
                    <a:pt x="101" y="172"/>
                  </a:cubicBezTo>
                  <a:cubicBezTo>
                    <a:pt x="1" y="339"/>
                    <a:pt x="34" y="606"/>
                    <a:pt x="134" y="806"/>
                  </a:cubicBezTo>
                  <a:cubicBezTo>
                    <a:pt x="835" y="2574"/>
                    <a:pt x="2469" y="3808"/>
                    <a:pt x="4037" y="4875"/>
                  </a:cubicBezTo>
                  <a:cubicBezTo>
                    <a:pt x="5505" y="5909"/>
                    <a:pt x="7006" y="6877"/>
                    <a:pt x="8540" y="7811"/>
                  </a:cubicBezTo>
                  <a:cubicBezTo>
                    <a:pt x="7373" y="6777"/>
                    <a:pt x="6939" y="5709"/>
                    <a:pt x="6105" y="4408"/>
                  </a:cubicBezTo>
                  <a:cubicBezTo>
                    <a:pt x="4904" y="2474"/>
                    <a:pt x="3103" y="939"/>
                    <a:pt x="968" y="105"/>
                  </a:cubicBezTo>
                  <a:cubicBezTo>
                    <a:pt x="829" y="53"/>
                    <a:pt x="653" y="1"/>
                    <a:pt x="488" y="1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6" name="Google Shape;1886;p42"/>
            <p:cNvSpPr/>
            <p:nvPr/>
          </p:nvSpPr>
          <p:spPr>
            <a:xfrm>
              <a:off x="2145025" y="1681250"/>
              <a:ext cx="140975" cy="364850"/>
            </a:xfrm>
            <a:custGeom>
              <a:avLst/>
              <a:gdLst/>
              <a:ahLst/>
              <a:cxnLst/>
              <a:rect l="l" t="t" r="r" b="b"/>
              <a:pathLst>
                <a:path w="5639" h="14594" extrusionOk="0">
                  <a:moveTo>
                    <a:pt x="1620" y="0"/>
                  </a:moveTo>
                  <a:cubicBezTo>
                    <a:pt x="1515" y="0"/>
                    <a:pt x="1408" y="16"/>
                    <a:pt x="1302" y="50"/>
                  </a:cubicBezTo>
                  <a:cubicBezTo>
                    <a:pt x="635" y="250"/>
                    <a:pt x="335" y="1050"/>
                    <a:pt x="268" y="1751"/>
                  </a:cubicBezTo>
                  <a:cubicBezTo>
                    <a:pt x="1" y="4953"/>
                    <a:pt x="2503" y="7688"/>
                    <a:pt x="3604" y="10724"/>
                  </a:cubicBezTo>
                  <a:cubicBezTo>
                    <a:pt x="4237" y="12525"/>
                    <a:pt x="4504" y="12992"/>
                    <a:pt x="5572" y="14593"/>
                  </a:cubicBezTo>
                  <a:cubicBezTo>
                    <a:pt x="5638" y="11525"/>
                    <a:pt x="5071" y="8456"/>
                    <a:pt x="4538" y="5387"/>
                  </a:cubicBezTo>
                  <a:cubicBezTo>
                    <a:pt x="4271" y="3919"/>
                    <a:pt x="4004" y="2351"/>
                    <a:pt x="3170" y="1084"/>
                  </a:cubicBezTo>
                  <a:cubicBezTo>
                    <a:pt x="2828" y="542"/>
                    <a:pt x="2242" y="0"/>
                    <a:pt x="1620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7" name="Google Shape;1887;p42"/>
            <p:cNvSpPr/>
            <p:nvPr/>
          </p:nvSpPr>
          <p:spPr>
            <a:xfrm>
              <a:off x="2292650" y="1767575"/>
              <a:ext cx="116775" cy="265175"/>
            </a:xfrm>
            <a:custGeom>
              <a:avLst/>
              <a:gdLst/>
              <a:ahLst/>
              <a:cxnLst/>
              <a:rect l="l" t="t" r="r" b="b"/>
              <a:pathLst>
                <a:path w="4671" h="10607" extrusionOk="0">
                  <a:moveTo>
                    <a:pt x="3639" y="0"/>
                  </a:moveTo>
                  <a:cubicBezTo>
                    <a:pt x="3570" y="0"/>
                    <a:pt x="3502" y="11"/>
                    <a:pt x="3436" y="32"/>
                  </a:cubicBezTo>
                  <a:cubicBezTo>
                    <a:pt x="3202" y="133"/>
                    <a:pt x="3002" y="399"/>
                    <a:pt x="2869" y="600"/>
                  </a:cubicBezTo>
                  <a:cubicBezTo>
                    <a:pt x="968" y="3568"/>
                    <a:pt x="0" y="7104"/>
                    <a:pt x="134" y="10607"/>
                  </a:cubicBezTo>
                  <a:cubicBezTo>
                    <a:pt x="934" y="9439"/>
                    <a:pt x="1801" y="8005"/>
                    <a:pt x="2602" y="6837"/>
                  </a:cubicBezTo>
                  <a:cubicBezTo>
                    <a:pt x="3636" y="5370"/>
                    <a:pt x="4303" y="3668"/>
                    <a:pt x="4570" y="1867"/>
                  </a:cubicBezTo>
                  <a:cubicBezTo>
                    <a:pt x="4637" y="1433"/>
                    <a:pt x="4670" y="1000"/>
                    <a:pt x="4503" y="600"/>
                  </a:cubicBezTo>
                  <a:cubicBezTo>
                    <a:pt x="4364" y="265"/>
                    <a:pt x="3992" y="0"/>
                    <a:pt x="3639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8" name="Google Shape;1888;p42"/>
            <p:cNvSpPr/>
            <p:nvPr/>
          </p:nvSpPr>
          <p:spPr>
            <a:xfrm>
              <a:off x="2047475" y="1875225"/>
              <a:ext cx="210175" cy="195050"/>
            </a:xfrm>
            <a:custGeom>
              <a:avLst/>
              <a:gdLst/>
              <a:ahLst/>
              <a:cxnLst/>
              <a:rect l="l" t="t" r="r" b="b"/>
              <a:pathLst>
                <a:path w="8407" h="7802" extrusionOk="0">
                  <a:moveTo>
                    <a:pt x="368" y="0"/>
                  </a:moveTo>
                  <a:cubicBezTo>
                    <a:pt x="227" y="0"/>
                    <a:pt x="95" y="35"/>
                    <a:pt x="0" y="130"/>
                  </a:cubicBezTo>
                  <a:cubicBezTo>
                    <a:pt x="2936" y="2365"/>
                    <a:pt x="5638" y="4900"/>
                    <a:pt x="8139" y="7635"/>
                  </a:cubicBezTo>
                  <a:cubicBezTo>
                    <a:pt x="8206" y="7668"/>
                    <a:pt x="8306" y="7735"/>
                    <a:pt x="8406" y="7802"/>
                  </a:cubicBezTo>
                  <a:cubicBezTo>
                    <a:pt x="7239" y="6768"/>
                    <a:pt x="6805" y="5700"/>
                    <a:pt x="5971" y="4399"/>
                  </a:cubicBezTo>
                  <a:cubicBezTo>
                    <a:pt x="4770" y="2465"/>
                    <a:pt x="2969" y="930"/>
                    <a:pt x="834" y="96"/>
                  </a:cubicBezTo>
                  <a:cubicBezTo>
                    <a:pt x="693" y="44"/>
                    <a:pt x="525" y="0"/>
                    <a:pt x="368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9" name="Google Shape;1889;p42"/>
            <p:cNvSpPr/>
            <p:nvPr/>
          </p:nvSpPr>
          <p:spPr>
            <a:xfrm>
              <a:off x="2145025" y="1681650"/>
              <a:ext cx="132625" cy="353600"/>
            </a:xfrm>
            <a:custGeom>
              <a:avLst/>
              <a:gdLst/>
              <a:ahLst/>
              <a:cxnLst/>
              <a:rect l="l" t="t" r="r" b="b"/>
              <a:pathLst>
                <a:path w="5305" h="14144" extrusionOk="0">
                  <a:moveTo>
                    <a:pt x="1535" y="0"/>
                  </a:moveTo>
                  <a:cubicBezTo>
                    <a:pt x="1469" y="0"/>
                    <a:pt x="1369" y="0"/>
                    <a:pt x="1302" y="34"/>
                  </a:cubicBezTo>
                  <a:cubicBezTo>
                    <a:pt x="635" y="234"/>
                    <a:pt x="335" y="1034"/>
                    <a:pt x="268" y="1735"/>
                  </a:cubicBezTo>
                  <a:cubicBezTo>
                    <a:pt x="1" y="4937"/>
                    <a:pt x="2503" y="7672"/>
                    <a:pt x="3604" y="10708"/>
                  </a:cubicBezTo>
                  <a:cubicBezTo>
                    <a:pt x="4171" y="12343"/>
                    <a:pt x="4437" y="12876"/>
                    <a:pt x="5305" y="14144"/>
                  </a:cubicBezTo>
                  <a:cubicBezTo>
                    <a:pt x="4237" y="9374"/>
                    <a:pt x="3003" y="4670"/>
                    <a:pt x="1535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0" name="Google Shape;1890;p42"/>
            <p:cNvSpPr/>
            <p:nvPr/>
          </p:nvSpPr>
          <p:spPr>
            <a:xfrm>
              <a:off x="2292650" y="1767550"/>
              <a:ext cx="101750" cy="265200"/>
            </a:xfrm>
            <a:custGeom>
              <a:avLst/>
              <a:gdLst/>
              <a:ahLst/>
              <a:cxnLst/>
              <a:rect l="l" t="t" r="r" b="b"/>
              <a:pathLst>
                <a:path w="4070" h="10608" extrusionOk="0">
                  <a:moveTo>
                    <a:pt x="3667" y="0"/>
                  </a:moveTo>
                  <a:cubicBezTo>
                    <a:pt x="3592" y="0"/>
                    <a:pt x="3514" y="11"/>
                    <a:pt x="3436" y="33"/>
                  </a:cubicBezTo>
                  <a:cubicBezTo>
                    <a:pt x="3202" y="134"/>
                    <a:pt x="3002" y="400"/>
                    <a:pt x="2869" y="601"/>
                  </a:cubicBezTo>
                  <a:cubicBezTo>
                    <a:pt x="968" y="3569"/>
                    <a:pt x="0" y="7105"/>
                    <a:pt x="134" y="10608"/>
                  </a:cubicBezTo>
                  <a:cubicBezTo>
                    <a:pt x="200" y="10474"/>
                    <a:pt x="267" y="10374"/>
                    <a:pt x="367" y="10274"/>
                  </a:cubicBezTo>
                  <a:cubicBezTo>
                    <a:pt x="1101" y="6738"/>
                    <a:pt x="2369" y="3302"/>
                    <a:pt x="4070" y="134"/>
                  </a:cubicBezTo>
                  <a:cubicBezTo>
                    <a:pt x="3959" y="45"/>
                    <a:pt x="3818" y="0"/>
                    <a:pt x="3667" y="0"/>
                  </a:cubicBezTo>
                  <a:close/>
                </a:path>
              </a:pathLst>
            </a:custGeom>
            <a:solidFill>
              <a:srgbClr val="01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1" name="Google Shape;1891;p42"/>
            <p:cNvSpPr/>
            <p:nvPr/>
          </p:nvSpPr>
          <p:spPr>
            <a:xfrm>
              <a:off x="2135875" y="1923475"/>
              <a:ext cx="121775" cy="146800"/>
            </a:xfrm>
            <a:custGeom>
              <a:avLst/>
              <a:gdLst/>
              <a:ahLst/>
              <a:cxnLst/>
              <a:rect l="l" t="t" r="r" b="b"/>
              <a:pathLst>
                <a:path w="4871" h="5872" extrusionOk="0">
                  <a:moveTo>
                    <a:pt x="334" y="1"/>
                  </a:moveTo>
                  <a:lnTo>
                    <a:pt x="334" y="1"/>
                  </a:lnTo>
                  <a:cubicBezTo>
                    <a:pt x="634" y="468"/>
                    <a:pt x="901" y="935"/>
                    <a:pt x="1201" y="1402"/>
                  </a:cubicBezTo>
                  <a:cubicBezTo>
                    <a:pt x="1434" y="1836"/>
                    <a:pt x="1668" y="2403"/>
                    <a:pt x="1301" y="2736"/>
                  </a:cubicBezTo>
                  <a:cubicBezTo>
                    <a:pt x="1194" y="2826"/>
                    <a:pt x="1038" y="2858"/>
                    <a:pt x="876" y="2858"/>
                  </a:cubicBezTo>
                  <a:cubicBezTo>
                    <a:pt x="736" y="2858"/>
                    <a:pt x="591" y="2834"/>
                    <a:pt x="467" y="2803"/>
                  </a:cubicBezTo>
                  <a:cubicBezTo>
                    <a:pt x="300" y="2770"/>
                    <a:pt x="133" y="2736"/>
                    <a:pt x="0" y="2670"/>
                  </a:cubicBezTo>
                  <a:lnTo>
                    <a:pt x="0" y="2670"/>
                  </a:lnTo>
                  <a:cubicBezTo>
                    <a:pt x="100" y="2770"/>
                    <a:pt x="234" y="2870"/>
                    <a:pt x="367" y="2936"/>
                  </a:cubicBezTo>
                  <a:cubicBezTo>
                    <a:pt x="1835" y="3970"/>
                    <a:pt x="3336" y="4938"/>
                    <a:pt x="4870" y="5872"/>
                  </a:cubicBezTo>
                  <a:cubicBezTo>
                    <a:pt x="3703" y="4838"/>
                    <a:pt x="3269" y="3770"/>
                    <a:pt x="2435" y="2469"/>
                  </a:cubicBezTo>
                  <a:cubicBezTo>
                    <a:pt x="1868" y="1535"/>
                    <a:pt x="1134" y="701"/>
                    <a:pt x="334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2" name="Google Shape;1892;p42"/>
            <p:cNvSpPr/>
            <p:nvPr/>
          </p:nvSpPr>
          <p:spPr>
            <a:xfrm>
              <a:off x="2195900" y="1868450"/>
              <a:ext cx="89250" cy="177650"/>
            </a:xfrm>
            <a:custGeom>
              <a:avLst/>
              <a:gdLst/>
              <a:ahLst/>
              <a:cxnLst/>
              <a:rect l="l" t="t" r="r" b="b"/>
              <a:pathLst>
                <a:path w="3570" h="7106" extrusionOk="0">
                  <a:moveTo>
                    <a:pt x="1" y="0"/>
                  </a:moveTo>
                  <a:lnTo>
                    <a:pt x="1" y="0"/>
                  </a:lnTo>
                  <a:cubicBezTo>
                    <a:pt x="568" y="1068"/>
                    <a:pt x="1168" y="2135"/>
                    <a:pt x="1569" y="3236"/>
                  </a:cubicBezTo>
                  <a:cubicBezTo>
                    <a:pt x="2202" y="5037"/>
                    <a:pt x="2469" y="5504"/>
                    <a:pt x="3537" y="7105"/>
                  </a:cubicBezTo>
                  <a:cubicBezTo>
                    <a:pt x="3570" y="4937"/>
                    <a:pt x="3303" y="2802"/>
                    <a:pt x="2970" y="634"/>
                  </a:cubicBezTo>
                  <a:cubicBezTo>
                    <a:pt x="2936" y="901"/>
                    <a:pt x="2903" y="1134"/>
                    <a:pt x="2836" y="1368"/>
                  </a:cubicBezTo>
                  <a:cubicBezTo>
                    <a:pt x="2769" y="1702"/>
                    <a:pt x="2603" y="2102"/>
                    <a:pt x="2269" y="2102"/>
                  </a:cubicBezTo>
                  <a:cubicBezTo>
                    <a:pt x="2102" y="2102"/>
                    <a:pt x="1969" y="2002"/>
                    <a:pt x="1869" y="1868"/>
                  </a:cubicBezTo>
                  <a:cubicBezTo>
                    <a:pt x="1168" y="1301"/>
                    <a:pt x="568" y="667"/>
                    <a:pt x="1" y="0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3" name="Google Shape;1893;p42"/>
            <p:cNvSpPr/>
            <p:nvPr/>
          </p:nvSpPr>
          <p:spPr>
            <a:xfrm>
              <a:off x="2294300" y="1885950"/>
              <a:ext cx="90925" cy="146800"/>
            </a:xfrm>
            <a:custGeom>
              <a:avLst/>
              <a:gdLst/>
              <a:ahLst/>
              <a:cxnLst/>
              <a:rect l="l" t="t" r="r" b="b"/>
              <a:pathLst>
                <a:path w="3637" h="5872" extrusionOk="0">
                  <a:moveTo>
                    <a:pt x="868" y="1"/>
                  </a:moveTo>
                  <a:cubicBezTo>
                    <a:pt x="268" y="1869"/>
                    <a:pt x="1" y="3870"/>
                    <a:pt x="68" y="5872"/>
                  </a:cubicBezTo>
                  <a:cubicBezTo>
                    <a:pt x="868" y="4704"/>
                    <a:pt x="1735" y="3270"/>
                    <a:pt x="2536" y="2102"/>
                  </a:cubicBezTo>
                  <a:cubicBezTo>
                    <a:pt x="2970" y="1502"/>
                    <a:pt x="3337" y="835"/>
                    <a:pt x="3637" y="134"/>
                  </a:cubicBezTo>
                  <a:lnTo>
                    <a:pt x="3637" y="134"/>
                  </a:lnTo>
                  <a:cubicBezTo>
                    <a:pt x="3370" y="434"/>
                    <a:pt x="3070" y="701"/>
                    <a:pt x="2770" y="935"/>
                  </a:cubicBezTo>
                  <a:cubicBezTo>
                    <a:pt x="2504" y="1170"/>
                    <a:pt x="2161" y="1380"/>
                    <a:pt x="1809" y="1380"/>
                  </a:cubicBezTo>
                  <a:cubicBezTo>
                    <a:pt x="1763" y="1380"/>
                    <a:pt x="1716" y="1376"/>
                    <a:pt x="1669" y="1368"/>
                  </a:cubicBezTo>
                  <a:cubicBezTo>
                    <a:pt x="1302" y="1268"/>
                    <a:pt x="1068" y="968"/>
                    <a:pt x="968" y="635"/>
                  </a:cubicBezTo>
                  <a:cubicBezTo>
                    <a:pt x="902" y="434"/>
                    <a:pt x="868" y="201"/>
                    <a:pt x="868" y="1"/>
                  </a:cubicBezTo>
                  <a:close/>
                </a:path>
              </a:pathLst>
            </a:custGeom>
            <a:solidFill>
              <a:srgbClr val="00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4" name="Google Shape;1894;p42"/>
            <p:cNvSpPr/>
            <p:nvPr/>
          </p:nvSpPr>
          <p:spPr>
            <a:xfrm>
              <a:off x="2575350" y="1571575"/>
              <a:ext cx="160125" cy="271050"/>
            </a:xfrm>
            <a:custGeom>
              <a:avLst/>
              <a:gdLst/>
              <a:ahLst/>
              <a:cxnLst/>
              <a:rect l="l" t="t" r="r" b="b"/>
              <a:pathLst>
                <a:path w="6405" h="10842" fill="none" extrusionOk="0">
                  <a:moveTo>
                    <a:pt x="6405" y="10841"/>
                  </a:moveTo>
                  <a:cubicBezTo>
                    <a:pt x="5171" y="7672"/>
                    <a:pt x="2168" y="2602"/>
                    <a:pt x="0" y="0"/>
                  </a:cubicBezTo>
                </a:path>
              </a:pathLst>
            </a:custGeom>
            <a:noFill/>
            <a:ln w="158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5" name="Google Shape;1895;p42"/>
            <p:cNvSpPr/>
            <p:nvPr/>
          </p:nvSpPr>
          <p:spPr>
            <a:xfrm>
              <a:off x="2682075" y="1611600"/>
              <a:ext cx="6700" cy="106775"/>
            </a:xfrm>
            <a:custGeom>
              <a:avLst/>
              <a:gdLst/>
              <a:ahLst/>
              <a:cxnLst/>
              <a:rect l="l" t="t" r="r" b="b"/>
              <a:pathLst>
                <a:path w="268" h="4271" fill="none" extrusionOk="0">
                  <a:moveTo>
                    <a:pt x="1" y="4270"/>
                  </a:moveTo>
                  <a:cubicBezTo>
                    <a:pt x="134" y="2836"/>
                    <a:pt x="234" y="1435"/>
                    <a:pt x="268" y="0"/>
                  </a:cubicBezTo>
                </a:path>
              </a:pathLst>
            </a:custGeom>
            <a:noFill/>
            <a:ln w="158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6" name="Google Shape;1896;p42"/>
            <p:cNvSpPr/>
            <p:nvPr/>
          </p:nvSpPr>
          <p:spPr>
            <a:xfrm>
              <a:off x="2590350" y="1730025"/>
              <a:ext cx="113450" cy="41700"/>
            </a:xfrm>
            <a:custGeom>
              <a:avLst/>
              <a:gdLst/>
              <a:ahLst/>
              <a:cxnLst/>
              <a:rect l="l" t="t" r="r" b="b"/>
              <a:pathLst>
                <a:path w="4538" h="1668" fill="none" extrusionOk="0">
                  <a:moveTo>
                    <a:pt x="4537" y="1668"/>
                  </a:moveTo>
                  <a:cubicBezTo>
                    <a:pt x="2969" y="1268"/>
                    <a:pt x="1468" y="701"/>
                    <a:pt x="1" y="0"/>
                  </a:cubicBezTo>
                </a:path>
              </a:pathLst>
            </a:custGeom>
            <a:noFill/>
            <a:ln w="15850" cap="rnd" cmpd="sng">
              <a:solidFill>
                <a:srgbClr val="005A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7" name="Google Shape;1897;p42"/>
            <p:cNvSpPr/>
            <p:nvPr/>
          </p:nvSpPr>
          <p:spPr>
            <a:xfrm>
              <a:off x="3766200" y="3579675"/>
              <a:ext cx="1753775" cy="920300"/>
            </a:xfrm>
            <a:custGeom>
              <a:avLst/>
              <a:gdLst/>
              <a:ahLst/>
              <a:cxnLst/>
              <a:rect l="l" t="t" r="r" b="b"/>
              <a:pathLst>
                <a:path w="70151" h="36812" extrusionOk="0">
                  <a:moveTo>
                    <a:pt x="70150" y="0"/>
                  </a:moveTo>
                  <a:lnTo>
                    <a:pt x="7572" y="19981"/>
                  </a:lnTo>
                  <a:cubicBezTo>
                    <a:pt x="7572" y="19981"/>
                    <a:pt x="0" y="22850"/>
                    <a:pt x="0" y="30422"/>
                  </a:cubicBezTo>
                  <a:cubicBezTo>
                    <a:pt x="25" y="36089"/>
                    <a:pt x="2365" y="36811"/>
                    <a:pt x="3556" y="36811"/>
                  </a:cubicBezTo>
                  <a:cubicBezTo>
                    <a:pt x="3964" y="36811"/>
                    <a:pt x="4237" y="36727"/>
                    <a:pt x="4237" y="36727"/>
                  </a:cubicBezTo>
                  <a:lnTo>
                    <a:pt x="70150" y="17480"/>
                  </a:lnTo>
                  <a:lnTo>
                    <a:pt x="70150" y="0"/>
                  </a:ln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8" name="Google Shape;1898;p42"/>
            <p:cNvSpPr/>
            <p:nvPr/>
          </p:nvSpPr>
          <p:spPr>
            <a:xfrm>
              <a:off x="3766200" y="3579675"/>
              <a:ext cx="1753775" cy="920300"/>
            </a:xfrm>
            <a:custGeom>
              <a:avLst/>
              <a:gdLst/>
              <a:ahLst/>
              <a:cxnLst/>
              <a:rect l="l" t="t" r="r" b="b"/>
              <a:pathLst>
                <a:path w="70151" h="36812" extrusionOk="0">
                  <a:moveTo>
                    <a:pt x="70150" y="0"/>
                  </a:moveTo>
                  <a:lnTo>
                    <a:pt x="7572" y="19981"/>
                  </a:lnTo>
                  <a:cubicBezTo>
                    <a:pt x="7572" y="19981"/>
                    <a:pt x="0" y="22850"/>
                    <a:pt x="0" y="30422"/>
                  </a:cubicBezTo>
                  <a:cubicBezTo>
                    <a:pt x="25" y="36089"/>
                    <a:pt x="2365" y="36811"/>
                    <a:pt x="3556" y="36811"/>
                  </a:cubicBezTo>
                  <a:cubicBezTo>
                    <a:pt x="3964" y="36811"/>
                    <a:pt x="4237" y="36727"/>
                    <a:pt x="4237" y="36727"/>
                  </a:cubicBezTo>
                  <a:lnTo>
                    <a:pt x="70150" y="17480"/>
                  </a:lnTo>
                  <a:lnTo>
                    <a:pt x="70150" y="13410"/>
                  </a:lnTo>
                  <a:lnTo>
                    <a:pt x="14811" y="30022"/>
                  </a:lnTo>
                  <a:cubicBezTo>
                    <a:pt x="14811" y="30022"/>
                    <a:pt x="11964" y="31371"/>
                    <a:pt x="9661" y="31371"/>
                  </a:cubicBezTo>
                  <a:cubicBezTo>
                    <a:pt x="8510" y="31371"/>
                    <a:pt x="7494" y="31034"/>
                    <a:pt x="7039" y="30022"/>
                  </a:cubicBezTo>
                  <a:cubicBezTo>
                    <a:pt x="6338" y="24851"/>
                    <a:pt x="12643" y="22850"/>
                    <a:pt x="12643" y="22850"/>
                  </a:cubicBezTo>
                  <a:lnTo>
                    <a:pt x="70150" y="4871"/>
                  </a:lnTo>
                  <a:lnTo>
                    <a:pt x="70150" y="0"/>
                  </a:ln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9" name="Google Shape;1899;p42"/>
            <p:cNvSpPr/>
            <p:nvPr/>
          </p:nvSpPr>
          <p:spPr>
            <a:xfrm>
              <a:off x="3842925" y="3971625"/>
              <a:ext cx="1684550" cy="566250"/>
            </a:xfrm>
            <a:custGeom>
              <a:avLst/>
              <a:gdLst/>
              <a:ahLst/>
              <a:cxnLst/>
              <a:rect l="l" t="t" r="r" b="b"/>
              <a:pathLst>
                <a:path w="67382" h="22650" extrusionOk="0">
                  <a:moveTo>
                    <a:pt x="67382" y="0"/>
                  </a:moveTo>
                  <a:lnTo>
                    <a:pt x="0" y="20381"/>
                  </a:lnTo>
                  <a:lnTo>
                    <a:pt x="0" y="22650"/>
                  </a:lnTo>
                  <a:lnTo>
                    <a:pt x="67382" y="2569"/>
                  </a:lnTo>
                  <a:lnTo>
                    <a:pt x="67382" y="0"/>
                  </a:lnTo>
                  <a:close/>
                </a:path>
              </a:pathLst>
            </a:custGeom>
            <a:solidFill>
              <a:srgbClr val="1C2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0" name="Google Shape;1900;p42"/>
            <p:cNvSpPr/>
            <p:nvPr/>
          </p:nvSpPr>
          <p:spPr>
            <a:xfrm>
              <a:off x="3936325" y="3539650"/>
              <a:ext cx="1613675" cy="578775"/>
            </a:xfrm>
            <a:custGeom>
              <a:avLst/>
              <a:gdLst/>
              <a:ahLst/>
              <a:cxnLst/>
              <a:rect l="l" t="t" r="r" b="b"/>
              <a:pathLst>
                <a:path w="64547" h="23151" extrusionOk="0">
                  <a:moveTo>
                    <a:pt x="64546" y="0"/>
                  </a:moveTo>
                  <a:lnTo>
                    <a:pt x="0" y="21849"/>
                  </a:lnTo>
                  <a:lnTo>
                    <a:pt x="1601" y="23150"/>
                  </a:lnTo>
                  <a:lnTo>
                    <a:pt x="64546" y="2469"/>
                  </a:lnTo>
                  <a:lnTo>
                    <a:pt x="64546" y="0"/>
                  </a:lnTo>
                  <a:close/>
                </a:path>
              </a:pathLst>
            </a:custGeom>
            <a:solidFill>
              <a:srgbClr val="1C2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1" name="Google Shape;1901;p42"/>
            <p:cNvSpPr/>
            <p:nvPr/>
          </p:nvSpPr>
          <p:spPr>
            <a:xfrm>
              <a:off x="1959075" y="3129350"/>
              <a:ext cx="2047325" cy="1408525"/>
            </a:xfrm>
            <a:custGeom>
              <a:avLst/>
              <a:gdLst/>
              <a:ahLst/>
              <a:cxnLst/>
              <a:rect l="l" t="t" r="r" b="b"/>
              <a:pathLst>
                <a:path w="81893" h="56341" extrusionOk="0">
                  <a:moveTo>
                    <a:pt x="13643" y="0"/>
                  </a:moveTo>
                  <a:cubicBezTo>
                    <a:pt x="13643" y="0"/>
                    <a:pt x="0" y="5538"/>
                    <a:pt x="7205" y="15445"/>
                  </a:cubicBezTo>
                  <a:lnTo>
                    <a:pt x="75354" y="56341"/>
                  </a:lnTo>
                  <a:lnTo>
                    <a:pt x="77089" y="55840"/>
                  </a:lnTo>
                  <a:cubicBezTo>
                    <a:pt x="77089" y="55840"/>
                    <a:pt x="70784" y="46167"/>
                    <a:pt x="81892" y="39195"/>
                  </a:cubicBezTo>
                  <a:lnTo>
                    <a:pt x="13643" y="0"/>
                  </a:lnTo>
                  <a:close/>
                </a:path>
              </a:pathLst>
            </a:custGeom>
            <a:solidFill>
              <a:srgbClr val="253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2" name="Google Shape;1902;p42"/>
            <p:cNvSpPr/>
            <p:nvPr/>
          </p:nvSpPr>
          <p:spPr>
            <a:xfrm>
              <a:off x="2860550" y="3587175"/>
              <a:ext cx="357775" cy="426175"/>
            </a:xfrm>
            <a:custGeom>
              <a:avLst/>
              <a:gdLst/>
              <a:ahLst/>
              <a:cxnLst/>
              <a:rect l="l" t="t" r="r" b="b"/>
              <a:pathLst>
                <a:path w="14311" h="17047" extrusionOk="0">
                  <a:moveTo>
                    <a:pt x="9507" y="1"/>
                  </a:moveTo>
                  <a:cubicBezTo>
                    <a:pt x="6538" y="1368"/>
                    <a:pt x="3970" y="3637"/>
                    <a:pt x="2302" y="6439"/>
                  </a:cubicBezTo>
                  <a:cubicBezTo>
                    <a:pt x="834" y="8840"/>
                    <a:pt x="67" y="11642"/>
                    <a:pt x="0" y="14444"/>
                  </a:cubicBezTo>
                  <a:lnTo>
                    <a:pt x="4303" y="17046"/>
                  </a:lnTo>
                  <a:cubicBezTo>
                    <a:pt x="4404" y="13077"/>
                    <a:pt x="6038" y="9107"/>
                    <a:pt x="8673" y="6072"/>
                  </a:cubicBezTo>
                  <a:cubicBezTo>
                    <a:pt x="9407" y="5238"/>
                    <a:pt x="10241" y="4470"/>
                    <a:pt x="11208" y="3903"/>
                  </a:cubicBezTo>
                  <a:cubicBezTo>
                    <a:pt x="12176" y="3336"/>
                    <a:pt x="13210" y="3003"/>
                    <a:pt x="14311" y="2769"/>
                  </a:cubicBezTo>
                  <a:lnTo>
                    <a:pt x="9507" y="1"/>
                  </a:ln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3" name="Google Shape;1903;p42"/>
            <p:cNvSpPr/>
            <p:nvPr/>
          </p:nvSpPr>
          <p:spPr>
            <a:xfrm>
              <a:off x="2353525" y="3292800"/>
              <a:ext cx="324425" cy="404475"/>
            </a:xfrm>
            <a:custGeom>
              <a:avLst/>
              <a:gdLst/>
              <a:ahLst/>
              <a:cxnLst/>
              <a:rect l="l" t="t" r="r" b="b"/>
              <a:pathLst>
                <a:path w="12977" h="16179" extrusionOk="0">
                  <a:moveTo>
                    <a:pt x="9240" y="0"/>
                  </a:moveTo>
                  <a:cubicBezTo>
                    <a:pt x="6171" y="1568"/>
                    <a:pt x="3603" y="4070"/>
                    <a:pt x="1968" y="7106"/>
                  </a:cubicBezTo>
                  <a:cubicBezTo>
                    <a:pt x="801" y="9240"/>
                    <a:pt x="167" y="11609"/>
                    <a:pt x="0" y="14044"/>
                  </a:cubicBezTo>
                  <a:lnTo>
                    <a:pt x="3536" y="16179"/>
                  </a:lnTo>
                  <a:cubicBezTo>
                    <a:pt x="3636" y="12910"/>
                    <a:pt x="4770" y="9707"/>
                    <a:pt x="6738" y="7106"/>
                  </a:cubicBezTo>
                  <a:cubicBezTo>
                    <a:pt x="8373" y="4971"/>
                    <a:pt x="10541" y="3303"/>
                    <a:pt x="12976" y="2135"/>
                  </a:cubicBezTo>
                  <a:lnTo>
                    <a:pt x="9240" y="0"/>
                  </a:ln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4" name="Google Shape;1904;p42"/>
            <p:cNvSpPr/>
            <p:nvPr/>
          </p:nvSpPr>
          <p:spPr>
            <a:xfrm>
              <a:off x="3405925" y="3889900"/>
              <a:ext cx="326100" cy="440325"/>
            </a:xfrm>
            <a:custGeom>
              <a:avLst/>
              <a:gdLst/>
              <a:ahLst/>
              <a:cxnLst/>
              <a:rect l="l" t="t" r="r" b="b"/>
              <a:pathLst>
                <a:path w="13044" h="17613" extrusionOk="0">
                  <a:moveTo>
                    <a:pt x="8774" y="0"/>
                  </a:moveTo>
                  <a:cubicBezTo>
                    <a:pt x="6072" y="1701"/>
                    <a:pt x="3804" y="4070"/>
                    <a:pt x="2269" y="6838"/>
                  </a:cubicBezTo>
                  <a:cubicBezTo>
                    <a:pt x="835" y="9474"/>
                    <a:pt x="68" y="12442"/>
                    <a:pt x="1" y="15445"/>
                  </a:cubicBezTo>
                  <a:lnTo>
                    <a:pt x="3604" y="17613"/>
                  </a:lnTo>
                  <a:cubicBezTo>
                    <a:pt x="3904" y="14277"/>
                    <a:pt x="5105" y="11008"/>
                    <a:pt x="7039" y="8239"/>
                  </a:cubicBezTo>
                  <a:cubicBezTo>
                    <a:pt x="8640" y="5938"/>
                    <a:pt x="10709" y="4003"/>
                    <a:pt x="13044" y="2469"/>
                  </a:cubicBezTo>
                  <a:lnTo>
                    <a:pt x="8774" y="0"/>
                  </a:ln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5" name="Google Shape;1905;p42"/>
            <p:cNvSpPr/>
            <p:nvPr/>
          </p:nvSpPr>
          <p:spPr>
            <a:xfrm>
              <a:off x="2911425" y="3619700"/>
              <a:ext cx="306900" cy="393650"/>
            </a:xfrm>
            <a:custGeom>
              <a:avLst/>
              <a:gdLst/>
              <a:ahLst/>
              <a:cxnLst/>
              <a:rect l="l" t="t" r="r" b="b"/>
              <a:pathLst>
                <a:path w="12276" h="15746" extrusionOk="0">
                  <a:moveTo>
                    <a:pt x="9707" y="0"/>
                  </a:moveTo>
                  <a:cubicBezTo>
                    <a:pt x="8406" y="534"/>
                    <a:pt x="7139" y="1201"/>
                    <a:pt x="6004" y="2035"/>
                  </a:cubicBezTo>
                  <a:cubicBezTo>
                    <a:pt x="2235" y="4904"/>
                    <a:pt x="367" y="9574"/>
                    <a:pt x="0" y="14377"/>
                  </a:cubicBezTo>
                  <a:lnTo>
                    <a:pt x="2268" y="15745"/>
                  </a:lnTo>
                  <a:cubicBezTo>
                    <a:pt x="2369" y="11776"/>
                    <a:pt x="4003" y="7806"/>
                    <a:pt x="6638" y="4771"/>
                  </a:cubicBezTo>
                  <a:cubicBezTo>
                    <a:pt x="7372" y="3937"/>
                    <a:pt x="8206" y="3169"/>
                    <a:pt x="9173" y="2602"/>
                  </a:cubicBezTo>
                  <a:cubicBezTo>
                    <a:pt x="10141" y="2035"/>
                    <a:pt x="11175" y="1702"/>
                    <a:pt x="12276" y="1468"/>
                  </a:cubicBezTo>
                  <a:lnTo>
                    <a:pt x="9707" y="0"/>
                  </a:lnTo>
                  <a:close/>
                </a:path>
              </a:pathLst>
            </a:custGeom>
            <a:solidFill>
              <a:srgbClr val="F4B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6" name="Google Shape;1906;p42"/>
            <p:cNvSpPr/>
            <p:nvPr/>
          </p:nvSpPr>
          <p:spPr>
            <a:xfrm>
              <a:off x="2379375" y="3311150"/>
              <a:ext cx="298575" cy="386125"/>
            </a:xfrm>
            <a:custGeom>
              <a:avLst/>
              <a:gdLst/>
              <a:ahLst/>
              <a:cxnLst/>
              <a:rect l="l" t="t" r="r" b="b"/>
              <a:pathLst>
                <a:path w="11943" h="15445" extrusionOk="0">
                  <a:moveTo>
                    <a:pt x="9507" y="0"/>
                  </a:moveTo>
                  <a:cubicBezTo>
                    <a:pt x="7439" y="1435"/>
                    <a:pt x="5571" y="3169"/>
                    <a:pt x="4037" y="5171"/>
                  </a:cubicBezTo>
                  <a:cubicBezTo>
                    <a:pt x="2102" y="7773"/>
                    <a:pt x="701" y="10775"/>
                    <a:pt x="0" y="13944"/>
                  </a:cubicBezTo>
                  <a:lnTo>
                    <a:pt x="2502" y="15445"/>
                  </a:lnTo>
                  <a:cubicBezTo>
                    <a:pt x="2602" y="12176"/>
                    <a:pt x="3736" y="8973"/>
                    <a:pt x="5704" y="6372"/>
                  </a:cubicBezTo>
                  <a:cubicBezTo>
                    <a:pt x="7339" y="4237"/>
                    <a:pt x="9507" y="2569"/>
                    <a:pt x="11942" y="1401"/>
                  </a:cubicBezTo>
                  <a:lnTo>
                    <a:pt x="9507" y="0"/>
                  </a:lnTo>
                  <a:close/>
                </a:path>
              </a:pathLst>
            </a:custGeom>
            <a:solidFill>
              <a:srgbClr val="F4B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7" name="Google Shape;1907;p42"/>
            <p:cNvSpPr/>
            <p:nvPr/>
          </p:nvSpPr>
          <p:spPr>
            <a:xfrm>
              <a:off x="3443475" y="3914900"/>
              <a:ext cx="288550" cy="415325"/>
            </a:xfrm>
            <a:custGeom>
              <a:avLst/>
              <a:gdLst/>
              <a:ahLst/>
              <a:cxnLst/>
              <a:rect l="l" t="t" r="r" b="b"/>
              <a:pathLst>
                <a:path w="11542" h="16613" extrusionOk="0">
                  <a:moveTo>
                    <a:pt x="9006" y="1"/>
                  </a:moveTo>
                  <a:cubicBezTo>
                    <a:pt x="7038" y="1702"/>
                    <a:pt x="5237" y="3570"/>
                    <a:pt x="3736" y="5672"/>
                  </a:cubicBezTo>
                  <a:cubicBezTo>
                    <a:pt x="1735" y="8540"/>
                    <a:pt x="334" y="11909"/>
                    <a:pt x="0" y="15345"/>
                  </a:cubicBezTo>
                  <a:lnTo>
                    <a:pt x="2102" y="16613"/>
                  </a:lnTo>
                  <a:cubicBezTo>
                    <a:pt x="2402" y="13277"/>
                    <a:pt x="3603" y="10008"/>
                    <a:pt x="5537" y="7273"/>
                  </a:cubicBezTo>
                  <a:cubicBezTo>
                    <a:pt x="7138" y="4938"/>
                    <a:pt x="9207" y="3003"/>
                    <a:pt x="11542" y="1469"/>
                  </a:cubicBezTo>
                  <a:lnTo>
                    <a:pt x="9006" y="1"/>
                  </a:lnTo>
                  <a:close/>
                </a:path>
              </a:pathLst>
            </a:custGeom>
            <a:solidFill>
              <a:srgbClr val="F4B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8" name="Google Shape;1908;p42"/>
            <p:cNvSpPr/>
            <p:nvPr/>
          </p:nvSpPr>
          <p:spPr>
            <a:xfrm>
              <a:off x="2064150" y="3263600"/>
              <a:ext cx="1822150" cy="1274275"/>
            </a:xfrm>
            <a:custGeom>
              <a:avLst/>
              <a:gdLst/>
              <a:ahLst/>
              <a:cxnLst/>
              <a:rect l="l" t="t" r="r" b="b"/>
              <a:pathLst>
                <a:path w="72886" h="50971" extrusionOk="0">
                  <a:moveTo>
                    <a:pt x="2402" y="1"/>
                  </a:moveTo>
                  <a:lnTo>
                    <a:pt x="2402" y="1"/>
                  </a:lnTo>
                  <a:cubicBezTo>
                    <a:pt x="634" y="2536"/>
                    <a:pt x="0" y="5939"/>
                    <a:pt x="3002" y="10075"/>
                  </a:cubicBezTo>
                  <a:lnTo>
                    <a:pt x="71151" y="50971"/>
                  </a:lnTo>
                  <a:lnTo>
                    <a:pt x="72886" y="50470"/>
                  </a:lnTo>
                  <a:cubicBezTo>
                    <a:pt x="72886" y="50470"/>
                    <a:pt x="70150" y="46234"/>
                    <a:pt x="71485" y="41364"/>
                  </a:cubicBezTo>
                  <a:lnTo>
                    <a:pt x="2402" y="1"/>
                  </a:lnTo>
                  <a:close/>
                </a:path>
              </a:pathLst>
            </a:custGeom>
            <a:solidFill>
              <a:srgbClr val="253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9" name="Google Shape;1909;p42"/>
            <p:cNvSpPr/>
            <p:nvPr/>
          </p:nvSpPr>
          <p:spPr>
            <a:xfrm>
              <a:off x="2300150" y="2659850"/>
              <a:ext cx="3249850" cy="1419375"/>
            </a:xfrm>
            <a:custGeom>
              <a:avLst/>
              <a:gdLst/>
              <a:ahLst/>
              <a:cxnLst/>
              <a:rect l="l" t="t" r="r" b="b"/>
              <a:pathLst>
                <a:path w="129994" h="56775" extrusionOk="0">
                  <a:moveTo>
                    <a:pt x="61711" y="0"/>
                  </a:moveTo>
                  <a:lnTo>
                    <a:pt x="0" y="18780"/>
                  </a:lnTo>
                  <a:lnTo>
                    <a:pt x="66214" y="56774"/>
                  </a:lnTo>
                  <a:lnTo>
                    <a:pt x="129993" y="35192"/>
                  </a:lnTo>
                  <a:lnTo>
                    <a:pt x="61711" y="0"/>
                  </a:lnTo>
                  <a:close/>
                </a:path>
              </a:pathLst>
            </a:custGeom>
            <a:solidFill>
              <a:srgbClr val="344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0" name="Google Shape;1910;p42"/>
            <p:cNvSpPr/>
            <p:nvPr/>
          </p:nvSpPr>
          <p:spPr>
            <a:xfrm>
              <a:off x="2522800" y="2757425"/>
              <a:ext cx="2804525" cy="1225050"/>
            </a:xfrm>
            <a:custGeom>
              <a:avLst/>
              <a:gdLst/>
              <a:ahLst/>
              <a:cxnLst/>
              <a:rect l="l" t="t" r="r" b="b"/>
              <a:pathLst>
                <a:path w="112181" h="49002" fill="none" extrusionOk="0">
                  <a:moveTo>
                    <a:pt x="1" y="16212"/>
                  </a:moveTo>
                  <a:lnTo>
                    <a:pt x="53239" y="0"/>
                  </a:lnTo>
                  <a:lnTo>
                    <a:pt x="112181" y="30355"/>
                  </a:lnTo>
                  <a:lnTo>
                    <a:pt x="57142" y="49002"/>
                  </a:lnTo>
                  <a:close/>
                </a:path>
              </a:pathLst>
            </a:custGeom>
            <a:noFill/>
            <a:ln w="20850" cap="rnd" cmpd="sng">
              <a:solidFill>
                <a:srgbClr val="FEDB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1" name="Google Shape;1911;p42"/>
            <p:cNvSpPr/>
            <p:nvPr/>
          </p:nvSpPr>
          <p:spPr>
            <a:xfrm>
              <a:off x="3867100" y="3849025"/>
              <a:ext cx="1426050" cy="406150"/>
            </a:xfrm>
            <a:custGeom>
              <a:avLst/>
              <a:gdLst/>
              <a:ahLst/>
              <a:cxnLst/>
              <a:rect l="l" t="t" r="r" b="b"/>
              <a:pathLst>
                <a:path w="57042" h="16246" extrusionOk="0">
                  <a:moveTo>
                    <a:pt x="57041" y="1"/>
                  </a:moveTo>
                  <a:lnTo>
                    <a:pt x="49869" y="1935"/>
                  </a:lnTo>
                  <a:lnTo>
                    <a:pt x="42731" y="3904"/>
                  </a:lnTo>
                  <a:lnTo>
                    <a:pt x="28454" y="7940"/>
                  </a:lnTo>
                  <a:lnTo>
                    <a:pt x="14211" y="12009"/>
                  </a:lnTo>
                  <a:cubicBezTo>
                    <a:pt x="9474" y="13410"/>
                    <a:pt x="4737" y="14811"/>
                    <a:pt x="0" y="16246"/>
                  </a:cubicBezTo>
                  <a:cubicBezTo>
                    <a:pt x="4771" y="14978"/>
                    <a:pt x="9541" y="13644"/>
                    <a:pt x="14311" y="12343"/>
                  </a:cubicBezTo>
                  <a:lnTo>
                    <a:pt x="28588" y="8340"/>
                  </a:lnTo>
                  <a:lnTo>
                    <a:pt x="42831" y="4237"/>
                  </a:lnTo>
                  <a:lnTo>
                    <a:pt x="49936" y="2136"/>
                  </a:lnTo>
                  <a:lnTo>
                    <a:pt x="57041" y="1"/>
                  </a:lnTo>
                  <a:close/>
                </a:path>
              </a:pathLst>
            </a:custGeom>
            <a:solidFill>
              <a:srgbClr val="1C2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2" name="Google Shape;1912;p42"/>
            <p:cNvSpPr/>
            <p:nvPr/>
          </p:nvSpPr>
          <p:spPr>
            <a:xfrm>
              <a:off x="4095600" y="3849025"/>
              <a:ext cx="1426050" cy="406150"/>
            </a:xfrm>
            <a:custGeom>
              <a:avLst/>
              <a:gdLst/>
              <a:ahLst/>
              <a:cxnLst/>
              <a:rect l="l" t="t" r="r" b="b"/>
              <a:pathLst>
                <a:path w="57042" h="16246" extrusionOk="0">
                  <a:moveTo>
                    <a:pt x="57041" y="1"/>
                  </a:moveTo>
                  <a:lnTo>
                    <a:pt x="49869" y="1935"/>
                  </a:lnTo>
                  <a:lnTo>
                    <a:pt x="42731" y="3904"/>
                  </a:lnTo>
                  <a:lnTo>
                    <a:pt x="28454" y="7940"/>
                  </a:lnTo>
                  <a:lnTo>
                    <a:pt x="14210" y="12009"/>
                  </a:lnTo>
                  <a:cubicBezTo>
                    <a:pt x="9474" y="13410"/>
                    <a:pt x="4704" y="14811"/>
                    <a:pt x="0" y="16246"/>
                  </a:cubicBezTo>
                  <a:cubicBezTo>
                    <a:pt x="4770" y="14978"/>
                    <a:pt x="9540" y="13644"/>
                    <a:pt x="14277" y="12343"/>
                  </a:cubicBezTo>
                  <a:lnTo>
                    <a:pt x="28554" y="8340"/>
                  </a:lnTo>
                  <a:lnTo>
                    <a:pt x="42798" y="4237"/>
                  </a:lnTo>
                  <a:lnTo>
                    <a:pt x="49936" y="2136"/>
                  </a:lnTo>
                  <a:lnTo>
                    <a:pt x="57041" y="1"/>
                  </a:lnTo>
                  <a:close/>
                </a:path>
              </a:pathLst>
            </a:custGeom>
            <a:solidFill>
              <a:srgbClr val="1C2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3" name="Google Shape;1913;p42"/>
            <p:cNvSpPr/>
            <p:nvPr/>
          </p:nvSpPr>
          <p:spPr>
            <a:xfrm>
              <a:off x="4318250" y="4022500"/>
              <a:ext cx="849800" cy="241850"/>
            </a:xfrm>
            <a:custGeom>
              <a:avLst/>
              <a:gdLst/>
              <a:ahLst/>
              <a:cxnLst/>
              <a:rect l="l" t="t" r="r" b="b"/>
              <a:pathLst>
                <a:path w="33992" h="9674" extrusionOk="0">
                  <a:moveTo>
                    <a:pt x="33992" y="0"/>
                  </a:moveTo>
                  <a:cubicBezTo>
                    <a:pt x="32557" y="367"/>
                    <a:pt x="31123" y="734"/>
                    <a:pt x="29722" y="1134"/>
                  </a:cubicBezTo>
                  <a:lnTo>
                    <a:pt x="25452" y="2268"/>
                  </a:lnTo>
                  <a:lnTo>
                    <a:pt x="16946" y="4637"/>
                  </a:lnTo>
                  <a:lnTo>
                    <a:pt x="8473" y="7105"/>
                  </a:lnTo>
                  <a:cubicBezTo>
                    <a:pt x="5638" y="7939"/>
                    <a:pt x="2836" y="8773"/>
                    <a:pt x="1" y="9674"/>
                  </a:cubicBezTo>
                  <a:cubicBezTo>
                    <a:pt x="2869" y="8940"/>
                    <a:pt x="5705" y="8173"/>
                    <a:pt x="8540" y="7405"/>
                  </a:cubicBezTo>
                  <a:lnTo>
                    <a:pt x="17046" y="5037"/>
                  </a:lnTo>
                  <a:lnTo>
                    <a:pt x="25552" y="2569"/>
                  </a:lnTo>
                  <a:lnTo>
                    <a:pt x="29755" y="1301"/>
                  </a:lnTo>
                  <a:cubicBezTo>
                    <a:pt x="31190" y="867"/>
                    <a:pt x="32591" y="467"/>
                    <a:pt x="33992" y="0"/>
                  </a:cubicBezTo>
                  <a:close/>
                </a:path>
              </a:pathLst>
            </a:custGeom>
            <a:solidFill>
              <a:srgbClr val="1C2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4" name="Google Shape;1914;p42"/>
            <p:cNvSpPr/>
            <p:nvPr/>
          </p:nvSpPr>
          <p:spPr>
            <a:xfrm>
              <a:off x="4658500" y="3708100"/>
              <a:ext cx="849800" cy="241850"/>
            </a:xfrm>
            <a:custGeom>
              <a:avLst/>
              <a:gdLst/>
              <a:ahLst/>
              <a:cxnLst/>
              <a:rect l="l" t="t" r="r" b="b"/>
              <a:pathLst>
                <a:path w="33992" h="9674" extrusionOk="0">
                  <a:moveTo>
                    <a:pt x="33991" y="0"/>
                  </a:moveTo>
                  <a:lnTo>
                    <a:pt x="33991" y="0"/>
                  </a:lnTo>
                  <a:cubicBezTo>
                    <a:pt x="32557" y="367"/>
                    <a:pt x="31123" y="768"/>
                    <a:pt x="29722" y="1135"/>
                  </a:cubicBezTo>
                  <a:lnTo>
                    <a:pt x="25452" y="2269"/>
                  </a:lnTo>
                  <a:lnTo>
                    <a:pt x="16946" y="4637"/>
                  </a:lnTo>
                  <a:lnTo>
                    <a:pt x="8473" y="7105"/>
                  </a:lnTo>
                  <a:cubicBezTo>
                    <a:pt x="5638" y="7939"/>
                    <a:pt x="2836" y="8773"/>
                    <a:pt x="0" y="9674"/>
                  </a:cubicBezTo>
                  <a:cubicBezTo>
                    <a:pt x="2869" y="8940"/>
                    <a:pt x="5704" y="8173"/>
                    <a:pt x="8540" y="7406"/>
                  </a:cubicBezTo>
                  <a:lnTo>
                    <a:pt x="17046" y="5037"/>
                  </a:lnTo>
                  <a:lnTo>
                    <a:pt x="25552" y="2569"/>
                  </a:lnTo>
                  <a:lnTo>
                    <a:pt x="29755" y="1301"/>
                  </a:lnTo>
                  <a:cubicBezTo>
                    <a:pt x="31189" y="868"/>
                    <a:pt x="32590" y="467"/>
                    <a:pt x="33991" y="0"/>
                  </a:cubicBezTo>
                  <a:close/>
                </a:path>
              </a:pathLst>
            </a:custGeom>
            <a:solidFill>
              <a:srgbClr val="1C2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5" name="Google Shape;1915;p42"/>
            <p:cNvSpPr/>
            <p:nvPr/>
          </p:nvSpPr>
          <p:spPr>
            <a:xfrm>
              <a:off x="3838750" y="4343550"/>
              <a:ext cx="203500" cy="58400"/>
            </a:xfrm>
            <a:custGeom>
              <a:avLst/>
              <a:gdLst/>
              <a:ahLst/>
              <a:cxnLst/>
              <a:rect l="l" t="t" r="r" b="b"/>
              <a:pathLst>
                <a:path w="8140" h="2336" extrusionOk="0">
                  <a:moveTo>
                    <a:pt x="8139" y="1"/>
                  </a:moveTo>
                  <a:lnTo>
                    <a:pt x="8139" y="1"/>
                  </a:lnTo>
                  <a:cubicBezTo>
                    <a:pt x="6738" y="234"/>
                    <a:pt x="5371" y="601"/>
                    <a:pt x="4003" y="968"/>
                  </a:cubicBezTo>
                  <a:cubicBezTo>
                    <a:pt x="2669" y="1368"/>
                    <a:pt x="1301" y="1768"/>
                    <a:pt x="0" y="2336"/>
                  </a:cubicBezTo>
                  <a:cubicBezTo>
                    <a:pt x="1401" y="2102"/>
                    <a:pt x="2769" y="1735"/>
                    <a:pt x="4137" y="1368"/>
                  </a:cubicBezTo>
                  <a:cubicBezTo>
                    <a:pt x="5504" y="968"/>
                    <a:pt x="6839" y="568"/>
                    <a:pt x="8139" y="1"/>
                  </a:cubicBezTo>
                  <a:close/>
                </a:path>
              </a:pathLst>
            </a:custGeom>
            <a:solidFill>
              <a:srgbClr val="1C2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6" name="Google Shape;1916;p42"/>
            <p:cNvSpPr/>
            <p:nvPr/>
          </p:nvSpPr>
          <p:spPr>
            <a:xfrm>
              <a:off x="4234850" y="2939225"/>
              <a:ext cx="1232575" cy="863975"/>
            </a:xfrm>
            <a:custGeom>
              <a:avLst/>
              <a:gdLst/>
              <a:ahLst/>
              <a:cxnLst/>
              <a:rect l="l" t="t" r="r" b="b"/>
              <a:pathLst>
                <a:path w="49303" h="34559" extrusionOk="0">
                  <a:moveTo>
                    <a:pt x="48102" y="0"/>
                  </a:moveTo>
                  <a:lnTo>
                    <a:pt x="3937" y="22783"/>
                  </a:lnTo>
                  <a:cubicBezTo>
                    <a:pt x="3937" y="22783"/>
                    <a:pt x="1" y="33491"/>
                    <a:pt x="7440" y="34558"/>
                  </a:cubicBezTo>
                  <a:lnTo>
                    <a:pt x="49303" y="11341"/>
                  </a:lnTo>
                  <a:lnTo>
                    <a:pt x="48102" y="0"/>
                  </a:ln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7" name="Google Shape;1917;p42"/>
            <p:cNvSpPr/>
            <p:nvPr/>
          </p:nvSpPr>
          <p:spPr>
            <a:xfrm>
              <a:off x="4349100" y="3306150"/>
              <a:ext cx="537925" cy="292725"/>
            </a:xfrm>
            <a:custGeom>
              <a:avLst/>
              <a:gdLst/>
              <a:ahLst/>
              <a:cxnLst/>
              <a:rect l="l" t="t" r="r" b="b"/>
              <a:pathLst>
                <a:path w="21517" h="11709" extrusionOk="0">
                  <a:moveTo>
                    <a:pt x="21516" y="0"/>
                  </a:moveTo>
                  <a:lnTo>
                    <a:pt x="21516" y="0"/>
                  </a:lnTo>
                  <a:cubicBezTo>
                    <a:pt x="20616" y="434"/>
                    <a:pt x="19715" y="901"/>
                    <a:pt x="18781" y="1368"/>
                  </a:cubicBezTo>
                  <a:lnTo>
                    <a:pt x="16079" y="2802"/>
                  </a:lnTo>
                  <a:cubicBezTo>
                    <a:pt x="14278" y="3736"/>
                    <a:pt x="12476" y="4704"/>
                    <a:pt x="10675" y="5671"/>
                  </a:cubicBezTo>
                  <a:cubicBezTo>
                    <a:pt x="8874" y="6672"/>
                    <a:pt x="7106" y="7639"/>
                    <a:pt x="5305" y="8640"/>
                  </a:cubicBezTo>
                  <a:cubicBezTo>
                    <a:pt x="3537" y="9640"/>
                    <a:pt x="1769" y="10674"/>
                    <a:pt x="1" y="11709"/>
                  </a:cubicBezTo>
                  <a:cubicBezTo>
                    <a:pt x="1836" y="10808"/>
                    <a:pt x="3670" y="9874"/>
                    <a:pt x="5471" y="8907"/>
                  </a:cubicBezTo>
                  <a:cubicBezTo>
                    <a:pt x="7273" y="7973"/>
                    <a:pt x="9074" y="7005"/>
                    <a:pt x="10875" y="6038"/>
                  </a:cubicBezTo>
                  <a:cubicBezTo>
                    <a:pt x="12643" y="5037"/>
                    <a:pt x="14445" y="4070"/>
                    <a:pt x="16212" y="3069"/>
                  </a:cubicBezTo>
                  <a:lnTo>
                    <a:pt x="18881" y="1568"/>
                  </a:lnTo>
                  <a:cubicBezTo>
                    <a:pt x="19748" y="1034"/>
                    <a:pt x="20649" y="534"/>
                    <a:pt x="21516" y="0"/>
                  </a:cubicBezTo>
                  <a:close/>
                </a:path>
              </a:pathLst>
            </a:custGeom>
            <a:solidFill>
              <a:srgbClr val="1C2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8" name="Google Shape;1918;p42"/>
            <p:cNvSpPr/>
            <p:nvPr/>
          </p:nvSpPr>
          <p:spPr>
            <a:xfrm>
              <a:off x="4646825" y="3225250"/>
              <a:ext cx="537075" cy="292725"/>
            </a:xfrm>
            <a:custGeom>
              <a:avLst/>
              <a:gdLst/>
              <a:ahLst/>
              <a:cxnLst/>
              <a:rect l="l" t="t" r="r" b="b"/>
              <a:pathLst>
                <a:path w="21483" h="11709" extrusionOk="0">
                  <a:moveTo>
                    <a:pt x="21482" y="1"/>
                  </a:moveTo>
                  <a:cubicBezTo>
                    <a:pt x="20582" y="434"/>
                    <a:pt x="19681" y="901"/>
                    <a:pt x="18747" y="1368"/>
                  </a:cubicBezTo>
                  <a:lnTo>
                    <a:pt x="16045" y="2769"/>
                  </a:lnTo>
                  <a:cubicBezTo>
                    <a:pt x="14244" y="3737"/>
                    <a:pt x="12443" y="4704"/>
                    <a:pt x="10641" y="5671"/>
                  </a:cubicBezTo>
                  <a:cubicBezTo>
                    <a:pt x="8840" y="6639"/>
                    <a:pt x="7072" y="7639"/>
                    <a:pt x="5271" y="8640"/>
                  </a:cubicBezTo>
                  <a:cubicBezTo>
                    <a:pt x="3503" y="9641"/>
                    <a:pt x="1735" y="10641"/>
                    <a:pt x="0" y="11709"/>
                  </a:cubicBezTo>
                  <a:cubicBezTo>
                    <a:pt x="1802" y="10808"/>
                    <a:pt x="3636" y="9874"/>
                    <a:pt x="5438" y="8907"/>
                  </a:cubicBezTo>
                  <a:cubicBezTo>
                    <a:pt x="7239" y="7973"/>
                    <a:pt x="9040" y="6972"/>
                    <a:pt x="10841" y="6038"/>
                  </a:cubicBezTo>
                  <a:cubicBezTo>
                    <a:pt x="12609" y="5037"/>
                    <a:pt x="14411" y="4070"/>
                    <a:pt x="16179" y="3069"/>
                  </a:cubicBezTo>
                  <a:lnTo>
                    <a:pt x="18847" y="1535"/>
                  </a:lnTo>
                  <a:cubicBezTo>
                    <a:pt x="19748" y="1035"/>
                    <a:pt x="20615" y="534"/>
                    <a:pt x="21482" y="1"/>
                  </a:cubicBezTo>
                  <a:close/>
                </a:path>
              </a:pathLst>
            </a:custGeom>
            <a:solidFill>
              <a:srgbClr val="1C2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9" name="Google Shape;1919;p42"/>
            <p:cNvSpPr/>
            <p:nvPr/>
          </p:nvSpPr>
          <p:spPr>
            <a:xfrm>
              <a:off x="5116325" y="3020950"/>
              <a:ext cx="313575" cy="170975"/>
            </a:xfrm>
            <a:custGeom>
              <a:avLst/>
              <a:gdLst/>
              <a:ahLst/>
              <a:cxnLst/>
              <a:rect l="l" t="t" r="r" b="b"/>
              <a:pathLst>
                <a:path w="12543" h="6839" extrusionOk="0">
                  <a:moveTo>
                    <a:pt x="12543" y="0"/>
                  </a:moveTo>
                  <a:lnTo>
                    <a:pt x="12543" y="0"/>
                  </a:lnTo>
                  <a:cubicBezTo>
                    <a:pt x="11976" y="234"/>
                    <a:pt x="11475" y="500"/>
                    <a:pt x="10908" y="767"/>
                  </a:cubicBezTo>
                  <a:lnTo>
                    <a:pt x="9340" y="1568"/>
                  </a:lnTo>
                  <a:cubicBezTo>
                    <a:pt x="8273" y="2102"/>
                    <a:pt x="7206" y="2669"/>
                    <a:pt x="6172" y="3236"/>
                  </a:cubicBezTo>
                  <a:cubicBezTo>
                    <a:pt x="5137" y="3803"/>
                    <a:pt x="4070" y="4370"/>
                    <a:pt x="3069" y="4970"/>
                  </a:cubicBezTo>
                  <a:cubicBezTo>
                    <a:pt x="2035" y="5571"/>
                    <a:pt x="1001" y="6171"/>
                    <a:pt x="0" y="6838"/>
                  </a:cubicBezTo>
                  <a:cubicBezTo>
                    <a:pt x="1101" y="6338"/>
                    <a:pt x="2135" y="5804"/>
                    <a:pt x="3203" y="5270"/>
                  </a:cubicBezTo>
                  <a:cubicBezTo>
                    <a:pt x="4270" y="4737"/>
                    <a:pt x="5304" y="4170"/>
                    <a:pt x="6372" y="3603"/>
                  </a:cubicBezTo>
                  <a:cubicBezTo>
                    <a:pt x="7406" y="3036"/>
                    <a:pt x="8440" y="2435"/>
                    <a:pt x="9474" y="1835"/>
                  </a:cubicBezTo>
                  <a:lnTo>
                    <a:pt x="11008" y="934"/>
                  </a:lnTo>
                  <a:cubicBezTo>
                    <a:pt x="11509" y="634"/>
                    <a:pt x="12042" y="334"/>
                    <a:pt x="12543" y="0"/>
                  </a:cubicBezTo>
                  <a:close/>
                </a:path>
              </a:pathLst>
            </a:custGeom>
            <a:solidFill>
              <a:srgbClr val="1C2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0" name="Google Shape;1920;p42"/>
            <p:cNvSpPr/>
            <p:nvPr/>
          </p:nvSpPr>
          <p:spPr>
            <a:xfrm>
              <a:off x="5151350" y="3139350"/>
              <a:ext cx="312750" cy="170975"/>
            </a:xfrm>
            <a:custGeom>
              <a:avLst/>
              <a:gdLst/>
              <a:ahLst/>
              <a:cxnLst/>
              <a:rect l="l" t="t" r="r" b="b"/>
              <a:pathLst>
                <a:path w="12510" h="6839" extrusionOk="0">
                  <a:moveTo>
                    <a:pt x="12509" y="1"/>
                  </a:moveTo>
                  <a:lnTo>
                    <a:pt x="12509" y="1"/>
                  </a:lnTo>
                  <a:cubicBezTo>
                    <a:pt x="11976" y="268"/>
                    <a:pt x="11442" y="534"/>
                    <a:pt x="10908" y="768"/>
                  </a:cubicBezTo>
                  <a:lnTo>
                    <a:pt x="9307" y="1569"/>
                  </a:lnTo>
                  <a:cubicBezTo>
                    <a:pt x="8240" y="2102"/>
                    <a:pt x="7206" y="2669"/>
                    <a:pt x="6138" y="3236"/>
                  </a:cubicBezTo>
                  <a:cubicBezTo>
                    <a:pt x="5104" y="3803"/>
                    <a:pt x="4070" y="4404"/>
                    <a:pt x="3036" y="5004"/>
                  </a:cubicBezTo>
                  <a:cubicBezTo>
                    <a:pt x="2002" y="5605"/>
                    <a:pt x="1001" y="6205"/>
                    <a:pt x="0" y="6839"/>
                  </a:cubicBezTo>
                  <a:cubicBezTo>
                    <a:pt x="1068" y="6339"/>
                    <a:pt x="2135" y="5805"/>
                    <a:pt x="3203" y="5271"/>
                  </a:cubicBezTo>
                  <a:cubicBezTo>
                    <a:pt x="4270" y="4737"/>
                    <a:pt x="5304" y="4170"/>
                    <a:pt x="6338" y="3603"/>
                  </a:cubicBezTo>
                  <a:cubicBezTo>
                    <a:pt x="7406" y="3036"/>
                    <a:pt x="8440" y="2469"/>
                    <a:pt x="9474" y="1869"/>
                  </a:cubicBezTo>
                  <a:lnTo>
                    <a:pt x="11008" y="968"/>
                  </a:lnTo>
                  <a:cubicBezTo>
                    <a:pt x="11509" y="635"/>
                    <a:pt x="12009" y="334"/>
                    <a:pt x="12509" y="1"/>
                  </a:cubicBezTo>
                  <a:close/>
                </a:path>
              </a:pathLst>
            </a:custGeom>
            <a:solidFill>
              <a:srgbClr val="1C2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1" name="Google Shape;1921;p42"/>
            <p:cNvSpPr/>
            <p:nvPr/>
          </p:nvSpPr>
          <p:spPr>
            <a:xfrm>
              <a:off x="4489200" y="3388700"/>
              <a:ext cx="537925" cy="292725"/>
            </a:xfrm>
            <a:custGeom>
              <a:avLst/>
              <a:gdLst/>
              <a:ahLst/>
              <a:cxnLst/>
              <a:rect l="l" t="t" r="r" b="b"/>
              <a:pathLst>
                <a:path w="21517" h="11709" extrusionOk="0">
                  <a:moveTo>
                    <a:pt x="21516" y="1"/>
                  </a:moveTo>
                  <a:cubicBezTo>
                    <a:pt x="20582" y="434"/>
                    <a:pt x="19682" y="901"/>
                    <a:pt x="18748" y="1368"/>
                  </a:cubicBezTo>
                  <a:lnTo>
                    <a:pt x="16046" y="2769"/>
                  </a:lnTo>
                  <a:cubicBezTo>
                    <a:pt x="14244" y="3737"/>
                    <a:pt x="12443" y="4704"/>
                    <a:pt x="10642" y="5671"/>
                  </a:cubicBezTo>
                  <a:cubicBezTo>
                    <a:pt x="8874" y="6639"/>
                    <a:pt x="7073" y="7639"/>
                    <a:pt x="5305" y="8640"/>
                  </a:cubicBezTo>
                  <a:cubicBezTo>
                    <a:pt x="3503" y="9641"/>
                    <a:pt x="1735" y="10642"/>
                    <a:pt x="1" y="11709"/>
                  </a:cubicBezTo>
                  <a:cubicBezTo>
                    <a:pt x="1836" y="10808"/>
                    <a:pt x="3637" y="9874"/>
                    <a:pt x="5438" y="8907"/>
                  </a:cubicBezTo>
                  <a:cubicBezTo>
                    <a:pt x="7239" y="7973"/>
                    <a:pt x="9041" y="7006"/>
                    <a:pt x="10842" y="6038"/>
                  </a:cubicBezTo>
                  <a:cubicBezTo>
                    <a:pt x="12643" y="5037"/>
                    <a:pt x="14411" y="4070"/>
                    <a:pt x="16212" y="3069"/>
                  </a:cubicBezTo>
                  <a:lnTo>
                    <a:pt x="18848" y="1535"/>
                  </a:lnTo>
                  <a:cubicBezTo>
                    <a:pt x="19748" y="1035"/>
                    <a:pt x="20616" y="534"/>
                    <a:pt x="21516" y="1"/>
                  </a:cubicBezTo>
                  <a:close/>
                </a:path>
              </a:pathLst>
            </a:custGeom>
            <a:solidFill>
              <a:srgbClr val="1C2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2" name="Google Shape;1922;p42"/>
            <p:cNvSpPr/>
            <p:nvPr/>
          </p:nvSpPr>
          <p:spPr>
            <a:xfrm>
              <a:off x="4234850" y="2939225"/>
              <a:ext cx="1232575" cy="863975"/>
            </a:xfrm>
            <a:custGeom>
              <a:avLst/>
              <a:gdLst/>
              <a:ahLst/>
              <a:cxnLst/>
              <a:rect l="l" t="t" r="r" b="b"/>
              <a:pathLst>
                <a:path w="49303" h="34559" extrusionOk="0">
                  <a:moveTo>
                    <a:pt x="48102" y="0"/>
                  </a:moveTo>
                  <a:lnTo>
                    <a:pt x="3937" y="22783"/>
                  </a:lnTo>
                  <a:cubicBezTo>
                    <a:pt x="3937" y="22783"/>
                    <a:pt x="1" y="33491"/>
                    <a:pt x="7440" y="34558"/>
                  </a:cubicBezTo>
                  <a:lnTo>
                    <a:pt x="49303" y="11341"/>
                  </a:lnTo>
                  <a:lnTo>
                    <a:pt x="48936" y="8139"/>
                  </a:lnTo>
                  <a:lnTo>
                    <a:pt x="15545" y="27086"/>
                  </a:lnTo>
                  <a:cubicBezTo>
                    <a:pt x="15545" y="27086"/>
                    <a:pt x="12485" y="29127"/>
                    <a:pt x="10458" y="29127"/>
                  </a:cubicBezTo>
                  <a:cubicBezTo>
                    <a:pt x="9792" y="29127"/>
                    <a:pt x="9238" y="28906"/>
                    <a:pt x="8941" y="28320"/>
                  </a:cubicBezTo>
                  <a:cubicBezTo>
                    <a:pt x="7740" y="25919"/>
                    <a:pt x="12210" y="23584"/>
                    <a:pt x="12210" y="23584"/>
                  </a:cubicBezTo>
                  <a:lnTo>
                    <a:pt x="48436" y="3169"/>
                  </a:lnTo>
                  <a:lnTo>
                    <a:pt x="48102" y="0"/>
                  </a:ln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3" name="Google Shape;1923;p42"/>
            <p:cNvSpPr/>
            <p:nvPr/>
          </p:nvSpPr>
          <p:spPr>
            <a:xfrm>
              <a:off x="1862325" y="2689025"/>
              <a:ext cx="2596050" cy="1160025"/>
            </a:xfrm>
            <a:custGeom>
              <a:avLst/>
              <a:gdLst/>
              <a:ahLst/>
              <a:cxnLst/>
              <a:rect l="l" t="t" r="r" b="b"/>
              <a:pathLst>
                <a:path w="103842" h="46401" extrusionOk="0">
                  <a:moveTo>
                    <a:pt x="11009" y="1"/>
                  </a:moveTo>
                  <a:cubicBezTo>
                    <a:pt x="1" y="7740"/>
                    <a:pt x="4938" y="17747"/>
                    <a:pt x="4938" y="17747"/>
                  </a:cubicBezTo>
                  <a:lnTo>
                    <a:pt x="103842" y="46401"/>
                  </a:lnTo>
                  <a:cubicBezTo>
                    <a:pt x="94035" y="35660"/>
                    <a:pt x="103842" y="27721"/>
                    <a:pt x="103842" y="27721"/>
                  </a:cubicBezTo>
                  <a:lnTo>
                    <a:pt x="11009" y="1"/>
                  </a:lnTo>
                  <a:close/>
                </a:path>
              </a:pathLst>
            </a:custGeom>
            <a:solidFill>
              <a:srgbClr val="253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4" name="Google Shape;1924;p42"/>
            <p:cNvSpPr/>
            <p:nvPr/>
          </p:nvSpPr>
          <p:spPr>
            <a:xfrm>
              <a:off x="2805500" y="2931700"/>
              <a:ext cx="242700" cy="472025"/>
            </a:xfrm>
            <a:custGeom>
              <a:avLst/>
              <a:gdLst/>
              <a:ahLst/>
              <a:cxnLst/>
              <a:rect l="l" t="t" r="r" b="b"/>
              <a:pathLst>
                <a:path w="9708" h="18881" extrusionOk="0">
                  <a:moveTo>
                    <a:pt x="5805" y="1"/>
                  </a:moveTo>
                  <a:cubicBezTo>
                    <a:pt x="3136" y="2536"/>
                    <a:pt x="1268" y="5872"/>
                    <a:pt x="568" y="9441"/>
                  </a:cubicBezTo>
                  <a:cubicBezTo>
                    <a:pt x="1" y="12210"/>
                    <a:pt x="168" y="15078"/>
                    <a:pt x="901" y="17814"/>
                  </a:cubicBezTo>
                  <a:lnTo>
                    <a:pt x="4637" y="18881"/>
                  </a:lnTo>
                  <a:cubicBezTo>
                    <a:pt x="4037" y="16513"/>
                    <a:pt x="3870" y="14044"/>
                    <a:pt x="4237" y="11642"/>
                  </a:cubicBezTo>
                  <a:cubicBezTo>
                    <a:pt x="4838" y="7673"/>
                    <a:pt x="6806" y="3937"/>
                    <a:pt x="9708" y="1168"/>
                  </a:cubicBezTo>
                  <a:lnTo>
                    <a:pt x="5805" y="1"/>
                  </a:ln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5" name="Google Shape;1925;p42"/>
            <p:cNvSpPr/>
            <p:nvPr/>
          </p:nvSpPr>
          <p:spPr>
            <a:xfrm>
              <a:off x="2275975" y="2784925"/>
              <a:ext cx="271050" cy="462875"/>
            </a:xfrm>
            <a:custGeom>
              <a:avLst/>
              <a:gdLst/>
              <a:ahLst/>
              <a:cxnLst/>
              <a:rect l="l" t="t" r="r" b="b"/>
              <a:pathLst>
                <a:path w="10842" h="18515" extrusionOk="0">
                  <a:moveTo>
                    <a:pt x="7339" y="1"/>
                  </a:moveTo>
                  <a:cubicBezTo>
                    <a:pt x="4336" y="1902"/>
                    <a:pt x="2102" y="5071"/>
                    <a:pt x="1034" y="8507"/>
                  </a:cubicBezTo>
                  <a:cubicBezTo>
                    <a:pt x="167" y="11376"/>
                    <a:pt x="0" y="14378"/>
                    <a:pt x="334" y="17380"/>
                  </a:cubicBezTo>
                  <a:lnTo>
                    <a:pt x="4303" y="18514"/>
                  </a:lnTo>
                  <a:cubicBezTo>
                    <a:pt x="4003" y="15779"/>
                    <a:pt x="4103" y="13010"/>
                    <a:pt x="4803" y="10342"/>
                  </a:cubicBezTo>
                  <a:cubicBezTo>
                    <a:pt x="5704" y="6672"/>
                    <a:pt x="7839" y="3237"/>
                    <a:pt x="10841" y="1035"/>
                  </a:cubicBezTo>
                  <a:lnTo>
                    <a:pt x="7339" y="1"/>
                  </a:ln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6" name="Google Shape;1926;p42"/>
            <p:cNvSpPr/>
            <p:nvPr/>
          </p:nvSpPr>
          <p:spPr>
            <a:xfrm>
              <a:off x="3942975" y="3261100"/>
              <a:ext cx="198500" cy="477050"/>
            </a:xfrm>
            <a:custGeom>
              <a:avLst/>
              <a:gdLst/>
              <a:ahLst/>
              <a:cxnLst/>
              <a:rect l="l" t="t" r="r" b="b"/>
              <a:pathLst>
                <a:path w="7940" h="19082" extrusionOk="0">
                  <a:moveTo>
                    <a:pt x="4371" y="1"/>
                  </a:moveTo>
                  <a:cubicBezTo>
                    <a:pt x="3437" y="801"/>
                    <a:pt x="2770" y="1902"/>
                    <a:pt x="2269" y="3036"/>
                  </a:cubicBezTo>
                  <a:cubicBezTo>
                    <a:pt x="101" y="7740"/>
                    <a:pt x="1" y="13277"/>
                    <a:pt x="1869" y="18081"/>
                  </a:cubicBezTo>
                  <a:lnTo>
                    <a:pt x="5338" y="19081"/>
                  </a:lnTo>
                  <a:cubicBezTo>
                    <a:pt x="4104" y="16079"/>
                    <a:pt x="3704" y="12710"/>
                    <a:pt x="4204" y="9508"/>
                  </a:cubicBezTo>
                  <a:cubicBezTo>
                    <a:pt x="4671" y="6405"/>
                    <a:pt x="5972" y="3470"/>
                    <a:pt x="7940" y="1035"/>
                  </a:cubicBezTo>
                  <a:lnTo>
                    <a:pt x="4371" y="1"/>
                  </a:ln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7" name="Google Shape;1927;p42"/>
            <p:cNvSpPr/>
            <p:nvPr/>
          </p:nvSpPr>
          <p:spPr>
            <a:xfrm>
              <a:off x="3422625" y="3116000"/>
              <a:ext cx="244350" cy="466200"/>
            </a:xfrm>
            <a:custGeom>
              <a:avLst/>
              <a:gdLst/>
              <a:ahLst/>
              <a:cxnLst/>
              <a:rect l="l" t="t" r="r" b="b"/>
              <a:pathLst>
                <a:path w="9774" h="18648" extrusionOk="0">
                  <a:moveTo>
                    <a:pt x="5838" y="1"/>
                  </a:moveTo>
                  <a:cubicBezTo>
                    <a:pt x="3736" y="2202"/>
                    <a:pt x="2102" y="4904"/>
                    <a:pt x="1168" y="7806"/>
                  </a:cubicBezTo>
                  <a:cubicBezTo>
                    <a:pt x="200" y="10942"/>
                    <a:pt x="0" y="14278"/>
                    <a:pt x="601" y="17480"/>
                  </a:cubicBezTo>
                  <a:lnTo>
                    <a:pt x="4603" y="18647"/>
                  </a:lnTo>
                  <a:cubicBezTo>
                    <a:pt x="3136" y="12943"/>
                    <a:pt x="4637" y="6439"/>
                    <a:pt x="8740" y="2169"/>
                  </a:cubicBezTo>
                  <a:cubicBezTo>
                    <a:pt x="9073" y="1835"/>
                    <a:pt x="9407" y="1502"/>
                    <a:pt x="9774" y="1168"/>
                  </a:cubicBezTo>
                  <a:lnTo>
                    <a:pt x="5838" y="1"/>
                  </a:ln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8" name="Google Shape;1928;p42"/>
            <p:cNvSpPr/>
            <p:nvPr/>
          </p:nvSpPr>
          <p:spPr>
            <a:xfrm>
              <a:off x="2854700" y="2943375"/>
              <a:ext cx="193500" cy="460350"/>
            </a:xfrm>
            <a:custGeom>
              <a:avLst/>
              <a:gdLst/>
              <a:ahLst/>
              <a:cxnLst/>
              <a:rect l="l" t="t" r="r" b="b"/>
              <a:pathLst>
                <a:path w="7740" h="18414" extrusionOk="0">
                  <a:moveTo>
                    <a:pt x="5405" y="1"/>
                  </a:moveTo>
                  <a:cubicBezTo>
                    <a:pt x="3270" y="2269"/>
                    <a:pt x="1735" y="5171"/>
                    <a:pt x="968" y="8207"/>
                  </a:cubicBezTo>
                  <a:cubicBezTo>
                    <a:pt x="134" y="11309"/>
                    <a:pt x="1" y="14511"/>
                    <a:pt x="301" y="17713"/>
                  </a:cubicBezTo>
                  <a:lnTo>
                    <a:pt x="2669" y="18414"/>
                  </a:lnTo>
                  <a:cubicBezTo>
                    <a:pt x="2069" y="16046"/>
                    <a:pt x="1902" y="13577"/>
                    <a:pt x="2269" y="11175"/>
                  </a:cubicBezTo>
                  <a:cubicBezTo>
                    <a:pt x="2870" y="7206"/>
                    <a:pt x="4838" y="3470"/>
                    <a:pt x="7740" y="701"/>
                  </a:cubicBezTo>
                  <a:lnTo>
                    <a:pt x="5405" y="1"/>
                  </a:ln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9" name="Google Shape;1929;p42"/>
            <p:cNvSpPr/>
            <p:nvPr/>
          </p:nvSpPr>
          <p:spPr>
            <a:xfrm>
              <a:off x="2333500" y="2795775"/>
              <a:ext cx="213525" cy="452025"/>
            </a:xfrm>
            <a:custGeom>
              <a:avLst/>
              <a:gdLst/>
              <a:ahLst/>
              <a:cxnLst/>
              <a:rect l="l" t="t" r="r" b="b"/>
              <a:pathLst>
                <a:path w="8541" h="18081" extrusionOk="0">
                  <a:moveTo>
                    <a:pt x="6505" y="1"/>
                  </a:moveTo>
                  <a:cubicBezTo>
                    <a:pt x="4037" y="2002"/>
                    <a:pt x="2236" y="4871"/>
                    <a:pt x="1235" y="7906"/>
                  </a:cubicBezTo>
                  <a:cubicBezTo>
                    <a:pt x="234" y="11008"/>
                    <a:pt x="1" y="14277"/>
                    <a:pt x="167" y="17546"/>
                  </a:cubicBezTo>
                  <a:lnTo>
                    <a:pt x="2002" y="18080"/>
                  </a:lnTo>
                  <a:cubicBezTo>
                    <a:pt x="1702" y="15345"/>
                    <a:pt x="1802" y="12576"/>
                    <a:pt x="2502" y="9908"/>
                  </a:cubicBezTo>
                  <a:cubicBezTo>
                    <a:pt x="3403" y="6238"/>
                    <a:pt x="5538" y="2803"/>
                    <a:pt x="8540" y="601"/>
                  </a:cubicBezTo>
                  <a:lnTo>
                    <a:pt x="6505" y="1"/>
                  </a:ln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0" name="Google Shape;1930;p42"/>
            <p:cNvSpPr/>
            <p:nvPr/>
          </p:nvSpPr>
          <p:spPr>
            <a:xfrm>
              <a:off x="3994700" y="3271950"/>
              <a:ext cx="146775" cy="466200"/>
            </a:xfrm>
            <a:custGeom>
              <a:avLst/>
              <a:gdLst/>
              <a:ahLst/>
              <a:cxnLst/>
              <a:rect l="l" t="t" r="r" b="b"/>
              <a:pathLst>
                <a:path w="5871" h="18648" extrusionOk="0">
                  <a:moveTo>
                    <a:pt x="3769" y="1"/>
                  </a:moveTo>
                  <a:cubicBezTo>
                    <a:pt x="2368" y="2169"/>
                    <a:pt x="1334" y="4604"/>
                    <a:pt x="767" y="7139"/>
                  </a:cubicBezTo>
                  <a:cubicBezTo>
                    <a:pt x="0" y="10742"/>
                    <a:pt x="167" y="14511"/>
                    <a:pt x="1201" y="18047"/>
                  </a:cubicBezTo>
                  <a:lnTo>
                    <a:pt x="3269" y="18647"/>
                  </a:lnTo>
                  <a:cubicBezTo>
                    <a:pt x="2035" y="15645"/>
                    <a:pt x="1635" y="12276"/>
                    <a:pt x="2135" y="9074"/>
                  </a:cubicBezTo>
                  <a:cubicBezTo>
                    <a:pt x="2602" y="5971"/>
                    <a:pt x="3903" y="3036"/>
                    <a:pt x="5871" y="601"/>
                  </a:cubicBezTo>
                  <a:lnTo>
                    <a:pt x="3769" y="1"/>
                  </a:ln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1" name="Google Shape;1931;p42"/>
            <p:cNvSpPr/>
            <p:nvPr/>
          </p:nvSpPr>
          <p:spPr>
            <a:xfrm>
              <a:off x="3467650" y="3121850"/>
              <a:ext cx="199325" cy="460350"/>
            </a:xfrm>
            <a:custGeom>
              <a:avLst/>
              <a:gdLst/>
              <a:ahLst/>
              <a:cxnLst/>
              <a:rect l="l" t="t" r="r" b="b"/>
              <a:pathLst>
                <a:path w="7973" h="18414" extrusionOk="0">
                  <a:moveTo>
                    <a:pt x="4804" y="0"/>
                  </a:moveTo>
                  <a:cubicBezTo>
                    <a:pt x="3336" y="2035"/>
                    <a:pt x="2202" y="4303"/>
                    <a:pt x="1435" y="6672"/>
                  </a:cubicBezTo>
                  <a:cubicBezTo>
                    <a:pt x="301" y="10241"/>
                    <a:pt x="0" y="14044"/>
                    <a:pt x="534" y="17746"/>
                  </a:cubicBezTo>
                  <a:lnTo>
                    <a:pt x="2802" y="18413"/>
                  </a:lnTo>
                  <a:cubicBezTo>
                    <a:pt x="1335" y="12709"/>
                    <a:pt x="2836" y="6205"/>
                    <a:pt x="6939" y="1935"/>
                  </a:cubicBezTo>
                  <a:cubicBezTo>
                    <a:pt x="7272" y="1601"/>
                    <a:pt x="7606" y="1268"/>
                    <a:pt x="7973" y="934"/>
                  </a:cubicBezTo>
                  <a:lnTo>
                    <a:pt x="4804" y="0"/>
                  </a:ln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2" name="Google Shape;1932;p42"/>
            <p:cNvSpPr/>
            <p:nvPr/>
          </p:nvSpPr>
          <p:spPr>
            <a:xfrm>
              <a:off x="2137525" y="2249550"/>
              <a:ext cx="3369925" cy="1132500"/>
            </a:xfrm>
            <a:custGeom>
              <a:avLst/>
              <a:gdLst/>
              <a:ahLst/>
              <a:cxnLst/>
              <a:rect l="l" t="t" r="r" b="b"/>
              <a:pathLst>
                <a:path w="134797" h="45300" extrusionOk="0">
                  <a:moveTo>
                    <a:pt x="47168" y="1"/>
                  </a:moveTo>
                  <a:lnTo>
                    <a:pt x="1" y="17580"/>
                  </a:lnTo>
                  <a:lnTo>
                    <a:pt x="92834" y="45300"/>
                  </a:lnTo>
                  <a:lnTo>
                    <a:pt x="134797" y="23384"/>
                  </a:lnTo>
                  <a:lnTo>
                    <a:pt x="47168" y="1"/>
                  </a:lnTo>
                  <a:close/>
                </a:path>
              </a:pathLst>
            </a:custGeom>
            <a:solidFill>
              <a:srgbClr val="344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3" name="Google Shape;1933;p42"/>
            <p:cNvSpPr/>
            <p:nvPr/>
          </p:nvSpPr>
          <p:spPr>
            <a:xfrm>
              <a:off x="2351850" y="2334625"/>
              <a:ext cx="2936300" cy="963200"/>
            </a:xfrm>
            <a:custGeom>
              <a:avLst/>
              <a:gdLst/>
              <a:ahLst/>
              <a:cxnLst/>
              <a:rect l="l" t="t" r="r" b="b"/>
              <a:pathLst>
                <a:path w="117452" h="38528" fill="none" extrusionOk="0">
                  <a:moveTo>
                    <a:pt x="1" y="14043"/>
                  </a:moveTo>
                  <a:lnTo>
                    <a:pt x="37361" y="0"/>
                  </a:lnTo>
                  <a:lnTo>
                    <a:pt x="117451" y="20048"/>
                  </a:lnTo>
                  <a:lnTo>
                    <a:pt x="81926" y="38528"/>
                  </a:lnTo>
                  <a:close/>
                </a:path>
              </a:pathLst>
            </a:custGeom>
            <a:noFill/>
            <a:ln w="20850" cap="rnd" cmpd="sng">
              <a:solidFill>
                <a:srgbClr val="FEDB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4" name="Google Shape;1934;p42"/>
            <p:cNvSpPr/>
            <p:nvPr/>
          </p:nvSpPr>
          <p:spPr>
            <a:xfrm>
              <a:off x="4420825" y="3169375"/>
              <a:ext cx="1141675" cy="679675"/>
            </a:xfrm>
            <a:custGeom>
              <a:avLst/>
              <a:gdLst/>
              <a:ahLst/>
              <a:cxnLst/>
              <a:rect l="l" t="t" r="r" b="b"/>
              <a:pathLst>
                <a:path w="45667" h="27187" extrusionOk="0">
                  <a:moveTo>
                    <a:pt x="45667" y="1"/>
                  </a:moveTo>
                  <a:lnTo>
                    <a:pt x="1" y="25352"/>
                  </a:lnTo>
                  <a:lnTo>
                    <a:pt x="1502" y="27187"/>
                  </a:lnTo>
                  <a:lnTo>
                    <a:pt x="45667" y="2135"/>
                  </a:lnTo>
                  <a:lnTo>
                    <a:pt x="45667" y="1"/>
                  </a:lnTo>
                  <a:close/>
                </a:path>
              </a:pathLst>
            </a:custGeom>
            <a:solidFill>
              <a:srgbClr val="1C2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5" name="Google Shape;1935;p42"/>
            <p:cNvSpPr/>
            <p:nvPr/>
          </p:nvSpPr>
          <p:spPr>
            <a:xfrm>
              <a:off x="4374950" y="2834150"/>
              <a:ext cx="1132500" cy="658825"/>
            </a:xfrm>
            <a:custGeom>
              <a:avLst/>
              <a:gdLst/>
              <a:ahLst/>
              <a:cxnLst/>
              <a:rect l="l" t="t" r="r" b="b"/>
              <a:pathLst>
                <a:path w="45300" h="26353" extrusionOk="0">
                  <a:moveTo>
                    <a:pt x="45300" y="0"/>
                  </a:moveTo>
                  <a:cubicBezTo>
                    <a:pt x="45300" y="0"/>
                    <a:pt x="13878" y="16145"/>
                    <a:pt x="3337" y="21482"/>
                  </a:cubicBezTo>
                  <a:cubicBezTo>
                    <a:pt x="1002" y="22683"/>
                    <a:pt x="1" y="26352"/>
                    <a:pt x="1" y="26352"/>
                  </a:cubicBezTo>
                  <a:lnTo>
                    <a:pt x="45300" y="2735"/>
                  </a:lnTo>
                  <a:lnTo>
                    <a:pt x="45300" y="0"/>
                  </a:lnTo>
                  <a:close/>
                </a:path>
              </a:pathLst>
            </a:custGeom>
            <a:solidFill>
              <a:srgbClr val="1C2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6" name="Google Shape;1936;p42"/>
            <p:cNvSpPr/>
            <p:nvPr/>
          </p:nvSpPr>
          <p:spPr>
            <a:xfrm>
              <a:off x="1930725" y="2888350"/>
              <a:ext cx="2527650" cy="960700"/>
            </a:xfrm>
            <a:custGeom>
              <a:avLst/>
              <a:gdLst/>
              <a:ahLst/>
              <a:cxnLst/>
              <a:rect l="l" t="t" r="r" b="b"/>
              <a:pathLst>
                <a:path w="101106" h="38428" extrusionOk="0">
                  <a:moveTo>
                    <a:pt x="1835" y="0"/>
                  </a:moveTo>
                  <a:cubicBezTo>
                    <a:pt x="0" y="5304"/>
                    <a:pt x="2202" y="9774"/>
                    <a:pt x="2202" y="9774"/>
                  </a:cubicBezTo>
                  <a:lnTo>
                    <a:pt x="101106" y="38428"/>
                  </a:lnTo>
                  <a:cubicBezTo>
                    <a:pt x="98037" y="35092"/>
                    <a:pt x="96903" y="32023"/>
                    <a:pt x="96769" y="29388"/>
                  </a:cubicBezTo>
                  <a:lnTo>
                    <a:pt x="1835" y="0"/>
                  </a:lnTo>
                  <a:close/>
                </a:path>
              </a:pathLst>
            </a:custGeom>
            <a:solidFill>
              <a:srgbClr val="253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7" name="Google Shape;1937;p42"/>
            <p:cNvSpPr/>
            <p:nvPr/>
          </p:nvSpPr>
          <p:spPr>
            <a:xfrm>
              <a:off x="3520175" y="2353800"/>
              <a:ext cx="1933075" cy="952375"/>
            </a:xfrm>
            <a:custGeom>
              <a:avLst/>
              <a:gdLst/>
              <a:ahLst/>
              <a:cxnLst/>
              <a:rect l="l" t="t" r="r" b="b"/>
              <a:pathLst>
                <a:path w="77323" h="38095" extrusionOk="0">
                  <a:moveTo>
                    <a:pt x="77323" y="0"/>
                  </a:moveTo>
                  <a:lnTo>
                    <a:pt x="10508" y="18380"/>
                  </a:lnTo>
                  <a:cubicBezTo>
                    <a:pt x="10508" y="18380"/>
                    <a:pt x="1" y="22283"/>
                    <a:pt x="168" y="27987"/>
                  </a:cubicBezTo>
                  <a:cubicBezTo>
                    <a:pt x="368" y="33724"/>
                    <a:pt x="3036" y="38094"/>
                    <a:pt x="3036" y="38094"/>
                  </a:cubicBezTo>
                  <a:lnTo>
                    <a:pt x="77323" y="15978"/>
                  </a:lnTo>
                  <a:lnTo>
                    <a:pt x="77323" y="0"/>
                  </a:ln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8" name="Google Shape;1938;p42"/>
            <p:cNvSpPr/>
            <p:nvPr/>
          </p:nvSpPr>
          <p:spPr>
            <a:xfrm>
              <a:off x="3520175" y="2353800"/>
              <a:ext cx="1933075" cy="952375"/>
            </a:xfrm>
            <a:custGeom>
              <a:avLst/>
              <a:gdLst/>
              <a:ahLst/>
              <a:cxnLst/>
              <a:rect l="l" t="t" r="r" b="b"/>
              <a:pathLst>
                <a:path w="77323" h="38095" extrusionOk="0">
                  <a:moveTo>
                    <a:pt x="77323" y="0"/>
                  </a:moveTo>
                  <a:lnTo>
                    <a:pt x="10508" y="18380"/>
                  </a:lnTo>
                  <a:cubicBezTo>
                    <a:pt x="10508" y="18380"/>
                    <a:pt x="1" y="22283"/>
                    <a:pt x="168" y="27987"/>
                  </a:cubicBezTo>
                  <a:cubicBezTo>
                    <a:pt x="368" y="33724"/>
                    <a:pt x="3036" y="38094"/>
                    <a:pt x="3036" y="38094"/>
                  </a:cubicBezTo>
                  <a:lnTo>
                    <a:pt x="77323" y="15978"/>
                  </a:lnTo>
                  <a:lnTo>
                    <a:pt x="77323" y="13010"/>
                  </a:lnTo>
                  <a:lnTo>
                    <a:pt x="11909" y="32557"/>
                  </a:lnTo>
                  <a:cubicBezTo>
                    <a:pt x="11763" y="32606"/>
                    <a:pt x="11616" y="32637"/>
                    <a:pt x="11483" y="32637"/>
                  </a:cubicBezTo>
                  <a:cubicBezTo>
                    <a:pt x="11434" y="32637"/>
                    <a:pt x="11387" y="32633"/>
                    <a:pt x="11342" y="32624"/>
                  </a:cubicBezTo>
                  <a:cubicBezTo>
                    <a:pt x="7073" y="32257"/>
                    <a:pt x="8140" y="27820"/>
                    <a:pt x="9141" y="25218"/>
                  </a:cubicBezTo>
                  <a:cubicBezTo>
                    <a:pt x="9608" y="24051"/>
                    <a:pt x="10542" y="23184"/>
                    <a:pt x="11743" y="22817"/>
                  </a:cubicBezTo>
                  <a:lnTo>
                    <a:pt x="77323" y="3269"/>
                  </a:lnTo>
                  <a:lnTo>
                    <a:pt x="77323" y="0"/>
                  </a:ln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9" name="Google Shape;1939;p42"/>
            <p:cNvSpPr/>
            <p:nvPr/>
          </p:nvSpPr>
          <p:spPr>
            <a:xfrm>
              <a:off x="2507800" y="1449825"/>
              <a:ext cx="3054700" cy="1363500"/>
            </a:xfrm>
            <a:custGeom>
              <a:avLst/>
              <a:gdLst/>
              <a:ahLst/>
              <a:cxnLst/>
              <a:rect l="l" t="t" r="r" b="b"/>
              <a:pathLst>
                <a:path w="122188" h="54540" extrusionOk="0">
                  <a:moveTo>
                    <a:pt x="57108" y="0"/>
                  </a:moveTo>
                  <a:lnTo>
                    <a:pt x="0" y="17479"/>
                  </a:lnTo>
                  <a:lnTo>
                    <a:pt x="51003" y="54539"/>
                  </a:lnTo>
                  <a:lnTo>
                    <a:pt x="122188" y="34958"/>
                  </a:lnTo>
                  <a:lnTo>
                    <a:pt x="57108" y="0"/>
                  </a:lnTo>
                  <a:close/>
                </a:path>
              </a:pathLst>
            </a:custGeom>
            <a:solidFill>
              <a:srgbClr val="344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0" name="Google Shape;1940;p42"/>
            <p:cNvSpPr/>
            <p:nvPr/>
          </p:nvSpPr>
          <p:spPr>
            <a:xfrm>
              <a:off x="2797175" y="1579075"/>
              <a:ext cx="2475950" cy="1104975"/>
            </a:xfrm>
            <a:custGeom>
              <a:avLst/>
              <a:gdLst/>
              <a:ahLst/>
              <a:cxnLst/>
              <a:rect l="l" t="t" r="r" b="b"/>
              <a:pathLst>
                <a:path w="99038" h="44199" extrusionOk="0">
                  <a:moveTo>
                    <a:pt x="46300" y="0"/>
                  </a:moveTo>
                  <a:lnTo>
                    <a:pt x="0" y="14177"/>
                  </a:lnTo>
                  <a:lnTo>
                    <a:pt x="41363" y="44199"/>
                  </a:lnTo>
                  <a:lnTo>
                    <a:pt x="99038" y="28321"/>
                  </a:lnTo>
                  <a:lnTo>
                    <a:pt x="46300" y="0"/>
                  </a:lnTo>
                  <a:close/>
                </a:path>
              </a:pathLst>
            </a:custGeom>
            <a:solidFill>
              <a:srgbClr val="344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1" name="Google Shape;1941;p42"/>
            <p:cNvSpPr/>
            <p:nvPr/>
          </p:nvSpPr>
          <p:spPr>
            <a:xfrm>
              <a:off x="3006475" y="1672475"/>
              <a:ext cx="2057325" cy="918175"/>
            </a:xfrm>
            <a:custGeom>
              <a:avLst/>
              <a:gdLst/>
              <a:ahLst/>
              <a:cxnLst/>
              <a:rect l="l" t="t" r="r" b="b"/>
              <a:pathLst>
                <a:path w="82293" h="36727" fill="none" extrusionOk="0">
                  <a:moveTo>
                    <a:pt x="82293" y="23551"/>
                  </a:moveTo>
                  <a:lnTo>
                    <a:pt x="38462" y="0"/>
                  </a:lnTo>
                  <a:lnTo>
                    <a:pt x="1" y="11776"/>
                  </a:lnTo>
                  <a:lnTo>
                    <a:pt x="34359" y="36727"/>
                  </a:lnTo>
                  <a:close/>
                </a:path>
              </a:pathLst>
            </a:custGeom>
            <a:noFill/>
            <a:ln w="20850" cap="rnd" cmpd="sng">
              <a:solidFill>
                <a:srgbClr val="FEDB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2" name="Google Shape;1942;p42"/>
            <p:cNvSpPr/>
            <p:nvPr/>
          </p:nvSpPr>
          <p:spPr>
            <a:xfrm>
              <a:off x="2187575" y="1886800"/>
              <a:ext cx="1595325" cy="1476900"/>
            </a:xfrm>
            <a:custGeom>
              <a:avLst/>
              <a:gdLst/>
              <a:ahLst/>
              <a:cxnLst/>
              <a:rect l="l" t="t" r="r" b="b"/>
              <a:pathLst>
                <a:path w="63813" h="59076" extrusionOk="0">
                  <a:moveTo>
                    <a:pt x="12809" y="0"/>
                  </a:moveTo>
                  <a:cubicBezTo>
                    <a:pt x="12809" y="0"/>
                    <a:pt x="1535" y="2369"/>
                    <a:pt x="167" y="15278"/>
                  </a:cubicBezTo>
                  <a:cubicBezTo>
                    <a:pt x="0" y="16812"/>
                    <a:pt x="701" y="18313"/>
                    <a:pt x="1968" y="19247"/>
                  </a:cubicBezTo>
                  <a:lnTo>
                    <a:pt x="57174" y="59076"/>
                  </a:lnTo>
                  <a:cubicBezTo>
                    <a:pt x="57174" y="59076"/>
                    <a:pt x="51437" y="48335"/>
                    <a:pt x="63812" y="37060"/>
                  </a:cubicBezTo>
                  <a:lnTo>
                    <a:pt x="12809" y="0"/>
                  </a:lnTo>
                  <a:close/>
                </a:path>
              </a:pathLst>
            </a:custGeom>
            <a:solidFill>
              <a:srgbClr val="253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3" name="Google Shape;1943;p42"/>
            <p:cNvSpPr/>
            <p:nvPr/>
          </p:nvSpPr>
          <p:spPr>
            <a:xfrm>
              <a:off x="3596075" y="2744075"/>
              <a:ext cx="1888025" cy="619625"/>
            </a:xfrm>
            <a:custGeom>
              <a:avLst/>
              <a:gdLst/>
              <a:ahLst/>
              <a:cxnLst/>
              <a:rect l="l" t="t" r="r" b="b"/>
              <a:pathLst>
                <a:path w="75521" h="24785" extrusionOk="0">
                  <a:moveTo>
                    <a:pt x="75521" y="0"/>
                  </a:moveTo>
                  <a:lnTo>
                    <a:pt x="0" y="22483"/>
                  </a:lnTo>
                  <a:lnTo>
                    <a:pt x="834" y="24785"/>
                  </a:lnTo>
                  <a:lnTo>
                    <a:pt x="75521" y="1668"/>
                  </a:lnTo>
                  <a:lnTo>
                    <a:pt x="75521" y="0"/>
                  </a:lnTo>
                  <a:close/>
                </a:path>
              </a:pathLst>
            </a:custGeom>
            <a:solidFill>
              <a:srgbClr val="1C2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4" name="Google Shape;1944;p42"/>
            <p:cNvSpPr/>
            <p:nvPr/>
          </p:nvSpPr>
          <p:spPr>
            <a:xfrm>
              <a:off x="3671950" y="2561450"/>
              <a:ext cx="1391850" cy="388625"/>
            </a:xfrm>
            <a:custGeom>
              <a:avLst/>
              <a:gdLst/>
              <a:ahLst/>
              <a:cxnLst/>
              <a:rect l="l" t="t" r="r" b="b"/>
              <a:pathLst>
                <a:path w="55674" h="15545" extrusionOk="0">
                  <a:moveTo>
                    <a:pt x="55674" y="0"/>
                  </a:moveTo>
                  <a:lnTo>
                    <a:pt x="48669" y="1868"/>
                  </a:lnTo>
                  <a:lnTo>
                    <a:pt x="41697" y="3736"/>
                  </a:lnTo>
                  <a:lnTo>
                    <a:pt x="27787" y="7572"/>
                  </a:lnTo>
                  <a:lnTo>
                    <a:pt x="13877" y="11508"/>
                  </a:lnTo>
                  <a:cubicBezTo>
                    <a:pt x="9241" y="12843"/>
                    <a:pt x="4604" y="14144"/>
                    <a:pt x="1" y="15545"/>
                  </a:cubicBezTo>
                  <a:cubicBezTo>
                    <a:pt x="4671" y="14310"/>
                    <a:pt x="9308" y="13076"/>
                    <a:pt x="13944" y="11809"/>
                  </a:cubicBezTo>
                  <a:lnTo>
                    <a:pt x="27887" y="7973"/>
                  </a:lnTo>
                  <a:lnTo>
                    <a:pt x="41797" y="4036"/>
                  </a:lnTo>
                  <a:lnTo>
                    <a:pt x="48736" y="2068"/>
                  </a:lnTo>
                  <a:lnTo>
                    <a:pt x="55674" y="0"/>
                  </a:lnTo>
                  <a:close/>
                </a:path>
              </a:pathLst>
            </a:custGeom>
            <a:solidFill>
              <a:srgbClr val="1C2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5" name="Google Shape;1945;p42"/>
            <p:cNvSpPr/>
            <p:nvPr/>
          </p:nvSpPr>
          <p:spPr>
            <a:xfrm>
              <a:off x="3596900" y="2834150"/>
              <a:ext cx="1391850" cy="388625"/>
            </a:xfrm>
            <a:custGeom>
              <a:avLst/>
              <a:gdLst/>
              <a:ahLst/>
              <a:cxnLst/>
              <a:rect l="l" t="t" r="r" b="b"/>
              <a:pathLst>
                <a:path w="55674" h="15545" extrusionOk="0">
                  <a:moveTo>
                    <a:pt x="55674" y="0"/>
                  </a:moveTo>
                  <a:lnTo>
                    <a:pt x="48702" y="1868"/>
                  </a:lnTo>
                  <a:lnTo>
                    <a:pt x="41731" y="3736"/>
                  </a:lnTo>
                  <a:lnTo>
                    <a:pt x="27787" y="7572"/>
                  </a:lnTo>
                  <a:lnTo>
                    <a:pt x="13877" y="11508"/>
                  </a:lnTo>
                  <a:cubicBezTo>
                    <a:pt x="9241" y="12843"/>
                    <a:pt x="4637" y="14177"/>
                    <a:pt x="1" y="15544"/>
                  </a:cubicBezTo>
                  <a:cubicBezTo>
                    <a:pt x="4671" y="14344"/>
                    <a:pt x="9307" y="13076"/>
                    <a:pt x="13977" y="11808"/>
                  </a:cubicBezTo>
                  <a:lnTo>
                    <a:pt x="27887" y="7972"/>
                  </a:lnTo>
                  <a:lnTo>
                    <a:pt x="41797" y="4036"/>
                  </a:lnTo>
                  <a:lnTo>
                    <a:pt x="48736" y="2068"/>
                  </a:lnTo>
                  <a:lnTo>
                    <a:pt x="55674" y="0"/>
                  </a:lnTo>
                  <a:close/>
                </a:path>
              </a:pathLst>
            </a:custGeom>
            <a:solidFill>
              <a:srgbClr val="1C2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6" name="Google Shape;1946;p42"/>
            <p:cNvSpPr/>
            <p:nvPr/>
          </p:nvSpPr>
          <p:spPr>
            <a:xfrm>
              <a:off x="4062250" y="2524750"/>
              <a:ext cx="1391000" cy="388625"/>
            </a:xfrm>
            <a:custGeom>
              <a:avLst/>
              <a:gdLst/>
              <a:ahLst/>
              <a:cxnLst/>
              <a:rect l="l" t="t" r="r" b="b"/>
              <a:pathLst>
                <a:path w="55640" h="15545" extrusionOk="0">
                  <a:moveTo>
                    <a:pt x="55640" y="0"/>
                  </a:moveTo>
                  <a:lnTo>
                    <a:pt x="48668" y="1868"/>
                  </a:lnTo>
                  <a:lnTo>
                    <a:pt x="41696" y="3736"/>
                  </a:lnTo>
                  <a:lnTo>
                    <a:pt x="27753" y="7573"/>
                  </a:lnTo>
                  <a:lnTo>
                    <a:pt x="13877" y="11509"/>
                  </a:lnTo>
                  <a:cubicBezTo>
                    <a:pt x="9240" y="12843"/>
                    <a:pt x="4603" y="14177"/>
                    <a:pt x="0" y="15545"/>
                  </a:cubicBezTo>
                  <a:cubicBezTo>
                    <a:pt x="4637" y="14344"/>
                    <a:pt x="9307" y="13077"/>
                    <a:pt x="13943" y="11809"/>
                  </a:cubicBezTo>
                  <a:lnTo>
                    <a:pt x="27887" y="7973"/>
                  </a:lnTo>
                  <a:lnTo>
                    <a:pt x="41797" y="4037"/>
                  </a:lnTo>
                  <a:lnTo>
                    <a:pt x="48735" y="2069"/>
                  </a:lnTo>
                  <a:lnTo>
                    <a:pt x="55640" y="0"/>
                  </a:lnTo>
                  <a:close/>
                </a:path>
              </a:pathLst>
            </a:custGeom>
            <a:solidFill>
              <a:srgbClr val="1C2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7" name="Google Shape;1947;p42"/>
            <p:cNvSpPr/>
            <p:nvPr/>
          </p:nvSpPr>
          <p:spPr>
            <a:xfrm>
              <a:off x="3916300" y="2647325"/>
              <a:ext cx="1391025" cy="387825"/>
            </a:xfrm>
            <a:custGeom>
              <a:avLst/>
              <a:gdLst/>
              <a:ahLst/>
              <a:cxnLst/>
              <a:rect l="l" t="t" r="r" b="b"/>
              <a:pathLst>
                <a:path w="55641" h="15513" extrusionOk="0">
                  <a:moveTo>
                    <a:pt x="55640" y="1"/>
                  </a:moveTo>
                  <a:lnTo>
                    <a:pt x="48669" y="1836"/>
                  </a:lnTo>
                  <a:lnTo>
                    <a:pt x="41697" y="3704"/>
                  </a:lnTo>
                  <a:lnTo>
                    <a:pt x="27754" y="7540"/>
                  </a:lnTo>
                  <a:lnTo>
                    <a:pt x="13877" y="11476"/>
                  </a:lnTo>
                  <a:cubicBezTo>
                    <a:pt x="9240" y="12810"/>
                    <a:pt x="4604" y="14144"/>
                    <a:pt x="1" y="15512"/>
                  </a:cubicBezTo>
                  <a:cubicBezTo>
                    <a:pt x="4671" y="14311"/>
                    <a:pt x="9307" y="13044"/>
                    <a:pt x="13944" y="11776"/>
                  </a:cubicBezTo>
                  <a:lnTo>
                    <a:pt x="27887" y="7940"/>
                  </a:lnTo>
                  <a:lnTo>
                    <a:pt x="41797" y="4037"/>
                  </a:lnTo>
                  <a:lnTo>
                    <a:pt x="48735" y="2036"/>
                  </a:lnTo>
                  <a:lnTo>
                    <a:pt x="55640" y="1"/>
                  </a:lnTo>
                  <a:close/>
                </a:path>
              </a:pathLst>
            </a:custGeom>
            <a:solidFill>
              <a:srgbClr val="1C2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8" name="Google Shape;1948;p42"/>
            <p:cNvSpPr/>
            <p:nvPr/>
          </p:nvSpPr>
          <p:spPr>
            <a:xfrm>
              <a:off x="2507800" y="1861775"/>
              <a:ext cx="1365150" cy="951550"/>
            </a:xfrm>
            <a:custGeom>
              <a:avLst/>
              <a:gdLst/>
              <a:ahLst/>
              <a:cxnLst/>
              <a:rect l="l" t="t" r="r" b="b"/>
              <a:pathLst>
                <a:path w="54606" h="38062" extrusionOk="0">
                  <a:moveTo>
                    <a:pt x="3303" y="0"/>
                  </a:moveTo>
                  <a:lnTo>
                    <a:pt x="0" y="1001"/>
                  </a:lnTo>
                  <a:lnTo>
                    <a:pt x="51003" y="38061"/>
                  </a:lnTo>
                  <a:lnTo>
                    <a:pt x="54606" y="37094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344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9" name="Google Shape;1949;p42"/>
            <p:cNvSpPr/>
            <p:nvPr/>
          </p:nvSpPr>
          <p:spPr>
            <a:xfrm>
              <a:off x="2443575" y="2036900"/>
              <a:ext cx="334450" cy="542925"/>
            </a:xfrm>
            <a:custGeom>
              <a:avLst/>
              <a:gdLst/>
              <a:ahLst/>
              <a:cxnLst/>
              <a:rect l="l" t="t" r="r" b="b"/>
              <a:pathLst>
                <a:path w="13378" h="21717" extrusionOk="0">
                  <a:moveTo>
                    <a:pt x="10842" y="1"/>
                  </a:moveTo>
                  <a:cubicBezTo>
                    <a:pt x="9374" y="701"/>
                    <a:pt x="7973" y="1535"/>
                    <a:pt x="6772" y="2636"/>
                  </a:cubicBezTo>
                  <a:cubicBezTo>
                    <a:pt x="4771" y="4404"/>
                    <a:pt x="3403" y="6739"/>
                    <a:pt x="2369" y="9174"/>
                  </a:cubicBezTo>
                  <a:cubicBezTo>
                    <a:pt x="1002" y="12343"/>
                    <a:pt x="134" y="15745"/>
                    <a:pt x="1" y="19214"/>
                  </a:cubicBezTo>
                  <a:lnTo>
                    <a:pt x="3503" y="21716"/>
                  </a:lnTo>
                  <a:cubicBezTo>
                    <a:pt x="3003" y="16279"/>
                    <a:pt x="5071" y="10675"/>
                    <a:pt x="8507" y="6338"/>
                  </a:cubicBezTo>
                  <a:cubicBezTo>
                    <a:pt x="9841" y="4604"/>
                    <a:pt x="11509" y="3003"/>
                    <a:pt x="13377" y="1835"/>
                  </a:cubicBezTo>
                  <a:lnTo>
                    <a:pt x="10842" y="1"/>
                  </a:ln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0" name="Google Shape;1950;p42"/>
            <p:cNvSpPr/>
            <p:nvPr/>
          </p:nvSpPr>
          <p:spPr>
            <a:xfrm>
              <a:off x="2808000" y="2278750"/>
              <a:ext cx="304425" cy="547075"/>
            </a:xfrm>
            <a:custGeom>
              <a:avLst/>
              <a:gdLst/>
              <a:ahLst/>
              <a:cxnLst/>
              <a:rect l="l" t="t" r="r" b="b"/>
              <a:pathLst>
                <a:path w="12177" h="21883" extrusionOk="0">
                  <a:moveTo>
                    <a:pt x="9541" y="0"/>
                  </a:moveTo>
                  <a:cubicBezTo>
                    <a:pt x="6506" y="2202"/>
                    <a:pt x="4070" y="5337"/>
                    <a:pt x="2503" y="8806"/>
                  </a:cubicBezTo>
                  <a:cubicBezTo>
                    <a:pt x="902" y="12309"/>
                    <a:pt x="168" y="16145"/>
                    <a:pt x="1" y="20014"/>
                  </a:cubicBezTo>
                  <a:lnTo>
                    <a:pt x="2536" y="21882"/>
                  </a:lnTo>
                  <a:cubicBezTo>
                    <a:pt x="2536" y="17980"/>
                    <a:pt x="3237" y="14110"/>
                    <a:pt x="4871" y="10574"/>
                  </a:cubicBezTo>
                  <a:cubicBezTo>
                    <a:pt x="6472" y="7105"/>
                    <a:pt x="9007" y="4003"/>
                    <a:pt x="12176" y="1901"/>
                  </a:cubicBezTo>
                  <a:lnTo>
                    <a:pt x="9541" y="0"/>
                  </a:ln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1" name="Google Shape;1951;p42"/>
            <p:cNvSpPr/>
            <p:nvPr/>
          </p:nvSpPr>
          <p:spPr>
            <a:xfrm>
              <a:off x="3183275" y="2550600"/>
              <a:ext cx="310250" cy="545425"/>
            </a:xfrm>
            <a:custGeom>
              <a:avLst/>
              <a:gdLst/>
              <a:ahLst/>
              <a:cxnLst/>
              <a:rect l="l" t="t" r="r" b="b"/>
              <a:pathLst>
                <a:path w="12410" h="21817" extrusionOk="0">
                  <a:moveTo>
                    <a:pt x="9507" y="1"/>
                  </a:moveTo>
                  <a:cubicBezTo>
                    <a:pt x="7906" y="935"/>
                    <a:pt x="6439" y="2069"/>
                    <a:pt x="5171" y="3470"/>
                  </a:cubicBezTo>
                  <a:cubicBezTo>
                    <a:pt x="2636" y="6238"/>
                    <a:pt x="1135" y="9841"/>
                    <a:pt x="468" y="13544"/>
                  </a:cubicBezTo>
                  <a:cubicBezTo>
                    <a:pt x="101" y="15678"/>
                    <a:pt x="1" y="17880"/>
                    <a:pt x="67" y="20048"/>
                  </a:cubicBezTo>
                  <a:lnTo>
                    <a:pt x="2536" y="21816"/>
                  </a:lnTo>
                  <a:cubicBezTo>
                    <a:pt x="2236" y="17947"/>
                    <a:pt x="2969" y="13977"/>
                    <a:pt x="4737" y="10508"/>
                  </a:cubicBezTo>
                  <a:cubicBezTo>
                    <a:pt x="6472" y="7072"/>
                    <a:pt x="9174" y="4137"/>
                    <a:pt x="12409" y="2102"/>
                  </a:cubicBezTo>
                  <a:lnTo>
                    <a:pt x="9507" y="1"/>
                  </a:ln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2" name="Google Shape;1952;p42"/>
            <p:cNvSpPr/>
            <p:nvPr/>
          </p:nvSpPr>
          <p:spPr>
            <a:xfrm>
              <a:off x="2481950" y="2055250"/>
              <a:ext cx="296075" cy="524575"/>
            </a:xfrm>
            <a:custGeom>
              <a:avLst/>
              <a:gdLst/>
              <a:ahLst/>
              <a:cxnLst/>
              <a:rect l="l" t="t" r="r" b="b"/>
              <a:pathLst>
                <a:path w="11843" h="20983" extrusionOk="0">
                  <a:moveTo>
                    <a:pt x="10274" y="0"/>
                  </a:moveTo>
                  <a:cubicBezTo>
                    <a:pt x="4403" y="4737"/>
                    <a:pt x="534" y="12009"/>
                    <a:pt x="0" y="19581"/>
                  </a:cubicBezTo>
                  <a:lnTo>
                    <a:pt x="1968" y="20982"/>
                  </a:lnTo>
                  <a:cubicBezTo>
                    <a:pt x="1468" y="15545"/>
                    <a:pt x="3536" y="9941"/>
                    <a:pt x="6972" y="5604"/>
                  </a:cubicBezTo>
                  <a:cubicBezTo>
                    <a:pt x="8306" y="3870"/>
                    <a:pt x="9974" y="2269"/>
                    <a:pt x="11842" y="1101"/>
                  </a:cubicBezTo>
                  <a:lnTo>
                    <a:pt x="10274" y="0"/>
                  </a:ln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3" name="Google Shape;1953;p42"/>
            <p:cNvSpPr/>
            <p:nvPr/>
          </p:nvSpPr>
          <p:spPr>
            <a:xfrm>
              <a:off x="2836375" y="2299600"/>
              <a:ext cx="276050" cy="526225"/>
            </a:xfrm>
            <a:custGeom>
              <a:avLst/>
              <a:gdLst/>
              <a:ahLst/>
              <a:cxnLst/>
              <a:rect l="l" t="t" r="r" b="b"/>
              <a:pathLst>
                <a:path w="11042" h="21049" extrusionOk="0">
                  <a:moveTo>
                    <a:pt x="9574" y="0"/>
                  </a:moveTo>
                  <a:cubicBezTo>
                    <a:pt x="6571" y="2402"/>
                    <a:pt x="4103" y="5471"/>
                    <a:pt x="2435" y="8973"/>
                  </a:cubicBezTo>
                  <a:cubicBezTo>
                    <a:pt x="834" y="12409"/>
                    <a:pt x="0" y="16212"/>
                    <a:pt x="0" y="20014"/>
                  </a:cubicBezTo>
                  <a:lnTo>
                    <a:pt x="1401" y="21048"/>
                  </a:lnTo>
                  <a:cubicBezTo>
                    <a:pt x="1401" y="17146"/>
                    <a:pt x="2102" y="13276"/>
                    <a:pt x="3736" y="9740"/>
                  </a:cubicBezTo>
                  <a:cubicBezTo>
                    <a:pt x="5337" y="6271"/>
                    <a:pt x="7872" y="3169"/>
                    <a:pt x="11041" y="1067"/>
                  </a:cubicBezTo>
                  <a:lnTo>
                    <a:pt x="9574" y="0"/>
                  </a:ln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4" name="Google Shape;1954;p42"/>
            <p:cNvSpPr/>
            <p:nvPr/>
          </p:nvSpPr>
          <p:spPr>
            <a:xfrm>
              <a:off x="3204125" y="2575625"/>
              <a:ext cx="289400" cy="520400"/>
            </a:xfrm>
            <a:custGeom>
              <a:avLst/>
              <a:gdLst/>
              <a:ahLst/>
              <a:cxnLst/>
              <a:rect l="l" t="t" r="r" b="b"/>
              <a:pathLst>
                <a:path w="11576" h="20816" extrusionOk="0">
                  <a:moveTo>
                    <a:pt x="10041" y="0"/>
                  </a:moveTo>
                  <a:cubicBezTo>
                    <a:pt x="9774" y="167"/>
                    <a:pt x="9507" y="334"/>
                    <a:pt x="9240" y="534"/>
                  </a:cubicBezTo>
                  <a:cubicBezTo>
                    <a:pt x="5771" y="2969"/>
                    <a:pt x="3236" y="6605"/>
                    <a:pt x="1768" y="10575"/>
                  </a:cubicBezTo>
                  <a:cubicBezTo>
                    <a:pt x="701" y="13443"/>
                    <a:pt x="167" y="16512"/>
                    <a:pt x="1" y="19581"/>
                  </a:cubicBezTo>
                  <a:lnTo>
                    <a:pt x="1702" y="20815"/>
                  </a:lnTo>
                  <a:cubicBezTo>
                    <a:pt x="1402" y="16946"/>
                    <a:pt x="2135" y="12976"/>
                    <a:pt x="3903" y="9507"/>
                  </a:cubicBezTo>
                  <a:cubicBezTo>
                    <a:pt x="5638" y="6071"/>
                    <a:pt x="8340" y="3136"/>
                    <a:pt x="11575" y="1101"/>
                  </a:cubicBezTo>
                  <a:lnTo>
                    <a:pt x="10041" y="0"/>
                  </a:ln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5" name="Google Shape;1955;p42"/>
            <p:cNvSpPr/>
            <p:nvPr/>
          </p:nvSpPr>
          <p:spPr>
            <a:xfrm>
              <a:off x="2187575" y="2045250"/>
              <a:ext cx="1429375" cy="1318450"/>
            </a:xfrm>
            <a:custGeom>
              <a:avLst/>
              <a:gdLst/>
              <a:ahLst/>
              <a:cxnLst/>
              <a:rect l="l" t="t" r="r" b="b"/>
              <a:pathLst>
                <a:path w="57175" h="52738" extrusionOk="0">
                  <a:moveTo>
                    <a:pt x="3469" y="0"/>
                  </a:moveTo>
                  <a:cubicBezTo>
                    <a:pt x="1868" y="2168"/>
                    <a:pt x="567" y="5070"/>
                    <a:pt x="167" y="8940"/>
                  </a:cubicBezTo>
                  <a:cubicBezTo>
                    <a:pt x="0" y="10474"/>
                    <a:pt x="701" y="11975"/>
                    <a:pt x="1968" y="12909"/>
                  </a:cubicBezTo>
                  <a:lnTo>
                    <a:pt x="57174" y="52738"/>
                  </a:lnTo>
                  <a:cubicBezTo>
                    <a:pt x="57174" y="52738"/>
                    <a:pt x="54572" y="47868"/>
                    <a:pt x="56641" y="41263"/>
                  </a:cubicBezTo>
                  <a:lnTo>
                    <a:pt x="3469" y="0"/>
                  </a:lnTo>
                  <a:close/>
                </a:path>
              </a:pathLst>
            </a:custGeom>
            <a:solidFill>
              <a:srgbClr val="253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6" name="Google Shape;1956;p42"/>
            <p:cNvSpPr/>
            <p:nvPr/>
          </p:nvSpPr>
          <p:spPr>
            <a:xfrm>
              <a:off x="3728675" y="2323775"/>
              <a:ext cx="1833825" cy="544575"/>
            </a:xfrm>
            <a:custGeom>
              <a:avLst/>
              <a:gdLst/>
              <a:ahLst/>
              <a:cxnLst/>
              <a:rect l="l" t="t" r="r" b="b"/>
              <a:pathLst>
                <a:path w="73353" h="21783" extrusionOk="0">
                  <a:moveTo>
                    <a:pt x="73353" y="0"/>
                  </a:moveTo>
                  <a:lnTo>
                    <a:pt x="2168" y="19581"/>
                  </a:lnTo>
                  <a:lnTo>
                    <a:pt x="0" y="21783"/>
                  </a:lnTo>
                  <a:lnTo>
                    <a:pt x="73353" y="1935"/>
                  </a:lnTo>
                  <a:lnTo>
                    <a:pt x="73353" y="0"/>
                  </a:lnTo>
                  <a:close/>
                </a:path>
              </a:pathLst>
            </a:custGeom>
            <a:solidFill>
              <a:srgbClr val="1C2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7" name="Google Shape;1957;p42"/>
            <p:cNvSpPr/>
            <p:nvPr/>
          </p:nvSpPr>
          <p:spPr>
            <a:xfrm>
              <a:off x="1995775" y="3556725"/>
              <a:ext cx="75075" cy="65925"/>
            </a:xfrm>
            <a:custGeom>
              <a:avLst/>
              <a:gdLst/>
              <a:ahLst/>
              <a:cxnLst/>
              <a:rect l="l" t="t" r="r" b="b"/>
              <a:pathLst>
                <a:path w="3003" h="2637" extrusionOk="0">
                  <a:moveTo>
                    <a:pt x="1535" y="0"/>
                  </a:moveTo>
                  <a:cubicBezTo>
                    <a:pt x="1087" y="0"/>
                    <a:pt x="642" y="222"/>
                    <a:pt x="400" y="618"/>
                  </a:cubicBezTo>
                  <a:cubicBezTo>
                    <a:pt x="0" y="1252"/>
                    <a:pt x="200" y="2052"/>
                    <a:pt x="834" y="2453"/>
                  </a:cubicBezTo>
                  <a:cubicBezTo>
                    <a:pt x="1038" y="2578"/>
                    <a:pt x="1266" y="2637"/>
                    <a:pt x="1493" y="2637"/>
                  </a:cubicBezTo>
                  <a:cubicBezTo>
                    <a:pt x="1933" y="2637"/>
                    <a:pt x="2371" y="2415"/>
                    <a:pt x="2635" y="2019"/>
                  </a:cubicBezTo>
                  <a:cubicBezTo>
                    <a:pt x="3002" y="1385"/>
                    <a:pt x="2835" y="585"/>
                    <a:pt x="2202" y="184"/>
                  </a:cubicBezTo>
                  <a:cubicBezTo>
                    <a:pt x="1997" y="60"/>
                    <a:pt x="1766" y="0"/>
                    <a:pt x="1535" y="0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8" name="Google Shape;1958;p42"/>
            <p:cNvSpPr/>
            <p:nvPr/>
          </p:nvSpPr>
          <p:spPr>
            <a:xfrm>
              <a:off x="2009950" y="3569075"/>
              <a:ext cx="47550" cy="41250"/>
            </a:xfrm>
            <a:custGeom>
              <a:avLst/>
              <a:gdLst/>
              <a:ahLst/>
              <a:cxnLst/>
              <a:rect l="l" t="t" r="r" b="b"/>
              <a:pathLst>
                <a:path w="1902" h="1650" extrusionOk="0">
                  <a:moveTo>
                    <a:pt x="941" y="0"/>
                  </a:moveTo>
                  <a:cubicBezTo>
                    <a:pt x="674" y="0"/>
                    <a:pt x="405" y="133"/>
                    <a:pt x="234" y="391"/>
                  </a:cubicBezTo>
                  <a:cubicBezTo>
                    <a:pt x="0" y="791"/>
                    <a:pt x="134" y="1292"/>
                    <a:pt x="500" y="1525"/>
                  </a:cubicBezTo>
                  <a:cubicBezTo>
                    <a:pt x="643" y="1608"/>
                    <a:pt x="798" y="1649"/>
                    <a:pt x="950" y="1649"/>
                  </a:cubicBezTo>
                  <a:cubicBezTo>
                    <a:pt x="1223" y="1649"/>
                    <a:pt x="1484" y="1516"/>
                    <a:pt x="1635" y="1258"/>
                  </a:cubicBezTo>
                  <a:cubicBezTo>
                    <a:pt x="1901" y="858"/>
                    <a:pt x="1768" y="358"/>
                    <a:pt x="1368" y="124"/>
                  </a:cubicBezTo>
                  <a:cubicBezTo>
                    <a:pt x="1237" y="41"/>
                    <a:pt x="1089" y="0"/>
                    <a:pt x="941" y="0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9" name="Google Shape;1959;p42"/>
            <p:cNvSpPr/>
            <p:nvPr/>
          </p:nvSpPr>
          <p:spPr>
            <a:xfrm>
              <a:off x="2034125" y="3558825"/>
              <a:ext cx="36725" cy="56725"/>
            </a:xfrm>
            <a:custGeom>
              <a:avLst/>
              <a:gdLst/>
              <a:ahLst/>
              <a:cxnLst/>
              <a:rect l="l" t="t" r="r" b="b"/>
              <a:pathLst>
                <a:path w="1469" h="2269" extrusionOk="0">
                  <a:moveTo>
                    <a:pt x="467" y="0"/>
                  </a:moveTo>
                  <a:cubicBezTo>
                    <a:pt x="367" y="100"/>
                    <a:pt x="301" y="201"/>
                    <a:pt x="234" y="301"/>
                  </a:cubicBezTo>
                  <a:cubicBezTo>
                    <a:pt x="201" y="334"/>
                    <a:pt x="167" y="401"/>
                    <a:pt x="167" y="434"/>
                  </a:cubicBezTo>
                  <a:cubicBezTo>
                    <a:pt x="101" y="534"/>
                    <a:pt x="67" y="668"/>
                    <a:pt x="34" y="768"/>
                  </a:cubicBezTo>
                  <a:cubicBezTo>
                    <a:pt x="0" y="934"/>
                    <a:pt x="0" y="1101"/>
                    <a:pt x="34" y="1268"/>
                  </a:cubicBezTo>
                  <a:cubicBezTo>
                    <a:pt x="67" y="1401"/>
                    <a:pt x="101" y="1535"/>
                    <a:pt x="167" y="1635"/>
                  </a:cubicBezTo>
                  <a:cubicBezTo>
                    <a:pt x="234" y="1768"/>
                    <a:pt x="301" y="1868"/>
                    <a:pt x="367" y="1968"/>
                  </a:cubicBezTo>
                  <a:cubicBezTo>
                    <a:pt x="467" y="2035"/>
                    <a:pt x="568" y="2135"/>
                    <a:pt x="668" y="2202"/>
                  </a:cubicBezTo>
                  <a:cubicBezTo>
                    <a:pt x="701" y="2235"/>
                    <a:pt x="768" y="2235"/>
                    <a:pt x="801" y="2269"/>
                  </a:cubicBezTo>
                  <a:lnTo>
                    <a:pt x="901" y="2202"/>
                  </a:lnTo>
                  <a:cubicBezTo>
                    <a:pt x="968" y="2102"/>
                    <a:pt x="1035" y="2035"/>
                    <a:pt x="1101" y="1935"/>
                  </a:cubicBezTo>
                  <a:cubicBezTo>
                    <a:pt x="1468" y="1301"/>
                    <a:pt x="1301" y="501"/>
                    <a:pt x="668" y="100"/>
                  </a:cubicBezTo>
                  <a:cubicBezTo>
                    <a:pt x="634" y="100"/>
                    <a:pt x="601" y="67"/>
                    <a:pt x="534" y="34"/>
                  </a:cubicBezTo>
                  <a:cubicBezTo>
                    <a:pt x="534" y="34"/>
                    <a:pt x="501" y="34"/>
                    <a:pt x="467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0" name="Google Shape;1960;p42"/>
            <p:cNvSpPr/>
            <p:nvPr/>
          </p:nvSpPr>
          <p:spPr>
            <a:xfrm>
              <a:off x="2002425" y="3589325"/>
              <a:ext cx="54250" cy="32900"/>
            </a:xfrm>
            <a:custGeom>
              <a:avLst/>
              <a:gdLst/>
              <a:ahLst/>
              <a:cxnLst/>
              <a:rect l="l" t="t" r="r" b="b"/>
              <a:pathLst>
                <a:path w="2170" h="1316" extrusionOk="0">
                  <a:moveTo>
                    <a:pt x="948" y="1"/>
                  </a:moveTo>
                  <a:cubicBezTo>
                    <a:pt x="899" y="1"/>
                    <a:pt x="850" y="5"/>
                    <a:pt x="801" y="15"/>
                  </a:cubicBezTo>
                  <a:cubicBezTo>
                    <a:pt x="668" y="48"/>
                    <a:pt x="535" y="81"/>
                    <a:pt x="435" y="115"/>
                  </a:cubicBezTo>
                  <a:cubicBezTo>
                    <a:pt x="268" y="215"/>
                    <a:pt x="134" y="315"/>
                    <a:pt x="1" y="448"/>
                  </a:cubicBezTo>
                  <a:cubicBezTo>
                    <a:pt x="34" y="515"/>
                    <a:pt x="68" y="582"/>
                    <a:pt x="101" y="615"/>
                  </a:cubicBezTo>
                  <a:cubicBezTo>
                    <a:pt x="101" y="648"/>
                    <a:pt x="134" y="682"/>
                    <a:pt x="134" y="715"/>
                  </a:cubicBezTo>
                  <a:cubicBezTo>
                    <a:pt x="168" y="748"/>
                    <a:pt x="168" y="782"/>
                    <a:pt x="201" y="782"/>
                  </a:cubicBezTo>
                  <a:cubicBezTo>
                    <a:pt x="201" y="815"/>
                    <a:pt x="234" y="849"/>
                    <a:pt x="268" y="882"/>
                  </a:cubicBezTo>
                  <a:cubicBezTo>
                    <a:pt x="268" y="915"/>
                    <a:pt x="301" y="915"/>
                    <a:pt x="334" y="949"/>
                  </a:cubicBezTo>
                  <a:cubicBezTo>
                    <a:pt x="334" y="982"/>
                    <a:pt x="368" y="982"/>
                    <a:pt x="401" y="1015"/>
                  </a:cubicBezTo>
                  <a:cubicBezTo>
                    <a:pt x="435" y="1049"/>
                    <a:pt x="501" y="1082"/>
                    <a:pt x="568" y="1115"/>
                  </a:cubicBezTo>
                  <a:cubicBezTo>
                    <a:pt x="768" y="1249"/>
                    <a:pt x="1002" y="1316"/>
                    <a:pt x="1202" y="1316"/>
                  </a:cubicBezTo>
                  <a:lnTo>
                    <a:pt x="1469" y="1316"/>
                  </a:lnTo>
                  <a:cubicBezTo>
                    <a:pt x="1535" y="1316"/>
                    <a:pt x="1602" y="1282"/>
                    <a:pt x="1669" y="1249"/>
                  </a:cubicBezTo>
                  <a:cubicBezTo>
                    <a:pt x="1702" y="1249"/>
                    <a:pt x="1735" y="1249"/>
                    <a:pt x="1735" y="1215"/>
                  </a:cubicBezTo>
                  <a:cubicBezTo>
                    <a:pt x="1869" y="1182"/>
                    <a:pt x="1969" y="1115"/>
                    <a:pt x="2069" y="1049"/>
                  </a:cubicBezTo>
                  <a:lnTo>
                    <a:pt x="2169" y="982"/>
                  </a:lnTo>
                  <a:cubicBezTo>
                    <a:pt x="2102" y="782"/>
                    <a:pt x="2036" y="615"/>
                    <a:pt x="1936" y="482"/>
                  </a:cubicBezTo>
                  <a:cubicBezTo>
                    <a:pt x="1836" y="382"/>
                    <a:pt x="1769" y="315"/>
                    <a:pt x="1669" y="215"/>
                  </a:cubicBezTo>
                  <a:cubicBezTo>
                    <a:pt x="1635" y="215"/>
                    <a:pt x="1635" y="215"/>
                    <a:pt x="1602" y="181"/>
                  </a:cubicBezTo>
                  <a:cubicBezTo>
                    <a:pt x="1502" y="148"/>
                    <a:pt x="1402" y="81"/>
                    <a:pt x="1302" y="48"/>
                  </a:cubicBezTo>
                  <a:cubicBezTo>
                    <a:pt x="1184" y="24"/>
                    <a:pt x="1066" y="1"/>
                    <a:pt x="9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1" name="Google Shape;1961;p42"/>
            <p:cNvSpPr/>
            <p:nvPr/>
          </p:nvSpPr>
          <p:spPr>
            <a:xfrm>
              <a:off x="1800625" y="3710150"/>
              <a:ext cx="75075" cy="65975"/>
            </a:xfrm>
            <a:custGeom>
              <a:avLst/>
              <a:gdLst/>
              <a:ahLst/>
              <a:cxnLst/>
              <a:rect l="l" t="t" r="r" b="b"/>
              <a:pathLst>
                <a:path w="3003" h="2639" extrusionOk="0">
                  <a:moveTo>
                    <a:pt x="1517" y="0"/>
                  </a:moveTo>
                  <a:cubicBezTo>
                    <a:pt x="1271" y="0"/>
                    <a:pt x="1023" y="71"/>
                    <a:pt x="801" y="219"/>
                  </a:cubicBezTo>
                  <a:cubicBezTo>
                    <a:pt x="167" y="619"/>
                    <a:pt x="0" y="1453"/>
                    <a:pt x="401" y="2053"/>
                  </a:cubicBezTo>
                  <a:cubicBezTo>
                    <a:pt x="653" y="2432"/>
                    <a:pt x="1079" y="2638"/>
                    <a:pt x="1509" y="2638"/>
                  </a:cubicBezTo>
                  <a:cubicBezTo>
                    <a:pt x="1761" y="2638"/>
                    <a:pt x="2014" y="2568"/>
                    <a:pt x="2235" y="2420"/>
                  </a:cubicBezTo>
                  <a:cubicBezTo>
                    <a:pt x="2836" y="2020"/>
                    <a:pt x="3003" y="1186"/>
                    <a:pt x="2602" y="586"/>
                  </a:cubicBezTo>
                  <a:cubicBezTo>
                    <a:pt x="2350" y="207"/>
                    <a:pt x="1938" y="0"/>
                    <a:pt x="1517" y="0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2" name="Google Shape;1962;p42"/>
            <p:cNvSpPr/>
            <p:nvPr/>
          </p:nvSpPr>
          <p:spPr>
            <a:xfrm>
              <a:off x="1814800" y="3722475"/>
              <a:ext cx="47550" cy="41325"/>
            </a:xfrm>
            <a:custGeom>
              <a:avLst/>
              <a:gdLst/>
              <a:ahLst/>
              <a:cxnLst/>
              <a:rect l="l" t="t" r="r" b="b"/>
              <a:pathLst>
                <a:path w="1902" h="1653" extrusionOk="0">
                  <a:moveTo>
                    <a:pt x="936" y="0"/>
                  </a:moveTo>
                  <a:cubicBezTo>
                    <a:pt x="785" y="0"/>
                    <a:pt x="634" y="41"/>
                    <a:pt x="501" y="126"/>
                  </a:cubicBezTo>
                  <a:cubicBezTo>
                    <a:pt x="101" y="393"/>
                    <a:pt x="1" y="893"/>
                    <a:pt x="267" y="1293"/>
                  </a:cubicBezTo>
                  <a:cubicBezTo>
                    <a:pt x="416" y="1527"/>
                    <a:pt x="687" y="1652"/>
                    <a:pt x="958" y="1652"/>
                  </a:cubicBezTo>
                  <a:cubicBezTo>
                    <a:pt x="1113" y="1652"/>
                    <a:pt x="1268" y="1612"/>
                    <a:pt x="1402" y="1527"/>
                  </a:cubicBezTo>
                  <a:cubicBezTo>
                    <a:pt x="1768" y="1260"/>
                    <a:pt x="1902" y="760"/>
                    <a:pt x="1635" y="359"/>
                  </a:cubicBezTo>
                  <a:cubicBezTo>
                    <a:pt x="1465" y="126"/>
                    <a:pt x="1200" y="0"/>
                    <a:pt x="936" y="0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3" name="Google Shape;1963;p42"/>
            <p:cNvSpPr/>
            <p:nvPr/>
          </p:nvSpPr>
          <p:spPr>
            <a:xfrm>
              <a:off x="1815625" y="3710150"/>
              <a:ext cx="55075" cy="33000"/>
            </a:xfrm>
            <a:custGeom>
              <a:avLst/>
              <a:gdLst/>
              <a:ahLst/>
              <a:cxnLst/>
              <a:rect l="l" t="t" r="r" b="b"/>
              <a:pathLst>
                <a:path w="2203" h="1320" extrusionOk="0">
                  <a:moveTo>
                    <a:pt x="909" y="0"/>
                  </a:moveTo>
                  <a:cubicBezTo>
                    <a:pt x="658" y="0"/>
                    <a:pt x="401" y="71"/>
                    <a:pt x="168" y="219"/>
                  </a:cubicBezTo>
                  <a:cubicBezTo>
                    <a:pt x="134" y="252"/>
                    <a:pt x="101" y="285"/>
                    <a:pt x="68" y="319"/>
                  </a:cubicBezTo>
                  <a:cubicBezTo>
                    <a:pt x="34" y="319"/>
                    <a:pt x="34" y="352"/>
                    <a:pt x="1" y="352"/>
                  </a:cubicBezTo>
                  <a:cubicBezTo>
                    <a:pt x="34" y="485"/>
                    <a:pt x="101" y="586"/>
                    <a:pt x="168" y="719"/>
                  </a:cubicBezTo>
                  <a:cubicBezTo>
                    <a:pt x="201" y="752"/>
                    <a:pt x="234" y="786"/>
                    <a:pt x="268" y="819"/>
                  </a:cubicBezTo>
                  <a:cubicBezTo>
                    <a:pt x="334" y="919"/>
                    <a:pt x="435" y="986"/>
                    <a:pt x="535" y="1086"/>
                  </a:cubicBezTo>
                  <a:cubicBezTo>
                    <a:pt x="668" y="1186"/>
                    <a:pt x="835" y="1253"/>
                    <a:pt x="1002" y="1286"/>
                  </a:cubicBezTo>
                  <a:cubicBezTo>
                    <a:pt x="1102" y="1319"/>
                    <a:pt x="1235" y="1319"/>
                    <a:pt x="1369" y="1319"/>
                  </a:cubicBezTo>
                  <a:cubicBezTo>
                    <a:pt x="1502" y="1319"/>
                    <a:pt x="1602" y="1286"/>
                    <a:pt x="1735" y="1253"/>
                  </a:cubicBezTo>
                  <a:cubicBezTo>
                    <a:pt x="1869" y="1219"/>
                    <a:pt x="1969" y="1186"/>
                    <a:pt x="2102" y="1086"/>
                  </a:cubicBezTo>
                  <a:cubicBezTo>
                    <a:pt x="2136" y="1086"/>
                    <a:pt x="2169" y="1053"/>
                    <a:pt x="2202" y="1019"/>
                  </a:cubicBezTo>
                  <a:lnTo>
                    <a:pt x="2169" y="886"/>
                  </a:lnTo>
                  <a:cubicBezTo>
                    <a:pt x="2136" y="786"/>
                    <a:pt x="2069" y="686"/>
                    <a:pt x="2002" y="586"/>
                  </a:cubicBezTo>
                  <a:cubicBezTo>
                    <a:pt x="1750" y="207"/>
                    <a:pt x="1338" y="0"/>
                    <a:pt x="909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4" name="Google Shape;1964;p42"/>
            <p:cNvSpPr/>
            <p:nvPr/>
          </p:nvSpPr>
          <p:spPr>
            <a:xfrm>
              <a:off x="1832325" y="3731725"/>
              <a:ext cx="39200" cy="44575"/>
            </a:xfrm>
            <a:custGeom>
              <a:avLst/>
              <a:gdLst/>
              <a:ahLst/>
              <a:cxnLst/>
              <a:rect l="l" t="t" r="r" b="b"/>
              <a:pathLst>
                <a:path w="1568" h="1783" extrusionOk="0">
                  <a:moveTo>
                    <a:pt x="1267" y="1"/>
                  </a:moveTo>
                  <a:cubicBezTo>
                    <a:pt x="1163" y="1"/>
                    <a:pt x="1065" y="17"/>
                    <a:pt x="967" y="56"/>
                  </a:cubicBezTo>
                  <a:cubicBezTo>
                    <a:pt x="834" y="56"/>
                    <a:pt x="734" y="123"/>
                    <a:pt x="600" y="190"/>
                  </a:cubicBezTo>
                  <a:cubicBezTo>
                    <a:pt x="600" y="190"/>
                    <a:pt x="567" y="190"/>
                    <a:pt x="567" y="223"/>
                  </a:cubicBezTo>
                  <a:cubicBezTo>
                    <a:pt x="467" y="290"/>
                    <a:pt x="400" y="356"/>
                    <a:pt x="334" y="423"/>
                  </a:cubicBezTo>
                  <a:cubicBezTo>
                    <a:pt x="200" y="556"/>
                    <a:pt x="100" y="723"/>
                    <a:pt x="67" y="890"/>
                  </a:cubicBezTo>
                  <a:cubicBezTo>
                    <a:pt x="33" y="990"/>
                    <a:pt x="0" y="1124"/>
                    <a:pt x="0" y="1257"/>
                  </a:cubicBezTo>
                  <a:cubicBezTo>
                    <a:pt x="0" y="1424"/>
                    <a:pt x="33" y="1591"/>
                    <a:pt x="133" y="1757"/>
                  </a:cubicBezTo>
                  <a:cubicBezTo>
                    <a:pt x="167" y="1774"/>
                    <a:pt x="200" y="1782"/>
                    <a:pt x="234" y="1782"/>
                  </a:cubicBezTo>
                  <a:cubicBezTo>
                    <a:pt x="267" y="1782"/>
                    <a:pt x="300" y="1774"/>
                    <a:pt x="334" y="1757"/>
                  </a:cubicBezTo>
                  <a:lnTo>
                    <a:pt x="500" y="1757"/>
                  </a:lnTo>
                  <a:cubicBezTo>
                    <a:pt x="534" y="1757"/>
                    <a:pt x="567" y="1724"/>
                    <a:pt x="634" y="1724"/>
                  </a:cubicBezTo>
                  <a:cubicBezTo>
                    <a:pt x="667" y="1724"/>
                    <a:pt x="667" y="1691"/>
                    <a:pt x="701" y="1691"/>
                  </a:cubicBezTo>
                  <a:cubicBezTo>
                    <a:pt x="734" y="1691"/>
                    <a:pt x="767" y="1657"/>
                    <a:pt x="801" y="1657"/>
                  </a:cubicBezTo>
                  <a:cubicBezTo>
                    <a:pt x="867" y="1624"/>
                    <a:pt x="901" y="1591"/>
                    <a:pt x="967" y="1557"/>
                  </a:cubicBezTo>
                  <a:cubicBezTo>
                    <a:pt x="1168" y="1424"/>
                    <a:pt x="1334" y="1257"/>
                    <a:pt x="1434" y="1057"/>
                  </a:cubicBezTo>
                  <a:cubicBezTo>
                    <a:pt x="1468" y="990"/>
                    <a:pt x="1468" y="923"/>
                    <a:pt x="1501" y="890"/>
                  </a:cubicBezTo>
                  <a:cubicBezTo>
                    <a:pt x="1501" y="857"/>
                    <a:pt x="1501" y="823"/>
                    <a:pt x="1501" y="790"/>
                  </a:cubicBezTo>
                  <a:cubicBezTo>
                    <a:pt x="1534" y="723"/>
                    <a:pt x="1534" y="657"/>
                    <a:pt x="1534" y="623"/>
                  </a:cubicBezTo>
                  <a:cubicBezTo>
                    <a:pt x="1568" y="590"/>
                    <a:pt x="1568" y="556"/>
                    <a:pt x="1568" y="523"/>
                  </a:cubicBezTo>
                  <a:cubicBezTo>
                    <a:pt x="1568" y="390"/>
                    <a:pt x="1568" y="256"/>
                    <a:pt x="1534" y="156"/>
                  </a:cubicBezTo>
                  <a:lnTo>
                    <a:pt x="1501" y="23"/>
                  </a:lnTo>
                  <a:cubicBezTo>
                    <a:pt x="1418" y="9"/>
                    <a:pt x="1341" y="1"/>
                    <a:pt x="1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5" name="Google Shape;1965;p42"/>
            <p:cNvSpPr/>
            <p:nvPr/>
          </p:nvSpPr>
          <p:spPr>
            <a:xfrm>
              <a:off x="1939900" y="3770650"/>
              <a:ext cx="66725" cy="65925"/>
            </a:xfrm>
            <a:custGeom>
              <a:avLst/>
              <a:gdLst/>
              <a:ahLst/>
              <a:cxnLst/>
              <a:rect l="l" t="t" r="r" b="b"/>
              <a:pathLst>
                <a:path w="2669" h="2637" extrusionOk="0">
                  <a:moveTo>
                    <a:pt x="1301" y="0"/>
                  </a:moveTo>
                  <a:cubicBezTo>
                    <a:pt x="567" y="34"/>
                    <a:pt x="0" y="634"/>
                    <a:pt x="0" y="1368"/>
                  </a:cubicBezTo>
                  <a:cubicBezTo>
                    <a:pt x="33" y="2050"/>
                    <a:pt x="602" y="2637"/>
                    <a:pt x="1309" y="2637"/>
                  </a:cubicBezTo>
                  <a:cubicBezTo>
                    <a:pt x="1329" y="2637"/>
                    <a:pt x="1348" y="2636"/>
                    <a:pt x="1368" y="2635"/>
                  </a:cubicBezTo>
                  <a:cubicBezTo>
                    <a:pt x="2068" y="2635"/>
                    <a:pt x="2669" y="2035"/>
                    <a:pt x="2635" y="1301"/>
                  </a:cubicBezTo>
                  <a:cubicBezTo>
                    <a:pt x="2635" y="567"/>
                    <a:pt x="2035" y="0"/>
                    <a:pt x="1301" y="0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6" name="Google Shape;1966;p42"/>
            <p:cNvSpPr/>
            <p:nvPr/>
          </p:nvSpPr>
          <p:spPr>
            <a:xfrm>
              <a:off x="1952400" y="3783150"/>
              <a:ext cx="41725" cy="40950"/>
            </a:xfrm>
            <a:custGeom>
              <a:avLst/>
              <a:gdLst/>
              <a:ahLst/>
              <a:cxnLst/>
              <a:rect l="l" t="t" r="r" b="b"/>
              <a:pathLst>
                <a:path w="1669" h="1638" extrusionOk="0">
                  <a:moveTo>
                    <a:pt x="801" y="1"/>
                  </a:moveTo>
                  <a:cubicBezTo>
                    <a:pt x="367" y="1"/>
                    <a:pt x="0" y="401"/>
                    <a:pt x="0" y="834"/>
                  </a:cubicBezTo>
                  <a:cubicBezTo>
                    <a:pt x="0" y="1282"/>
                    <a:pt x="368" y="1637"/>
                    <a:pt x="779" y="1637"/>
                  </a:cubicBezTo>
                  <a:cubicBezTo>
                    <a:pt x="798" y="1637"/>
                    <a:pt x="816" y="1636"/>
                    <a:pt x="834" y="1635"/>
                  </a:cubicBezTo>
                  <a:cubicBezTo>
                    <a:pt x="1301" y="1635"/>
                    <a:pt x="1668" y="1268"/>
                    <a:pt x="1668" y="801"/>
                  </a:cubicBezTo>
                  <a:cubicBezTo>
                    <a:pt x="1635" y="334"/>
                    <a:pt x="1268" y="1"/>
                    <a:pt x="801" y="1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7" name="Google Shape;1967;p42"/>
            <p:cNvSpPr/>
            <p:nvPr/>
          </p:nvSpPr>
          <p:spPr>
            <a:xfrm>
              <a:off x="1939900" y="3770650"/>
              <a:ext cx="44225" cy="40875"/>
            </a:xfrm>
            <a:custGeom>
              <a:avLst/>
              <a:gdLst/>
              <a:ahLst/>
              <a:cxnLst/>
              <a:rect l="l" t="t" r="r" b="b"/>
              <a:pathLst>
                <a:path w="1769" h="1635" extrusionOk="0">
                  <a:moveTo>
                    <a:pt x="1301" y="0"/>
                  </a:moveTo>
                  <a:cubicBezTo>
                    <a:pt x="567" y="34"/>
                    <a:pt x="0" y="634"/>
                    <a:pt x="0" y="1368"/>
                  </a:cubicBezTo>
                  <a:cubicBezTo>
                    <a:pt x="0" y="1401"/>
                    <a:pt x="0" y="1468"/>
                    <a:pt x="33" y="1501"/>
                  </a:cubicBezTo>
                  <a:cubicBezTo>
                    <a:pt x="33" y="1535"/>
                    <a:pt x="33" y="1535"/>
                    <a:pt x="33" y="1568"/>
                  </a:cubicBezTo>
                  <a:cubicBezTo>
                    <a:pt x="167" y="1601"/>
                    <a:pt x="267" y="1635"/>
                    <a:pt x="400" y="1635"/>
                  </a:cubicBezTo>
                  <a:cubicBezTo>
                    <a:pt x="467" y="1635"/>
                    <a:pt x="500" y="1601"/>
                    <a:pt x="567" y="1601"/>
                  </a:cubicBezTo>
                  <a:cubicBezTo>
                    <a:pt x="667" y="1601"/>
                    <a:pt x="801" y="1568"/>
                    <a:pt x="901" y="1501"/>
                  </a:cubicBezTo>
                  <a:cubicBezTo>
                    <a:pt x="1068" y="1468"/>
                    <a:pt x="1201" y="1368"/>
                    <a:pt x="1334" y="1234"/>
                  </a:cubicBezTo>
                  <a:cubicBezTo>
                    <a:pt x="1434" y="1134"/>
                    <a:pt x="1501" y="1034"/>
                    <a:pt x="1568" y="934"/>
                  </a:cubicBezTo>
                  <a:cubicBezTo>
                    <a:pt x="1635" y="834"/>
                    <a:pt x="1668" y="734"/>
                    <a:pt x="1701" y="601"/>
                  </a:cubicBezTo>
                  <a:cubicBezTo>
                    <a:pt x="1735" y="467"/>
                    <a:pt x="1768" y="334"/>
                    <a:pt x="1768" y="200"/>
                  </a:cubicBezTo>
                  <a:cubicBezTo>
                    <a:pt x="1768" y="167"/>
                    <a:pt x="1768" y="134"/>
                    <a:pt x="1735" y="67"/>
                  </a:cubicBezTo>
                  <a:lnTo>
                    <a:pt x="1635" y="34"/>
                  </a:lnTo>
                  <a:cubicBezTo>
                    <a:pt x="1535" y="34"/>
                    <a:pt x="1401" y="0"/>
                    <a:pt x="1301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8" name="Google Shape;1968;p42"/>
            <p:cNvSpPr/>
            <p:nvPr/>
          </p:nvSpPr>
          <p:spPr>
            <a:xfrm>
              <a:off x="1971575" y="3771475"/>
              <a:ext cx="34225" cy="52550"/>
            </a:xfrm>
            <a:custGeom>
              <a:avLst/>
              <a:gdLst/>
              <a:ahLst/>
              <a:cxnLst/>
              <a:rect l="l" t="t" r="r" b="b"/>
              <a:pathLst>
                <a:path w="1369" h="2102" extrusionOk="0">
                  <a:moveTo>
                    <a:pt x="368" y="1"/>
                  </a:moveTo>
                  <a:cubicBezTo>
                    <a:pt x="234" y="134"/>
                    <a:pt x="134" y="301"/>
                    <a:pt x="101" y="468"/>
                  </a:cubicBezTo>
                  <a:cubicBezTo>
                    <a:pt x="34" y="568"/>
                    <a:pt x="34" y="701"/>
                    <a:pt x="34" y="834"/>
                  </a:cubicBezTo>
                  <a:cubicBezTo>
                    <a:pt x="1" y="868"/>
                    <a:pt x="1" y="868"/>
                    <a:pt x="34" y="901"/>
                  </a:cubicBezTo>
                  <a:cubicBezTo>
                    <a:pt x="34" y="1001"/>
                    <a:pt x="34" y="1101"/>
                    <a:pt x="67" y="1201"/>
                  </a:cubicBezTo>
                  <a:cubicBezTo>
                    <a:pt x="134" y="1368"/>
                    <a:pt x="201" y="1535"/>
                    <a:pt x="334" y="1668"/>
                  </a:cubicBezTo>
                  <a:cubicBezTo>
                    <a:pt x="401" y="1768"/>
                    <a:pt x="501" y="1835"/>
                    <a:pt x="601" y="1902"/>
                  </a:cubicBezTo>
                  <a:cubicBezTo>
                    <a:pt x="768" y="2002"/>
                    <a:pt x="935" y="2069"/>
                    <a:pt x="1101" y="2102"/>
                  </a:cubicBezTo>
                  <a:cubicBezTo>
                    <a:pt x="1135" y="2035"/>
                    <a:pt x="1168" y="1969"/>
                    <a:pt x="1202" y="1935"/>
                  </a:cubicBezTo>
                  <a:cubicBezTo>
                    <a:pt x="1235" y="1902"/>
                    <a:pt x="1235" y="1869"/>
                    <a:pt x="1268" y="1835"/>
                  </a:cubicBezTo>
                  <a:cubicBezTo>
                    <a:pt x="1268" y="1802"/>
                    <a:pt x="1268" y="1768"/>
                    <a:pt x="1302" y="1768"/>
                  </a:cubicBezTo>
                  <a:cubicBezTo>
                    <a:pt x="1302" y="1735"/>
                    <a:pt x="1302" y="1668"/>
                    <a:pt x="1335" y="1635"/>
                  </a:cubicBezTo>
                  <a:cubicBezTo>
                    <a:pt x="1335" y="1602"/>
                    <a:pt x="1335" y="1568"/>
                    <a:pt x="1335" y="1568"/>
                  </a:cubicBezTo>
                  <a:cubicBezTo>
                    <a:pt x="1368" y="1535"/>
                    <a:pt x="1368" y="1502"/>
                    <a:pt x="1368" y="1468"/>
                  </a:cubicBezTo>
                  <a:cubicBezTo>
                    <a:pt x="1368" y="1402"/>
                    <a:pt x="1368" y="1335"/>
                    <a:pt x="1368" y="1268"/>
                  </a:cubicBezTo>
                  <a:cubicBezTo>
                    <a:pt x="1368" y="1035"/>
                    <a:pt x="1302" y="801"/>
                    <a:pt x="1168" y="601"/>
                  </a:cubicBezTo>
                  <a:cubicBezTo>
                    <a:pt x="1135" y="568"/>
                    <a:pt x="1135" y="501"/>
                    <a:pt x="1068" y="468"/>
                  </a:cubicBezTo>
                  <a:cubicBezTo>
                    <a:pt x="1068" y="434"/>
                    <a:pt x="1035" y="401"/>
                    <a:pt x="1035" y="401"/>
                  </a:cubicBezTo>
                  <a:cubicBezTo>
                    <a:pt x="968" y="334"/>
                    <a:pt x="935" y="301"/>
                    <a:pt x="868" y="267"/>
                  </a:cubicBezTo>
                  <a:cubicBezTo>
                    <a:pt x="868" y="234"/>
                    <a:pt x="835" y="234"/>
                    <a:pt x="801" y="201"/>
                  </a:cubicBezTo>
                  <a:cubicBezTo>
                    <a:pt x="701" y="134"/>
                    <a:pt x="601" y="101"/>
                    <a:pt x="468" y="34"/>
                  </a:cubicBezTo>
                  <a:lnTo>
                    <a:pt x="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9" name="Google Shape;1969;p42"/>
            <p:cNvSpPr/>
            <p:nvPr/>
          </p:nvSpPr>
          <p:spPr>
            <a:xfrm>
              <a:off x="2172550" y="3698900"/>
              <a:ext cx="71750" cy="65950"/>
            </a:xfrm>
            <a:custGeom>
              <a:avLst/>
              <a:gdLst/>
              <a:ahLst/>
              <a:cxnLst/>
              <a:rect l="l" t="t" r="r" b="b"/>
              <a:pathLst>
                <a:path w="2870" h="2638" extrusionOk="0">
                  <a:moveTo>
                    <a:pt x="1455" y="1"/>
                  </a:moveTo>
                  <a:cubicBezTo>
                    <a:pt x="1360" y="1"/>
                    <a:pt x="1264" y="12"/>
                    <a:pt x="1168" y="35"/>
                  </a:cubicBezTo>
                  <a:cubicBezTo>
                    <a:pt x="434" y="168"/>
                    <a:pt x="1" y="869"/>
                    <a:pt x="134" y="1603"/>
                  </a:cubicBezTo>
                  <a:cubicBezTo>
                    <a:pt x="278" y="2207"/>
                    <a:pt x="794" y="2637"/>
                    <a:pt x="1404" y="2637"/>
                  </a:cubicBezTo>
                  <a:cubicBezTo>
                    <a:pt x="1501" y="2637"/>
                    <a:pt x="1601" y="2626"/>
                    <a:pt x="1702" y="2603"/>
                  </a:cubicBezTo>
                  <a:cubicBezTo>
                    <a:pt x="2402" y="2470"/>
                    <a:pt x="2869" y="1769"/>
                    <a:pt x="2703" y="1069"/>
                  </a:cubicBezTo>
                  <a:cubicBezTo>
                    <a:pt x="2588" y="436"/>
                    <a:pt x="2050" y="1"/>
                    <a:pt x="1455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0" name="Google Shape;1970;p42"/>
            <p:cNvSpPr/>
            <p:nvPr/>
          </p:nvSpPr>
          <p:spPr>
            <a:xfrm>
              <a:off x="2185900" y="3710950"/>
              <a:ext cx="45050" cy="41850"/>
            </a:xfrm>
            <a:custGeom>
              <a:avLst/>
              <a:gdLst/>
              <a:ahLst/>
              <a:cxnLst/>
              <a:rect l="l" t="t" r="r" b="b"/>
              <a:pathLst>
                <a:path w="1802" h="1674" extrusionOk="0">
                  <a:moveTo>
                    <a:pt x="904" y="0"/>
                  </a:moveTo>
                  <a:cubicBezTo>
                    <a:pt x="848" y="0"/>
                    <a:pt x="791" y="7"/>
                    <a:pt x="734" y="20"/>
                  </a:cubicBezTo>
                  <a:cubicBezTo>
                    <a:pt x="267" y="120"/>
                    <a:pt x="0" y="554"/>
                    <a:pt x="67" y="1021"/>
                  </a:cubicBezTo>
                  <a:cubicBezTo>
                    <a:pt x="154" y="1397"/>
                    <a:pt x="493" y="1674"/>
                    <a:pt x="887" y="1674"/>
                  </a:cubicBezTo>
                  <a:cubicBezTo>
                    <a:pt x="946" y="1674"/>
                    <a:pt x="1007" y="1667"/>
                    <a:pt x="1068" y="1654"/>
                  </a:cubicBezTo>
                  <a:cubicBezTo>
                    <a:pt x="1502" y="1554"/>
                    <a:pt x="1802" y="1121"/>
                    <a:pt x="1702" y="654"/>
                  </a:cubicBezTo>
                  <a:cubicBezTo>
                    <a:pt x="1615" y="277"/>
                    <a:pt x="1276" y="0"/>
                    <a:pt x="904" y="0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1" name="Google Shape;1971;p42"/>
            <p:cNvSpPr/>
            <p:nvPr/>
          </p:nvSpPr>
          <p:spPr>
            <a:xfrm>
              <a:off x="2172550" y="3698925"/>
              <a:ext cx="42550" cy="45050"/>
            </a:xfrm>
            <a:custGeom>
              <a:avLst/>
              <a:gdLst/>
              <a:ahLst/>
              <a:cxnLst/>
              <a:rect l="l" t="t" r="r" b="b"/>
              <a:pathLst>
                <a:path w="1702" h="1802" extrusionOk="0">
                  <a:moveTo>
                    <a:pt x="1502" y="0"/>
                  </a:moveTo>
                  <a:cubicBezTo>
                    <a:pt x="1368" y="0"/>
                    <a:pt x="1268" y="0"/>
                    <a:pt x="1168" y="34"/>
                  </a:cubicBezTo>
                  <a:cubicBezTo>
                    <a:pt x="434" y="167"/>
                    <a:pt x="1" y="868"/>
                    <a:pt x="134" y="1602"/>
                  </a:cubicBezTo>
                  <a:cubicBezTo>
                    <a:pt x="134" y="1635"/>
                    <a:pt x="168" y="1702"/>
                    <a:pt x="168" y="1735"/>
                  </a:cubicBezTo>
                  <a:cubicBezTo>
                    <a:pt x="201" y="1768"/>
                    <a:pt x="201" y="1768"/>
                    <a:pt x="201" y="1802"/>
                  </a:cubicBezTo>
                  <a:cubicBezTo>
                    <a:pt x="334" y="1802"/>
                    <a:pt x="468" y="1802"/>
                    <a:pt x="568" y="1768"/>
                  </a:cubicBezTo>
                  <a:cubicBezTo>
                    <a:pt x="635" y="1768"/>
                    <a:pt x="668" y="1768"/>
                    <a:pt x="735" y="1735"/>
                  </a:cubicBezTo>
                  <a:cubicBezTo>
                    <a:pt x="835" y="1702"/>
                    <a:pt x="935" y="1635"/>
                    <a:pt x="1068" y="1568"/>
                  </a:cubicBezTo>
                  <a:cubicBezTo>
                    <a:pt x="1202" y="1502"/>
                    <a:pt x="1335" y="1368"/>
                    <a:pt x="1402" y="1235"/>
                  </a:cubicBezTo>
                  <a:cubicBezTo>
                    <a:pt x="1502" y="1135"/>
                    <a:pt x="1569" y="1001"/>
                    <a:pt x="1602" y="901"/>
                  </a:cubicBezTo>
                  <a:cubicBezTo>
                    <a:pt x="1635" y="768"/>
                    <a:pt x="1669" y="668"/>
                    <a:pt x="1669" y="534"/>
                  </a:cubicBezTo>
                  <a:cubicBezTo>
                    <a:pt x="1702" y="401"/>
                    <a:pt x="1669" y="267"/>
                    <a:pt x="1669" y="134"/>
                  </a:cubicBezTo>
                  <a:cubicBezTo>
                    <a:pt x="1635" y="101"/>
                    <a:pt x="1635" y="67"/>
                    <a:pt x="1602" y="34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2" name="Google Shape;1972;p42"/>
            <p:cNvSpPr/>
            <p:nvPr/>
          </p:nvSpPr>
          <p:spPr>
            <a:xfrm>
              <a:off x="2204250" y="3698925"/>
              <a:ext cx="36725" cy="47875"/>
            </a:xfrm>
            <a:custGeom>
              <a:avLst/>
              <a:gdLst/>
              <a:ahLst/>
              <a:cxnLst/>
              <a:rect l="l" t="t" r="r" b="b"/>
              <a:pathLst>
                <a:path w="1469" h="1915" extrusionOk="0">
                  <a:moveTo>
                    <a:pt x="234" y="0"/>
                  </a:moveTo>
                  <a:cubicBezTo>
                    <a:pt x="134" y="167"/>
                    <a:pt x="67" y="334"/>
                    <a:pt x="34" y="501"/>
                  </a:cubicBezTo>
                  <a:cubicBezTo>
                    <a:pt x="0" y="634"/>
                    <a:pt x="0" y="734"/>
                    <a:pt x="34" y="868"/>
                  </a:cubicBezTo>
                  <a:cubicBezTo>
                    <a:pt x="34" y="901"/>
                    <a:pt x="34" y="901"/>
                    <a:pt x="34" y="934"/>
                  </a:cubicBezTo>
                  <a:cubicBezTo>
                    <a:pt x="67" y="1035"/>
                    <a:pt x="100" y="1135"/>
                    <a:pt x="134" y="1235"/>
                  </a:cubicBezTo>
                  <a:cubicBezTo>
                    <a:pt x="234" y="1401"/>
                    <a:pt x="334" y="1535"/>
                    <a:pt x="467" y="1635"/>
                  </a:cubicBezTo>
                  <a:cubicBezTo>
                    <a:pt x="567" y="1735"/>
                    <a:pt x="701" y="1802"/>
                    <a:pt x="801" y="1835"/>
                  </a:cubicBezTo>
                  <a:cubicBezTo>
                    <a:pt x="923" y="1884"/>
                    <a:pt x="1045" y="1915"/>
                    <a:pt x="1180" y="1915"/>
                  </a:cubicBezTo>
                  <a:cubicBezTo>
                    <a:pt x="1230" y="1915"/>
                    <a:pt x="1281" y="1911"/>
                    <a:pt x="1335" y="1902"/>
                  </a:cubicBezTo>
                  <a:cubicBezTo>
                    <a:pt x="1368" y="1868"/>
                    <a:pt x="1401" y="1802"/>
                    <a:pt x="1401" y="1735"/>
                  </a:cubicBezTo>
                  <a:cubicBezTo>
                    <a:pt x="1401" y="1702"/>
                    <a:pt x="1435" y="1668"/>
                    <a:pt x="1435" y="1635"/>
                  </a:cubicBezTo>
                  <a:cubicBezTo>
                    <a:pt x="1435" y="1602"/>
                    <a:pt x="1435" y="1568"/>
                    <a:pt x="1468" y="1568"/>
                  </a:cubicBezTo>
                  <a:cubicBezTo>
                    <a:pt x="1468" y="1502"/>
                    <a:pt x="1468" y="1468"/>
                    <a:pt x="1468" y="1435"/>
                  </a:cubicBezTo>
                  <a:cubicBezTo>
                    <a:pt x="1468" y="1401"/>
                    <a:pt x="1468" y="1368"/>
                    <a:pt x="1468" y="1335"/>
                  </a:cubicBezTo>
                  <a:cubicBezTo>
                    <a:pt x="1468" y="1301"/>
                    <a:pt x="1468" y="1268"/>
                    <a:pt x="1468" y="1235"/>
                  </a:cubicBezTo>
                  <a:cubicBezTo>
                    <a:pt x="1468" y="1201"/>
                    <a:pt x="1468" y="1101"/>
                    <a:pt x="1435" y="1068"/>
                  </a:cubicBezTo>
                  <a:cubicBezTo>
                    <a:pt x="1401" y="801"/>
                    <a:pt x="1301" y="601"/>
                    <a:pt x="1134" y="434"/>
                  </a:cubicBezTo>
                  <a:cubicBezTo>
                    <a:pt x="1101" y="401"/>
                    <a:pt x="1068" y="367"/>
                    <a:pt x="1001" y="334"/>
                  </a:cubicBezTo>
                  <a:cubicBezTo>
                    <a:pt x="1001" y="301"/>
                    <a:pt x="968" y="267"/>
                    <a:pt x="934" y="267"/>
                  </a:cubicBezTo>
                  <a:cubicBezTo>
                    <a:pt x="901" y="234"/>
                    <a:pt x="834" y="201"/>
                    <a:pt x="768" y="167"/>
                  </a:cubicBezTo>
                  <a:cubicBezTo>
                    <a:pt x="768" y="134"/>
                    <a:pt x="734" y="134"/>
                    <a:pt x="701" y="101"/>
                  </a:cubicBezTo>
                  <a:cubicBezTo>
                    <a:pt x="601" y="67"/>
                    <a:pt x="467" y="34"/>
                    <a:pt x="334" y="34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3" name="Google Shape;1973;p42"/>
            <p:cNvSpPr/>
            <p:nvPr/>
          </p:nvSpPr>
          <p:spPr>
            <a:xfrm>
              <a:off x="2657075" y="1559500"/>
              <a:ext cx="72575" cy="65850"/>
            </a:xfrm>
            <a:custGeom>
              <a:avLst/>
              <a:gdLst/>
              <a:ahLst/>
              <a:cxnLst/>
              <a:rect l="l" t="t" r="r" b="b"/>
              <a:pathLst>
                <a:path w="2903" h="2634" extrusionOk="0">
                  <a:moveTo>
                    <a:pt x="1453" y="1"/>
                  </a:moveTo>
                  <a:cubicBezTo>
                    <a:pt x="872" y="1"/>
                    <a:pt x="334" y="399"/>
                    <a:pt x="167" y="984"/>
                  </a:cubicBezTo>
                  <a:cubicBezTo>
                    <a:pt x="0" y="1684"/>
                    <a:pt x="401" y="2385"/>
                    <a:pt x="1101" y="2585"/>
                  </a:cubicBezTo>
                  <a:cubicBezTo>
                    <a:pt x="1217" y="2618"/>
                    <a:pt x="1334" y="2634"/>
                    <a:pt x="1450" y="2634"/>
                  </a:cubicBezTo>
                  <a:cubicBezTo>
                    <a:pt x="2029" y="2634"/>
                    <a:pt x="2563" y="2235"/>
                    <a:pt x="2702" y="1651"/>
                  </a:cubicBezTo>
                  <a:cubicBezTo>
                    <a:pt x="2902" y="950"/>
                    <a:pt x="2502" y="250"/>
                    <a:pt x="1802" y="50"/>
                  </a:cubicBezTo>
                  <a:cubicBezTo>
                    <a:pt x="1685" y="16"/>
                    <a:pt x="1568" y="1"/>
                    <a:pt x="1453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4" name="Google Shape;1974;p42"/>
            <p:cNvSpPr/>
            <p:nvPr/>
          </p:nvSpPr>
          <p:spPr>
            <a:xfrm>
              <a:off x="2670400" y="1571825"/>
              <a:ext cx="45900" cy="41500"/>
            </a:xfrm>
            <a:custGeom>
              <a:avLst/>
              <a:gdLst/>
              <a:ahLst/>
              <a:cxnLst/>
              <a:rect l="l" t="t" r="r" b="b"/>
              <a:pathLst>
                <a:path w="1836" h="1660" extrusionOk="0">
                  <a:moveTo>
                    <a:pt x="934" y="1"/>
                  </a:moveTo>
                  <a:cubicBezTo>
                    <a:pt x="566" y="1"/>
                    <a:pt x="214" y="229"/>
                    <a:pt x="101" y="624"/>
                  </a:cubicBezTo>
                  <a:cubicBezTo>
                    <a:pt x="1" y="1058"/>
                    <a:pt x="268" y="1491"/>
                    <a:pt x="701" y="1625"/>
                  </a:cubicBezTo>
                  <a:cubicBezTo>
                    <a:pt x="778" y="1648"/>
                    <a:pt x="855" y="1659"/>
                    <a:pt x="931" y="1659"/>
                  </a:cubicBezTo>
                  <a:cubicBezTo>
                    <a:pt x="1288" y="1659"/>
                    <a:pt x="1620" y="1415"/>
                    <a:pt x="1702" y="1058"/>
                  </a:cubicBezTo>
                  <a:cubicBezTo>
                    <a:pt x="1836" y="591"/>
                    <a:pt x="1569" y="157"/>
                    <a:pt x="1135" y="24"/>
                  </a:cubicBezTo>
                  <a:cubicBezTo>
                    <a:pt x="1069" y="8"/>
                    <a:pt x="1001" y="1"/>
                    <a:pt x="934" y="1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5" name="Google Shape;1975;p42"/>
            <p:cNvSpPr/>
            <p:nvPr/>
          </p:nvSpPr>
          <p:spPr>
            <a:xfrm>
              <a:off x="2674575" y="1590750"/>
              <a:ext cx="51725" cy="34600"/>
            </a:xfrm>
            <a:custGeom>
              <a:avLst/>
              <a:gdLst/>
              <a:ahLst/>
              <a:cxnLst/>
              <a:rect l="l" t="t" r="r" b="b"/>
              <a:pathLst>
                <a:path w="2069" h="1384" extrusionOk="0">
                  <a:moveTo>
                    <a:pt x="1202" y="0"/>
                  </a:moveTo>
                  <a:cubicBezTo>
                    <a:pt x="1035" y="34"/>
                    <a:pt x="868" y="67"/>
                    <a:pt x="701" y="134"/>
                  </a:cubicBezTo>
                  <a:cubicBezTo>
                    <a:pt x="601" y="201"/>
                    <a:pt x="501" y="267"/>
                    <a:pt x="401" y="367"/>
                  </a:cubicBezTo>
                  <a:cubicBezTo>
                    <a:pt x="301" y="467"/>
                    <a:pt x="234" y="534"/>
                    <a:pt x="168" y="668"/>
                  </a:cubicBezTo>
                  <a:cubicBezTo>
                    <a:pt x="101" y="768"/>
                    <a:pt x="34" y="868"/>
                    <a:pt x="1" y="1001"/>
                  </a:cubicBezTo>
                  <a:cubicBezTo>
                    <a:pt x="1" y="1068"/>
                    <a:pt x="1" y="1101"/>
                    <a:pt x="1" y="1135"/>
                  </a:cubicBezTo>
                  <a:lnTo>
                    <a:pt x="101" y="1201"/>
                  </a:lnTo>
                  <a:cubicBezTo>
                    <a:pt x="168" y="1268"/>
                    <a:pt x="301" y="1301"/>
                    <a:pt x="401" y="1335"/>
                  </a:cubicBezTo>
                  <a:cubicBezTo>
                    <a:pt x="517" y="1368"/>
                    <a:pt x="634" y="1384"/>
                    <a:pt x="750" y="1384"/>
                  </a:cubicBezTo>
                  <a:cubicBezTo>
                    <a:pt x="1329" y="1384"/>
                    <a:pt x="1863" y="985"/>
                    <a:pt x="2002" y="401"/>
                  </a:cubicBezTo>
                  <a:cubicBezTo>
                    <a:pt x="2036" y="367"/>
                    <a:pt x="2036" y="301"/>
                    <a:pt x="2036" y="267"/>
                  </a:cubicBezTo>
                  <a:cubicBezTo>
                    <a:pt x="2036" y="234"/>
                    <a:pt x="2036" y="234"/>
                    <a:pt x="2069" y="201"/>
                  </a:cubicBezTo>
                  <a:cubicBezTo>
                    <a:pt x="1935" y="134"/>
                    <a:pt x="1835" y="67"/>
                    <a:pt x="1702" y="34"/>
                  </a:cubicBezTo>
                  <a:cubicBezTo>
                    <a:pt x="1669" y="34"/>
                    <a:pt x="1602" y="34"/>
                    <a:pt x="1569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6" name="Google Shape;1976;p42"/>
            <p:cNvSpPr/>
            <p:nvPr/>
          </p:nvSpPr>
          <p:spPr>
            <a:xfrm>
              <a:off x="2659575" y="1565725"/>
              <a:ext cx="32550" cy="55075"/>
            </a:xfrm>
            <a:custGeom>
              <a:avLst/>
              <a:gdLst/>
              <a:ahLst/>
              <a:cxnLst/>
              <a:rect l="l" t="t" r="r" b="b"/>
              <a:pathLst>
                <a:path w="1302" h="2203" extrusionOk="0">
                  <a:moveTo>
                    <a:pt x="567" y="1"/>
                  </a:moveTo>
                  <a:cubicBezTo>
                    <a:pt x="501" y="34"/>
                    <a:pt x="467" y="101"/>
                    <a:pt x="434" y="134"/>
                  </a:cubicBezTo>
                  <a:cubicBezTo>
                    <a:pt x="401" y="167"/>
                    <a:pt x="367" y="167"/>
                    <a:pt x="334" y="201"/>
                  </a:cubicBezTo>
                  <a:cubicBezTo>
                    <a:pt x="334" y="234"/>
                    <a:pt x="301" y="234"/>
                    <a:pt x="301" y="268"/>
                  </a:cubicBezTo>
                  <a:cubicBezTo>
                    <a:pt x="267" y="301"/>
                    <a:pt x="267" y="334"/>
                    <a:pt x="234" y="368"/>
                  </a:cubicBezTo>
                  <a:cubicBezTo>
                    <a:pt x="200" y="401"/>
                    <a:pt x="200" y="434"/>
                    <a:pt x="200" y="434"/>
                  </a:cubicBezTo>
                  <a:cubicBezTo>
                    <a:pt x="167" y="468"/>
                    <a:pt x="167" y="501"/>
                    <a:pt x="134" y="534"/>
                  </a:cubicBezTo>
                  <a:cubicBezTo>
                    <a:pt x="100" y="601"/>
                    <a:pt x="100" y="668"/>
                    <a:pt x="67" y="735"/>
                  </a:cubicBezTo>
                  <a:cubicBezTo>
                    <a:pt x="0" y="968"/>
                    <a:pt x="0" y="1202"/>
                    <a:pt x="67" y="1402"/>
                  </a:cubicBezTo>
                  <a:cubicBezTo>
                    <a:pt x="100" y="1468"/>
                    <a:pt x="100" y="1535"/>
                    <a:pt x="134" y="1568"/>
                  </a:cubicBezTo>
                  <a:cubicBezTo>
                    <a:pt x="134" y="1602"/>
                    <a:pt x="167" y="1635"/>
                    <a:pt x="167" y="1669"/>
                  </a:cubicBezTo>
                  <a:cubicBezTo>
                    <a:pt x="200" y="1702"/>
                    <a:pt x="234" y="1769"/>
                    <a:pt x="267" y="1802"/>
                  </a:cubicBezTo>
                  <a:cubicBezTo>
                    <a:pt x="267" y="1835"/>
                    <a:pt x="301" y="1869"/>
                    <a:pt x="334" y="1902"/>
                  </a:cubicBezTo>
                  <a:cubicBezTo>
                    <a:pt x="401" y="2002"/>
                    <a:pt x="501" y="2069"/>
                    <a:pt x="601" y="2136"/>
                  </a:cubicBezTo>
                  <a:lnTo>
                    <a:pt x="701" y="2202"/>
                  </a:lnTo>
                  <a:cubicBezTo>
                    <a:pt x="834" y="2136"/>
                    <a:pt x="968" y="2002"/>
                    <a:pt x="1101" y="1835"/>
                  </a:cubicBezTo>
                  <a:cubicBezTo>
                    <a:pt x="1168" y="1769"/>
                    <a:pt x="1201" y="1635"/>
                    <a:pt x="1268" y="1535"/>
                  </a:cubicBezTo>
                  <a:cubicBezTo>
                    <a:pt x="1268" y="1502"/>
                    <a:pt x="1268" y="1468"/>
                    <a:pt x="1268" y="1468"/>
                  </a:cubicBezTo>
                  <a:cubicBezTo>
                    <a:pt x="1301" y="1368"/>
                    <a:pt x="1301" y="1268"/>
                    <a:pt x="1301" y="1135"/>
                  </a:cubicBezTo>
                  <a:cubicBezTo>
                    <a:pt x="1301" y="968"/>
                    <a:pt x="1268" y="801"/>
                    <a:pt x="1201" y="634"/>
                  </a:cubicBezTo>
                  <a:cubicBezTo>
                    <a:pt x="1168" y="534"/>
                    <a:pt x="1101" y="401"/>
                    <a:pt x="1001" y="334"/>
                  </a:cubicBezTo>
                  <a:cubicBezTo>
                    <a:pt x="868" y="201"/>
                    <a:pt x="734" y="67"/>
                    <a:pt x="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7" name="Google Shape;1977;p42"/>
            <p:cNvSpPr/>
            <p:nvPr/>
          </p:nvSpPr>
          <p:spPr>
            <a:xfrm>
              <a:off x="2529475" y="1516825"/>
              <a:ext cx="73425" cy="66150"/>
            </a:xfrm>
            <a:custGeom>
              <a:avLst/>
              <a:gdLst/>
              <a:ahLst/>
              <a:cxnLst/>
              <a:rect l="l" t="t" r="r" b="b"/>
              <a:pathLst>
                <a:path w="2937" h="2646" extrusionOk="0">
                  <a:moveTo>
                    <a:pt x="1471" y="0"/>
                  </a:moveTo>
                  <a:cubicBezTo>
                    <a:pt x="1117" y="0"/>
                    <a:pt x="763" y="142"/>
                    <a:pt x="501" y="422"/>
                  </a:cubicBezTo>
                  <a:cubicBezTo>
                    <a:pt x="1" y="956"/>
                    <a:pt x="34" y="1790"/>
                    <a:pt x="568" y="2290"/>
                  </a:cubicBezTo>
                  <a:cubicBezTo>
                    <a:pt x="822" y="2528"/>
                    <a:pt x="1144" y="2646"/>
                    <a:pt x="1465" y="2646"/>
                  </a:cubicBezTo>
                  <a:cubicBezTo>
                    <a:pt x="1819" y="2646"/>
                    <a:pt x="2173" y="2503"/>
                    <a:pt x="2436" y="2224"/>
                  </a:cubicBezTo>
                  <a:cubicBezTo>
                    <a:pt x="2936" y="1690"/>
                    <a:pt x="2903" y="856"/>
                    <a:pt x="2369" y="356"/>
                  </a:cubicBezTo>
                  <a:cubicBezTo>
                    <a:pt x="2115" y="117"/>
                    <a:pt x="1793" y="0"/>
                    <a:pt x="1471" y="0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8" name="Google Shape;1978;p42"/>
            <p:cNvSpPr/>
            <p:nvPr/>
          </p:nvSpPr>
          <p:spPr>
            <a:xfrm>
              <a:off x="2543650" y="1529350"/>
              <a:ext cx="45900" cy="41425"/>
            </a:xfrm>
            <a:custGeom>
              <a:avLst/>
              <a:gdLst/>
              <a:ahLst/>
              <a:cxnLst/>
              <a:rect l="l" t="t" r="r" b="b"/>
              <a:pathLst>
                <a:path w="1836" h="1657" extrusionOk="0">
                  <a:moveTo>
                    <a:pt x="889" y="0"/>
                  </a:moveTo>
                  <a:cubicBezTo>
                    <a:pt x="670" y="0"/>
                    <a:pt x="455" y="84"/>
                    <a:pt x="301" y="255"/>
                  </a:cubicBezTo>
                  <a:cubicBezTo>
                    <a:pt x="1" y="588"/>
                    <a:pt x="1" y="1122"/>
                    <a:pt x="334" y="1422"/>
                  </a:cubicBezTo>
                  <a:cubicBezTo>
                    <a:pt x="493" y="1581"/>
                    <a:pt x="696" y="1656"/>
                    <a:pt x="899" y="1656"/>
                  </a:cubicBezTo>
                  <a:cubicBezTo>
                    <a:pt x="1122" y="1656"/>
                    <a:pt x="1344" y="1564"/>
                    <a:pt x="1502" y="1389"/>
                  </a:cubicBezTo>
                  <a:cubicBezTo>
                    <a:pt x="1835" y="1055"/>
                    <a:pt x="1802" y="522"/>
                    <a:pt x="1468" y="221"/>
                  </a:cubicBezTo>
                  <a:cubicBezTo>
                    <a:pt x="1306" y="75"/>
                    <a:pt x="1096" y="0"/>
                    <a:pt x="889" y="0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9" name="Google Shape;1979;p42"/>
            <p:cNvSpPr/>
            <p:nvPr/>
          </p:nvSpPr>
          <p:spPr>
            <a:xfrm>
              <a:off x="2567850" y="1522375"/>
              <a:ext cx="35050" cy="56725"/>
            </a:xfrm>
            <a:custGeom>
              <a:avLst/>
              <a:gdLst/>
              <a:ahLst/>
              <a:cxnLst/>
              <a:rect l="l" t="t" r="r" b="b"/>
              <a:pathLst>
                <a:path w="1402" h="2269" extrusionOk="0">
                  <a:moveTo>
                    <a:pt x="667" y="0"/>
                  </a:moveTo>
                  <a:cubicBezTo>
                    <a:pt x="567" y="67"/>
                    <a:pt x="434" y="167"/>
                    <a:pt x="367" y="234"/>
                  </a:cubicBezTo>
                  <a:cubicBezTo>
                    <a:pt x="334" y="267"/>
                    <a:pt x="300" y="334"/>
                    <a:pt x="267" y="367"/>
                  </a:cubicBezTo>
                  <a:cubicBezTo>
                    <a:pt x="200" y="467"/>
                    <a:pt x="133" y="567"/>
                    <a:pt x="100" y="667"/>
                  </a:cubicBezTo>
                  <a:cubicBezTo>
                    <a:pt x="33" y="834"/>
                    <a:pt x="0" y="1001"/>
                    <a:pt x="0" y="1168"/>
                  </a:cubicBezTo>
                  <a:cubicBezTo>
                    <a:pt x="0" y="1301"/>
                    <a:pt x="0" y="1434"/>
                    <a:pt x="33" y="1568"/>
                  </a:cubicBezTo>
                  <a:cubicBezTo>
                    <a:pt x="67" y="1668"/>
                    <a:pt x="133" y="1801"/>
                    <a:pt x="200" y="1901"/>
                  </a:cubicBezTo>
                  <a:cubicBezTo>
                    <a:pt x="234" y="2002"/>
                    <a:pt x="334" y="2102"/>
                    <a:pt x="434" y="2202"/>
                  </a:cubicBezTo>
                  <a:cubicBezTo>
                    <a:pt x="467" y="2235"/>
                    <a:pt x="500" y="2268"/>
                    <a:pt x="534" y="2268"/>
                  </a:cubicBezTo>
                  <a:lnTo>
                    <a:pt x="634" y="2235"/>
                  </a:lnTo>
                  <a:cubicBezTo>
                    <a:pt x="734" y="2168"/>
                    <a:pt x="801" y="2102"/>
                    <a:pt x="901" y="2002"/>
                  </a:cubicBezTo>
                  <a:cubicBezTo>
                    <a:pt x="1401" y="1468"/>
                    <a:pt x="1368" y="634"/>
                    <a:pt x="834" y="134"/>
                  </a:cubicBezTo>
                  <a:cubicBezTo>
                    <a:pt x="801" y="100"/>
                    <a:pt x="767" y="67"/>
                    <a:pt x="734" y="67"/>
                  </a:cubicBezTo>
                  <a:cubicBezTo>
                    <a:pt x="701" y="33"/>
                    <a:pt x="667" y="33"/>
                    <a:pt x="667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0" name="Google Shape;1980;p42"/>
            <p:cNvSpPr/>
            <p:nvPr/>
          </p:nvSpPr>
          <p:spPr>
            <a:xfrm>
              <a:off x="2533650" y="1548225"/>
              <a:ext cx="50050" cy="35050"/>
            </a:xfrm>
            <a:custGeom>
              <a:avLst/>
              <a:gdLst/>
              <a:ahLst/>
              <a:cxnLst/>
              <a:rect l="l" t="t" r="r" b="b"/>
              <a:pathLst>
                <a:path w="2002" h="1402" extrusionOk="0">
                  <a:moveTo>
                    <a:pt x="834" y="0"/>
                  </a:moveTo>
                  <a:cubicBezTo>
                    <a:pt x="734" y="0"/>
                    <a:pt x="601" y="0"/>
                    <a:pt x="467" y="34"/>
                  </a:cubicBezTo>
                  <a:cubicBezTo>
                    <a:pt x="301" y="67"/>
                    <a:pt x="134" y="134"/>
                    <a:pt x="0" y="267"/>
                  </a:cubicBezTo>
                  <a:cubicBezTo>
                    <a:pt x="0" y="334"/>
                    <a:pt x="34" y="400"/>
                    <a:pt x="34" y="467"/>
                  </a:cubicBezTo>
                  <a:cubicBezTo>
                    <a:pt x="67" y="501"/>
                    <a:pt x="67" y="534"/>
                    <a:pt x="67" y="567"/>
                  </a:cubicBezTo>
                  <a:cubicBezTo>
                    <a:pt x="100" y="567"/>
                    <a:pt x="100" y="601"/>
                    <a:pt x="100" y="634"/>
                  </a:cubicBezTo>
                  <a:cubicBezTo>
                    <a:pt x="134" y="667"/>
                    <a:pt x="134" y="701"/>
                    <a:pt x="167" y="734"/>
                  </a:cubicBezTo>
                  <a:cubicBezTo>
                    <a:pt x="167" y="767"/>
                    <a:pt x="201" y="801"/>
                    <a:pt x="201" y="801"/>
                  </a:cubicBezTo>
                  <a:cubicBezTo>
                    <a:pt x="234" y="834"/>
                    <a:pt x="234" y="867"/>
                    <a:pt x="267" y="901"/>
                  </a:cubicBezTo>
                  <a:cubicBezTo>
                    <a:pt x="301" y="934"/>
                    <a:pt x="367" y="1001"/>
                    <a:pt x="401" y="1034"/>
                  </a:cubicBezTo>
                  <a:cubicBezTo>
                    <a:pt x="567" y="1201"/>
                    <a:pt x="801" y="1301"/>
                    <a:pt x="1001" y="1368"/>
                  </a:cubicBezTo>
                  <a:lnTo>
                    <a:pt x="1168" y="1368"/>
                  </a:lnTo>
                  <a:cubicBezTo>
                    <a:pt x="1201" y="1401"/>
                    <a:pt x="1235" y="1401"/>
                    <a:pt x="1268" y="1401"/>
                  </a:cubicBezTo>
                  <a:cubicBezTo>
                    <a:pt x="1335" y="1401"/>
                    <a:pt x="1401" y="1401"/>
                    <a:pt x="1468" y="1368"/>
                  </a:cubicBezTo>
                  <a:lnTo>
                    <a:pt x="1568" y="1368"/>
                  </a:lnTo>
                  <a:cubicBezTo>
                    <a:pt x="1668" y="1334"/>
                    <a:pt x="1802" y="1301"/>
                    <a:pt x="1902" y="1234"/>
                  </a:cubicBezTo>
                  <a:lnTo>
                    <a:pt x="2002" y="1201"/>
                  </a:lnTo>
                  <a:cubicBezTo>
                    <a:pt x="2002" y="1001"/>
                    <a:pt x="1968" y="834"/>
                    <a:pt x="1868" y="667"/>
                  </a:cubicBezTo>
                  <a:cubicBezTo>
                    <a:pt x="1835" y="567"/>
                    <a:pt x="1735" y="467"/>
                    <a:pt x="1668" y="367"/>
                  </a:cubicBezTo>
                  <a:cubicBezTo>
                    <a:pt x="1635" y="334"/>
                    <a:pt x="1635" y="334"/>
                    <a:pt x="1602" y="334"/>
                  </a:cubicBezTo>
                  <a:cubicBezTo>
                    <a:pt x="1535" y="267"/>
                    <a:pt x="1468" y="200"/>
                    <a:pt x="1368" y="134"/>
                  </a:cubicBezTo>
                  <a:cubicBezTo>
                    <a:pt x="1201" y="67"/>
                    <a:pt x="1034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1" name="Google Shape;1981;p42"/>
            <p:cNvSpPr/>
            <p:nvPr/>
          </p:nvSpPr>
          <p:spPr>
            <a:xfrm>
              <a:off x="2554500" y="1693225"/>
              <a:ext cx="74250" cy="65250"/>
            </a:xfrm>
            <a:custGeom>
              <a:avLst/>
              <a:gdLst/>
              <a:ahLst/>
              <a:cxnLst/>
              <a:rect l="l" t="t" r="r" b="b"/>
              <a:pathLst>
                <a:path w="2970" h="2610" extrusionOk="0">
                  <a:moveTo>
                    <a:pt x="1484" y="1"/>
                  </a:moveTo>
                  <a:cubicBezTo>
                    <a:pt x="942" y="1"/>
                    <a:pt x="419" y="341"/>
                    <a:pt x="234" y="872"/>
                  </a:cubicBezTo>
                  <a:cubicBezTo>
                    <a:pt x="0" y="1572"/>
                    <a:pt x="367" y="2306"/>
                    <a:pt x="1068" y="2539"/>
                  </a:cubicBezTo>
                  <a:cubicBezTo>
                    <a:pt x="1204" y="2587"/>
                    <a:pt x="1345" y="2610"/>
                    <a:pt x="1485" y="2610"/>
                  </a:cubicBezTo>
                  <a:cubicBezTo>
                    <a:pt x="2027" y="2610"/>
                    <a:pt x="2550" y="2269"/>
                    <a:pt x="2736" y="1739"/>
                  </a:cubicBezTo>
                  <a:cubicBezTo>
                    <a:pt x="2969" y="1038"/>
                    <a:pt x="2602" y="305"/>
                    <a:pt x="1902" y="71"/>
                  </a:cubicBezTo>
                  <a:cubicBezTo>
                    <a:pt x="1765" y="23"/>
                    <a:pt x="1624" y="1"/>
                    <a:pt x="1484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2" name="Google Shape;1982;p42"/>
            <p:cNvSpPr/>
            <p:nvPr/>
          </p:nvSpPr>
          <p:spPr>
            <a:xfrm>
              <a:off x="2568675" y="1705300"/>
              <a:ext cx="45900" cy="41100"/>
            </a:xfrm>
            <a:custGeom>
              <a:avLst/>
              <a:gdLst/>
              <a:ahLst/>
              <a:cxnLst/>
              <a:rect l="l" t="t" r="r" b="b"/>
              <a:pathLst>
                <a:path w="1836" h="1644" extrusionOk="0">
                  <a:moveTo>
                    <a:pt x="894" y="1"/>
                  </a:moveTo>
                  <a:cubicBezTo>
                    <a:pt x="565" y="1"/>
                    <a:pt x="238" y="217"/>
                    <a:pt x="134" y="555"/>
                  </a:cubicBezTo>
                  <a:cubicBezTo>
                    <a:pt x="0" y="989"/>
                    <a:pt x="201" y="1456"/>
                    <a:pt x="634" y="1589"/>
                  </a:cubicBezTo>
                  <a:cubicBezTo>
                    <a:pt x="730" y="1626"/>
                    <a:pt x="827" y="1644"/>
                    <a:pt x="922" y="1644"/>
                  </a:cubicBezTo>
                  <a:cubicBezTo>
                    <a:pt x="1259" y="1644"/>
                    <a:pt x="1572" y="1427"/>
                    <a:pt x="1702" y="1089"/>
                  </a:cubicBezTo>
                  <a:cubicBezTo>
                    <a:pt x="1835" y="655"/>
                    <a:pt x="1602" y="188"/>
                    <a:pt x="1168" y="55"/>
                  </a:cubicBezTo>
                  <a:cubicBezTo>
                    <a:pt x="1080" y="18"/>
                    <a:pt x="986" y="1"/>
                    <a:pt x="894" y="1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3" name="Google Shape;1983;p42"/>
            <p:cNvSpPr/>
            <p:nvPr/>
          </p:nvSpPr>
          <p:spPr>
            <a:xfrm>
              <a:off x="2590350" y="1693325"/>
              <a:ext cx="38400" cy="53400"/>
            </a:xfrm>
            <a:custGeom>
              <a:avLst/>
              <a:gdLst/>
              <a:ahLst/>
              <a:cxnLst/>
              <a:rect l="l" t="t" r="r" b="b"/>
              <a:pathLst>
                <a:path w="1536" h="2136" extrusionOk="0">
                  <a:moveTo>
                    <a:pt x="268" y="0"/>
                  </a:moveTo>
                  <a:cubicBezTo>
                    <a:pt x="201" y="100"/>
                    <a:pt x="134" y="234"/>
                    <a:pt x="101" y="334"/>
                  </a:cubicBezTo>
                  <a:cubicBezTo>
                    <a:pt x="67" y="401"/>
                    <a:pt x="67" y="434"/>
                    <a:pt x="34" y="467"/>
                  </a:cubicBezTo>
                  <a:cubicBezTo>
                    <a:pt x="34" y="601"/>
                    <a:pt x="1" y="734"/>
                    <a:pt x="1" y="834"/>
                  </a:cubicBezTo>
                  <a:cubicBezTo>
                    <a:pt x="34" y="1001"/>
                    <a:pt x="67" y="1168"/>
                    <a:pt x="134" y="1335"/>
                  </a:cubicBezTo>
                  <a:cubicBezTo>
                    <a:pt x="167" y="1468"/>
                    <a:pt x="234" y="1568"/>
                    <a:pt x="334" y="1668"/>
                  </a:cubicBezTo>
                  <a:cubicBezTo>
                    <a:pt x="401" y="1768"/>
                    <a:pt x="501" y="1835"/>
                    <a:pt x="601" y="1935"/>
                  </a:cubicBezTo>
                  <a:cubicBezTo>
                    <a:pt x="701" y="2002"/>
                    <a:pt x="801" y="2068"/>
                    <a:pt x="935" y="2102"/>
                  </a:cubicBezTo>
                  <a:cubicBezTo>
                    <a:pt x="1001" y="2102"/>
                    <a:pt x="1035" y="2135"/>
                    <a:pt x="1068" y="2135"/>
                  </a:cubicBezTo>
                  <a:lnTo>
                    <a:pt x="1135" y="2035"/>
                  </a:lnTo>
                  <a:cubicBezTo>
                    <a:pt x="1202" y="1935"/>
                    <a:pt x="1268" y="1835"/>
                    <a:pt x="1302" y="1735"/>
                  </a:cubicBezTo>
                  <a:cubicBezTo>
                    <a:pt x="1535" y="1034"/>
                    <a:pt x="1168" y="301"/>
                    <a:pt x="468" y="67"/>
                  </a:cubicBezTo>
                  <a:cubicBezTo>
                    <a:pt x="434" y="34"/>
                    <a:pt x="368" y="34"/>
                    <a:pt x="334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4" name="Google Shape;1984;p42"/>
            <p:cNvSpPr/>
            <p:nvPr/>
          </p:nvSpPr>
          <p:spPr>
            <a:xfrm>
              <a:off x="2563675" y="1726675"/>
              <a:ext cx="55050" cy="32225"/>
            </a:xfrm>
            <a:custGeom>
              <a:avLst/>
              <a:gdLst/>
              <a:ahLst/>
              <a:cxnLst/>
              <a:rect l="l" t="t" r="r" b="b"/>
              <a:pathLst>
                <a:path w="2202" h="1289" extrusionOk="0">
                  <a:moveTo>
                    <a:pt x="1201" y="1"/>
                  </a:moveTo>
                  <a:cubicBezTo>
                    <a:pt x="1001" y="1"/>
                    <a:pt x="834" y="1"/>
                    <a:pt x="667" y="67"/>
                  </a:cubicBezTo>
                  <a:cubicBezTo>
                    <a:pt x="567" y="134"/>
                    <a:pt x="434" y="201"/>
                    <a:pt x="334" y="267"/>
                  </a:cubicBezTo>
                  <a:cubicBezTo>
                    <a:pt x="200" y="368"/>
                    <a:pt x="100" y="501"/>
                    <a:pt x="0" y="668"/>
                  </a:cubicBezTo>
                  <a:cubicBezTo>
                    <a:pt x="34" y="734"/>
                    <a:pt x="67" y="768"/>
                    <a:pt x="134" y="835"/>
                  </a:cubicBezTo>
                  <a:cubicBezTo>
                    <a:pt x="134" y="868"/>
                    <a:pt x="167" y="868"/>
                    <a:pt x="200" y="901"/>
                  </a:cubicBezTo>
                  <a:cubicBezTo>
                    <a:pt x="200" y="935"/>
                    <a:pt x="234" y="935"/>
                    <a:pt x="267" y="968"/>
                  </a:cubicBezTo>
                  <a:cubicBezTo>
                    <a:pt x="267" y="1001"/>
                    <a:pt x="300" y="1001"/>
                    <a:pt x="334" y="1035"/>
                  </a:cubicBezTo>
                  <a:cubicBezTo>
                    <a:pt x="367" y="1068"/>
                    <a:pt x="401" y="1068"/>
                    <a:pt x="434" y="1068"/>
                  </a:cubicBezTo>
                  <a:cubicBezTo>
                    <a:pt x="434" y="1101"/>
                    <a:pt x="467" y="1135"/>
                    <a:pt x="501" y="1135"/>
                  </a:cubicBezTo>
                  <a:cubicBezTo>
                    <a:pt x="567" y="1168"/>
                    <a:pt x="634" y="1201"/>
                    <a:pt x="701" y="1201"/>
                  </a:cubicBezTo>
                  <a:cubicBezTo>
                    <a:pt x="849" y="1265"/>
                    <a:pt x="997" y="1288"/>
                    <a:pt x="1136" y="1288"/>
                  </a:cubicBezTo>
                  <a:cubicBezTo>
                    <a:pt x="1217" y="1288"/>
                    <a:pt x="1295" y="1280"/>
                    <a:pt x="1368" y="1268"/>
                  </a:cubicBezTo>
                  <a:cubicBezTo>
                    <a:pt x="1435" y="1235"/>
                    <a:pt x="1501" y="1235"/>
                    <a:pt x="1535" y="1201"/>
                  </a:cubicBezTo>
                  <a:cubicBezTo>
                    <a:pt x="1568" y="1201"/>
                    <a:pt x="1601" y="1201"/>
                    <a:pt x="1635" y="1168"/>
                  </a:cubicBezTo>
                  <a:cubicBezTo>
                    <a:pt x="1668" y="1168"/>
                    <a:pt x="1735" y="1135"/>
                    <a:pt x="1802" y="1101"/>
                  </a:cubicBezTo>
                  <a:cubicBezTo>
                    <a:pt x="1835" y="1068"/>
                    <a:pt x="1835" y="1068"/>
                    <a:pt x="1868" y="1035"/>
                  </a:cubicBezTo>
                  <a:cubicBezTo>
                    <a:pt x="1968" y="968"/>
                    <a:pt x="2068" y="901"/>
                    <a:pt x="2135" y="801"/>
                  </a:cubicBezTo>
                  <a:lnTo>
                    <a:pt x="2202" y="701"/>
                  </a:lnTo>
                  <a:cubicBezTo>
                    <a:pt x="2135" y="534"/>
                    <a:pt x="2035" y="401"/>
                    <a:pt x="1868" y="267"/>
                  </a:cubicBezTo>
                  <a:cubicBezTo>
                    <a:pt x="1802" y="201"/>
                    <a:pt x="1668" y="134"/>
                    <a:pt x="1568" y="101"/>
                  </a:cubicBezTo>
                  <a:cubicBezTo>
                    <a:pt x="1535" y="67"/>
                    <a:pt x="1535" y="67"/>
                    <a:pt x="1501" y="67"/>
                  </a:cubicBezTo>
                  <a:cubicBezTo>
                    <a:pt x="1401" y="34"/>
                    <a:pt x="1301" y="1"/>
                    <a:pt x="1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5" name="Google Shape;1985;p42"/>
            <p:cNvSpPr/>
            <p:nvPr/>
          </p:nvSpPr>
          <p:spPr>
            <a:xfrm>
              <a:off x="4882825" y="1516950"/>
              <a:ext cx="75075" cy="65925"/>
            </a:xfrm>
            <a:custGeom>
              <a:avLst/>
              <a:gdLst/>
              <a:ahLst/>
              <a:cxnLst/>
              <a:rect l="l" t="t" r="r" b="b"/>
              <a:pathLst>
                <a:path w="3003" h="2637" extrusionOk="0">
                  <a:moveTo>
                    <a:pt x="1500" y="1"/>
                  </a:moveTo>
                  <a:cubicBezTo>
                    <a:pt x="1252" y="1"/>
                    <a:pt x="999" y="71"/>
                    <a:pt x="768" y="217"/>
                  </a:cubicBezTo>
                  <a:cubicBezTo>
                    <a:pt x="167" y="617"/>
                    <a:pt x="0" y="1451"/>
                    <a:pt x="401" y="2052"/>
                  </a:cubicBezTo>
                  <a:cubicBezTo>
                    <a:pt x="653" y="2431"/>
                    <a:pt x="1065" y="2637"/>
                    <a:pt x="1494" y="2637"/>
                  </a:cubicBezTo>
                  <a:cubicBezTo>
                    <a:pt x="1745" y="2637"/>
                    <a:pt x="2002" y="2566"/>
                    <a:pt x="2235" y="2419"/>
                  </a:cubicBezTo>
                  <a:cubicBezTo>
                    <a:pt x="2836" y="2018"/>
                    <a:pt x="3003" y="1218"/>
                    <a:pt x="2602" y="617"/>
                  </a:cubicBezTo>
                  <a:cubicBezTo>
                    <a:pt x="2348" y="215"/>
                    <a:pt x="1932" y="1"/>
                    <a:pt x="1500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6" name="Google Shape;1986;p42"/>
            <p:cNvSpPr/>
            <p:nvPr/>
          </p:nvSpPr>
          <p:spPr>
            <a:xfrm>
              <a:off x="4897000" y="1529275"/>
              <a:ext cx="46725" cy="41300"/>
            </a:xfrm>
            <a:custGeom>
              <a:avLst/>
              <a:gdLst/>
              <a:ahLst/>
              <a:cxnLst/>
              <a:rect l="l" t="t" r="r" b="b"/>
              <a:pathLst>
                <a:path w="1869" h="1652" extrusionOk="0">
                  <a:moveTo>
                    <a:pt x="927" y="0"/>
                  </a:moveTo>
                  <a:cubicBezTo>
                    <a:pt x="779" y="0"/>
                    <a:pt x="632" y="41"/>
                    <a:pt x="501" y="124"/>
                  </a:cubicBezTo>
                  <a:cubicBezTo>
                    <a:pt x="101" y="391"/>
                    <a:pt x="1" y="892"/>
                    <a:pt x="234" y="1292"/>
                  </a:cubicBezTo>
                  <a:cubicBezTo>
                    <a:pt x="404" y="1526"/>
                    <a:pt x="669" y="1651"/>
                    <a:pt x="942" y="1651"/>
                  </a:cubicBezTo>
                  <a:cubicBezTo>
                    <a:pt x="1098" y="1651"/>
                    <a:pt x="1256" y="1610"/>
                    <a:pt x="1402" y="1525"/>
                  </a:cubicBezTo>
                  <a:cubicBezTo>
                    <a:pt x="1768" y="1259"/>
                    <a:pt x="1869" y="758"/>
                    <a:pt x="1635" y="391"/>
                  </a:cubicBezTo>
                  <a:cubicBezTo>
                    <a:pt x="1463" y="134"/>
                    <a:pt x="1195" y="0"/>
                    <a:pt x="927" y="0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7" name="Google Shape;1987;p42"/>
            <p:cNvSpPr/>
            <p:nvPr/>
          </p:nvSpPr>
          <p:spPr>
            <a:xfrm>
              <a:off x="4920350" y="1527375"/>
              <a:ext cx="37550" cy="55050"/>
            </a:xfrm>
            <a:custGeom>
              <a:avLst/>
              <a:gdLst/>
              <a:ahLst/>
              <a:cxnLst/>
              <a:rect l="l" t="t" r="r" b="b"/>
              <a:pathLst>
                <a:path w="1502" h="2202" extrusionOk="0">
                  <a:moveTo>
                    <a:pt x="968" y="0"/>
                  </a:moveTo>
                  <a:cubicBezTo>
                    <a:pt x="834" y="34"/>
                    <a:pt x="734" y="100"/>
                    <a:pt x="634" y="167"/>
                  </a:cubicBezTo>
                  <a:cubicBezTo>
                    <a:pt x="568" y="200"/>
                    <a:pt x="534" y="234"/>
                    <a:pt x="501" y="267"/>
                  </a:cubicBezTo>
                  <a:cubicBezTo>
                    <a:pt x="401" y="334"/>
                    <a:pt x="334" y="434"/>
                    <a:pt x="267" y="534"/>
                  </a:cubicBezTo>
                  <a:cubicBezTo>
                    <a:pt x="167" y="667"/>
                    <a:pt x="67" y="801"/>
                    <a:pt x="34" y="968"/>
                  </a:cubicBezTo>
                  <a:cubicBezTo>
                    <a:pt x="1" y="1101"/>
                    <a:pt x="1" y="1234"/>
                    <a:pt x="1" y="1368"/>
                  </a:cubicBezTo>
                  <a:cubicBezTo>
                    <a:pt x="1" y="1501"/>
                    <a:pt x="34" y="1601"/>
                    <a:pt x="67" y="1735"/>
                  </a:cubicBezTo>
                  <a:cubicBezTo>
                    <a:pt x="101" y="1868"/>
                    <a:pt x="134" y="1968"/>
                    <a:pt x="234" y="2068"/>
                  </a:cubicBezTo>
                  <a:cubicBezTo>
                    <a:pt x="234" y="2135"/>
                    <a:pt x="267" y="2168"/>
                    <a:pt x="301" y="2202"/>
                  </a:cubicBezTo>
                  <a:lnTo>
                    <a:pt x="434" y="2168"/>
                  </a:lnTo>
                  <a:cubicBezTo>
                    <a:pt x="534" y="2135"/>
                    <a:pt x="634" y="2068"/>
                    <a:pt x="734" y="2002"/>
                  </a:cubicBezTo>
                  <a:cubicBezTo>
                    <a:pt x="1335" y="1601"/>
                    <a:pt x="1502" y="801"/>
                    <a:pt x="1101" y="200"/>
                  </a:cubicBezTo>
                  <a:cubicBezTo>
                    <a:pt x="1068" y="134"/>
                    <a:pt x="1035" y="100"/>
                    <a:pt x="1001" y="67"/>
                  </a:cubicBezTo>
                  <a:cubicBezTo>
                    <a:pt x="1001" y="34"/>
                    <a:pt x="968" y="34"/>
                    <a:pt x="968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8" name="Google Shape;1988;p42"/>
            <p:cNvSpPr/>
            <p:nvPr/>
          </p:nvSpPr>
          <p:spPr>
            <a:xfrm>
              <a:off x="4887825" y="1544050"/>
              <a:ext cx="44225" cy="39225"/>
            </a:xfrm>
            <a:custGeom>
              <a:avLst/>
              <a:gdLst/>
              <a:ahLst/>
              <a:cxnLst/>
              <a:rect l="l" t="t" r="r" b="b"/>
              <a:pathLst>
                <a:path w="1769" h="1569" extrusionOk="0">
                  <a:moveTo>
                    <a:pt x="501" y="0"/>
                  </a:moveTo>
                  <a:cubicBezTo>
                    <a:pt x="334" y="0"/>
                    <a:pt x="167" y="34"/>
                    <a:pt x="1" y="100"/>
                  </a:cubicBezTo>
                  <a:lnTo>
                    <a:pt x="1" y="134"/>
                  </a:lnTo>
                  <a:cubicBezTo>
                    <a:pt x="1" y="167"/>
                    <a:pt x="1" y="234"/>
                    <a:pt x="1" y="301"/>
                  </a:cubicBezTo>
                  <a:cubicBezTo>
                    <a:pt x="1" y="334"/>
                    <a:pt x="1" y="367"/>
                    <a:pt x="1" y="434"/>
                  </a:cubicBezTo>
                  <a:cubicBezTo>
                    <a:pt x="1" y="434"/>
                    <a:pt x="1" y="467"/>
                    <a:pt x="1" y="501"/>
                  </a:cubicBezTo>
                  <a:cubicBezTo>
                    <a:pt x="34" y="534"/>
                    <a:pt x="34" y="567"/>
                    <a:pt x="34" y="601"/>
                  </a:cubicBezTo>
                  <a:cubicBezTo>
                    <a:pt x="34" y="634"/>
                    <a:pt x="67" y="668"/>
                    <a:pt x="67" y="701"/>
                  </a:cubicBezTo>
                  <a:cubicBezTo>
                    <a:pt x="67" y="734"/>
                    <a:pt x="101" y="768"/>
                    <a:pt x="101" y="801"/>
                  </a:cubicBezTo>
                  <a:cubicBezTo>
                    <a:pt x="134" y="834"/>
                    <a:pt x="167" y="901"/>
                    <a:pt x="201" y="968"/>
                  </a:cubicBezTo>
                  <a:cubicBezTo>
                    <a:pt x="334" y="1168"/>
                    <a:pt x="501" y="1335"/>
                    <a:pt x="701" y="1435"/>
                  </a:cubicBezTo>
                  <a:cubicBezTo>
                    <a:pt x="768" y="1435"/>
                    <a:pt x="801" y="1468"/>
                    <a:pt x="868" y="1468"/>
                  </a:cubicBezTo>
                  <a:cubicBezTo>
                    <a:pt x="901" y="1501"/>
                    <a:pt x="935" y="1501"/>
                    <a:pt x="968" y="1501"/>
                  </a:cubicBezTo>
                  <a:cubicBezTo>
                    <a:pt x="1035" y="1535"/>
                    <a:pt x="1068" y="1535"/>
                    <a:pt x="1135" y="1535"/>
                  </a:cubicBezTo>
                  <a:cubicBezTo>
                    <a:pt x="1168" y="1568"/>
                    <a:pt x="1201" y="1568"/>
                    <a:pt x="1235" y="1568"/>
                  </a:cubicBezTo>
                  <a:cubicBezTo>
                    <a:pt x="1368" y="1568"/>
                    <a:pt x="1468" y="1568"/>
                    <a:pt x="1602" y="1535"/>
                  </a:cubicBezTo>
                  <a:lnTo>
                    <a:pt x="1735" y="1501"/>
                  </a:lnTo>
                  <a:cubicBezTo>
                    <a:pt x="1769" y="1301"/>
                    <a:pt x="1769" y="1135"/>
                    <a:pt x="1702" y="968"/>
                  </a:cubicBezTo>
                  <a:cubicBezTo>
                    <a:pt x="1702" y="834"/>
                    <a:pt x="1635" y="734"/>
                    <a:pt x="1568" y="601"/>
                  </a:cubicBezTo>
                  <a:cubicBezTo>
                    <a:pt x="1568" y="601"/>
                    <a:pt x="1568" y="567"/>
                    <a:pt x="1535" y="567"/>
                  </a:cubicBezTo>
                  <a:cubicBezTo>
                    <a:pt x="1502" y="467"/>
                    <a:pt x="1435" y="401"/>
                    <a:pt x="1335" y="334"/>
                  </a:cubicBezTo>
                  <a:cubicBezTo>
                    <a:pt x="1201" y="201"/>
                    <a:pt x="1068" y="100"/>
                    <a:pt x="868" y="67"/>
                  </a:cubicBezTo>
                  <a:cubicBezTo>
                    <a:pt x="768" y="34"/>
                    <a:pt x="634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9" name="Google Shape;1989;p42"/>
            <p:cNvSpPr/>
            <p:nvPr/>
          </p:nvSpPr>
          <p:spPr>
            <a:xfrm>
              <a:off x="4999575" y="1482775"/>
              <a:ext cx="72575" cy="65850"/>
            </a:xfrm>
            <a:custGeom>
              <a:avLst/>
              <a:gdLst/>
              <a:ahLst/>
              <a:cxnLst/>
              <a:rect l="l" t="t" r="r" b="b"/>
              <a:pathLst>
                <a:path w="2903" h="2634" extrusionOk="0">
                  <a:moveTo>
                    <a:pt x="1420" y="1"/>
                  </a:moveTo>
                  <a:cubicBezTo>
                    <a:pt x="840" y="1"/>
                    <a:pt x="306" y="399"/>
                    <a:pt x="167" y="984"/>
                  </a:cubicBezTo>
                  <a:cubicBezTo>
                    <a:pt x="0" y="1684"/>
                    <a:pt x="434" y="2418"/>
                    <a:pt x="1135" y="2585"/>
                  </a:cubicBezTo>
                  <a:cubicBezTo>
                    <a:pt x="1251" y="2618"/>
                    <a:pt x="1367" y="2634"/>
                    <a:pt x="1481" y="2634"/>
                  </a:cubicBezTo>
                  <a:cubicBezTo>
                    <a:pt x="2054" y="2634"/>
                    <a:pt x="2569" y="2235"/>
                    <a:pt x="2736" y="1651"/>
                  </a:cubicBezTo>
                  <a:cubicBezTo>
                    <a:pt x="2903" y="917"/>
                    <a:pt x="2469" y="216"/>
                    <a:pt x="1768" y="50"/>
                  </a:cubicBezTo>
                  <a:cubicBezTo>
                    <a:pt x="1652" y="16"/>
                    <a:pt x="1535" y="1"/>
                    <a:pt x="1420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0" name="Google Shape;1990;p42"/>
            <p:cNvSpPr/>
            <p:nvPr/>
          </p:nvSpPr>
          <p:spPr>
            <a:xfrm>
              <a:off x="5012925" y="1495150"/>
              <a:ext cx="45875" cy="41100"/>
            </a:xfrm>
            <a:custGeom>
              <a:avLst/>
              <a:gdLst/>
              <a:ahLst/>
              <a:cxnLst/>
              <a:rect l="l" t="t" r="r" b="b"/>
              <a:pathLst>
                <a:path w="1835" h="1644" extrusionOk="0">
                  <a:moveTo>
                    <a:pt x="917" y="1"/>
                  </a:moveTo>
                  <a:cubicBezTo>
                    <a:pt x="550" y="1"/>
                    <a:pt x="215" y="250"/>
                    <a:pt x="100" y="622"/>
                  </a:cubicBezTo>
                  <a:cubicBezTo>
                    <a:pt x="0" y="1056"/>
                    <a:pt x="267" y="1523"/>
                    <a:pt x="701" y="1623"/>
                  </a:cubicBezTo>
                  <a:cubicBezTo>
                    <a:pt x="767" y="1637"/>
                    <a:pt x="833" y="1644"/>
                    <a:pt x="897" y="1644"/>
                  </a:cubicBezTo>
                  <a:cubicBezTo>
                    <a:pt x="1284" y="1644"/>
                    <a:pt x="1616" y="1395"/>
                    <a:pt x="1701" y="1022"/>
                  </a:cubicBezTo>
                  <a:cubicBezTo>
                    <a:pt x="1835" y="589"/>
                    <a:pt x="1568" y="122"/>
                    <a:pt x="1101" y="22"/>
                  </a:cubicBezTo>
                  <a:cubicBezTo>
                    <a:pt x="1039" y="7"/>
                    <a:pt x="978" y="1"/>
                    <a:pt x="917" y="1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1" name="Google Shape;1991;p42"/>
            <p:cNvSpPr/>
            <p:nvPr/>
          </p:nvSpPr>
          <p:spPr>
            <a:xfrm>
              <a:off x="5017075" y="1513400"/>
              <a:ext cx="51750" cy="35225"/>
            </a:xfrm>
            <a:custGeom>
              <a:avLst/>
              <a:gdLst/>
              <a:ahLst/>
              <a:cxnLst/>
              <a:rect l="l" t="t" r="r" b="b"/>
              <a:pathLst>
                <a:path w="2070" h="1409" extrusionOk="0">
                  <a:moveTo>
                    <a:pt x="1385" y="1"/>
                  </a:moveTo>
                  <a:cubicBezTo>
                    <a:pt x="1327" y="1"/>
                    <a:pt x="1269" y="9"/>
                    <a:pt x="1202" y="26"/>
                  </a:cubicBezTo>
                  <a:cubicBezTo>
                    <a:pt x="1035" y="26"/>
                    <a:pt x="868" y="92"/>
                    <a:pt x="735" y="159"/>
                  </a:cubicBezTo>
                  <a:cubicBezTo>
                    <a:pt x="601" y="226"/>
                    <a:pt x="501" y="326"/>
                    <a:pt x="401" y="392"/>
                  </a:cubicBezTo>
                  <a:cubicBezTo>
                    <a:pt x="335" y="493"/>
                    <a:pt x="234" y="593"/>
                    <a:pt x="168" y="693"/>
                  </a:cubicBezTo>
                  <a:cubicBezTo>
                    <a:pt x="101" y="793"/>
                    <a:pt x="68" y="926"/>
                    <a:pt x="34" y="1060"/>
                  </a:cubicBezTo>
                  <a:cubicBezTo>
                    <a:pt x="34" y="1093"/>
                    <a:pt x="1" y="1126"/>
                    <a:pt x="1" y="1193"/>
                  </a:cubicBezTo>
                  <a:lnTo>
                    <a:pt x="101" y="1260"/>
                  </a:lnTo>
                  <a:cubicBezTo>
                    <a:pt x="201" y="1293"/>
                    <a:pt x="301" y="1326"/>
                    <a:pt x="435" y="1360"/>
                  </a:cubicBezTo>
                  <a:cubicBezTo>
                    <a:pt x="551" y="1393"/>
                    <a:pt x="667" y="1409"/>
                    <a:pt x="781" y="1409"/>
                  </a:cubicBezTo>
                  <a:cubicBezTo>
                    <a:pt x="1354" y="1409"/>
                    <a:pt x="1869" y="1010"/>
                    <a:pt x="2036" y="426"/>
                  </a:cubicBezTo>
                  <a:cubicBezTo>
                    <a:pt x="2036" y="359"/>
                    <a:pt x="2036" y="326"/>
                    <a:pt x="2069" y="259"/>
                  </a:cubicBezTo>
                  <a:cubicBezTo>
                    <a:pt x="2069" y="259"/>
                    <a:pt x="2069" y="226"/>
                    <a:pt x="2069" y="192"/>
                  </a:cubicBezTo>
                  <a:cubicBezTo>
                    <a:pt x="1969" y="126"/>
                    <a:pt x="1836" y="92"/>
                    <a:pt x="1702" y="59"/>
                  </a:cubicBezTo>
                  <a:cubicBezTo>
                    <a:pt x="1669" y="26"/>
                    <a:pt x="1602" y="26"/>
                    <a:pt x="1569" y="26"/>
                  </a:cubicBezTo>
                  <a:cubicBezTo>
                    <a:pt x="1502" y="9"/>
                    <a:pt x="1444" y="1"/>
                    <a:pt x="1385" y="1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2" name="Google Shape;1992;p42"/>
            <p:cNvSpPr/>
            <p:nvPr/>
          </p:nvSpPr>
          <p:spPr>
            <a:xfrm>
              <a:off x="5002075" y="1489850"/>
              <a:ext cx="33375" cy="55050"/>
            </a:xfrm>
            <a:custGeom>
              <a:avLst/>
              <a:gdLst/>
              <a:ahLst/>
              <a:cxnLst/>
              <a:rect l="l" t="t" r="r" b="b"/>
              <a:pathLst>
                <a:path w="1335" h="2202" extrusionOk="0">
                  <a:moveTo>
                    <a:pt x="534" y="0"/>
                  </a:moveTo>
                  <a:cubicBezTo>
                    <a:pt x="501" y="34"/>
                    <a:pt x="434" y="67"/>
                    <a:pt x="401" y="100"/>
                  </a:cubicBezTo>
                  <a:cubicBezTo>
                    <a:pt x="401" y="134"/>
                    <a:pt x="367" y="167"/>
                    <a:pt x="334" y="200"/>
                  </a:cubicBezTo>
                  <a:cubicBezTo>
                    <a:pt x="334" y="200"/>
                    <a:pt x="301" y="234"/>
                    <a:pt x="301" y="267"/>
                  </a:cubicBezTo>
                  <a:cubicBezTo>
                    <a:pt x="267" y="300"/>
                    <a:pt x="234" y="334"/>
                    <a:pt x="234" y="367"/>
                  </a:cubicBezTo>
                  <a:cubicBezTo>
                    <a:pt x="201" y="400"/>
                    <a:pt x="201" y="400"/>
                    <a:pt x="167" y="434"/>
                  </a:cubicBezTo>
                  <a:cubicBezTo>
                    <a:pt x="167" y="467"/>
                    <a:pt x="134" y="501"/>
                    <a:pt x="134" y="534"/>
                  </a:cubicBezTo>
                  <a:cubicBezTo>
                    <a:pt x="101" y="567"/>
                    <a:pt x="101" y="634"/>
                    <a:pt x="67" y="701"/>
                  </a:cubicBezTo>
                  <a:cubicBezTo>
                    <a:pt x="1" y="934"/>
                    <a:pt x="34" y="1201"/>
                    <a:pt x="67" y="1401"/>
                  </a:cubicBezTo>
                  <a:cubicBezTo>
                    <a:pt x="101" y="1468"/>
                    <a:pt x="134" y="1501"/>
                    <a:pt x="134" y="1568"/>
                  </a:cubicBezTo>
                  <a:cubicBezTo>
                    <a:pt x="167" y="1601"/>
                    <a:pt x="167" y="1601"/>
                    <a:pt x="167" y="1635"/>
                  </a:cubicBezTo>
                  <a:cubicBezTo>
                    <a:pt x="201" y="1701"/>
                    <a:pt x="234" y="1768"/>
                    <a:pt x="267" y="1801"/>
                  </a:cubicBezTo>
                  <a:cubicBezTo>
                    <a:pt x="301" y="1835"/>
                    <a:pt x="334" y="1868"/>
                    <a:pt x="334" y="1868"/>
                  </a:cubicBezTo>
                  <a:cubicBezTo>
                    <a:pt x="434" y="1968"/>
                    <a:pt x="501" y="2068"/>
                    <a:pt x="601" y="2135"/>
                  </a:cubicBezTo>
                  <a:lnTo>
                    <a:pt x="701" y="2202"/>
                  </a:lnTo>
                  <a:cubicBezTo>
                    <a:pt x="868" y="2102"/>
                    <a:pt x="1001" y="1968"/>
                    <a:pt x="1101" y="1835"/>
                  </a:cubicBezTo>
                  <a:cubicBezTo>
                    <a:pt x="1168" y="1735"/>
                    <a:pt x="1235" y="1601"/>
                    <a:pt x="1268" y="1501"/>
                  </a:cubicBezTo>
                  <a:cubicBezTo>
                    <a:pt x="1268" y="1468"/>
                    <a:pt x="1268" y="1435"/>
                    <a:pt x="1268" y="1435"/>
                  </a:cubicBezTo>
                  <a:cubicBezTo>
                    <a:pt x="1301" y="1334"/>
                    <a:pt x="1335" y="1234"/>
                    <a:pt x="1335" y="1101"/>
                  </a:cubicBezTo>
                  <a:cubicBezTo>
                    <a:pt x="1301" y="934"/>
                    <a:pt x="1268" y="767"/>
                    <a:pt x="1201" y="601"/>
                  </a:cubicBezTo>
                  <a:cubicBezTo>
                    <a:pt x="1135" y="501"/>
                    <a:pt x="1068" y="367"/>
                    <a:pt x="1001" y="300"/>
                  </a:cubicBezTo>
                  <a:cubicBezTo>
                    <a:pt x="868" y="167"/>
                    <a:pt x="734" y="67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3" name="Google Shape;1993;p42"/>
            <p:cNvSpPr/>
            <p:nvPr/>
          </p:nvSpPr>
          <p:spPr>
            <a:xfrm>
              <a:off x="5031275" y="1606850"/>
              <a:ext cx="74225" cy="66050"/>
            </a:xfrm>
            <a:custGeom>
              <a:avLst/>
              <a:gdLst/>
              <a:ahLst/>
              <a:cxnLst/>
              <a:rect l="l" t="t" r="r" b="b"/>
              <a:pathLst>
                <a:path w="2969" h="2642" extrusionOk="0">
                  <a:moveTo>
                    <a:pt x="1469" y="0"/>
                  </a:moveTo>
                  <a:cubicBezTo>
                    <a:pt x="1199" y="0"/>
                    <a:pt x="928" y="83"/>
                    <a:pt x="701" y="257"/>
                  </a:cubicBezTo>
                  <a:cubicBezTo>
                    <a:pt x="133" y="724"/>
                    <a:pt x="0" y="1525"/>
                    <a:pt x="434" y="2125"/>
                  </a:cubicBezTo>
                  <a:cubicBezTo>
                    <a:pt x="688" y="2458"/>
                    <a:pt x="1081" y="2642"/>
                    <a:pt x="1477" y="2642"/>
                  </a:cubicBezTo>
                  <a:cubicBezTo>
                    <a:pt x="1755" y="2642"/>
                    <a:pt x="2034" y="2551"/>
                    <a:pt x="2268" y="2359"/>
                  </a:cubicBezTo>
                  <a:cubicBezTo>
                    <a:pt x="2869" y="1925"/>
                    <a:pt x="2969" y="1124"/>
                    <a:pt x="2535" y="524"/>
                  </a:cubicBezTo>
                  <a:cubicBezTo>
                    <a:pt x="2276" y="184"/>
                    <a:pt x="1872" y="0"/>
                    <a:pt x="1469" y="0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4" name="Google Shape;1994;p42"/>
            <p:cNvSpPr/>
            <p:nvPr/>
          </p:nvSpPr>
          <p:spPr>
            <a:xfrm>
              <a:off x="5045450" y="1619225"/>
              <a:ext cx="46725" cy="41475"/>
            </a:xfrm>
            <a:custGeom>
              <a:avLst/>
              <a:gdLst/>
              <a:ahLst/>
              <a:cxnLst/>
              <a:rect l="l" t="t" r="r" b="b"/>
              <a:pathLst>
                <a:path w="1869" h="1659" extrusionOk="0">
                  <a:moveTo>
                    <a:pt x="925" y="0"/>
                  </a:moveTo>
                  <a:cubicBezTo>
                    <a:pt x="756" y="0"/>
                    <a:pt x="584" y="53"/>
                    <a:pt x="434" y="162"/>
                  </a:cubicBezTo>
                  <a:cubicBezTo>
                    <a:pt x="67" y="429"/>
                    <a:pt x="0" y="963"/>
                    <a:pt x="267" y="1330"/>
                  </a:cubicBezTo>
                  <a:cubicBezTo>
                    <a:pt x="425" y="1547"/>
                    <a:pt x="676" y="1659"/>
                    <a:pt x="931" y="1659"/>
                  </a:cubicBezTo>
                  <a:cubicBezTo>
                    <a:pt x="1107" y="1659"/>
                    <a:pt x="1285" y="1606"/>
                    <a:pt x="1434" y="1497"/>
                  </a:cubicBezTo>
                  <a:cubicBezTo>
                    <a:pt x="1801" y="1230"/>
                    <a:pt x="1868" y="696"/>
                    <a:pt x="1568" y="329"/>
                  </a:cubicBezTo>
                  <a:cubicBezTo>
                    <a:pt x="1410" y="112"/>
                    <a:pt x="1170" y="0"/>
                    <a:pt x="925" y="0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5" name="Google Shape;1995;p42"/>
            <p:cNvSpPr/>
            <p:nvPr/>
          </p:nvSpPr>
          <p:spPr>
            <a:xfrm>
              <a:off x="5037100" y="1640425"/>
              <a:ext cx="55075" cy="32650"/>
            </a:xfrm>
            <a:custGeom>
              <a:avLst/>
              <a:gdLst/>
              <a:ahLst/>
              <a:cxnLst/>
              <a:rect l="l" t="t" r="r" b="b"/>
              <a:pathLst>
                <a:path w="2203" h="1306" extrusionOk="0">
                  <a:moveTo>
                    <a:pt x="935" y="0"/>
                  </a:moveTo>
                  <a:cubicBezTo>
                    <a:pt x="890" y="0"/>
                    <a:pt x="846" y="4"/>
                    <a:pt x="801" y="15"/>
                  </a:cubicBezTo>
                  <a:cubicBezTo>
                    <a:pt x="668" y="15"/>
                    <a:pt x="568" y="48"/>
                    <a:pt x="434" y="82"/>
                  </a:cubicBezTo>
                  <a:cubicBezTo>
                    <a:pt x="334" y="148"/>
                    <a:pt x="201" y="182"/>
                    <a:pt x="101" y="282"/>
                  </a:cubicBezTo>
                  <a:cubicBezTo>
                    <a:pt x="67" y="315"/>
                    <a:pt x="34" y="348"/>
                    <a:pt x="1" y="348"/>
                  </a:cubicBezTo>
                  <a:lnTo>
                    <a:pt x="34" y="482"/>
                  </a:lnTo>
                  <a:cubicBezTo>
                    <a:pt x="67" y="582"/>
                    <a:pt x="134" y="682"/>
                    <a:pt x="201" y="782"/>
                  </a:cubicBezTo>
                  <a:cubicBezTo>
                    <a:pt x="460" y="1122"/>
                    <a:pt x="863" y="1306"/>
                    <a:pt x="1274" y="1306"/>
                  </a:cubicBezTo>
                  <a:cubicBezTo>
                    <a:pt x="1549" y="1306"/>
                    <a:pt x="1828" y="1223"/>
                    <a:pt x="2069" y="1049"/>
                  </a:cubicBezTo>
                  <a:cubicBezTo>
                    <a:pt x="2102" y="1016"/>
                    <a:pt x="2135" y="982"/>
                    <a:pt x="2169" y="949"/>
                  </a:cubicBezTo>
                  <a:cubicBezTo>
                    <a:pt x="2169" y="915"/>
                    <a:pt x="2202" y="882"/>
                    <a:pt x="2202" y="882"/>
                  </a:cubicBezTo>
                  <a:cubicBezTo>
                    <a:pt x="2169" y="782"/>
                    <a:pt x="2102" y="649"/>
                    <a:pt x="2035" y="549"/>
                  </a:cubicBezTo>
                  <a:cubicBezTo>
                    <a:pt x="2002" y="515"/>
                    <a:pt x="1969" y="482"/>
                    <a:pt x="1935" y="448"/>
                  </a:cubicBezTo>
                  <a:cubicBezTo>
                    <a:pt x="1869" y="348"/>
                    <a:pt x="1768" y="282"/>
                    <a:pt x="1668" y="215"/>
                  </a:cubicBezTo>
                  <a:cubicBezTo>
                    <a:pt x="1502" y="115"/>
                    <a:pt x="1368" y="48"/>
                    <a:pt x="1201" y="15"/>
                  </a:cubicBezTo>
                  <a:cubicBezTo>
                    <a:pt x="1112" y="15"/>
                    <a:pt x="1024" y="0"/>
                    <a:pt x="935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6" name="Google Shape;1996;p42"/>
            <p:cNvSpPr/>
            <p:nvPr/>
          </p:nvSpPr>
          <p:spPr>
            <a:xfrm>
              <a:off x="5035425" y="1607050"/>
              <a:ext cx="38400" cy="45775"/>
            </a:xfrm>
            <a:custGeom>
              <a:avLst/>
              <a:gdLst/>
              <a:ahLst/>
              <a:cxnLst/>
              <a:rect l="l" t="t" r="r" b="b"/>
              <a:pathLst>
                <a:path w="1536" h="1831" extrusionOk="0">
                  <a:moveTo>
                    <a:pt x="1302" y="1"/>
                  </a:moveTo>
                  <a:cubicBezTo>
                    <a:pt x="1257" y="1"/>
                    <a:pt x="1213" y="16"/>
                    <a:pt x="1168" y="16"/>
                  </a:cubicBezTo>
                  <a:lnTo>
                    <a:pt x="1068" y="16"/>
                  </a:lnTo>
                  <a:cubicBezTo>
                    <a:pt x="1035" y="16"/>
                    <a:pt x="1002" y="49"/>
                    <a:pt x="1002" y="49"/>
                  </a:cubicBezTo>
                  <a:cubicBezTo>
                    <a:pt x="935" y="49"/>
                    <a:pt x="901" y="82"/>
                    <a:pt x="868" y="82"/>
                  </a:cubicBezTo>
                  <a:cubicBezTo>
                    <a:pt x="835" y="82"/>
                    <a:pt x="801" y="116"/>
                    <a:pt x="801" y="116"/>
                  </a:cubicBezTo>
                  <a:cubicBezTo>
                    <a:pt x="768" y="116"/>
                    <a:pt x="735" y="149"/>
                    <a:pt x="701" y="149"/>
                  </a:cubicBezTo>
                  <a:cubicBezTo>
                    <a:pt x="635" y="182"/>
                    <a:pt x="601" y="216"/>
                    <a:pt x="535" y="282"/>
                  </a:cubicBezTo>
                  <a:cubicBezTo>
                    <a:pt x="334" y="416"/>
                    <a:pt x="201" y="616"/>
                    <a:pt x="101" y="816"/>
                  </a:cubicBezTo>
                  <a:cubicBezTo>
                    <a:pt x="101" y="849"/>
                    <a:pt x="68" y="916"/>
                    <a:pt x="68" y="983"/>
                  </a:cubicBezTo>
                  <a:cubicBezTo>
                    <a:pt x="34" y="1016"/>
                    <a:pt x="34" y="1016"/>
                    <a:pt x="34" y="1050"/>
                  </a:cubicBezTo>
                  <a:cubicBezTo>
                    <a:pt x="34" y="1116"/>
                    <a:pt x="1" y="1183"/>
                    <a:pt x="1" y="1250"/>
                  </a:cubicBezTo>
                  <a:cubicBezTo>
                    <a:pt x="1" y="1283"/>
                    <a:pt x="1" y="1316"/>
                    <a:pt x="1" y="1350"/>
                  </a:cubicBezTo>
                  <a:cubicBezTo>
                    <a:pt x="1" y="1450"/>
                    <a:pt x="34" y="1583"/>
                    <a:pt x="68" y="1683"/>
                  </a:cubicBezTo>
                  <a:lnTo>
                    <a:pt x="101" y="1817"/>
                  </a:lnTo>
                  <a:cubicBezTo>
                    <a:pt x="150" y="1827"/>
                    <a:pt x="201" y="1831"/>
                    <a:pt x="254" y="1831"/>
                  </a:cubicBezTo>
                  <a:cubicBezTo>
                    <a:pt x="382" y="1831"/>
                    <a:pt x="517" y="1807"/>
                    <a:pt x="635" y="1783"/>
                  </a:cubicBezTo>
                  <a:cubicBezTo>
                    <a:pt x="768" y="1750"/>
                    <a:pt x="868" y="1683"/>
                    <a:pt x="968" y="1617"/>
                  </a:cubicBezTo>
                  <a:cubicBezTo>
                    <a:pt x="1002" y="1617"/>
                    <a:pt x="1002" y="1583"/>
                    <a:pt x="1035" y="1583"/>
                  </a:cubicBezTo>
                  <a:cubicBezTo>
                    <a:pt x="1102" y="1517"/>
                    <a:pt x="1202" y="1450"/>
                    <a:pt x="1268" y="1350"/>
                  </a:cubicBezTo>
                  <a:cubicBezTo>
                    <a:pt x="1368" y="1216"/>
                    <a:pt x="1435" y="1050"/>
                    <a:pt x="1469" y="883"/>
                  </a:cubicBezTo>
                  <a:cubicBezTo>
                    <a:pt x="1502" y="749"/>
                    <a:pt x="1535" y="649"/>
                    <a:pt x="1502" y="516"/>
                  </a:cubicBezTo>
                  <a:cubicBezTo>
                    <a:pt x="1502" y="349"/>
                    <a:pt x="1469" y="149"/>
                    <a:pt x="1368" y="16"/>
                  </a:cubicBezTo>
                  <a:cubicBezTo>
                    <a:pt x="1346" y="4"/>
                    <a:pt x="1324" y="1"/>
                    <a:pt x="1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7" name="Google Shape;1997;p42"/>
            <p:cNvSpPr/>
            <p:nvPr/>
          </p:nvSpPr>
          <p:spPr>
            <a:xfrm>
              <a:off x="5607500" y="2332050"/>
              <a:ext cx="72575" cy="65975"/>
            </a:xfrm>
            <a:custGeom>
              <a:avLst/>
              <a:gdLst/>
              <a:ahLst/>
              <a:cxnLst/>
              <a:rect l="l" t="t" r="r" b="b"/>
              <a:pathLst>
                <a:path w="2903" h="2639" extrusionOk="0">
                  <a:moveTo>
                    <a:pt x="1434" y="1"/>
                  </a:moveTo>
                  <a:cubicBezTo>
                    <a:pt x="844" y="1"/>
                    <a:pt x="310" y="409"/>
                    <a:pt x="168" y="1037"/>
                  </a:cubicBezTo>
                  <a:cubicBezTo>
                    <a:pt x="1" y="1738"/>
                    <a:pt x="434" y="2438"/>
                    <a:pt x="1168" y="2605"/>
                  </a:cubicBezTo>
                  <a:cubicBezTo>
                    <a:pt x="1265" y="2628"/>
                    <a:pt x="1361" y="2639"/>
                    <a:pt x="1456" y="2639"/>
                  </a:cubicBezTo>
                  <a:cubicBezTo>
                    <a:pt x="2051" y="2639"/>
                    <a:pt x="2592" y="2208"/>
                    <a:pt x="2736" y="1604"/>
                  </a:cubicBezTo>
                  <a:cubicBezTo>
                    <a:pt x="2903" y="904"/>
                    <a:pt x="2436" y="203"/>
                    <a:pt x="1735" y="36"/>
                  </a:cubicBezTo>
                  <a:cubicBezTo>
                    <a:pt x="1634" y="12"/>
                    <a:pt x="1534" y="1"/>
                    <a:pt x="1434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8" name="Google Shape;1998;p42"/>
            <p:cNvSpPr/>
            <p:nvPr/>
          </p:nvSpPr>
          <p:spPr>
            <a:xfrm>
              <a:off x="5620850" y="2344125"/>
              <a:ext cx="45900" cy="41875"/>
            </a:xfrm>
            <a:custGeom>
              <a:avLst/>
              <a:gdLst/>
              <a:ahLst/>
              <a:cxnLst/>
              <a:rect l="l" t="t" r="r" b="b"/>
              <a:pathLst>
                <a:path w="1836" h="1675" extrusionOk="0">
                  <a:moveTo>
                    <a:pt x="921" y="1"/>
                  </a:moveTo>
                  <a:cubicBezTo>
                    <a:pt x="527" y="1"/>
                    <a:pt x="188" y="277"/>
                    <a:pt x="101" y="654"/>
                  </a:cubicBezTo>
                  <a:cubicBezTo>
                    <a:pt x="1" y="1088"/>
                    <a:pt x="267" y="1555"/>
                    <a:pt x="734" y="1655"/>
                  </a:cubicBezTo>
                  <a:cubicBezTo>
                    <a:pt x="791" y="1668"/>
                    <a:pt x="848" y="1674"/>
                    <a:pt x="904" y="1674"/>
                  </a:cubicBezTo>
                  <a:cubicBezTo>
                    <a:pt x="1276" y="1674"/>
                    <a:pt x="1615" y="1398"/>
                    <a:pt x="1702" y="1021"/>
                  </a:cubicBezTo>
                  <a:cubicBezTo>
                    <a:pt x="1835" y="587"/>
                    <a:pt x="1535" y="120"/>
                    <a:pt x="1101" y="20"/>
                  </a:cubicBezTo>
                  <a:cubicBezTo>
                    <a:pt x="1040" y="7"/>
                    <a:pt x="980" y="1"/>
                    <a:pt x="921" y="1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9" name="Google Shape;1999;p42"/>
            <p:cNvSpPr/>
            <p:nvPr/>
          </p:nvSpPr>
          <p:spPr>
            <a:xfrm>
              <a:off x="5625850" y="2362350"/>
              <a:ext cx="50900" cy="35675"/>
            </a:xfrm>
            <a:custGeom>
              <a:avLst/>
              <a:gdLst/>
              <a:ahLst/>
              <a:cxnLst/>
              <a:rect l="l" t="t" r="r" b="b"/>
              <a:pathLst>
                <a:path w="2036" h="1427" extrusionOk="0">
                  <a:moveTo>
                    <a:pt x="1339" y="0"/>
                  </a:moveTo>
                  <a:cubicBezTo>
                    <a:pt x="1277" y="0"/>
                    <a:pt x="1218" y="8"/>
                    <a:pt x="1168" y="25"/>
                  </a:cubicBezTo>
                  <a:cubicBezTo>
                    <a:pt x="1001" y="59"/>
                    <a:pt x="835" y="92"/>
                    <a:pt x="701" y="192"/>
                  </a:cubicBezTo>
                  <a:cubicBezTo>
                    <a:pt x="568" y="259"/>
                    <a:pt x="468" y="325"/>
                    <a:pt x="368" y="425"/>
                  </a:cubicBezTo>
                  <a:cubicBezTo>
                    <a:pt x="301" y="526"/>
                    <a:pt x="234" y="592"/>
                    <a:pt x="167" y="726"/>
                  </a:cubicBezTo>
                  <a:cubicBezTo>
                    <a:pt x="101" y="826"/>
                    <a:pt x="34" y="959"/>
                    <a:pt x="34" y="1093"/>
                  </a:cubicBezTo>
                  <a:cubicBezTo>
                    <a:pt x="1" y="1126"/>
                    <a:pt x="1" y="1159"/>
                    <a:pt x="1" y="1226"/>
                  </a:cubicBezTo>
                  <a:lnTo>
                    <a:pt x="101" y="1259"/>
                  </a:lnTo>
                  <a:cubicBezTo>
                    <a:pt x="201" y="1326"/>
                    <a:pt x="301" y="1359"/>
                    <a:pt x="434" y="1393"/>
                  </a:cubicBezTo>
                  <a:cubicBezTo>
                    <a:pt x="531" y="1416"/>
                    <a:pt x="627" y="1427"/>
                    <a:pt x="722" y="1427"/>
                  </a:cubicBezTo>
                  <a:cubicBezTo>
                    <a:pt x="1317" y="1427"/>
                    <a:pt x="1858" y="996"/>
                    <a:pt x="2002" y="392"/>
                  </a:cubicBezTo>
                  <a:cubicBezTo>
                    <a:pt x="2002" y="359"/>
                    <a:pt x="2002" y="292"/>
                    <a:pt x="2035" y="259"/>
                  </a:cubicBezTo>
                  <a:cubicBezTo>
                    <a:pt x="2035" y="225"/>
                    <a:pt x="2035" y="192"/>
                    <a:pt x="2035" y="192"/>
                  </a:cubicBezTo>
                  <a:cubicBezTo>
                    <a:pt x="1902" y="125"/>
                    <a:pt x="1802" y="59"/>
                    <a:pt x="1669" y="59"/>
                  </a:cubicBezTo>
                  <a:cubicBezTo>
                    <a:pt x="1635" y="25"/>
                    <a:pt x="1568" y="25"/>
                    <a:pt x="1535" y="25"/>
                  </a:cubicBezTo>
                  <a:cubicBezTo>
                    <a:pt x="1468" y="8"/>
                    <a:pt x="1402" y="0"/>
                    <a:pt x="1339" y="0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0" name="Google Shape;2000;p42"/>
            <p:cNvSpPr/>
            <p:nvPr/>
          </p:nvSpPr>
          <p:spPr>
            <a:xfrm>
              <a:off x="5610000" y="2339625"/>
              <a:ext cx="33400" cy="54225"/>
            </a:xfrm>
            <a:custGeom>
              <a:avLst/>
              <a:gdLst/>
              <a:ahLst/>
              <a:cxnLst/>
              <a:rect l="l" t="t" r="r" b="b"/>
              <a:pathLst>
                <a:path w="1336" h="2169" extrusionOk="0">
                  <a:moveTo>
                    <a:pt x="535" y="0"/>
                  </a:moveTo>
                  <a:cubicBezTo>
                    <a:pt x="468" y="34"/>
                    <a:pt x="435" y="67"/>
                    <a:pt x="368" y="134"/>
                  </a:cubicBezTo>
                  <a:cubicBezTo>
                    <a:pt x="368" y="134"/>
                    <a:pt x="334" y="167"/>
                    <a:pt x="301" y="200"/>
                  </a:cubicBezTo>
                  <a:cubicBezTo>
                    <a:pt x="301" y="234"/>
                    <a:pt x="268" y="234"/>
                    <a:pt x="268" y="267"/>
                  </a:cubicBezTo>
                  <a:cubicBezTo>
                    <a:pt x="234" y="300"/>
                    <a:pt x="234" y="334"/>
                    <a:pt x="201" y="367"/>
                  </a:cubicBezTo>
                  <a:cubicBezTo>
                    <a:pt x="201" y="400"/>
                    <a:pt x="168" y="434"/>
                    <a:pt x="168" y="434"/>
                  </a:cubicBezTo>
                  <a:cubicBezTo>
                    <a:pt x="134" y="467"/>
                    <a:pt x="134" y="501"/>
                    <a:pt x="134" y="534"/>
                  </a:cubicBezTo>
                  <a:cubicBezTo>
                    <a:pt x="101" y="601"/>
                    <a:pt x="68" y="667"/>
                    <a:pt x="68" y="734"/>
                  </a:cubicBezTo>
                  <a:cubicBezTo>
                    <a:pt x="1" y="968"/>
                    <a:pt x="34" y="1201"/>
                    <a:pt x="101" y="1401"/>
                  </a:cubicBezTo>
                  <a:cubicBezTo>
                    <a:pt x="101" y="1468"/>
                    <a:pt x="134" y="1535"/>
                    <a:pt x="134" y="1568"/>
                  </a:cubicBezTo>
                  <a:cubicBezTo>
                    <a:pt x="168" y="1601"/>
                    <a:pt x="168" y="1635"/>
                    <a:pt x="201" y="1668"/>
                  </a:cubicBezTo>
                  <a:cubicBezTo>
                    <a:pt x="234" y="1701"/>
                    <a:pt x="268" y="1768"/>
                    <a:pt x="301" y="1801"/>
                  </a:cubicBezTo>
                  <a:cubicBezTo>
                    <a:pt x="301" y="1835"/>
                    <a:pt x="334" y="1868"/>
                    <a:pt x="368" y="1902"/>
                  </a:cubicBezTo>
                  <a:cubicBezTo>
                    <a:pt x="435" y="1968"/>
                    <a:pt x="535" y="2068"/>
                    <a:pt x="635" y="2135"/>
                  </a:cubicBezTo>
                  <a:lnTo>
                    <a:pt x="735" y="2168"/>
                  </a:lnTo>
                  <a:cubicBezTo>
                    <a:pt x="902" y="2102"/>
                    <a:pt x="1035" y="1968"/>
                    <a:pt x="1135" y="1801"/>
                  </a:cubicBezTo>
                  <a:cubicBezTo>
                    <a:pt x="1202" y="1701"/>
                    <a:pt x="1235" y="1601"/>
                    <a:pt x="1268" y="1468"/>
                  </a:cubicBezTo>
                  <a:cubicBezTo>
                    <a:pt x="1268" y="1468"/>
                    <a:pt x="1268" y="1435"/>
                    <a:pt x="1302" y="1401"/>
                  </a:cubicBezTo>
                  <a:cubicBezTo>
                    <a:pt x="1302" y="1301"/>
                    <a:pt x="1335" y="1201"/>
                    <a:pt x="1302" y="1101"/>
                  </a:cubicBezTo>
                  <a:cubicBezTo>
                    <a:pt x="1302" y="934"/>
                    <a:pt x="1268" y="734"/>
                    <a:pt x="1202" y="601"/>
                  </a:cubicBezTo>
                  <a:cubicBezTo>
                    <a:pt x="1135" y="467"/>
                    <a:pt x="1068" y="367"/>
                    <a:pt x="968" y="267"/>
                  </a:cubicBezTo>
                  <a:cubicBezTo>
                    <a:pt x="835" y="167"/>
                    <a:pt x="701" y="67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1" name="Google Shape;2001;p42"/>
            <p:cNvSpPr/>
            <p:nvPr/>
          </p:nvSpPr>
          <p:spPr>
            <a:xfrm>
              <a:off x="5745950" y="2352800"/>
              <a:ext cx="75075" cy="65850"/>
            </a:xfrm>
            <a:custGeom>
              <a:avLst/>
              <a:gdLst/>
              <a:ahLst/>
              <a:cxnLst/>
              <a:rect l="l" t="t" r="r" b="b"/>
              <a:pathLst>
                <a:path w="3003" h="2634" extrusionOk="0">
                  <a:moveTo>
                    <a:pt x="1498" y="0"/>
                  </a:moveTo>
                  <a:cubicBezTo>
                    <a:pt x="1056" y="0"/>
                    <a:pt x="627" y="229"/>
                    <a:pt x="367" y="641"/>
                  </a:cubicBezTo>
                  <a:cubicBezTo>
                    <a:pt x="0" y="1241"/>
                    <a:pt x="200" y="2075"/>
                    <a:pt x="801" y="2442"/>
                  </a:cubicBezTo>
                  <a:cubicBezTo>
                    <a:pt x="1023" y="2571"/>
                    <a:pt x="1267" y="2634"/>
                    <a:pt x="1506" y="2634"/>
                  </a:cubicBezTo>
                  <a:cubicBezTo>
                    <a:pt x="1948" y="2634"/>
                    <a:pt x="2376" y="2419"/>
                    <a:pt x="2635" y="2008"/>
                  </a:cubicBezTo>
                  <a:cubicBezTo>
                    <a:pt x="3002" y="1375"/>
                    <a:pt x="2802" y="574"/>
                    <a:pt x="2202" y="207"/>
                  </a:cubicBezTo>
                  <a:cubicBezTo>
                    <a:pt x="1980" y="67"/>
                    <a:pt x="1737" y="0"/>
                    <a:pt x="1498" y="0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2" name="Google Shape;2002;p42"/>
            <p:cNvSpPr/>
            <p:nvPr/>
          </p:nvSpPr>
          <p:spPr>
            <a:xfrm>
              <a:off x="5760125" y="2365075"/>
              <a:ext cx="46725" cy="41425"/>
            </a:xfrm>
            <a:custGeom>
              <a:avLst/>
              <a:gdLst/>
              <a:ahLst/>
              <a:cxnLst/>
              <a:rect l="l" t="t" r="r" b="b"/>
              <a:pathLst>
                <a:path w="1869" h="1657" extrusionOk="0">
                  <a:moveTo>
                    <a:pt x="940" y="0"/>
                  </a:moveTo>
                  <a:cubicBezTo>
                    <a:pt x="659" y="0"/>
                    <a:pt x="388" y="141"/>
                    <a:pt x="234" y="383"/>
                  </a:cubicBezTo>
                  <a:cubicBezTo>
                    <a:pt x="0" y="783"/>
                    <a:pt x="100" y="1284"/>
                    <a:pt x="501" y="1517"/>
                  </a:cubicBezTo>
                  <a:cubicBezTo>
                    <a:pt x="642" y="1612"/>
                    <a:pt x="797" y="1656"/>
                    <a:pt x="947" y="1656"/>
                  </a:cubicBezTo>
                  <a:cubicBezTo>
                    <a:pt x="1222" y="1656"/>
                    <a:pt x="1484" y="1509"/>
                    <a:pt x="1635" y="1250"/>
                  </a:cubicBezTo>
                  <a:cubicBezTo>
                    <a:pt x="1868" y="884"/>
                    <a:pt x="1768" y="350"/>
                    <a:pt x="1368" y="116"/>
                  </a:cubicBezTo>
                  <a:cubicBezTo>
                    <a:pt x="1232" y="37"/>
                    <a:pt x="1085" y="0"/>
                    <a:pt x="940" y="0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3" name="Google Shape;2003;p42"/>
            <p:cNvSpPr/>
            <p:nvPr/>
          </p:nvSpPr>
          <p:spPr>
            <a:xfrm>
              <a:off x="5757625" y="2386525"/>
              <a:ext cx="56725" cy="31950"/>
            </a:xfrm>
            <a:custGeom>
              <a:avLst/>
              <a:gdLst/>
              <a:ahLst/>
              <a:cxnLst/>
              <a:rect l="l" t="t" r="r" b="b"/>
              <a:pathLst>
                <a:path w="2269" h="1278" extrusionOk="0">
                  <a:moveTo>
                    <a:pt x="1251" y="1"/>
                  </a:moveTo>
                  <a:cubicBezTo>
                    <a:pt x="1168" y="1"/>
                    <a:pt x="1084" y="9"/>
                    <a:pt x="1001" y="26"/>
                  </a:cubicBezTo>
                  <a:cubicBezTo>
                    <a:pt x="867" y="59"/>
                    <a:pt x="734" y="92"/>
                    <a:pt x="634" y="159"/>
                  </a:cubicBezTo>
                  <a:cubicBezTo>
                    <a:pt x="500" y="226"/>
                    <a:pt x="400" y="292"/>
                    <a:pt x="300" y="359"/>
                  </a:cubicBezTo>
                  <a:cubicBezTo>
                    <a:pt x="234" y="459"/>
                    <a:pt x="134" y="559"/>
                    <a:pt x="67" y="659"/>
                  </a:cubicBezTo>
                  <a:cubicBezTo>
                    <a:pt x="33" y="693"/>
                    <a:pt x="33" y="759"/>
                    <a:pt x="0" y="793"/>
                  </a:cubicBezTo>
                  <a:lnTo>
                    <a:pt x="67" y="893"/>
                  </a:lnTo>
                  <a:cubicBezTo>
                    <a:pt x="167" y="960"/>
                    <a:pt x="234" y="1026"/>
                    <a:pt x="334" y="1093"/>
                  </a:cubicBezTo>
                  <a:cubicBezTo>
                    <a:pt x="550" y="1218"/>
                    <a:pt x="785" y="1277"/>
                    <a:pt x="1017" y="1277"/>
                  </a:cubicBezTo>
                  <a:cubicBezTo>
                    <a:pt x="1466" y="1277"/>
                    <a:pt x="1904" y="1055"/>
                    <a:pt x="2168" y="659"/>
                  </a:cubicBezTo>
                  <a:cubicBezTo>
                    <a:pt x="2202" y="626"/>
                    <a:pt x="2202" y="559"/>
                    <a:pt x="2235" y="526"/>
                  </a:cubicBezTo>
                  <a:cubicBezTo>
                    <a:pt x="2235" y="493"/>
                    <a:pt x="2235" y="493"/>
                    <a:pt x="2268" y="459"/>
                  </a:cubicBezTo>
                  <a:cubicBezTo>
                    <a:pt x="2168" y="359"/>
                    <a:pt x="2068" y="292"/>
                    <a:pt x="1968" y="226"/>
                  </a:cubicBezTo>
                  <a:cubicBezTo>
                    <a:pt x="1935" y="192"/>
                    <a:pt x="1868" y="159"/>
                    <a:pt x="1835" y="159"/>
                  </a:cubicBezTo>
                  <a:cubicBezTo>
                    <a:pt x="1735" y="92"/>
                    <a:pt x="1601" y="59"/>
                    <a:pt x="1501" y="26"/>
                  </a:cubicBezTo>
                  <a:cubicBezTo>
                    <a:pt x="1418" y="9"/>
                    <a:pt x="1334" y="1"/>
                    <a:pt x="1251" y="1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4" name="Google Shape;2004;p42"/>
            <p:cNvSpPr/>
            <p:nvPr/>
          </p:nvSpPr>
          <p:spPr>
            <a:xfrm>
              <a:off x="5750950" y="2354625"/>
              <a:ext cx="32550" cy="54225"/>
            </a:xfrm>
            <a:custGeom>
              <a:avLst/>
              <a:gdLst/>
              <a:ahLst/>
              <a:cxnLst/>
              <a:rect l="l" t="t" r="r" b="b"/>
              <a:pathLst>
                <a:path w="1302" h="2169" extrusionOk="0">
                  <a:moveTo>
                    <a:pt x="868" y="1"/>
                  </a:moveTo>
                  <a:cubicBezTo>
                    <a:pt x="801" y="34"/>
                    <a:pt x="734" y="67"/>
                    <a:pt x="667" y="101"/>
                  </a:cubicBezTo>
                  <a:cubicBezTo>
                    <a:pt x="667" y="101"/>
                    <a:pt x="634" y="134"/>
                    <a:pt x="601" y="134"/>
                  </a:cubicBezTo>
                  <a:cubicBezTo>
                    <a:pt x="567" y="167"/>
                    <a:pt x="534" y="167"/>
                    <a:pt x="534" y="167"/>
                  </a:cubicBezTo>
                  <a:cubicBezTo>
                    <a:pt x="501" y="201"/>
                    <a:pt x="467" y="234"/>
                    <a:pt x="434" y="267"/>
                  </a:cubicBezTo>
                  <a:cubicBezTo>
                    <a:pt x="401" y="267"/>
                    <a:pt x="401" y="301"/>
                    <a:pt x="367" y="334"/>
                  </a:cubicBezTo>
                  <a:cubicBezTo>
                    <a:pt x="334" y="334"/>
                    <a:pt x="334" y="368"/>
                    <a:pt x="300" y="401"/>
                  </a:cubicBezTo>
                  <a:cubicBezTo>
                    <a:pt x="267" y="434"/>
                    <a:pt x="234" y="501"/>
                    <a:pt x="167" y="568"/>
                  </a:cubicBezTo>
                  <a:cubicBezTo>
                    <a:pt x="67" y="768"/>
                    <a:pt x="0" y="1001"/>
                    <a:pt x="0" y="1201"/>
                  </a:cubicBezTo>
                  <a:cubicBezTo>
                    <a:pt x="0" y="1268"/>
                    <a:pt x="0" y="1335"/>
                    <a:pt x="0" y="1368"/>
                  </a:cubicBezTo>
                  <a:cubicBezTo>
                    <a:pt x="0" y="1402"/>
                    <a:pt x="0" y="1435"/>
                    <a:pt x="0" y="1468"/>
                  </a:cubicBezTo>
                  <a:cubicBezTo>
                    <a:pt x="0" y="1535"/>
                    <a:pt x="34" y="1602"/>
                    <a:pt x="67" y="1668"/>
                  </a:cubicBezTo>
                  <a:cubicBezTo>
                    <a:pt x="67" y="1702"/>
                    <a:pt x="67" y="1735"/>
                    <a:pt x="100" y="1735"/>
                  </a:cubicBezTo>
                  <a:cubicBezTo>
                    <a:pt x="134" y="1869"/>
                    <a:pt x="200" y="1969"/>
                    <a:pt x="267" y="2069"/>
                  </a:cubicBezTo>
                  <a:lnTo>
                    <a:pt x="334" y="2169"/>
                  </a:lnTo>
                  <a:cubicBezTo>
                    <a:pt x="534" y="2102"/>
                    <a:pt x="701" y="2035"/>
                    <a:pt x="834" y="1935"/>
                  </a:cubicBezTo>
                  <a:cubicBezTo>
                    <a:pt x="934" y="1835"/>
                    <a:pt x="1001" y="1769"/>
                    <a:pt x="1101" y="1635"/>
                  </a:cubicBezTo>
                  <a:cubicBezTo>
                    <a:pt x="1101" y="1635"/>
                    <a:pt x="1101" y="1635"/>
                    <a:pt x="1134" y="1602"/>
                  </a:cubicBezTo>
                  <a:cubicBezTo>
                    <a:pt x="1168" y="1502"/>
                    <a:pt x="1234" y="1402"/>
                    <a:pt x="1268" y="1302"/>
                  </a:cubicBezTo>
                  <a:cubicBezTo>
                    <a:pt x="1301" y="1135"/>
                    <a:pt x="1301" y="968"/>
                    <a:pt x="1301" y="768"/>
                  </a:cubicBezTo>
                  <a:cubicBezTo>
                    <a:pt x="1268" y="668"/>
                    <a:pt x="1234" y="534"/>
                    <a:pt x="1168" y="434"/>
                  </a:cubicBezTo>
                  <a:cubicBezTo>
                    <a:pt x="1101" y="267"/>
                    <a:pt x="1001" y="134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5" name="Google Shape;2005;p42"/>
            <p:cNvSpPr/>
            <p:nvPr/>
          </p:nvSpPr>
          <p:spPr>
            <a:xfrm>
              <a:off x="5606675" y="2578025"/>
              <a:ext cx="74250" cy="66100"/>
            </a:xfrm>
            <a:custGeom>
              <a:avLst/>
              <a:gdLst/>
              <a:ahLst/>
              <a:cxnLst/>
              <a:rect l="l" t="t" r="r" b="b"/>
              <a:pathLst>
                <a:path w="2970" h="2644" extrusionOk="0">
                  <a:moveTo>
                    <a:pt x="1466" y="1"/>
                  </a:moveTo>
                  <a:cubicBezTo>
                    <a:pt x="1323" y="1"/>
                    <a:pt x="1177" y="23"/>
                    <a:pt x="1035" y="71"/>
                  </a:cubicBezTo>
                  <a:cubicBezTo>
                    <a:pt x="367" y="305"/>
                    <a:pt x="0" y="1072"/>
                    <a:pt x="234" y="1739"/>
                  </a:cubicBezTo>
                  <a:cubicBezTo>
                    <a:pt x="420" y="2297"/>
                    <a:pt x="923" y="2643"/>
                    <a:pt x="1474" y="2643"/>
                  </a:cubicBezTo>
                  <a:cubicBezTo>
                    <a:pt x="1615" y="2643"/>
                    <a:pt x="1759" y="2620"/>
                    <a:pt x="1902" y="2573"/>
                  </a:cubicBezTo>
                  <a:cubicBezTo>
                    <a:pt x="2602" y="2339"/>
                    <a:pt x="2969" y="1572"/>
                    <a:pt x="2736" y="905"/>
                  </a:cubicBezTo>
                  <a:cubicBezTo>
                    <a:pt x="2550" y="347"/>
                    <a:pt x="2025" y="1"/>
                    <a:pt x="1466" y="1"/>
                  </a:cubicBezTo>
                  <a:close/>
                </a:path>
              </a:pathLst>
            </a:custGeom>
            <a:solidFill>
              <a:srgbClr val="FFE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6" name="Google Shape;2006;p42"/>
            <p:cNvSpPr/>
            <p:nvPr/>
          </p:nvSpPr>
          <p:spPr>
            <a:xfrm>
              <a:off x="5620025" y="2590525"/>
              <a:ext cx="46725" cy="41500"/>
            </a:xfrm>
            <a:custGeom>
              <a:avLst/>
              <a:gdLst/>
              <a:ahLst/>
              <a:cxnLst/>
              <a:rect l="l" t="t" r="r" b="b"/>
              <a:pathLst>
                <a:path w="1869" h="1660" extrusionOk="0">
                  <a:moveTo>
                    <a:pt x="916" y="1"/>
                  </a:moveTo>
                  <a:cubicBezTo>
                    <a:pt x="833" y="1"/>
                    <a:pt x="750" y="13"/>
                    <a:pt x="667" y="38"/>
                  </a:cubicBezTo>
                  <a:cubicBezTo>
                    <a:pt x="234" y="205"/>
                    <a:pt x="0" y="672"/>
                    <a:pt x="167" y="1105"/>
                  </a:cubicBezTo>
                  <a:cubicBezTo>
                    <a:pt x="271" y="1444"/>
                    <a:pt x="578" y="1660"/>
                    <a:pt x="913" y="1660"/>
                  </a:cubicBezTo>
                  <a:cubicBezTo>
                    <a:pt x="1008" y="1660"/>
                    <a:pt x="1105" y="1643"/>
                    <a:pt x="1201" y="1606"/>
                  </a:cubicBezTo>
                  <a:cubicBezTo>
                    <a:pt x="1635" y="1472"/>
                    <a:pt x="1868" y="1005"/>
                    <a:pt x="1735" y="572"/>
                  </a:cubicBezTo>
                  <a:cubicBezTo>
                    <a:pt x="1600" y="221"/>
                    <a:pt x="1268" y="1"/>
                    <a:pt x="916" y="1"/>
                  </a:cubicBezTo>
                  <a:close/>
                </a:path>
              </a:pathLst>
            </a:custGeom>
            <a:solidFill>
              <a:srgbClr val="FED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7" name="Google Shape;2007;p42"/>
            <p:cNvSpPr/>
            <p:nvPr/>
          </p:nvSpPr>
          <p:spPr>
            <a:xfrm>
              <a:off x="5610850" y="2607300"/>
              <a:ext cx="48375" cy="36825"/>
            </a:xfrm>
            <a:custGeom>
              <a:avLst/>
              <a:gdLst/>
              <a:ahLst/>
              <a:cxnLst/>
              <a:rect l="l" t="t" r="r" b="b"/>
              <a:pathLst>
                <a:path w="1935" h="1473" extrusionOk="0">
                  <a:moveTo>
                    <a:pt x="501" y="1"/>
                  </a:moveTo>
                  <a:cubicBezTo>
                    <a:pt x="367" y="1"/>
                    <a:pt x="234" y="34"/>
                    <a:pt x="134" y="68"/>
                  </a:cubicBezTo>
                  <a:cubicBezTo>
                    <a:pt x="67" y="101"/>
                    <a:pt x="34" y="101"/>
                    <a:pt x="0" y="134"/>
                  </a:cubicBezTo>
                  <a:lnTo>
                    <a:pt x="0" y="234"/>
                  </a:lnTo>
                  <a:cubicBezTo>
                    <a:pt x="0" y="368"/>
                    <a:pt x="34" y="468"/>
                    <a:pt x="67" y="601"/>
                  </a:cubicBezTo>
                  <a:cubicBezTo>
                    <a:pt x="253" y="1132"/>
                    <a:pt x="776" y="1472"/>
                    <a:pt x="1318" y="1472"/>
                  </a:cubicBezTo>
                  <a:cubicBezTo>
                    <a:pt x="1457" y="1472"/>
                    <a:pt x="1598" y="1450"/>
                    <a:pt x="1735" y="1402"/>
                  </a:cubicBezTo>
                  <a:cubicBezTo>
                    <a:pt x="1802" y="1368"/>
                    <a:pt x="1835" y="1368"/>
                    <a:pt x="1868" y="1335"/>
                  </a:cubicBezTo>
                  <a:cubicBezTo>
                    <a:pt x="1902" y="1335"/>
                    <a:pt x="1935" y="1335"/>
                    <a:pt x="1935" y="1302"/>
                  </a:cubicBezTo>
                  <a:cubicBezTo>
                    <a:pt x="1935" y="1202"/>
                    <a:pt x="1902" y="1068"/>
                    <a:pt x="1868" y="935"/>
                  </a:cubicBezTo>
                  <a:cubicBezTo>
                    <a:pt x="1868" y="901"/>
                    <a:pt x="1835" y="835"/>
                    <a:pt x="1835" y="801"/>
                  </a:cubicBezTo>
                  <a:cubicBezTo>
                    <a:pt x="1768" y="701"/>
                    <a:pt x="1701" y="601"/>
                    <a:pt x="1601" y="501"/>
                  </a:cubicBezTo>
                  <a:cubicBezTo>
                    <a:pt x="1501" y="368"/>
                    <a:pt x="1368" y="268"/>
                    <a:pt x="1234" y="168"/>
                  </a:cubicBezTo>
                  <a:cubicBezTo>
                    <a:pt x="1101" y="101"/>
                    <a:pt x="1001" y="68"/>
                    <a:pt x="868" y="34"/>
                  </a:cubicBezTo>
                  <a:cubicBezTo>
                    <a:pt x="734" y="1"/>
                    <a:pt x="634" y="1"/>
                    <a:pt x="501" y="1"/>
                  </a:cubicBezTo>
                  <a:close/>
                </a:path>
              </a:pathLst>
            </a:custGeom>
            <a:solidFill>
              <a:srgbClr val="F7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8" name="Google Shape;2008;p42"/>
            <p:cNvSpPr/>
            <p:nvPr/>
          </p:nvSpPr>
          <p:spPr>
            <a:xfrm>
              <a:off x="5610850" y="2578125"/>
              <a:ext cx="45050" cy="38725"/>
            </a:xfrm>
            <a:custGeom>
              <a:avLst/>
              <a:gdLst/>
              <a:ahLst/>
              <a:cxnLst/>
              <a:rect l="l" t="t" r="r" b="b"/>
              <a:pathLst>
                <a:path w="1802" h="1549" extrusionOk="0">
                  <a:moveTo>
                    <a:pt x="1168" y="0"/>
                  </a:moveTo>
                  <a:cubicBezTo>
                    <a:pt x="1134" y="0"/>
                    <a:pt x="1101" y="34"/>
                    <a:pt x="1068" y="34"/>
                  </a:cubicBezTo>
                  <a:cubicBezTo>
                    <a:pt x="1001" y="34"/>
                    <a:pt x="934" y="67"/>
                    <a:pt x="868" y="67"/>
                  </a:cubicBezTo>
                  <a:cubicBezTo>
                    <a:pt x="667" y="167"/>
                    <a:pt x="467" y="301"/>
                    <a:pt x="300" y="467"/>
                  </a:cubicBezTo>
                  <a:cubicBezTo>
                    <a:pt x="267" y="501"/>
                    <a:pt x="234" y="534"/>
                    <a:pt x="200" y="601"/>
                  </a:cubicBezTo>
                  <a:cubicBezTo>
                    <a:pt x="200" y="634"/>
                    <a:pt x="167" y="634"/>
                    <a:pt x="167" y="667"/>
                  </a:cubicBezTo>
                  <a:cubicBezTo>
                    <a:pt x="134" y="734"/>
                    <a:pt x="100" y="801"/>
                    <a:pt x="100" y="834"/>
                  </a:cubicBezTo>
                  <a:cubicBezTo>
                    <a:pt x="67" y="868"/>
                    <a:pt x="67" y="901"/>
                    <a:pt x="34" y="934"/>
                  </a:cubicBezTo>
                  <a:cubicBezTo>
                    <a:pt x="0" y="1068"/>
                    <a:pt x="0" y="1168"/>
                    <a:pt x="0" y="1301"/>
                  </a:cubicBezTo>
                  <a:lnTo>
                    <a:pt x="0" y="1401"/>
                  </a:lnTo>
                  <a:cubicBezTo>
                    <a:pt x="167" y="1501"/>
                    <a:pt x="334" y="1535"/>
                    <a:pt x="534" y="1535"/>
                  </a:cubicBezTo>
                  <a:cubicBezTo>
                    <a:pt x="563" y="1545"/>
                    <a:pt x="595" y="1549"/>
                    <a:pt x="630" y="1549"/>
                  </a:cubicBezTo>
                  <a:cubicBezTo>
                    <a:pt x="712" y="1549"/>
                    <a:pt x="807" y="1525"/>
                    <a:pt x="901" y="1501"/>
                  </a:cubicBezTo>
                  <a:cubicBezTo>
                    <a:pt x="901" y="1501"/>
                    <a:pt x="934" y="1501"/>
                    <a:pt x="934" y="1468"/>
                  </a:cubicBezTo>
                  <a:cubicBezTo>
                    <a:pt x="1034" y="1435"/>
                    <a:pt x="1134" y="1401"/>
                    <a:pt x="1234" y="1335"/>
                  </a:cubicBezTo>
                  <a:cubicBezTo>
                    <a:pt x="1368" y="1235"/>
                    <a:pt x="1501" y="1101"/>
                    <a:pt x="1601" y="968"/>
                  </a:cubicBezTo>
                  <a:cubicBezTo>
                    <a:pt x="1668" y="868"/>
                    <a:pt x="1701" y="734"/>
                    <a:pt x="1735" y="601"/>
                  </a:cubicBezTo>
                  <a:cubicBezTo>
                    <a:pt x="1768" y="434"/>
                    <a:pt x="1802" y="267"/>
                    <a:pt x="1768" y="100"/>
                  </a:cubicBezTo>
                  <a:lnTo>
                    <a:pt x="1735" y="67"/>
                  </a:lnTo>
                  <a:cubicBezTo>
                    <a:pt x="1701" y="67"/>
                    <a:pt x="1635" y="34"/>
                    <a:pt x="1568" y="34"/>
                  </a:cubicBezTo>
                  <a:lnTo>
                    <a:pt x="1468" y="34"/>
                  </a:lnTo>
                  <a:cubicBezTo>
                    <a:pt x="1435" y="0"/>
                    <a:pt x="1401" y="0"/>
                    <a:pt x="1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09" name="Google Shape;2009;p42"/>
          <p:cNvSpPr txBox="1"/>
          <p:nvPr>
            <p:ph type="subTitle" idx="1"/>
          </p:nvPr>
        </p:nvSpPr>
        <p:spPr>
          <a:xfrm>
            <a:off x="3491230" y="3994785"/>
            <a:ext cx="999490" cy="4483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pt-PT" sz="1800">
                <a:latin typeface="楷体" panose="02010609060101010101" charset="-122"/>
                <a:ea typeface="楷体" panose="02010609060101010101" charset="-122"/>
              </a:rPr>
              <a:t>陈孚</a:t>
            </a:r>
            <a:endParaRPr lang="zh-CN" altLang="pt-PT" sz="18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10" name="Google Shape;2010;p42"/>
          <p:cNvSpPr txBox="1"/>
          <p:nvPr>
            <p:ph type="ctrTitle"/>
          </p:nvPr>
        </p:nvSpPr>
        <p:spPr>
          <a:xfrm>
            <a:off x="417830" y="1021715"/>
            <a:ext cx="4851400" cy="6877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pt-PT" sz="4400" b="1">
                <a:latin typeface="楷体" panose="02010609060101010101" charset="-122"/>
                <a:ea typeface="楷体" panose="02010609060101010101" charset="-122"/>
              </a:rPr>
              <a:t>《旅行》导修报告</a:t>
            </a:r>
            <a:endParaRPr lang="zh-CN" altLang="pt-PT" sz="44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2011" name="Google Shape;2011;p42"/>
          <p:cNvCxnSpPr/>
          <p:nvPr/>
        </p:nvCxnSpPr>
        <p:spPr>
          <a:xfrm>
            <a:off x="1449290" y="3868504"/>
            <a:ext cx="2808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12" name="Google Shape;2012;p42"/>
          <p:cNvGrpSpPr/>
          <p:nvPr/>
        </p:nvGrpSpPr>
        <p:grpSpPr>
          <a:xfrm>
            <a:off x="4046917" y="202539"/>
            <a:ext cx="5093217" cy="4673767"/>
            <a:chOff x="3759897" y="202539"/>
            <a:chExt cx="5093217" cy="4673767"/>
          </a:xfrm>
        </p:grpSpPr>
        <p:sp>
          <p:nvSpPr>
            <p:cNvPr id="2013" name="Google Shape;2013;p42"/>
            <p:cNvSpPr/>
            <p:nvPr/>
          </p:nvSpPr>
          <p:spPr>
            <a:xfrm flipH="1">
              <a:off x="7060161" y="3367348"/>
              <a:ext cx="1110" cy="36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31" y="0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4" name="Google Shape;2014;p42"/>
            <p:cNvSpPr/>
            <p:nvPr/>
          </p:nvSpPr>
          <p:spPr>
            <a:xfrm flipH="1">
              <a:off x="7193953" y="3367348"/>
              <a:ext cx="1145" cy="36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1" y="0"/>
                    <a:pt x="31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5" name="Google Shape;2015;p42"/>
            <p:cNvSpPr/>
            <p:nvPr/>
          </p:nvSpPr>
          <p:spPr>
            <a:xfrm flipH="1">
              <a:off x="5760580" y="1355738"/>
              <a:ext cx="133864" cy="163214"/>
            </a:xfrm>
            <a:custGeom>
              <a:avLst/>
              <a:gdLst/>
              <a:ahLst/>
              <a:cxnLst/>
              <a:rect l="l" t="t" r="r" b="b"/>
              <a:pathLst>
                <a:path w="3740" h="4560" extrusionOk="0">
                  <a:moveTo>
                    <a:pt x="1885" y="1"/>
                  </a:moveTo>
                  <a:cubicBezTo>
                    <a:pt x="1824" y="1247"/>
                    <a:pt x="1003" y="2220"/>
                    <a:pt x="0" y="2280"/>
                  </a:cubicBezTo>
                  <a:cubicBezTo>
                    <a:pt x="1003" y="2341"/>
                    <a:pt x="1824" y="3344"/>
                    <a:pt x="1885" y="4560"/>
                  </a:cubicBezTo>
                  <a:cubicBezTo>
                    <a:pt x="1915" y="3344"/>
                    <a:pt x="2736" y="2341"/>
                    <a:pt x="3739" y="2280"/>
                  </a:cubicBezTo>
                  <a:cubicBezTo>
                    <a:pt x="2736" y="2220"/>
                    <a:pt x="1915" y="1247"/>
                    <a:pt x="1885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6" name="Google Shape;2016;p42"/>
            <p:cNvSpPr/>
            <p:nvPr/>
          </p:nvSpPr>
          <p:spPr>
            <a:xfrm flipH="1">
              <a:off x="7799956" y="3806844"/>
              <a:ext cx="1110" cy="36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1"/>
                    <a:pt x="31" y="1"/>
                    <a:pt x="0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7" name="Google Shape;2017;p42"/>
            <p:cNvSpPr/>
            <p:nvPr/>
          </p:nvSpPr>
          <p:spPr>
            <a:xfrm flipH="1">
              <a:off x="8008738" y="1206901"/>
              <a:ext cx="132754" cy="163250"/>
            </a:xfrm>
            <a:custGeom>
              <a:avLst/>
              <a:gdLst/>
              <a:ahLst/>
              <a:cxnLst/>
              <a:rect l="l" t="t" r="r" b="b"/>
              <a:pathLst>
                <a:path w="3709" h="4561" extrusionOk="0">
                  <a:moveTo>
                    <a:pt x="1854" y="1"/>
                  </a:moveTo>
                  <a:cubicBezTo>
                    <a:pt x="1824" y="1217"/>
                    <a:pt x="1003" y="2220"/>
                    <a:pt x="0" y="2281"/>
                  </a:cubicBezTo>
                  <a:cubicBezTo>
                    <a:pt x="1003" y="2341"/>
                    <a:pt x="1824" y="3314"/>
                    <a:pt x="1854" y="4560"/>
                  </a:cubicBezTo>
                  <a:cubicBezTo>
                    <a:pt x="1915" y="3314"/>
                    <a:pt x="2705" y="2341"/>
                    <a:pt x="3708" y="2281"/>
                  </a:cubicBezTo>
                  <a:cubicBezTo>
                    <a:pt x="2705" y="2220"/>
                    <a:pt x="1915" y="121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8" name="Google Shape;2018;p42"/>
            <p:cNvSpPr/>
            <p:nvPr/>
          </p:nvSpPr>
          <p:spPr>
            <a:xfrm flipH="1">
              <a:off x="5247628" y="202539"/>
              <a:ext cx="1145" cy="1110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1" y="0"/>
                  </a:moveTo>
                  <a:lnTo>
                    <a:pt x="1" y="31"/>
                  </a:lnTo>
                  <a:cubicBezTo>
                    <a:pt x="31" y="31"/>
                    <a:pt x="31" y="31"/>
                    <a:pt x="1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9" name="Google Shape;2019;p42"/>
            <p:cNvSpPr/>
            <p:nvPr/>
          </p:nvSpPr>
          <p:spPr>
            <a:xfrm flipH="1">
              <a:off x="5381456" y="202539"/>
              <a:ext cx="1145" cy="1110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31" y="0"/>
                  </a:moveTo>
                  <a:cubicBezTo>
                    <a:pt x="1" y="31"/>
                    <a:pt x="1" y="31"/>
                    <a:pt x="31" y="31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0" name="Google Shape;2020;p42"/>
            <p:cNvSpPr/>
            <p:nvPr/>
          </p:nvSpPr>
          <p:spPr>
            <a:xfrm flipH="1">
              <a:off x="8718176" y="2285913"/>
              <a:ext cx="1110" cy="1145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0" y="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31" y="31"/>
                    <a:pt x="31" y="31"/>
                    <a:pt x="0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1" name="Google Shape;2021;p42"/>
            <p:cNvSpPr/>
            <p:nvPr/>
          </p:nvSpPr>
          <p:spPr>
            <a:xfrm flipH="1">
              <a:off x="8853078" y="2287023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2" name="Google Shape;2022;p42"/>
            <p:cNvSpPr/>
            <p:nvPr/>
          </p:nvSpPr>
          <p:spPr>
            <a:xfrm flipH="1">
              <a:off x="4203409" y="4040817"/>
              <a:ext cx="133828" cy="164288"/>
            </a:xfrm>
            <a:custGeom>
              <a:avLst/>
              <a:gdLst/>
              <a:ahLst/>
              <a:cxnLst/>
              <a:rect l="l" t="t" r="r" b="b"/>
              <a:pathLst>
                <a:path w="3739" h="4590" extrusionOk="0">
                  <a:moveTo>
                    <a:pt x="1885" y="0"/>
                  </a:moveTo>
                  <a:cubicBezTo>
                    <a:pt x="1824" y="1246"/>
                    <a:pt x="1003" y="2250"/>
                    <a:pt x="0" y="2280"/>
                  </a:cubicBezTo>
                  <a:lnTo>
                    <a:pt x="0" y="2310"/>
                  </a:lnTo>
                  <a:cubicBezTo>
                    <a:pt x="1003" y="2341"/>
                    <a:pt x="1824" y="3344"/>
                    <a:pt x="1885" y="4590"/>
                  </a:cubicBezTo>
                  <a:cubicBezTo>
                    <a:pt x="1915" y="3344"/>
                    <a:pt x="2736" y="2341"/>
                    <a:pt x="3739" y="2310"/>
                  </a:cubicBezTo>
                  <a:cubicBezTo>
                    <a:pt x="3739" y="2310"/>
                    <a:pt x="3739" y="2280"/>
                    <a:pt x="3739" y="2280"/>
                  </a:cubicBezTo>
                  <a:cubicBezTo>
                    <a:pt x="2736" y="2250"/>
                    <a:pt x="1915" y="1246"/>
                    <a:pt x="1885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3" name="Google Shape;2023;p42"/>
            <p:cNvSpPr/>
            <p:nvPr/>
          </p:nvSpPr>
          <p:spPr>
            <a:xfrm flipH="1">
              <a:off x="5077936" y="3822092"/>
              <a:ext cx="1110" cy="36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31" y="0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4" name="Google Shape;2024;p42"/>
            <p:cNvSpPr/>
            <p:nvPr/>
          </p:nvSpPr>
          <p:spPr>
            <a:xfrm flipH="1">
              <a:off x="5211728" y="3822092"/>
              <a:ext cx="1145" cy="36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1" y="0"/>
                    <a:pt x="31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5" name="Google Shape;2025;p42"/>
            <p:cNvSpPr/>
            <p:nvPr/>
          </p:nvSpPr>
          <p:spPr>
            <a:xfrm flipH="1">
              <a:off x="3759897" y="2662510"/>
              <a:ext cx="132754" cy="163250"/>
            </a:xfrm>
            <a:custGeom>
              <a:avLst/>
              <a:gdLst/>
              <a:ahLst/>
              <a:cxnLst/>
              <a:rect l="l" t="t" r="r" b="b"/>
              <a:pathLst>
                <a:path w="3709" h="4561" extrusionOk="0">
                  <a:moveTo>
                    <a:pt x="1854" y="1"/>
                  </a:moveTo>
                  <a:cubicBezTo>
                    <a:pt x="1824" y="1247"/>
                    <a:pt x="1003" y="2220"/>
                    <a:pt x="0" y="2280"/>
                  </a:cubicBezTo>
                  <a:cubicBezTo>
                    <a:pt x="1003" y="2341"/>
                    <a:pt x="1824" y="3314"/>
                    <a:pt x="1854" y="4560"/>
                  </a:cubicBezTo>
                  <a:cubicBezTo>
                    <a:pt x="1915" y="3314"/>
                    <a:pt x="2736" y="2341"/>
                    <a:pt x="3708" y="2280"/>
                  </a:cubicBezTo>
                  <a:cubicBezTo>
                    <a:pt x="2736" y="2220"/>
                    <a:pt x="1915" y="1217"/>
                    <a:pt x="1854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6" name="Google Shape;2026;p42"/>
            <p:cNvSpPr/>
            <p:nvPr/>
          </p:nvSpPr>
          <p:spPr>
            <a:xfrm flipH="1">
              <a:off x="3940256" y="3379133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213" y="0"/>
                    <a:pt x="0" y="183"/>
                    <a:pt x="0" y="426"/>
                  </a:cubicBezTo>
                  <a:cubicBezTo>
                    <a:pt x="0" y="669"/>
                    <a:pt x="213" y="851"/>
                    <a:pt x="426" y="851"/>
                  </a:cubicBezTo>
                  <a:cubicBezTo>
                    <a:pt x="669" y="851"/>
                    <a:pt x="852" y="669"/>
                    <a:pt x="852" y="426"/>
                  </a:cubicBezTo>
                  <a:cubicBezTo>
                    <a:pt x="852" y="183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7" name="Google Shape;2027;p42"/>
            <p:cNvSpPr/>
            <p:nvPr/>
          </p:nvSpPr>
          <p:spPr>
            <a:xfrm flipH="1">
              <a:off x="6189794" y="1164915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39" y="851"/>
                    <a:pt x="851" y="669"/>
                    <a:pt x="851" y="426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8" name="Google Shape;2028;p42"/>
            <p:cNvSpPr/>
            <p:nvPr/>
          </p:nvSpPr>
          <p:spPr>
            <a:xfrm flipH="1">
              <a:off x="7127594" y="736706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69" y="852"/>
                    <a:pt x="851" y="669"/>
                    <a:pt x="851" y="426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9" name="Google Shape;2029;p42"/>
            <p:cNvSpPr/>
            <p:nvPr/>
          </p:nvSpPr>
          <p:spPr>
            <a:xfrm flipH="1">
              <a:off x="6016809" y="618126"/>
              <a:ext cx="31605" cy="30495"/>
            </a:xfrm>
            <a:custGeom>
              <a:avLst/>
              <a:gdLst/>
              <a:ahLst/>
              <a:cxnLst/>
              <a:rect l="l" t="t" r="r" b="b"/>
              <a:pathLst>
                <a:path w="883" h="852" extrusionOk="0">
                  <a:moveTo>
                    <a:pt x="426" y="0"/>
                  </a:moveTo>
                  <a:cubicBezTo>
                    <a:pt x="214" y="0"/>
                    <a:pt x="1" y="183"/>
                    <a:pt x="1" y="426"/>
                  </a:cubicBezTo>
                  <a:cubicBezTo>
                    <a:pt x="1" y="639"/>
                    <a:pt x="214" y="852"/>
                    <a:pt x="426" y="852"/>
                  </a:cubicBezTo>
                  <a:cubicBezTo>
                    <a:pt x="669" y="852"/>
                    <a:pt x="882" y="639"/>
                    <a:pt x="882" y="426"/>
                  </a:cubicBezTo>
                  <a:cubicBezTo>
                    <a:pt x="882" y="183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0" name="Google Shape;2030;p42"/>
            <p:cNvSpPr/>
            <p:nvPr/>
          </p:nvSpPr>
          <p:spPr>
            <a:xfrm flipH="1">
              <a:off x="7926500" y="4845811"/>
              <a:ext cx="30495" cy="30495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213"/>
                    <a:pt x="0" y="426"/>
                  </a:cubicBezTo>
                  <a:cubicBezTo>
                    <a:pt x="0" y="669"/>
                    <a:pt x="183" y="852"/>
                    <a:pt x="426" y="852"/>
                  </a:cubicBezTo>
                  <a:cubicBezTo>
                    <a:pt x="639" y="852"/>
                    <a:pt x="851" y="669"/>
                    <a:pt x="851" y="426"/>
                  </a:cubicBezTo>
                  <a:cubicBezTo>
                    <a:pt x="851" y="213"/>
                    <a:pt x="639" y="1"/>
                    <a:pt x="426" y="1"/>
                  </a:cubicBezTo>
                  <a:close/>
                </a:path>
              </a:pathLst>
            </a:custGeom>
            <a:solidFill>
              <a:srgbClr val="495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/>
          <p:nvPr>
            <p:ph type="subTitle" idx="1"/>
          </p:nvPr>
        </p:nvSpPr>
        <p:spPr>
          <a:xfrm>
            <a:off x="393065" y="1177290"/>
            <a:ext cx="4431665" cy="3422015"/>
          </a:xfrm>
        </p:spPr>
        <p:txBody>
          <a:bodyPr/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我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与男生私奔去旅行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我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们自命是车箱中最尊贵的人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我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们来到旅馆，床铺十分拥挤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我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无比反对男子抛弃婚姻与其他女子恋爱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我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们每天生活都过的很甜蜜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我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们深爱着对方，在浪漫中回到北京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/>
          <p:nvPr>
            <p:ph type="subTitle" idx="2"/>
          </p:nvPr>
        </p:nvSpPr>
        <p:spPr>
          <a:xfrm>
            <a:off x="4799330" y="1166495"/>
            <a:ext cx="3624580" cy="3432810"/>
          </a:xfrm>
        </p:spPr>
        <p:txBody>
          <a:bodyPr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旅行中用巨大的行李将两人隔开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旅行中连对视都需要小心翼翼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就算撒谎也要向别人赁一床被子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从心底就希望他们把婚姻关系取消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流言带来的压力难以忍受</a:t>
            </a:r>
            <a:b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往事不堪回首！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”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</a:rPr>
              <a:t>作品概述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96590" y="1851660"/>
            <a:ext cx="2750820" cy="1555115"/>
          </a:xfrm>
        </p:spPr>
        <p:txBody>
          <a:bodyPr/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段落浅析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1"/>
          </p:nvPr>
        </p:nvSpPr>
        <p:spPr>
          <a:xfrm>
            <a:off x="424815" y="1131570"/>
            <a:ext cx="8301990" cy="3548380"/>
          </a:xfrm>
        </p:spPr>
        <p:txBody>
          <a:bodyPr/>
          <a:p>
            <a:pPr marL="139700" indent="0" algn="ctr" eaLnBrk="1" fontAlgn="auto" latinLnBrk="0" hangingPunct="1">
              <a:lnSpc>
                <a:spcPct val="150000"/>
              </a:lnSpc>
              <a:buNone/>
            </a:pPr>
            <a:r>
              <a:rPr lang="zh-CN" altLang="en-US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三天后，他来了电话，说：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往事不堪回首！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endParaRPr lang="en-US" altLang="zh-CN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fontAlgn="auto" latinLnBrk="0" hangingPunct="1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这是整篇小说的最后一段，也是整篇小说结局的全部内容。结局只有一句话，十分简短，但是却是一个非常有力的、出乎意料的转折。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fontAlgn="auto" latinLnBrk="0" hangingPunct="1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整篇小说中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我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的恋人与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我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关系都非常的好，那么为什么他会突然说出这么一句话呢？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</a:rPr>
              <a:t>段落浅析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1"/>
          </p:nvPr>
        </p:nvSpPr>
        <p:spPr>
          <a:xfrm>
            <a:off x="346075" y="1131570"/>
            <a:ext cx="8524240" cy="3548380"/>
          </a:xfrm>
        </p:spPr>
        <p:txBody>
          <a:bodyPr/>
          <a:p>
            <a:pPr marL="139700" indent="0" algn="ctr" eaLnBrk="1" fontAlgn="auto" latinLnBrk="0" hangingPunct="1">
              <a:lnSpc>
                <a:spcPct val="150000"/>
              </a:lnSpc>
              <a:buNone/>
            </a:pPr>
            <a:r>
              <a:rPr lang="zh-CN" altLang="en-US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三天后，他来了电话，说：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往事不堪回首！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endParaRPr lang="en-US" altLang="zh-CN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fontAlgn="auto" latinLnBrk="0" hangingPunct="1">
              <a:lnSpc>
                <a:spcPct val="150000"/>
              </a:lnSpc>
            </a:pPr>
            <a:r>
              <a:rPr lang="zh-CN" sz="1800" b="1">
                <a:latin typeface="微软雅黑" panose="020B0503020204020204" charset="-122"/>
                <a:ea typeface="微软雅黑" panose="020B0503020204020204" charset="-122"/>
              </a:rPr>
              <a:t>男主人公依然受到着传统礼教的束缚</a:t>
            </a:r>
            <a:endParaRPr 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fontAlgn="auto" latinLnBrk="0" hangingPunct="1">
              <a:lnSpc>
                <a:spcPct val="150000"/>
              </a:lnSpc>
            </a:pPr>
            <a:r>
              <a:rPr lang="zh-CN" sz="1800">
                <a:latin typeface="微软雅黑" panose="020B0503020204020204" charset="-122"/>
                <a:ea typeface="微软雅黑" panose="020B0503020204020204" charset="-122"/>
              </a:rPr>
              <a:t>无人时也在保持距离，屋内更衣也需要避嫌。这证明了男主人公本质上不敢做出太多违反传统礼教的行为，他依然在尝试维持礼教的底线。</a:t>
            </a:r>
            <a:endParaRPr lang="zh-CN" sz="1800"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fontAlgn="auto" latinLnBrk="0" hangingPunct="1">
              <a:lnSpc>
                <a:spcPct val="150000"/>
              </a:lnSpc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根据文本对于时代环境的描写，推测在回去的三天内，男主人公在家庭和社会的影响下，又反悔而接受了原本的婚姻，最终才说出了这句话。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fontAlgn="auto" latinLnBrk="0" hangingPunct="1">
              <a:lnSpc>
                <a:spcPct val="150000"/>
              </a:lnSpc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不论家庭的影响对他有多大，他在这种自由与传统中不断摇摆不定，恰恰证明了他受到传统礼教束缚依然严重。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</a:rPr>
              <a:t>段落浅析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1"/>
          </p:nvPr>
        </p:nvSpPr>
        <p:spPr>
          <a:xfrm>
            <a:off x="346075" y="1131570"/>
            <a:ext cx="8524240" cy="3548380"/>
          </a:xfrm>
        </p:spPr>
        <p:txBody>
          <a:bodyPr/>
          <a:p>
            <a:pPr marL="139700" indent="0" algn="ctr" eaLnBrk="1" fontAlgn="auto" latinLnBrk="0" hangingPunct="1">
              <a:lnSpc>
                <a:spcPct val="150000"/>
              </a:lnSpc>
              <a:buNone/>
            </a:pPr>
            <a:r>
              <a:rPr lang="zh-CN" altLang="en-US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三天后，他来了电话，说：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往事不堪回首！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endParaRPr lang="en-US" altLang="zh-CN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fontAlgn="auto" latinLnBrk="0" hangingPunct="1">
              <a:lnSpc>
                <a:spcPct val="150000"/>
              </a:lnSpc>
            </a:pPr>
            <a:r>
              <a:rPr lang="zh-CN" sz="1800" b="1">
                <a:latin typeface="微软雅黑" panose="020B0503020204020204" charset="-122"/>
                <a:ea typeface="微软雅黑" panose="020B0503020204020204" charset="-122"/>
              </a:rPr>
              <a:t>女主人公对于自由恋爱的一厢情愿</a:t>
            </a:r>
            <a:endParaRPr 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fontAlgn="auto" latinLnBrk="0" hangingPunct="1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小说从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我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的视角出发，可以明显地看出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我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不顾恋人身份与环境阻力，对占有恋人全部生活的美好期待。这实际上是略微脱离实际的。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fontAlgn="auto" latinLnBrk="0" hangingPunct="1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男主人公有自己的婚姻，摆脱婚姻本身有着极大的难度与压力。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fontAlgn="auto" latinLnBrk="0" hangingPunct="1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在面对男主人公被人讥笑的时候，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我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依然想着要坚持让恋爱自由发展。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fontAlgn="auto" latinLnBrk="0" hangingPunct="1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虽然摆脱传统束缚的想法是好的，但是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我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却没有考虑如何解决这种恋爱遇到的困难，而是沉浸在自由恋爱美好结果的想象中。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fontAlgn="auto" latinLnBrk="0" hangingPunct="1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本身就难以摆脱传统礼教，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我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又无法给予足够的支持，失败在所难免。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</a:rPr>
              <a:t>段落浅析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1"/>
          </p:nvPr>
        </p:nvSpPr>
        <p:spPr>
          <a:xfrm>
            <a:off x="535940" y="1131570"/>
            <a:ext cx="8157845" cy="3548380"/>
          </a:xfrm>
        </p:spPr>
        <p:txBody>
          <a:bodyPr/>
          <a:p>
            <a:pPr marL="139700" indent="0" algn="ctr" eaLnBrk="1" fontAlgn="auto" latinLnBrk="0" hangingPunct="1">
              <a:lnSpc>
                <a:spcPct val="150000"/>
              </a:lnSpc>
              <a:buNone/>
            </a:pPr>
            <a:r>
              <a:rPr lang="zh-CN" altLang="en-US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三天后，他来了电话，说：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往事不堪回首！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endParaRPr lang="en-US" altLang="zh-CN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fontAlgn="auto" latinLnBrk="0" hangingPunct="1">
              <a:lnSpc>
                <a:spcPct val="150000"/>
              </a:lnSpc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这种结局虽然是一个意料之外的巨大转折，但是也是情理之中的结局。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fontAlgn="auto" latinLnBrk="0" hangingPunct="1">
              <a:lnSpc>
                <a:spcPct val="150000"/>
              </a:lnSpc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冯沅君力求通过自由恋爱表现女性对于传统礼教的反抗，却恰恰表明了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这种反抗在传统礼教的强大影响力下依然是无力的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fontAlgn="auto" latinLnBrk="0" hangingPunct="1">
              <a:lnSpc>
                <a:spcPct val="150000"/>
              </a:lnSpc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小说中双方敢于私奔旅行，不惧流言蜚语，已经算是思想最开放的一批人了，却依然不可能彻底摆脱礼教的束缚。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fontAlgn="auto" latinLnBrk="0" hangingPunct="1">
              <a:lnSpc>
                <a:spcPct val="150000"/>
              </a:lnSpc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在男方女方都不能做出有力的实际行动的情况下，这就是必然的结局。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</a:rPr>
              <a:t>段落浅析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2627630" y="1794510"/>
            <a:ext cx="3902710" cy="1555115"/>
          </a:xfrm>
        </p:spPr>
        <p:txBody>
          <a:bodyPr/>
          <a:p>
            <a:r>
              <a:rPr lang="zh-CN" altLang="en-US" sz="7200" b="1">
                <a:latin typeface="楷体" panose="02010609060101010101" charset="-122"/>
                <a:ea typeface="楷体" panose="02010609060101010101" charset="-122"/>
              </a:rPr>
              <a:t>感谢垂听</a:t>
            </a:r>
            <a:endParaRPr lang="zh-CN" altLang="en-US" sz="72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</a:rPr>
              <a:t>报告内容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043305" y="1564640"/>
            <a:ext cx="1625600" cy="179260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作者介绍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759200" y="1564640"/>
            <a:ext cx="1625600" cy="1792605"/>
          </a:xfrm>
          <a:prstGeom prst="rightArrow">
            <a:avLst/>
          </a:prstGeom>
          <a:solidFill>
            <a:schemeClr val="accent5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作品概述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475095" y="1564640"/>
            <a:ext cx="1625600" cy="1792605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段落浅析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96590" y="1851660"/>
            <a:ext cx="2750820" cy="1555115"/>
          </a:xfrm>
        </p:spPr>
        <p:txBody>
          <a:bodyPr/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作者介绍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1"/>
          </p:nvPr>
        </p:nvSpPr>
        <p:spPr>
          <a:xfrm>
            <a:off x="539750" y="1564640"/>
            <a:ext cx="7960995" cy="2767965"/>
          </a:xfrm>
        </p:spPr>
        <p:txBody>
          <a:bodyPr/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冯沅君（1900年9月4日－1974年6月17日），原名淑兰，字德馥，笔名淦女士、漱峦、大琦、吴仪、易安等，女，河南唐河人，中国现代作家、中国古典文学史家，一级教授。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1922年毕业后考取北京大学研究所研究生，并于1927年毕业。1932年与丈夫陆侃如留学法国，1935年在巴黎大学文学院获博士学位。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著有短篇小说《卷葹》、《春痕》、《劫灰》，古典文学论著《中国诗史》、《南戏拾遗》、《古剧说汇》等等。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</a:rPr>
              <a:t>作者介绍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31335" y="4709160"/>
            <a:ext cx="48748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参考资料：</a:t>
            </a:r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 </a:t>
            </a: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孟悦、戴锦华《浮出历史地表</a:t>
            </a:r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现代妇女文学研究》</a:t>
            </a:r>
            <a:endParaRPr lang="zh-CN" altLang="en-US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 </a:t>
            </a: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https://zh.wikipedia.org/zh-cn/%E5%86%AF%E6%B2%85%E5%90%9B</a:t>
            </a:r>
            <a:endParaRPr lang="zh-CN" altLang="en-US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1"/>
          </p:nvPr>
        </p:nvSpPr>
        <p:spPr>
          <a:xfrm>
            <a:off x="539750" y="1205865"/>
            <a:ext cx="7960995" cy="3437255"/>
          </a:xfrm>
        </p:spPr>
        <p:txBody>
          <a:bodyPr/>
          <a:p>
            <a:pPr eaLnBrk="1" fontAlgn="auto" latinLnBrk="0" hangingPunct="1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五四运动时，她曾受15所女校爱国学生委托，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eaLnBrk="1" fontAlgn="auto" latinLnBrk="0" hangingPunct="1">
              <a:lnSpc>
                <a:spcPct val="150000"/>
              </a:lnSpc>
            </a:pPr>
            <a:r>
              <a:rPr lang="zh-CN" altLang="en-US" sz="1750">
                <a:latin typeface="微软雅黑" panose="020B0503020204020204" charset="-122"/>
                <a:ea typeface="微软雅黑" panose="020B0503020204020204" charset="-122"/>
                <a:sym typeface="+mn-ea"/>
              </a:rPr>
              <a:t>起草致徐世昌总统书；</a:t>
            </a:r>
            <a:endParaRPr lang="zh-CN" altLang="en-US" sz="175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eaLnBrk="1" fontAlgn="auto" latinLnBrk="0" hangingPunct="1">
              <a:lnSpc>
                <a:spcPct val="150000"/>
              </a:lnSpc>
            </a:pPr>
            <a:r>
              <a:rPr lang="zh-CN" altLang="en-US" sz="1750">
                <a:latin typeface="微软雅黑" panose="020B0503020204020204" charset="-122"/>
                <a:ea typeface="微软雅黑" panose="020B0503020204020204" charset="-122"/>
                <a:sym typeface="+mn-ea"/>
              </a:rPr>
              <a:t>游行请愿上书；</a:t>
            </a:r>
            <a:endParaRPr lang="zh-CN" altLang="en-US" sz="175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eaLnBrk="1" fontAlgn="auto" latinLnBrk="0" hangingPunct="1">
              <a:lnSpc>
                <a:spcPct val="150000"/>
              </a:lnSpc>
            </a:pPr>
            <a:r>
              <a:rPr lang="zh-CN" altLang="en-US" sz="175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迫使校长辞职。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1" fontAlgn="auto" latinLnBrk="0" hangingPunct="1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她带头和儿时在河南订婚的未婚夫退婚，得到了同学的响应。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1" fontAlgn="auto" latinLnBrk="0" hangingPunct="1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她将乐府诗《孔雀东南飞》改编为话剧，亲自扮演焦母，进行反封建宣传。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</a:rPr>
              <a:t>作者介绍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8445" y="4780915"/>
            <a:ext cx="51377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参考资料：https://zh.wikipedia.org/zh-cn/%E5%86%AF%E6%B2%85%E5%90%9B</a:t>
            </a:r>
            <a:endParaRPr lang="zh-CN" altLang="en-US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1"/>
          </p:nvPr>
        </p:nvSpPr>
        <p:spPr>
          <a:xfrm>
            <a:off x="514985" y="1275715"/>
            <a:ext cx="8077835" cy="2711450"/>
          </a:xfrm>
        </p:spPr>
        <p:txBody>
          <a:bodyPr/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1924年春，冯沅君以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淦女士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为笔名接连发表了数篇反对封建家长、旧礼教对妇女的迫害，歌颂恋爱自由、婚姻自主的小说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尽管作者在创作小说时多少在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无意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中仍以旧标准对一些道德观念进行评判，但这些小说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以其鲜明的反封建立场，对自由爱情的大胆追求和热烈向往，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依然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在青年中引起了强烈的反响”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</a:rPr>
              <a:t>作者介绍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4819015" y="2573655"/>
            <a:ext cx="1068070" cy="629920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《旅行》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对角圆角矩形 7"/>
          <p:cNvSpPr/>
          <p:nvPr/>
        </p:nvSpPr>
        <p:spPr>
          <a:xfrm>
            <a:off x="6103620" y="2573655"/>
            <a:ext cx="1068070" cy="629920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《慈母》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对角圆角矩形 8"/>
          <p:cNvSpPr/>
          <p:nvPr/>
        </p:nvSpPr>
        <p:spPr>
          <a:xfrm>
            <a:off x="1662430" y="2573655"/>
            <a:ext cx="1068070" cy="629920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《隔绝》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对角圆角矩形 9"/>
          <p:cNvSpPr/>
          <p:nvPr/>
        </p:nvSpPr>
        <p:spPr>
          <a:xfrm>
            <a:off x="2943860" y="2573655"/>
            <a:ext cx="1658620" cy="629920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《隔绝之后》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4331335" y="4709160"/>
            <a:ext cx="48748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参考资料：</a:t>
            </a:r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 </a:t>
            </a: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孟悦、戴锦华《浮出历史地表</a:t>
            </a:r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现代妇女文学研究》</a:t>
            </a:r>
            <a:endParaRPr lang="zh-CN" altLang="en-US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 </a:t>
            </a: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https://zh.wikipedia.org/zh-cn/%E5%86%AF%E6%B2%85%E5%90%9B</a:t>
            </a:r>
            <a:endParaRPr lang="zh-CN" altLang="en-US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96590" y="1851660"/>
            <a:ext cx="2750820" cy="1555115"/>
          </a:xfrm>
        </p:spPr>
        <p:txBody>
          <a:bodyPr/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作品概述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1"/>
          </p:nvPr>
        </p:nvSpPr>
        <p:spPr>
          <a:xfrm>
            <a:off x="424815" y="1131570"/>
            <a:ext cx="8301990" cy="3548380"/>
          </a:xfrm>
        </p:spPr>
        <p:txBody>
          <a:bodyPr anchor="ctr" anchorCtr="0"/>
          <a:p>
            <a:pPr eaLnBrk="1" fontAlgn="auto" latinLnBrk="0" hangingPunct="1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小说以第一人称视角，讲述了一个年轻女性的自由恋爱故事。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fontAlgn="auto" latinLnBrk="0" hangingPunct="1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在小说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中，“我”是一名已有婚约在身的女大学生，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的恋人则是一名已经接受包办婚姻最终结婚的男子。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1" fontAlgn="auto" latinLnBrk="0" hangingPunct="1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这篇小说按照时间顺序叙事，不便于像一般小说一样划分出明确的开端、发展与高潮。但是，这并不妨碍我们随着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的思绪一起感受这次旅行中的一波三折。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fontAlgn="auto" latinLnBrk="0" hangingPunct="1">
              <a:lnSpc>
                <a:spcPct val="15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</a:rPr>
              <a:t>作品概述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1"/>
          </p:nvPr>
        </p:nvSpPr>
        <p:spPr>
          <a:xfrm>
            <a:off x="421005" y="1418590"/>
            <a:ext cx="8301990" cy="3548380"/>
          </a:xfrm>
        </p:spPr>
        <p:txBody>
          <a:bodyPr/>
          <a:p>
            <a:pPr eaLnBrk="1" fontAlgn="auto" latinLnBrk="0" hangingPunct="1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小说讲述了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我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为了真正自由地爱一次，与已婚恋人旷课一周，花了不少钱，偷偷外出旅行了一次的故事。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fontAlgn="auto" latinLnBrk="0" hangingPunct="1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过程中，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我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与他在旅行中互相表达着自己的爱意，度过了“梦也似的十天甜蜜的生活”。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fontAlgn="auto" latinLnBrk="0" hangingPunct="1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然而，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的旅行也并不是那么的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甜蜜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这十天的旅行中，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我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我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的恋人每天也都在各种各样的矛盾与心理斗争中度过。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</a:rPr>
              <a:t>作品概述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TIMING" val="|0.681|4.654|18.18"/>
</p:tagLst>
</file>

<file path=ppt/tags/tag2.xml><?xml version="1.0" encoding="utf-8"?>
<p:tagLst xmlns:p="http://schemas.openxmlformats.org/presentationml/2006/main">
  <p:tag name="TIMING" val="|0.619|17.83|21.937"/>
</p:tagLst>
</file>

<file path=ppt/tags/tag3.xml><?xml version="1.0" encoding="utf-8"?>
<p:tagLst xmlns:p="http://schemas.openxmlformats.org/presentationml/2006/main">
  <p:tag name="TIMING" val="|3.331|2.314|24.695"/>
</p:tagLst>
</file>

<file path=ppt/tags/tag4.xml><?xml version="1.0" encoding="utf-8"?>
<p:tagLst xmlns:p="http://schemas.openxmlformats.org/presentationml/2006/main">
  <p:tag name="TIMING" val="|1.444|2.213|5.869|35.33|33.889"/>
</p:tagLst>
</file>

<file path=ppt/tags/tag5.xml><?xml version="1.0" encoding="utf-8"?>
<p:tagLst xmlns:p="http://schemas.openxmlformats.org/presentationml/2006/main">
  <p:tag name="TIMING" val="|0.928|1.712|0.469|17.112|18.967|9.128|48.118"/>
</p:tagLst>
</file>

<file path=ppt/tags/tag6.xml><?xml version="1.0" encoding="utf-8"?>
<p:tagLst xmlns:p="http://schemas.openxmlformats.org/presentationml/2006/main">
  <p:tag name="TIMING" val="|0.796|1.18|0.39|28.483|19.071"/>
</p:tagLst>
</file>

<file path=ppt/tags/tag7.xml><?xml version="1.0" encoding="utf-8"?>
<p:tagLst xmlns:p="http://schemas.openxmlformats.org/presentationml/2006/main">
  <p:tag name="KSO_WPP_MARK_KEY" val="c06cddaa-0e6a-4de7-af5b-7ce7ff6e6d8a"/>
  <p:tag name="COMMONDATA" val="eyJoZGlkIjoiMmQ2MzhkNDQwYjIxM2UzZDQ2NGU2NmUyMWM4NjA4NDcifQ=="/>
</p:tagLst>
</file>

<file path=ppt/theme/theme1.xml><?xml version="1.0" encoding="utf-8"?>
<a:theme xmlns:a="http://schemas.openxmlformats.org/drawingml/2006/main" name="Brazilian Creative Writing Thesis Defense by Slidesgo">
  <a:themeElements>
    <a:clrScheme name="Simple Light">
      <a:dk1>
        <a:srgbClr val="000000"/>
      </a:dk1>
      <a:lt1>
        <a:srgbClr val="1C295B"/>
      </a:lt1>
      <a:dk2>
        <a:srgbClr val="25346F"/>
      </a:dk2>
      <a:lt2>
        <a:srgbClr val="34427A"/>
      </a:lt2>
      <a:accent1>
        <a:srgbClr val="495995"/>
      </a:accent1>
      <a:accent2>
        <a:srgbClr val="005A29"/>
      </a:accent2>
      <a:accent3>
        <a:srgbClr val="017837"/>
      </a:accent3>
      <a:accent4>
        <a:srgbClr val="FEDB51"/>
      </a:accent4>
      <a:accent5>
        <a:srgbClr val="FFE6BD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2032</Words>
  <Application>WPS Presentation</Application>
  <PresentationFormat/>
  <Paragraphs>135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5" baseType="lpstr">
      <vt:lpstr>Arial</vt:lpstr>
      <vt:lpstr>宋体</vt:lpstr>
      <vt:lpstr>Wingdings</vt:lpstr>
      <vt:lpstr>Arial</vt:lpstr>
      <vt:lpstr>Patua One</vt:lpstr>
      <vt:lpstr>Segoe Print</vt:lpstr>
      <vt:lpstr>Nunito</vt:lpstr>
      <vt:lpstr>Overpass Light</vt:lpstr>
      <vt:lpstr>Bebas Neue</vt:lpstr>
      <vt:lpstr>Anaheim</vt:lpstr>
      <vt:lpstr>Barlow Semi Condensed</vt:lpstr>
      <vt:lpstr>Lato</vt:lpstr>
      <vt:lpstr>楷体</vt:lpstr>
      <vt:lpstr>微软雅黑</vt:lpstr>
      <vt:lpstr>Arial Unicode MS</vt:lpstr>
      <vt:lpstr>Nunito</vt:lpstr>
      <vt:lpstr>Patua One</vt:lpstr>
      <vt:lpstr>Times New Roman</vt:lpstr>
      <vt:lpstr>Brazilian Creative Writing Thesis Defense by Slidesgo</vt:lpstr>
      <vt:lpstr>《旅行》导修报告</vt:lpstr>
      <vt:lpstr>报告内容</vt:lpstr>
      <vt:lpstr>作者介绍</vt:lpstr>
      <vt:lpstr>作者介绍</vt:lpstr>
      <vt:lpstr>作者介绍</vt:lpstr>
      <vt:lpstr>作者介绍</vt:lpstr>
      <vt:lpstr>作品概述</vt:lpstr>
      <vt:lpstr>作品概述</vt:lpstr>
      <vt:lpstr>作品概述</vt:lpstr>
      <vt:lpstr>作品概述</vt:lpstr>
      <vt:lpstr>段落浅析</vt:lpstr>
      <vt:lpstr>段落浅析</vt:lpstr>
      <vt:lpstr>段落浅析</vt:lpstr>
      <vt:lpstr>段落浅析</vt:lpstr>
      <vt:lpstr>段落浅析</vt:lpstr>
      <vt:lpstr>感谢垂听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《旅行》导修报告</dc:title>
  <dc:creator/>
  <cp:lastModifiedBy>来自星星的A梦</cp:lastModifiedBy>
  <cp:revision>179</cp:revision>
  <dcterms:created xsi:type="dcterms:W3CDTF">2022-09-26T00:48:00Z</dcterms:created>
  <dcterms:modified xsi:type="dcterms:W3CDTF">2022-10-24T15:29:58Z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72B4675F0ED8480F94898A598CD48C28</vt:lpwstr>
  </property>
  <property fmtid="{D5CDD505-2E9C-101B-9397-08002B2CF9AE}" pid="3" name="KSOProductBuildVer">
    <vt:lpwstr>1033-11.2.0.11341</vt:lpwstr>
  </property>
</Properties>
</file>