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5143500" cx="9144000"/>
  <p:notesSz cx="6858000" cy="9144000"/>
  <p:embeddedFontLst>
    <p:embeddedFont>
      <p:font typeface="Limelight"/>
      <p:regular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Limelight-regular.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zh-C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5" name="Google Shape;115;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a4df37bdab_3_6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5" name="Google Shape;245;ga4df37bdab_3_6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6" name="Google Shape;246;ga4df37bdab_3_6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a4abd0c86b_0_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4" name="Google Shape;254;ga4abd0c86b_0_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5" name="Google Shape;255;ga4abd0c86b_0_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9f98c9e6e7_4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4" name="Google Shape;264;g9f98c9e6e7_4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5" name="Google Shape;265;g9f98c9e6e7_4_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9f98c9e6e7_1_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4" name="Google Shape;274;g9f98c9e6e7_1_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5" name="Google Shape;275;g9f98c9e6e7_1_1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9f98c9e6e7_1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4" name="Google Shape;284;g9f98c9e6e7_1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5" name="Google Shape;285;g9f98c9e6e7_1_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9f98c9e6e7_0_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5" name="Google Shape;295;g9f98c9e6e7_0_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6" name="Google Shape;296;g9f98c9e6e7_0_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9f98c9e6e7_4_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6" name="Google Shape;306;g9f98c9e6e7_4_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7" name="Google Shape;307;g9f98c9e6e7_4_1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9f98c9e6e7_1_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9" name="Google Shape;319;g9f98c9e6e7_1_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0" name="Google Shape;320;g9f98c9e6e7_1_2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9f98c9e6e7_0_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9" name="Google Shape;329;g9f98c9e6e7_0_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0" name="Google Shape;330;g9f98c9e6e7_0_1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a4ced8c3a9_4_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9" name="Google Shape;339;ga4ced8c3a9_4_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0" name="Google Shape;340;ga4ced8c3a9_4_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26" name="Google Shape;126;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 name="Google Shape;127;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zh-C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a4df37bdab_3_7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9" name="Google Shape;349;ga4df37bdab_3_7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zh-CN"/>
              <a:t>5 sets of features: action, day, </a:t>
            </a:r>
            <a:endParaRPr/>
          </a:p>
        </p:txBody>
      </p:sp>
      <p:sp>
        <p:nvSpPr>
          <p:cNvPr id="350" name="Google Shape;350;ga4df37bdab_3_7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a4df37bdab_3_8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8" name="Google Shape;358;ga4df37bdab_3_8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9" name="Google Shape;359;ga4df37bdab_3_8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a4df37bdab_3_9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5" name="Google Shape;365;ga4df37bdab_3_9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6" name="Google Shape;366;ga4df37bdab_3_9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a4df37bdab_3_9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2" name="Google Shape;372;ga4df37bdab_3_9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3" name="Google Shape;373;ga4df37bdab_3_9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a4df37bdab_3_10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9" name="Google Shape;379;ga4df37bdab_3_10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0" name="Google Shape;380;ga4df37bdab_3_10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a4df37bdab_3_1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6" name="Google Shape;386;ga4df37bdab_3_1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7" name="Google Shape;387;ga4df37bdab_3_12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a4df37bdab_3_1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4" name="Google Shape;394;ga4df37bdab_3_1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5" name="Google Shape;395;ga4df37bdab_3_11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1" name="Google Shape;401;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402" name="Google Shape;402;p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a4df37bdab_3_1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5" name="Google Shape;445;ga4df37bdab_3_14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6" name="Google Shape;446;ga4df37bdab_3_14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4" name="Google Shape;454;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5" name="Google Shape;455;p1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3" name="Google Shape;143;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04" name="Google Shape;504;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5" name="Google Shape;505;p2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a4e4413113_4_15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2" name="Google Shape;152;ga4e4413113_4_15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 name="Google Shape;153;ga4e4413113_4_15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a4df37bdab_2_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9" name="Google Shape;159;ga4df37bdab_2_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 name="Google Shape;160;ga4df37bdab_2_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a4df37bdab_2_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6" name="Google Shape;166;ga4df37bdab_2_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ga4df37bdab_2_1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a4df37bdab_2_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5" name="Google Shape;175;ga4df37bdab_2_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ga4df37bdab_2_2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2" name="Google Shape;182;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p1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2" name="Google Shape;202;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Font typeface="Arial"/>
              <a:buNone/>
            </a:pPr>
            <a:r>
              <a:rPr lang="zh-CN" sz="1050">
                <a:solidFill>
                  <a:srgbClr val="494B4D"/>
                </a:solidFill>
                <a:highlight>
                  <a:srgbClr val="FFFFFF"/>
                </a:highlight>
                <a:latin typeface="Arial"/>
                <a:ea typeface="Arial"/>
                <a:cs typeface="Arial"/>
                <a:sym typeface="Arial"/>
              </a:rPr>
              <a:t>action_type: set of interaction records between {user_id, merchant_id}, where each record is an action</a:t>
            </a:r>
            <a:endParaRPr/>
          </a:p>
        </p:txBody>
      </p:sp>
      <p:sp>
        <p:nvSpPr>
          <p:cNvPr id="203" name="Google Shape;203;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8.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仅标题">
  <p:cSld name="1_仅标题">
    <p:spTree>
      <p:nvGrpSpPr>
        <p:cNvPr id="15" name="Shape 15"/>
        <p:cNvGrpSpPr/>
        <p:nvPr/>
      </p:nvGrpSpPr>
      <p:grpSpPr>
        <a:xfrm>
          <a:off x="0" y="0"/>
          <a:ext cx="0" cy="0"/>
          <a:chOff x="0" y="0"/>
          <a:chExt cx="0" cy="0"/>
        </a:xfrm>
      </p:grpSpPr>
      <p:sp>
        <p:nvSpPr>
          <p:cNvPr id="16" name="Google Shape;16;p2"/>
          <p:cNvSpPr txBox="1"/>
          <p:nvPr>
            <p:ph idx="10" type="dt"/>
          </p:nvPr>
        </p:nvSpPr>
        <p:spPr>
          <a:xfrm>
            <a:off x="628650" y="4814891"/>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
          <p:cNvSpPr txBox="1"/>
          <p:nvPr>
            <p:ph idx="11" type="ftr"/>
          </p:nvPr>
        </p:nvSpPr>
        <p:spPr>
          <a:xfrm>
            <a:off x="3028950" y="4814891"/>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
          <p:cNvSpPr txBox="1"/>
          <p:nvPr>
            <p:ph idx="12" type="sldNum"/>
          </p:nvPr>
        </p:nvSpPr>
        <p:spPr>
          <a:xfrm>
            <a:off x="6457950" y="4814891"/>
            <a:ext cx="2057400" cy="273844"/>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b="0" i="0" sz="900" u="none" cap="none" strike="noStrike">
                <a:solidFill>
                  <a:srgbClr val="939494"/>
                </a:solidFill>
                <a:latin typeface="Calibri"/>
                <a:ea typeface="Calibri"/>
                <a:cs typeface="Calibri"/>
                <a:sym typeface="Calibri"/>
              </a:defRPr>
            </a:lvl1pPr>
            <a:lvl2pPr indent="0" lvl="1" marL="0" marR="0" algn="r">
              <a:spcBef>
                <a:spcPts val="0"/>
              </a:spcBef>
              <a:buNone/>
              <a:defRPr b="0" i="0" sz="900" u="none" cap="none" strike="noStrike">
                <a:solidFill>
                  <a:srgbClr val="939494"/>
                </a:solidFill>
                <a:latin typeface="Calibri"/>
                <a:ea typeface="Calibri"/>
                <a:cs typeface="Calibri"/>
                <a:sym typeface="Calibri"/>
              </a:defRPr>
            </a:lvl2pPr>
            <a:lvl3pPr indent="0" lvl="2" marL="0" marR="0" algn="r">
              <a:spcBef>
                <a:spcPts val="0"/>
              </a:spcBef>
              <a:buNone/>
              <a:defRPr b="0" i="0" sz="900" u="none" cap="none" strike="noStrike">
                <a:solidFill>
                  <a:srgbClr val="939494"/>
                </a:solidFill>
                <a:latin typeface="Calibri"/>
                <a:ea typeface="Calibri"/>
                <a:cs typeface="Calibri"/>
                <a:sym typeface="Calibri"/>
              </a:defRPr>
            </a:lvl3pPr>
            <a:lvl4pPr indent="0" lvl="3" marL="0" marR="0" algn="r">
              <a:spcBef>
                <a:spcPts val="0"/>
              </a:spcBef>
              <a:buNone/>
              <a:defRPr b="0" i="0" sz="900" u="none" cap="none" strike="noStrike">
                <a:solidFill>
                  <a:srgbClr val="939494"/>
                </a:solidFill>
                <a:latin typeface="Calibri"/>
                <a:ea typeface="Calibri"/>
                <a:cs typeface="Calibri"/>
                <a:sym typeface="Calibri"/>
              </a:defRPr>
            </a:lvl4pPr>
            <a:lvl5pPr indent="0" lvl="4" marL="0" marR="0" algn="r">
              <a:spcBef>
                <a:spcPts val="0"/>
              </a:spcBef>
              <a:buNone/>
              <a:defRPr b="0" i="0" sz="900" u="none" cap="none" strike="noStrike">
                <a:solidFill>
                  <a:srgbClr val="939494"/>
                </a:solidFill>
                <a:latin typeface="Calibri"/>
                <a:ea typeface="Calibri"/>
                <a:cs typeface="Calibri"/>
                <a:sym typeface="Calibri"/>
              </a:defRPr>
            </a:lvl5pPr>
            <a:lvl6pPr indent="0" lvl="5" marL="0" marR="0" algn="r">
              <a:spcBef>
                <a:spcPts val="0"/>
              </a:spcBef>
              <a:buNone/>
              <a:defRPr b="0" i="0" sz="900" u="none" cap="none" strike="noStrike">
                <a:solidFill>
                  <a:srgbClr val="939494"/>
                </a:solidFill>
                <a:latin typeface="Calibri"/>
                <a:ea typeface="Calibri"/>
                <a:cs typeface="Calibri"/>
                <a:sym typeface="Calibri"/>
              </a:defRPr>
            </a:lvl6pPr>
            <a:lvl7pPr indent="0" lvl="6" marL="0" marR="0" algn="r">
              <a:spcBef>
                <a:spcPts val="0"/>
              </a:spcBef>
              <a:buNone/>
              <a:defRPr b="0" i="0" sz="900" u="none" cap="none" strike="noStrike">
                <a:solidFill>
                  <a:srgbClr val="939494"/>
                </a:solidFill>
                <a:latin typeface="Calibri"/>
                <a:ea typeface="Calibri"/>
                <a:cs typeface="Calibri"/>
                <a:sym typeface="Calibri"/>
              </a:defRPr>
            </a:lvl7pPr>
            <a:lvl8pPr indent="0" lvl="7" marL="0" marR="0" algn="r">
              <a:spcBef>
                <a:spcPts val="0"/>
              </a:spcBef>
              <a:buNone/>
              <a:defRPr b="0" i="0" sz="900" u="none" cap="none" strike="noStrike">
                <a:solidFill>
                  <a:srgbClr val="939494"/>
                </a:solidFill>
                <a:latin typeface="Calibri"/>
                <a:ea typeface="Calibri"/>
                <a:cs typeface="Calibri"/>
                <a:sym typeface="Calibri"/>
              </a:defRPr>
            </a:lvl8pPr>
            <a:lvl9pPr indent="0" lvl="8" marL="0" marR="0" algn="r">
              <a:spcBef>
                <a:spcPts val="0"/>
              </a:spcBef>
              <a:buNone/>
              <a:defRPr b="0" i="0" sz="900" u="none" cap="none" strike="noStrike">
                <a:solidFill>
                  <a:srgbClr val="939494"/>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内容与标题" type="objTx">
  <p:cSld name="OBJECT_WITH_CAPTION_TEXT">
    <p:spTree>
      <p:nvGrpSpPr>
        <p:cNvPr id="65" name="Shape 65"/>
        <p:cNvGrpSpPr/>
        <p:nvPr/>
      </p:nvGrpSpPr>
      <p:grpSpPr>
        <a:xfrm>
          <a:off x="0" y="0"/>
          <a:ext cx="0" cy="0"/>
          <a:chOff x="0" y="0"/>
          <a:chExt cx="0" cy="0"/>
        </a:xfrm>
      </p:grpSpPr>
      <p:sp>
        <p:nvSpPr>
          <p:cNvPr id="66" name="Google Shape;66;p11"/>
          <p:cNvSpPr txBox="1"/>
          <p:nvPr>
            <p:ph type="title"/>
          </p:nvPr>
        </p:nvSpPr>
        <p:spPr>
          <a:xfrm>
            <a:off x="858444" y="400052"/>
            <a:ext cx="2949178" cy="120015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1800"/>
              <a:buFont typeface="Limelight"/>
              <a:buNone/>
              <a:defRPr sz="1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1"/>
          <p:cNvSpPr txBox="1"/>
          <p:nvPr>
            <p:ph idx="1" type="body"/>
          </p:nvPr>
        </p:nvSpPr>
        <p:spPr>
          <a:xfrm>
            <a:off x="4115992" y="797724"/>
            <a:ext cx="4629150" cy="3655219"/>
          </a:xfrm>
          <a:prstGeom prst="rect">
            <a:avLst/>
          </a:prstGeom>
          <a:noFill/>
          <a:ln>
            <a:noFill/>
          </a:ln>
        </p:spPr>
        <p:txBody>
          <a:bodyPr anchorCtr="0" anchor="t" bIns="45700" lIns="91425" spcFirstLastPara="1" rIns="91425" wrap="square" tIns="45700">
            <a:noAutofit/>
          </a:bodyPr>
          <a:lstStyle>
            <a:lvl1pPr indent="-271462" lvl="0" marL="457200" algn="just">
              <a:lnSpc>
                <a:spcPct val="110000"/>
              </a:lnSpc>
              <a:spcBef>
                <a:spcPts val="900"/>
              </a:spcBef>
              <a:spcAft>
                <a:spcPts val="0"/>
              </a:spcAft>
              <a:buSzPts val="675"/>
              <a:buChar char="⮚"/>
              <a:defRPr sz="1125"/>
            </a:lvl1pPr>
            <a:lvl2pPr indent="-293052" lvl="1" marL="914400" algn="just">
              <a:lnSpc>
                <a:spcPct val="120000"/>
              </a:lnSpc>
              <a:spcBef>
                <a:spcPts val="0"/>
              </a:spcBef>
              <a:spcAft>
                <a:spcPts val="0"/>
              </a:spcAft>
              <a:buSzPts val="1015"/>
              <a:buChar char=" "/>
              <a:defRPr sz="1014"/>
            </a:lvl2pPr>
            <a:lvl3pPr indent="-285750" lvl="2" marL="1371600" algn="l">
              <a:lnSpc>
                <a:spcPct val="90000"/>
              </a:lnSpc>
              <a:spcBef>
                <a:spcPts val="900"/>
              </a:spcBef>
              <a:spcAft>
                <a:spcPts val="0"/>
              </a:spcAft>
              <a:buClr>
                <a:schemeClr val="dk1"/>
              </a:buClr>
              <a:buSzPts val="900"/>
              <a:buChar char="•"/>
              <a:defRPr sz="900"/>
            </a:lvl3pPr>
            <a:lvl4pPr indent="-278764" lvl="3" marL="1828800" algn="l">
              <a:lnSpc>
                <a:spcPct val="90000"/>
              </a:lnSpc>
              <a:spcBef>
                <a:spcPts val="280"/>
              </a:spcBef>
              <a:spcAft>
                <a:spcPts val="0"/>
              </a:spcAft>
              <a:buClr>
                <a:schemeClr val="dk1"/>
              </a:buClr>
              <a:buSzPts val="790"/>
              <a:buChar char="•"/>
              <a:defRPr sz="790"/>
            </a:lvl4pPr>
            <a:lvl5pPr indent="-278764" lvl="4" marL="2286000" algn="l">
              <a:lnSpc>
                <a:spcPct val="90000"/>
              </a:lnSpc>
              <a:spcBef>
                <a:spcPts val="280"/>
              </a:spcBef>
              <a:spcAft>
                <a:spcPts val="0"/>
              </a:spcAft>
              <a:buClr>
                <a:schemeClr val="dk1"/>
              </a:buClr>
              <a:buSzPts val="790"/>
              <a:buChar char="•"/>
              <a:defRPr sz="790"/>
            </a:lvl5pPr>
            <a:lvl6pPr indent="-300037" lvl="5" marL="2743200" algn="l">
              <a:lnSpc>
                <a:spcPct val="90000"/>
              </a:lnSpc>
              <a:spcBef>
                <a:spcPts val="280"/>
              </a:spcBef>
              <a:spcAft>
                <a:spcPts val="0"/>
              </a:spcAft>
              <a:buClr>
                <a:schemeClr val="dk1"/>
              </a:buClr>
              <a:buSzPts val="1125"/>
              <a:buChar char="•"/>
              <a:defRPr sz="1125"/>
            </a:lvl6pPr>
            <a:lvl7pPr indent="-300037" lvl="6" marL="3200400" algn="l">
              <a:lnSpc>
                <a:spcPct val="90000"/>
              </a:lnSpc>
              <a:spcBef>
                <a:spcPts val="280"/>
              </a:spcBef>
              <a:spcAft>
                <a:spcPts val="0"/>
              </a:spcAft>
              <a:buClr>
                <a:schemeClr val="dk1"/>
              </a:buClr>
              <a:buSzPts val="1125"/>
              <a:buChar char="•"/>
              <a:defRPr sz="1125"/>
            </a:lvl7pPr>
            <a:lvl8pPr indent="-300037" lvl="7" marL="3657600" algn="l">
              <a:lnSpc>
                <a:spcPct val="90000"/>
              </a:lnSpc>
              <a:spcBef>
                <a:spcPts val="280"/>
              </a:spcBef>
              <a:spcAft>
                <a:spcPts val="0"/>
              </a:spcAft>
              <a:buClr>
                <a:schemeClr val="dk1"/>
              </a:buClr>
              <a:buSzPts val="1125"/>
              <a:buChar char="•"/>
              <a:defRPr sz="1125"/>
            </a:lvl8pPr>
            <a:lvl9pPr indent="-300037" lvl="8" marL="4114800" algn="l">
              <a:lnSpc>
                <a:spcPct val="90000"/>
              </a:lnSpc>
              <a:spcBef>
                <a:spcPts val="280"/>
              </a:spcBef>
              <a:spcAft>
                <a:spcPts val="0"/>
              </a:spcAft>
              <a:buClr>
                <a:schemeClr val="dk1"/>
              </a:buClr>
              <a:buSzPts val="1125"/>
              <a:buChar char="•"/>
              <a:defRPr sz="1125"/>
            </a:lvl9pPr>
          </a:lstStyle>
          <a:p/>
        </p:txBody>
      </p:sp>
      <p:sp>
        <p:nvSpPr>
          <p:cNvPr id="68" name="Google Shape;68;p11"/>
          <p:cNvSpPr txBox="1"/>
          <p:nvPr>
            <p:ph idx="2" type="body"/>
          </p:nvPr>
        </p:nvSpPr>
        <p:spPr>
          <a:xfrm>
            <a:off x="858444" y="1600202"/>
            <a:ext cx="2949178" cy="2858691"/>
          </a:xfrm>
          <a:prstGeom prst="rect">
            <a:avLst/>
          </a:prstGeom>
          <a:noFill/>
          <a:ln>
            <a:noFill/>
          </a:ln>
        </p:spPr>
        <p:txBody>
          <a:bodyPr anchorCtr="0" anchor="t" bIns="45700" lIns="91425" spcFirstLastPara="1" rIns="91425" wrap="square" tIns="45700">
            <a:noAutofit/>
          </a:bodyPr>
          <a:lstStyle>
            <a:lvl1pPr indent="-228600" lvl="0" marL="457200" algn="just">
              <a:lnSpc>
                <a:spcPct val="110000"/>
              </a:lnSpc>
              <a:spcBef>
                <a:spcPts val="900"/>
              </a:spcBef>
              <a:spcAft>
                <a:spcPts val="0"/>
              </a:spcAft>
              <a:buSzPts val="540"/>
              <a:buNone/>
              <a:defRPr sz="900"/>
            </a:lvl1pPr>
            <a:lvl2pPr indent="-228600" lvl="1" marL="914400" algn="just">
              <a:lnSpc>
                <a:spcPct val="120000"/>
              </a:lnSpc>
              <a:spcBef>
                <a:spcPts val="0"/>
              </a:spcBef>
              <a:spcAft>
                <a:spcPts val="0"/>
              </a:spcAft>
              <a:buSzPts val="790"/>
              <a:buNone/>
              <a:defRPr sz="790"/>
            </a:lvl2pPr>
            <a:lvl3pPr indent="-228600" lvl="2" marL="1371600" algn="l">
              <a:lnSpc>
                <a:spcPct val="90000"/>
              </a:lnSpc>
              <a:spcBef>
                <a:spcPts val="900"/>
              </a:spcBef>
              <a:spcAft>
                <a:spcPts val="0"/>
              </a:spcAft>
              <a:buClr>
                <a:schemeClr val="dk1"/>
              </a:buClr>
              <a:buSzPts val="675"/>
              <a:buNone/>
              <a:defRPr sz="675"/>
            </a:lvl3pPr>
            <a:lvl4pPr indent="-228600" lvl="3" marL="1828800" algn="l">
              <a:lnSpc>
                <a:spcPct val="90000"/>
              </a:lnSpc>
              <a:spcBef>
                <a:spcPts val="280"/>
              </a:spcBef>
              <a:spcAft>
                <a:spcPts val="0"/>
              </a:spcAft>
              <a:buClr>
                <a:schemeClr val="dk1"/>
              </a:buClr>
              <a:buSzPts val="565"/>
              <a:buNone/>
              <a:defRPr sz="565"/>
            </a:lvl4pPr>
            <a:lvl5pPr indent="-228600" lvl="4" marL="2286000" algn="l">
              <a:lnSpc>
                <a:spcPct val="90000"/>
              </a:lnSpc>
              <a:spcBef>
                <a:spcPts val="280"/>
              </a:spcBef>
              <a:spcAft>
                <a:spcPts val="0"/>
              </a:spcAft>
              <a:buClr>
                <a:schemeClr val="dk1"/>
              </a:buClr>
              <a:buSzPts val="565"/>
              <a:buNone/>
              <a:defRPr sz="565"/>
            </a:lvl5pPr>
            <a:lvl6pPr indent="-228600" lvl="5" marL="2743200" algn="l">
              <a:lnSpc>
                <a:spcPct val="90000"/>
              </a:lnSpc>
              <a:spcBef>
                <a:spcPts val="280"/>
              </a:spcBef>
              <a:spcAft>
                <a:spcPts val="0"/>
              </a:spcAft>
              <a:buClr>
                <a:schemeClr val="dk1"/>
              </a:buClr>
              <a:buSzPts val="565"/>
              <a:buNone/>
              <a:defRPr sz="565"/>
            </a:lvl6pPr>
            <a:lvl7pPr indent="-228600" lvl="6" marL="3200400" algn="l">
              <a:lnSpc>
                <a:spcPct val="90000"/>
              </a:lnSpc>
              <a:spcBef>
                <a:spcPts val="280"/>
              </a:spcBef>
              <a:spcAft>
                <a:spcPts val="0"/>
              </a:spcAft>
              <a:buClr>
                <a:schemeClr val="dk1"/>
              </a:buClr>
              <a:buSzPts val="565"/>
              <a:buNone/>
              <a:defRPr sz="565"/>
            </a:lvl7pPr>
            <a:lvl8pPr indent="-228600" lvl="7" marL="3657600" algn="l">
              <a:lnSpc>
                <a:spcPct val="90000"/>
              </a:lnSpc>
              <a:spcBef>
                <a:spcPts val="280"/>
              </a:spcBef>
              <a:spcAft>
                <a:spcPts val="0"/>
              </a:spcAft>
              <a:buClr>
                <a:schemeClr val="dk1"/>
              </a:buClr>
              <a:buSzPts val="565"/>
              <a:buNone/>
              <a:defRPr sz="565"/>
            </a:lvl8pPr>
            <a:lvl9pPr indent="-228600" lvl="8" marL="4114800" algn="l">
              <a:lnSpc>
                <a:spcPct val="90000"/>
              </a:lnSpc>
              <a:spcBef>
                <a:spcPts val="280"/>
              </a:spcBef>
              <a:spcAft>
                <a:spcPts val="0"/>
              </a:spcAft>
              <a:buClr>
                <a:schemeClr val="dk1"/>
              </a:buClr>
              <a:buSzPts val="565"/>
              <a:buNone/>
              <a:defRPr sz="565"/>
            </a:lvl9pPr>
          </a:lstStyle>
          <a:p/>
        </p:txBody>
      </p:sp>
      <p:sp>
        <p:nvSpPr>
          <p:cNvPr id="69" name="Google Shape;69;p11"/>
          <p:cNvSpPr txBox="1"/>
          <p:nvPr>
            <p:ph idx="10" type="dt"/>
          </p:nvPr>
        </p:nvSpPr>
        <p:spPr>
          <a:xfrm>
            <a:off x="628650" y="4814891"/>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1"/>
          <p:cNvSpPr txBox="1"/>
          <p:nvPr>
            <p:ph idx="11" type="ftr"/>
          </p:nvPr>
        </p:nvSpPr>
        <p:spPr>
          <a:xfrm>
            <a:off x="3028950" y="4814891"/>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1"/>
          <p:cNvSpPr txBox="1"/>
          <p:nvPr>
            <p:ph idx="12" type="sldNum"/>
          </p:nvPr>
        </p:nvSpPr>
        <p:spPr>
          <a:xfrm>
            <a:off x="6457950" y="4814891"/>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图片与标题" type="picTx">
  <p:cSld name="PICTURE_WITH_CAPTION_TEXT">
    <p:spTree>
      <p:nvGrpSpPr>
        <p:cNvPr id="72" name="Shape 72"/>
        <p:cNvGrpSpPr/>
        <p:nvPr/>
      </p:nvGrpSpPr>
      <p:grpSpPr>
        <a:xfrm>
          <a:off x="0" y="0"/>
          <a:ext cx="0" cy="0"/>
          <a:chOff x="0" y="0"/>
          <a:chExt cx="0" cy="0"/>
        </a:xfrm>
      </p:grpSpPr>
      <p:sp>
        <p:nvSpPr>
          <p:cNvPr id="73" name="Google Shape;73;p12"/>
          <p:cNvSpPr txBox="1"/>
          <p:nvPr>
            <p:ph type="title"/>
          </p:nvPr>
        </p:nvSpPr>
        <p:spPr>
          <a:xfrm>
            <a:off x="934644" y="342900"/>
            <a:ext cx="2949178" cy="120015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1800"/>
              <a:buFont typeface="Limelight"/>
              <a:buNone/>
              <a:defRPr sz="1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2"/>
          <p:cNvSpPr/>
          <p:nvPr>
            <p:ph idx="2" type="pic"/>
          </p:nvPr>
        </p:nvSpPr>
        <p:spPr>
          <a:xfrm>
            <a:off x="4082125" y="740572"/>
            <a:ext cx="4629150" cy="3655219"/>
          </a:xfrm>
          <a:prstGeom prst="rect">
            <a:avLst/>
          </a:prstGeom>
          <a:noFill/>
          <a:ln>
            <a:noFill/>
          </a:ln>
        </p:spPr>
        <p:txBody>
          <a:bodyPr anchorCtr="0" anchor="t" bIns="45700" lIns="91425" spcFirstLastPara="1" rIns="91425" wrap="square" tIns="45700">
            <a:noAutofit/>
          </a:bodyPr>
          <a:lstStyle>
            <a:lvl1pPr lvl="0" marR="0" rtl="0" algn="just">
              <a:lnSpc>
                <a:spcPct val="110000"/>
              </a:lnSpc>
              <a:spcBef>
                <a:spcPts val="900"/>
              </a:spcBef>
              <a:spcAft>
                <a:spcPts val="0"/>
              </a:spcAft>
              <a:buClr>
                <a:schemeClr val="accent1"/>
              </a:buClr>
              <a:buSzPts val="1080"/>
              <a:buFont typeface="Noto Sans Symbols"/>
              <a:buNone/>
              <a:defRPr b="0" i="0" sz="1800" u="none" cap="none" strike="noStrike">
                <a:solidFill>
                  <a:schemeClr val="accent1"/>
                </a:solidFill>
                <a:latin typeface="Limelight"/>
                <a:ea typeface="Limelight"/>
                <a:cs typeface="Limelight"/>
                <a:sym typeface="Limelight"/>
              </a:defRPr>
            </a:lvl1pPr>
            <a:lvl2pPr lvl="1" marR="0" rtl="0" algn="just">
              <a:lnSpc>
                <a:spcPct val="120000"/>
              </a:lnSpc>
              <a:spcBef>
                <a:spcPts val="0"/>
              </a:spcBef>
              <a:spcAft>
                <a:spcPts val="0"/>
              </a:spcAft>
              <a:buClr>
                <a:srgbClr val="83878A"/>
              </a:buClr>
              <a:buSzPts val="1575"/>
              <a:buFont typeface="Arial"/>
              <a:buNone/>
              <a:defRPr b="0" i="0" sz="1575" u="none" cap="none" strike="noStrike">
                <a:solidFill>
                  <a:schemeClr val="dk1"/>
                </a:solidFill>
                <a:latin typeface="Calibri"/>
                <a:ea typeface="Calibri"/>
                <a:cs typeface="Calibri"/>
                <a:sym typeface="Calibri"/>
              </a:defRPr>
            </a:lvl2pPr>
            <a:lvl3pPr lvl="2" marR="0" rtl="0" algn="l">
              <a:lnSpc>
                <a:spcPct val="90000"/>
              </a:lnSpc>
              <a:spcBef>
                <a:spcPts val="900"/>
              </a:spcBef>
              <a:spcAft>
                <a:spcPts val="0"/>
              </a:spcAft>
              <a:buClr>
                <a:schemeClr val="dk1"/>
              </a:buClr>
              <a:buSzPts val="1350"/>
              <a:buFont typeface="Arial"/>
              <a:buNone/>
              <a:defRPr b="0" i="0" sz="1350" u="none" cap="none" strike="noStrike">
                <a:solidFill>
                  <a:schemeClr val="dk1"/>
                </a:solidFill>
                <a:latin typeface="Calibri"/>
                <a:ea typeface="Calibri"/>
                <a:cs typeface="Calibri"/>
                <a:sym typeface="Calibri"/>
              </a:defRPr>
            </a:lvl3pPr>
            <a:lvl4pPr lvl="3" marR="0" rtl="0" algn="l">
              <a:lnSpc>
                <a:spcPct val="90000"/>
              </a:lnSpc>
              <a:spcBef>
                <a:spcPts val="280"/>
              </a:spcBef>
              <a:spcAft>
                <a:spcPts val="0"/>
              </a:spcAft>
              <a:buClr>
                <a:schemeClr val="dk1"/>
              </a:buClr>
              <a:buSzPts val="1125"/>
              <a:buFont typeface="Arial"/>
              <a:buNone/>
              <a:defRPr b="0" i="0" sz="1125" u="none" cap="none" strike="noStrike">
                <a:solidFill>
                  <a:schemeClr val="dk1"/>
                </a:solidFill>
                <a:latin typeface="Calibri"/>
                <a:ea typeface="Calibri"/>
                <a:cs typeface="Calibri"/>
                <a:sym typeface="Calibri"/>
              </a:defRPr>
            </a:lvl4pPr>
            <a:lvl5pPr lvl="4" marR="0" rtl="0" algn="l">
              <a:lnSpc>
                <a:spcPct val="90000"/>
              </a:lnSpc>
              <a:spcBef>
                <a:spcPts val="280"/>
              </a:spcBef>
              <a:spcAft>
                <a:spcPts val="0"/>
              </a:spcAft>
              <a:buClr>
                <a:schemeClr val="dk1"/>
              </a:buClr>
              <a:buSzPts val="1125"/>
              <a:buFont typeface="Arial"/>
              <a:buNone/>
              <a:defRPr b="0" i="0" sz="1125" u="none" cap="none" strike="noStrike">
                <a:solidFill>
                  <a:schemeClr val="dk1"/>
                </a:solidFill>
                <a:latin typeface="Calibri"/>
                <a:ea typeface="Calibri"/>
                <a:cs typeface="Calibri"/>
                <a:sym typeface="Calibri"/>
              </a:defRPr>
            </a:lvl5pPr>
            <a:lvl6pPr lvl="5" marR="0" rtl="0" algn="l">
              <a:lnSpc>
                <a:spcPct val="90000"/>
              </a:lnSpc>
              <a:spcBef>
                <a:spcPts val="280"/>
              </a:spcBef>
              <a:spcAft>
                <a:spcPts val="0"/>
              </a:spcAft>
              <a:buClr>
                <a:schemeClr val="dk1"/>
              </a:buClr>
              <a:buSzPts val="1125"/>
              <a:buFont typeface="Arial"/>
              <a:buNone/>
              <a:defRPr b="0" i="0" sz="1125" u="none" cap="none" strike="noStrike">
                <a:solidFill>
                  <a:schemeClr val="dk1"/>
                </a:solidFill>
                <a:latin typeface="Calibri"/>
                <a:ea typeface="Calibri"/>
                <a:cs typeface="Calibri"/>
                <a:sym typeface="Calibri"/>
              </a:defRPr>
            </a:lvl6pPr>
            <a:lvl7pPr lvl="6" marR="0" rtl="0" algn="l">
              <a:lnSpc>
                <a:spcPct val="90000"/>
              </a:lnSpc>
              <a:spcBef>
                <a:spcPts val="280"/>
              </a:spcBef>
              <a:spcAft>
                <a:spcPts val="0"/>
              </a:spcAft>
              <a:buClr>
                <a:schemeClr val="dk1"/>
              </a:buClr>
              <a:buSzPts val="1125"/>
              <a:buFont typeface="Arial"/>
              <a:buNone/>
              <a:defRPr b="0" i="0" sz="1125" u="none" cap="none" strike="noStrike">
                <a:solidFill>
                  <a:schemeClr val="dk1"/>
                </a:solidFill>
                <a:latin typeface="Calibri"/>
                <a:ea typeface="Calibri"/>
                <a:cs typeface="Calibri"/>
                <a:sym typeface="Calibri"/>
              </a:defRPr>
            </a:lvl7pPr>
            <a:lvl8pPr lvl="7" marR="0" rtl="0" algn="l">
              <a:lnSpc>
                <a:spcPct val="90000"/>
              </a:lnSpc>
              <a:spcBef>
                <a:spcPts val="280"/>
              </a:spcBef>
              <a:spcAft>
                <a:spcPts val="0"/>
              </a:spcAft>
              <a:buClr>
                <a:schemeClr val="dk1"/>
              </a:buClr>
              <a:buSzPts val="1125"/>
              <a:buFont typeface="Arial"/>
              <a:buNone/>
              <a:defRPr b="0" i="0" sz="1125" u="none" cap="none" strike="noStrike">
                <a:solidFill>
                  <a:schemeClr val="dk1"/>
                </a:solidFill>
                <a:latin typeface="Calibri"/>
                <a:ea typeface="Calibri"/>
                <a:cs typeface="Calibri"/>
                <a:sym typeface="Calibri"/>
              </a:defRPr>
            </a:lvl8pPr>
            <a:lvl9pPr lvl="8" marR="0" rtl="0" algn="l">
              <a:lnSpc>
                <a:spcPct val="90000"/>
              </a:lnSpc>
              <a:spcBef>
                <a:spcPts val="280"/>
              </a:spcBef>
              <a:spcAft>
                <a:spcPts val="0"/>
              </a:spcAft>
              <a:buClr>
                <a:schemeClr val="dk1"/>
              </a:buClr>
              <a:buSzPts val="1125"/>
              <a:buFont typeface="Arial"/>
              <a:buNone/>
              <a:defRPr b="0" i="0" sz="1125" u="none" cap="none" strike="noStrike">
                <a:solidFill>
                  <a:schemeClr val="dk1"/>
                </a:solidFill>
                <a:latin typeface="Calibri"/>
                <a:ea typeface="Calibri"/>
                <a:cs typeface="Calibri"/>
                <a:sym typeface="Calibri"/>
              </a:defRPr>
            </a:lvl9pPr>
          </a:lstStyle>
          <a:p/>
        </p:txBody>
      </p:sp>
      <p:sp>
        <p:nvSpPr>
          <p:cNvPr id="75" name="Google Shape;75;p12"/>
          <p:cNvSpPr txBox="1"/>
          <p:nvPr>
            <p:ph idx="1" type="body"/>
          </p:nvPr>
        </p:nvSpPr>
        <p:spPr>
          <a:xfrm>
            <a:off x="934644" y="1543050"/>
            <a:ext cx="2949178" cy="2858691"/>
          </a:xfrm>
          <a:prstGeom prst="rect">
            <a:avLst/>
          </a:prstGeom>
          <a:noFill/>
          <a:ln>
            <a:noFill/>
          </a:ln>
        </p:spPr>
        <p:txBody>
          <a:bodyPr anchorCtr="0" anchor="t" bIns="45700" lIns="91425" spcFirstLastPara="1" rIns="91425" wrap="square" tIns="45700">
            <a:noAutofit/>
          </a:bodyPr>
          <a:lstStyle>
            <a:lvl1pPr indent="-228600" lvl="0" marL="457200" algn="just">
              <a:lnSpc>
                <a:spcPct val="110000"/>
              </a:lnSpc>
              <a:spcBef>
                <a:spcPts val="900"/>
              </a:spcBef>
              <a:spcAft>
                <a:spcPts val="0"/>
              </a:spcAft>
              <a:buSzPts val="540"/>
              <a:buNone/>
              <a:defRPr sz="900"/>
            </a:lvl1pPr>
            <a:lvl2pPr indent="-228600" lvl="1" marL="914400" algn="just">
              <a:lnSpc>
                <a:spcPct val="120000"/>
              </a:lnSpc>
              <a:spcBef>
                <a:spcPts val="0"/>
              </a:spcBef>
              <a:spcAft>
                <a:spcPts val="0"/>
              </a:spcAft>
              <a:buSzPts val="790"/>
              <a:buNone/>
              <a:defRPr sz="790"/>
            </a:lvl2pPr>
            <a:lvl3pPr indent="-228600" lvl="2" marL="1371600" algn="l">
              <a:lnSpc>
                <a:spcPct val="90000"/>
              </a:lnSpc>
              <a:spcBef>
                <a:spcPts val="900"/>
              </a:spcBef>
              <a:spcAft>
                <a:spcPts val="0"/>
              </a:spcAft>
              <a:buClr>
                <a:schemeClr val="dk1"/>
              </a:buClr>
              <a:buSzPts val="675"/>
              <a:buNone/>
              <a:defRPr sz="675"/>
            </a:lvl3pPr>
            <a:lvl4pPr indent="-228600" lvl="3" marL="1828800" algn="l">
              <a:lnSpc>
                <a:spcPct val="90000"/>
              </a:lnSpc>
              <a:spcBef>
                <a:spcPts val="280"/>
              </a:spcBef>
              <a:spcAft>
                <a:spcPts val="0"/>
              </a:spcAft>
              <a:buClr>
                <a:schemeClr val="dk1"/>
              </a:buClr>
              <a:buSzPts val="565"/>
              <a:buNone/>
              <a:defRPr sz="565"/>
            </a:lvl4pPr>
            <a:lvl5pPr indent="-228600" lvl="4" marL="2286000" algn="l">
              <a:lnSpc>
                <a:spcPct val="90000"/>
              </a:lnSpc>
              <a:spcBef>
                <a:spcPts val="280"/>
              </a:spcBef>
              <a:spcAft>
                <a:spcPts val="0"/>
              </a:spcAft>
              <a:buClr>
                <a:schemeClr val="dk1"/>
              </a:buClr>
              <a:buSzPts val="565"/>
              <a:buNone/>
              <a:defRPr sz="565"/>
            </a:lvl5pPr>
            <a:lvl6pPr indent="-228600" lvl="5" marL="2743200" algn="l">
              <a:lnSpc>
                <a:spcPct val="90000"/>
              </a:lnSpc>
              <a:spcBef>
                <a:spcPts val="280"/>
              </a:spcBef>
              <a:spcAft>
                <a:spcPts val="0"/>
              </a:spcAft>
              <a:buClr>
                <a:schemeClr val="dk1"/>
              </a:buClr>
              <a:buSzPts val="565"/>
              <a:buNone/>
              <a:defRPr sz="565"/>
            </a:lvl6pPr>
            <a:lvl7pPr indent="-228600" lvl="6" marL="3200400" algn="l">
              <a:lnSpc>
                <a:spcPct val="90000"/>
              </a:lnSpc>
              <a:spcBef>
                <a:spcPts val="280"/>
              </a:spcBef>
              <a:spcAft>
                <a:spcPts val="0"/>
              </a:spcAft>
              <a:buClr>
                <a:schemeClr val="dk1"/>
              </a:buClr>
              <a:buSzPts val="565"/>
              <a:buNone/>
              <a:defRPr sz="565"/>
            </a:lvl7pPr>
            <a:lvl8pPr indent="-228600" lvl="7" marL="3657600" algn="l">
              <a:lnSpc>
                <a:spcPct val="90000"/>
              </a:lnSpc>
              <a:spcBef>
                <a:spcPts val="280"/>
              </a:spcBef>
              <a:spcAft>
                <a:spcPts val="0"/>
              </a:spcAft>
              <a:buClr>
                <a:schemeClr val="dk1"/>
              </a:buClr>
              <a:buSzPts val="565"/>
              <a:buNone/>
              <a:defRPr sz="565"/>
            </a:lvl8pPr>
            <a:lvl9pPr indent="-228600" lvl="8" marL="4114800" algn="l">
              <a:lnSpc>
                <a:spcPct val="90000"/>
              </a:lnSpc>
              <a:spcBef>
                <a:spcPts val="280"/>
              </a:spcBef>
              <a:spcAft>
                <a:spcPts val="0"/>
              </a:spcAft>
              <a:buClr>
                <a:schemeClr val="dk1"/>
              </a:buClr>
              <a:buSzPts val="565"/>
              <a:buNone/>
              <a:defRPr sz="565"/>
            </a:lvl9pPr>
          </a:lstStyle>
          <a:p/>
        </p:txBody>
      </p:sp>
      <p:sp>
        <p:nvSpPr>
          <p:cNvPr id="76" name="Google Shape;76;p12"/>
          <p:cNvSpPr txBox="1"/>
          <p:nvPr>
            <p:ph idx="10" type="dt"/>
          </p:nvPr>
        </p:nvSpPr>
        <p:spPr>
          <a:xfrm>
            <a:off x="628650" y="4814891"/>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2"/>
          <p:cNvSpPr txBox="1"/>
          <p:nvPr>
            <p:ph idx="11" type="ftr"/>
          </p:nvPr>
        </p:nvSpPr>
        <p:spPr>
          <a:xfrm>
            <a:off x="3028950" y="4814891"/>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2" type="sldNum"/>
          </p:nvPr>
        </p:nvSpPr>
        <p:spPr>
          <a:xfrm>
            <a:off x="6457950" y="4814891"/>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标题和竖排文字" type="vertTx">
  <p:cSld name="VERTICAL_TEXT">
    <p:spTree>
      <p:nvGrpSpPr>
        <p:cNvPr id="79" name="Shape 79"/>
        <p:cNvGrpSpPr/>
        <p:nvPr/>
      </p:nvGrpSpPr>
      <p:grpSpPr>
        <a:xfrm>
          <a:off x="0" y="0"/>
          <a:ext cx="0" cy="0"/>
          <a:chOff x="0" y="0"/>
          <a:chExt cx="0" cy="0"/>
        </a:xfrm>
      </p:grpSpPr>
      <p:sp>
        <p:nvSpPr>
          <p:cNvPr id="80" name="Google Shape;80;p13"/>
          <p:cNvSpPr txBox="1"/>
          <p:nvPr>
            <p:ph type="title"/>
          </p:nvPr>
        </p:nvSpPr>
        <p:spPr>
          <a:xfrm>
            <a:off x="499044" y="0"/>
            <a:ext cx="7783477" cy="53837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13"/>
          <p:cNvSpPr txBox="1"/>
          <p:nvPr>
            <p:ph idx="1" type="body"/>
          </p:nvPr>
        </p:nvSpPr>
        <p:spPr>
          <a:xfrm rot="5400000">
            <a:off x="2542248" y="-1303997"/>
            <a:ext cx="3988600" cy="8139644"/>
          </a:xfrm>
          <a:prstGeom prst="rect">
            <a:avLst/>
          </a:prstGeom>
          <a:noFill/>
          <a:ln>
            <a:noFill/>
          </a:ln>
        </p:spPr>
        <p:txBody>
          <a:bodyPr anchorCtr="0" anchor="t" bIns="45700" lIns="91425" spcFirstLastPara="1" rIns="91425" wrap="square" tIns="45700">
            <a:noAutofit/>
          </a:bodyPr>
          <a:lstStyle>
            <a:lvl1pPr indent="-297180" lvl="0" marL="457200" algn="just">
              <a:lnSpc>
                <a:spcPct val="110000"/>
              </a:lnSpc>
              <a:spcBef>
                <a:spcPts val="900"/>
              </a:spcBef>
              <a:spcAft>
                <a:spcPts val="0"/>
              </a:spcAft>
              <a:buSzPts val="1080"/>
              <a:buChar char="⮚"/>
              <a:defRPr/>
            </a:lvl1pPr>
            <a:lvl2pPr indent="-342900" lvl="1" marL="914400" algn="just">
              <a:lnSpc>
                <a:spcPct val="120000"/>
              </a:lnSpc>
              <a:spcBef>
                <a:spcPts val="0"/>
              </a:spcBef>
              <a:spcAft>
                <a:spcPts val="0"/>
              </a:spcAft>
              <a:buSzPts val="1800"/>
              <a:buChar char=" "/>
              <a:defRPr/>
            </a:lvl2pPr>
            <a:lvl3pPr indent="-342900" lvl="2" marL="1371600" algn="l">
              <a:lnSpc>
                <a:spcPct val="90000"/>
              </a:lnSpc>
              <a:spcBef>
                <a:spcPts val="900"/>
              </a:spcBef>
              <a:spcAft>
                <a:spcPts val="0"/>
              </a:spcAft>
              <a:buClr>
                <a:schemeClr val="dk1"/>
              </a:buClr>
              <a:buSzPts val="1800"/>
              <a:buChar char="•"/>
              <a:defRPr/>
            </a:lvl3pPr>
            <a:lvl4pPr indent="-342900" lvl="3" marL="1828800" algn="l">
              <a:lnSpc>
                <a:spcPct val="90000"/>
              </a:lnSpc>
              <a:spcBef>
                <a:spcPts val="280"/>
              </a:spcBef>
              <a:spcAft>
                <a:spcPts val="0"/>
              </a:spcAft>
              <a:buClr>
                <a:schemeClr val="dk1"/>
              </a:buClr>
              <a:buSzPts val="1800"/>
              <a:buChar char="•"/>
              <a:defRPr/>
            </a:lvl4pPr>
            <a:lvl5pPr indent="-342900" lvl="4" marL="2286000" algn="l">
              <a:lnSpc>
                <a:spcPct val="90000"/>
              </a:lnSpc>
              <a:spcBef>
                <a:spcPts val="280"/>
              </a:spcBef>
              <a:spcAft>
                <a:spcPts val="0"/>
              </a:spcAft>
              <a:buClr>
                <a:schemeClr val="dk1"/>
              </a:buClr>
              <a:buSzPts val="1800"/>
              <a:buChar char="•"/>
              <a:defRPr/>
            </a:lvl5pPr>
            <a:lvl6pPr indent="-342900" lvl="5" marL="2743200" algn="l">
              <a:lnSpc>
                <a:spcPct val="90000"/>
              </a:lnSpc>
              <a:spcBef>
                <a:spcPts val="280"/>
              </a:spcBef>
              <a:spcAft>
                <a:spcPts val="0"/>
              </a:spcAft>
              <a:buClr>
                <a:schemeClr val="dk1"/>
              </a:buClr>
              <a:buSzPts val="1800"/>
              <a:buChar char="•"/>
              <a:defRPr/>
            </a:lvl6pPr>
            <a:lvl7pPr indent="-342900" lvl="6" marL="3200400" algn="l">
              <a:lnSpc>
                <a:spcPct val="90000"/>
              </a:lnSpc>
              <a:spcBef>
                <a:spcPts val="280"/>
              </a:spcBef>
              <a:spcAft>
                <a:spcPts val="0"/>
              </a:spcAft>
              <a:buClr>
                <a:schemeClr val="dk1"/>
              </a:buClr>
              <a:buSzPts val="1800"/>
              <a:buChar char="•"/>
              <a:defRPr/>
            </a:lvl7pPr>
            <a:lvl8pPr indent="-342900" lvl="7" marL="3657600" algn="l">
              <a:lnSpc>
                <a:spcPct val="90000"/>
              </a:lnSpc>
              <a:spcBef>
                <a:spcPts val="280"/>
              </a:spcBef>
              <a:spcAft>
                <a:spcPts val="0"/>
              </a:spcAft>
              <a:buClr>
                <a:schemeClr val="dk1"/>
              </a:buClr>
              <a:buSzPts val="1800"/>
              <a:buChar char="•"/>
              <a:defRPr/>
            </a:lvl8pPr>
            <a:lvl9pPr indent="-342900" lvl="8" marL="4114800" algn="l">
              <a:lnSpc>
                <a:spcPct val="90000"/>
              </a:lnSpc>
              <a:spcBef>
                <a:spcPts val="280"/>
              </a:spcBef>
              <a:spcAft>
                <a:spcPts val="0"/>
              </a:spcAft>
              <a:buClr>
                <a:schemeClr val="dk1"/>
              </a:buClr>
              <a:buSzPts val="1800"/>
              <a:buChar char="•"/>
              <a:defRPr/>
            </a:lvl9pPr>
          </a:lstStyle>
          <a:p/>
        </p:txBody>
      </p:sp>
      <p:sp>
        <p:nvSpPr>
          <p:cNvPr id="82" name="Google Shape;82;p13"/>
          <p:cNvSpPr txBox="1"/>
          <p:nvPr>
            <p:ph idx="10" type="dt"/>
          </p:nvPr>
        </p:nvSpPr>
        <p:spPr>
          <a:xfrm>
            <a:off x="628650" y="4814891"/>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3"/>
          <p:cNvSpPr txBox="1"/>
          <p:nvPr>
            <p:ph idx="11" type="ftr"/>
          </p:nvPr>
        </p:nvSpPr>
        <p:spPr>
          <a:xfrm>
            <a:off x="3028950" y="4814891"/>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3"/>
          <p:cNvSpPr txBox="1"/>
          <p:nvPr>
            <p:ph idx="12" type="sldNum"/>
          </p:nvPr>
        </p:nvSpPr>
        <p:spPr>
          <a:xfrm>
            <a:off x="6457950" y="4814891"/>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垂直排列标题与&#10;文本" type="vertTitleAndTx">
  <p:cSld name="VERTICAL_TITLE_AND_VERTICAL_TEXT">
    <p:spTree>
      <p:nvGrpSpPr>
        <p:cNvPr id="85" name="Shape 85"/>
        <p:cNvGrpSpPr/>
        <p:nvPr/>
      </p:nvGrpSpPr>
      <p:grpSpPr>
        <a:xfrm>
          <a:off x="0" y="0"/>
          <a:ext cx="0" cy="0"/>
          <a:chOff x="0" y="0"/>
          <a:chExt cx="0" cy="0"/>
        </a:xfrm>
      </p:grpSpPr>
      <p:sp>
        <p:nvSpPr>
          <p:cNvPr id="86" name="Google Shape;86;p14"/>
          <p:cNvSpPr txBox="1"/>
          <p:nvPr>
            <p:ph type="title"/>
          </p:nvPr>
        </p:nvSpPr>
        <p:spPr>
          <a:xfrm rot="5400000">
            <a:off x="5892471" y="2009842"/>
            <a:ext cx="4358879" cy="88688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7" name="Google Shape;87;p14"/>
          <p:cNvSpPr txBox="1"/>
          <p:nvPr>
            <p:ph idx="1" type="body"/>
          </p:nvPr>
        </p:nvSpPr>
        <p:spPr>
          <a:xfrm rot="5400000">
            <a:off x="2380920" y="-521693"/>
            <a:ext cx="4358879" cy="5949952"/>
          </a:xfrm>
          <a:prstGeom prst="rect">
            <a:avLst/>
          </a:prstGeom>
          <a:noFill/>
          <a:ln>
            <a:noFill/>
          </a:ln>
        </p:spPr>
        <p:txBody>
          <a:bodyPr anchorCtr="0" anchor="t" bIns="45700" lIns="91425" spcFirstLastPara="1" rIns="91425" wrap="square" tIns="45700">
            <a:noAutofit/>
          </a:bodyPr>
          <a:lstStyle>
            <a:lvl1pPr indent="-297180" lvl="0" marL="457200" algn="just">
              <a:lnSpc>
                <a:spcPct val="110000"/>
              </a:lnSpc>
              <a:spcBef>
                <a:spcPts val="900"/>
              </a:spcBef>
              <a:spcAft>
                <a:spcPts val="0"/>
              </a:spcAft>
              <a:buSzPts val="1080"/>
              <a:buChar char="⮚"/>
              <a:defRPr/>
            </a:lvl1pPr>
            <a:lvl2pPr indent="-342900" lvl="1" marL="914400" algn="just">
              <a:lnSpc>
                <a:spcPct val="120000"/>
              </a:lnSpc>
              <a:spcBef>
                <a:spcPts val="0"/>
              </a:spcBef>
              <a:spcAft>
                <a:spcPts val="0"/>
              </a:spcAft>
              <a:buSzPts val="1800"/>
              <a:buChar char=" "/>
              <a:defRPr/>
            </a:lvl2pPr>
            <a:lvl3pPr indent="-342900" lvl="2" marL="1371600" algn="l">
              <a:lnSpc>
                <a:spcPct val="90000"/>
              </a:lnSpc>
              <a:spcBef>
                <a:spcPts val="900"/>
              </a:spcBef>
              <a:spcAft>
                <a:spcPts val="0"/>
              </a:spcAft>
              <a:buClr>
                <a:schemeClr val="dk1"/>
              </a:buClr>
              <a:buSzPts val="1800"/>
              <a:buChar char="•"/>
              <a:defRPr/>
            </a:lvl3pPr>
            <a:lvl4pPr indent="-342900" lvl="3" marL="1828800" algn="l">
              <a:lnSpc>
                <a:spcPct val="90000"/>
              </a:lnSpc>
              <a:spcBef>
                <a:spcPts val="280"/>
              </a:spcBef>
              <a:spcAft>
                <a:spcPts val="0"/>
              </a:spcAft>
              <a:buClr>
                <a:schemeClr val="dk1"/>
              </a:buClr>
              <a:buSzPts val="1800"/>
              <a:buChar char="•"/>
              <a:defRPr/>
            </a:lvl4pPr>
            <a:lvl5pPr indent="-342900" lvl="4" marL="2286000" algn="l">
              <a:lnSpc>
                <a:spcPct val="90000"/>
              </a:lnSpc>
              <a:spcBef>
                <a:spcPts val="280"/>
              </a:spcBef>
              <a:spcAft>
                <a:spcPts val="0"/>
              </a:spcAft>
              <a:buClr>
                <a:schemeClr val="dk1"/>
              </a:buClr>
              <a:buSzPts val="1800"/>
              <a:buChar char="•"/>
              <a:defRPr/>
            </a:lvl5pPr>
            <a:lvl6pPr indent="-342900" lvl="5" marL="2743200" algn="l">
              <a:lnSpc>
                <a:spcPct val="90000"/>
              </a:lnSpc>
              <a:spcBef>
                <a:spcPts val="280"/>
              </a:spcBef>
              <a:spcAft>
                <a:spcPts val="0"/>
              </a:spcAft>
              <a:buClr>
                <a:schemeClr val="dk1"/>
              </a:buClr>
              <a:buSzPts val="1800"/>
              <a:buChar char="•"/>
              <a:defRPr/>
            </a:lvl6pPr>
            <a:lvl7pPr indent="-342900" lvl="6" marL="3200400" algn="l">
              <a:lnSpc>
                <a:spcPct val="90000"/>
              </a:lnSpc>
              <a:spcBef>
                <a:spcPts val="280"/>
              </a:spcBef>
              <a:spcAft>
                <a:spcPts val="0"/>
              </a:spcAft>
              <a:buClr>
                <a:schemeClr val="dk1"/>
              </a:buClr>
              <a:buSzPts val="1800"/>
              <a:buChar char="•"/>
              <a:defRPr/>
            </a:lvl7pPr>
            <a:lvl8pPr indent="-342900" lvl="7" marL="3657600" algn="l">
              <a:lnSpc>
                <a:spcPct val="90000"/>
              </a:lnSpc>
              <a:spcBef>
                <a:spcPts val="280"/>
              </a:spcBef>
              <a:spcAft>
                <a:spcPts val="0"/>
              </a:spcAft>
              <a:buClr>
                <a:schemeClr val="dk1"/>
              </a:buClr>
              <a:buSzPts val="1800"/>
              <a:buChar char="•"/>
              <a:defRPr/>
            </a:lvl8pPr>
            <a:lvl9pPr indent="-342900" lvl="8" marL="4114800" algn="l">
              <a:lnSpc>
                <a:spcPct val="90000"/>
              </a:lnSpc>
              <a:spcBef>
                <a:spcPts val="280"/>
              </a:spcBef>
              <a:spcAft>
                <a:spcPts val="0"/>
              </a:spcAft>
              <a:buClr>
                <a:schemeClr val="dk1"/>
              </a:buClr>
              <a:buSzPts val="1800"/>
              <a:buChar char="•"/>
              <a:defRPr/>
            </a:lvl9pPr>
          </a:lstStyle>
          <a:p/>
        </p:txBody>
      </p:sp>
      <p:sp>
        <p:nvSpPr>
          <p:cNvPr id="88" name="Google Shape;88;p14"/>
          <p:cNvSpPr txBox="1"/>
          <p:nvPr>
            <p:ph idx="10" type="dt"/>
          </p:nvPr>
        </p:nvSpPr>
        <p:spPr>
          <a:xfrm>
            <a:off x="628650" y="4814891"/>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4"/>
          <p:cNvSpPr txBox="1"/>
          <p:nvPr>
            <p:ph idx="11" type="ftr"/>
          </p:nvPr>
        </p:nvSpPr>
        <p:spPr>
          <a:xfrm>
            <a:off x="3028950" y="4814891"/>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4"/>
          <p:cNvSpPr txBox="1"/>
          <p:nvPr>
            <p:ph idx="12" type="sldNum"/>
          </p:nvPr>
        </p:nvSpPr>
        <p:spPr>
          <a:xfrm>
            <a:off x="6457950" y="4814891"/>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标题和内容">
  <p:cSld name="1_标题和内容">
    <p:spTree>
      <p:nvGrpSpPr>
        <p:cNvPr id="91" name="Shape 91"/>
        <p:cNvGrpSpPr/>
        <p:nvPr/>
      </p:nvGrpSpPr>
      <p:grpSpPr>
        <a:xfrm>
          <a:off x="0" y="0"/>
          <a:ext cx="0" cy="0"/>
          <a:chOff x="0" y="0"/>
          <a:chExt cx="0" cy="0"/>
        </a:xfrm>
      </p:grpSpPr>
      <p:sp>
        <p:nvSpPr>
          <p:cNvPr id="92" name="Google Shape;92;p15"/>
          <p:cNvSpPr/>
          <p:nvPr/>
        </p:nvSpPr>
        <p:spPr>
          <a:xfrm>
            <a:off x="8500361" y="241918"/>
            <a:ext cx="365983" cy="215300"/>
          </a:xfrm>
          <a:prstGeom prst="rect">
            <a:avLst/>
          </a:prstGeom>
          <a:solidFill>
            <a:schemeClr val="accent2"/>
          </a:solidFill>
          <a:ln>
            <a:noFill/>
          </a:ln>
        </p:spPr>
        <p:txBody>
          <a:bodyPr anchorCtr="0" anchor="ctr" bIns="45700" lIns="91400" spcFirstLastPara="1" rIns="91400" wrap="square" tIns="45700">
            <a:noAutofit/>
          </a:bodyPr>
          <a:lstStyle/>
          <a:p>
            <a:pPr indent="0" lvl="0" marL="0" marR="0" rtl="0" algn="ctr">
              <a:spcBef>
                <a:spcPts val="0"/>
              </a:spcBef>
              <a:spcAft>
                <a:spcPts val="0"/>
              </a:spcAft>
              <a:buNone/>
            </a:pPr>
            <a:r>
              <a:t/>
            </a:r>
            <a:endParaRPr sz="2400">
              <a:solidFill>
                <a:schemeClr val="lt1"/>
              </a:solidFill>
              <a:latin typeface="Calibri"/>
              <a:ea typeface="Calibri"/>
              <a:cs typeface="Calibri"/>
              <a:sym typeface="Calibri"/>
            </a:endParaRPr>
          </a:p>
        </p:txBody>
      </p:sp>
      <p:sp>
        <p:nvSpPr>
          <p:cNvPr id="93" name="Google Shape;93;p15"/>
          <p:cNvSpPr/>
          <p:nvPr/>
        </p:nvSpPr>
        <p:spPr>
          <a:xfrm rot="10610802">
            <a:off x="8504736" y="316259"/>
            <a:ext cx="366581" cy="196391"/>
          </a:xfrm>
          <a:prstGeom prst="triangle">
            <a:avLst>
              <a:gd fmla="val 50000" name="adj"/>
            </a:avLst>
          </a:prstGeom>
          <a:solidFill>
            <a:schemeClr val="accent2"/>
          </a:solidFill>
          <a:ln>
            <a:noFill/>
          </a:ln>
        </p:spPr>
        <p:txBody>
          <a:bodyPr anchorCtr="0" anchor="ctr" bIns="45700" lIns="91400" spcFirstLastPara="1" rIns="91400" wrap="square" tIns="45700">
            <a:noAutofit/>
          </a:bodyPr>
          <a:lstStyle/>
          <a:p>
            <a:pPr indent="0" lvl="0" marL="0" marR="0" rtl="0" algn="ctr">
              <a:spcBef>
                <a:spcPts val="0"/>
              </a:spcBef>
              <a:spcAft>
                <a:spcPts val="0"/>
              </a:spcAft>
              <a:buNone/>
            </a:pPr>
            <a:r>
              <a:t/>
            </a:r>
            <a:endParaRPr sz="2400">
              <a:solidFill>
                <a:schemeClr val="lt1"/>
              </a:solidFill>
              <a:latin typeface="Calibri"/>
              <a:ea typeface="Calibri"/>
              <a:cs typeface="Calibri"/>
              <a:sym typeface="Calibri"/>
            </a:endParaRPr>
          </a:p>
        </p:txBody>
      </p:sp>
      <p:sp>
        <p:nvSpPr>
          <p:cNvPr id="94" name="Google Shape;94;p15"/>
          <p:cNvSpPr txBox="1"/>
          <p:nvPr/>
        </p:nvSpPr>
        <p:spPr>
          <a:xfrm>
            <a:off x="8519485" y="204940"/>
            <a:ext cx="337081" cy="350586"/>
          </a:xfrm>
          <a:prstGeom prst="rect">
            <a:avLst/>
          </a:prstGeom>
          <a:noFill/>
          <a:ln>
            <a:noFill/>
          </a:ln>
        </p:spPr>
        <p:txBody>
          <a:bodyPr anchorCtr="0" anchor="ctr" bIns="45700" lIns="0" spcFirstLastPara="1" rIns="0" wrap="square" tIns="0">
            <a:noAutofit/>
          </a:bodyPr>
          <a:lstStyle/>
          <a:p>
            <a:pPr indent="0" lvl="0" marL="0" marR="0" rtl="0" algn="ctr">
              <a:spcBef>
                <a:spcPts val="0"/>
              </a:spcBef>
              <a:spcAft>
                <a:spcPts val="0"/>
              </a:spcAft>
              <a:buNone/>
            </a:pPr>
            <a:fld id="{00000000-1234-1234-1234-123412341234}" type="slidenum">
              <a:rPr lang="zh-CN" sz="1000">
                <a:solidFill>
                  <a:schemeClr val="lt1"/>
                </a:solidFill>
                <a:latin typeface="Calibri"/>
                <a:ea typeface="Calibri"/>
                <a:cs typeface="Calibri"/>
                <a:sym typeface="Calibri"/>
              </a:rPr>
              <a:t>‹#›</a:t>
            </a:fld>
            <a:endParaRPr sz="1000">
              <a:solidFill>
                <a:schemeClr val="lt1"/>
              </a:solidFill>
              <a:latin typeface="Calibri"/>
              <a:ea typeface="Calibri"/>
              <a:cs typeface="Calibri"/>
              <a:sym typeface="Calibri"/>
            </a:endParaRPr>
          </a:p>
        </p:txBody>
      </p:sp>
      <p:grpSp>
        <p:nvGrpSpPr>
          <p:cNvPr id="95" name="Google Shape;95;p15"/>
          <p:cNvGrpSpPr/>
          <p:nvPr/>
        </p:nvGrpSpPr>
        <p:grpSpPr>
          <a:xfrm>
            <a:off x="347419" y="4731991"/>
            <a:ext cx="224082" cy="221156"/>
            <a:chOff x="4328868" y="5502988"/>
            <a:chExt cx="500307" cy="493774"/>
          </a:xfrm>
        </p:grpSpPr>
        <p:sp>
          <p:nvSpPr>
            <p:cNvPr id="96" name="Google Shape;96;p15">
              <a:hlinkClick action="ppaction://hlinkshowjump?jump=previousslide"/>
            </p:cNvPr>
            <p:cNvSpPr/>
            <p:nvPr/>
          </p:nvSpPr>
          <p:spPr>
            <a:xfrm>
              <a:off x="4520555" y="5649754"/>
              <a:ext cx="116933" cy="200242"/>
            </a:xfrm>
            <a:custGeom>
              <a:rect b="b" l="l" r="r" t="t"/>
              <a:pathLst>
                <a:path extrusionOk="0" h="728" w="425">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A2A4A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97" name="Google Shape;97;p15">
              <a:hlinkClick action="ppaction://hlinkshowjump?jump=previousslide"/>
            </p:cNvPr>
            <p:cNvSpPr/>
            <p:nvPr/>
          </p:nvSpPr>
          <p:spPr>
            <a:xfrm>
              <a:off x="4328868" y="5502988"/>
              <a:ext cx="500307" cy="493774"/>
            </a:xfrm>
            <a:custGeom>
              <a:rect b="b" l="l" r="r" t="t"/>
              <a:pathLst>
                <a:path extrusionOk="0" h="2716" w="2753">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A2A4A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grpSp>
      <p:grpSp>
        <p:nvGrpSpPr>
          <p:cNvPr id="98" name="Google Shape;98;p15"/>
          <p:cNvGrpSpPr/>
          <p:nvPr/>
        </p:nvGrpSpPr>
        <p:grpSpPr>
          <a:xfrm flipH="1">
            <a:off x="933709" y="4731991"/>
            <a:ext cx="224082" cy="221156"/>
            <a:chOff x="4328868" y="5502988"/>
            <a:chExt cx="500307" cy="493774"/>
          </a:xfrm>
        </p:grpSpPr>
        <p:sp>
          <p:nvSpPr>
            <p:cNvPr id="99" name="Google Shape;99;p15">
              <a:hlinkClick action="ppaction://hlinkshowjump?jump=nextslide"/>
            </p:cNvPr>
            <p:cNvSpPr/>
            <p:nvPr/>
          </p:nvSpPr>
          <p:spPr>
            <a:xfrm>
              <a:off x="4520556" y="5649754"/>
              <a:ext cx="116933" cy="200242"/>
            </a:xfrm>
            <a:custGeom>
              <a:rect b="b" l="l" r="r" t="t"/>
              <a:pathLst>
                <a:path extrusionOk="0" h="728" w="425">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rgbClr val="A2A4A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100" name="Google Shape;100;p15">
              <a:hlinkClick action="ppaction://hlinkshowjump?jump=nextslide"/>
            </p:cNvPr>
            <p:cNvSpPr/>
            <p:nvPr/>
          </p:nvSpPr>
          <p:spPr>
            <a:xfrm>
              <a:off x="4328868" y="5502988"/>
              <a:ext cx="500307" cy="493774"/>
            </a:xfrm>
            <a:custGeom>
              <a:rect b="b" l="l" r="r" t="t"/>
              <a:pathLst>
                <a:path extrusionOk="0" h="2716" w="2753">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rgbClr val="A2A4A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grpSp>
      <p:cxnSp>
        <p:nvCxnSpPr>
          <p:cNvPr id="101" name="Google Shape;101;p15"/>
          <p:cNvCxnSpPr/>
          <p:nvPr/>
        </p:nvCxnSpPr>
        <p:spPr>
          <a:xfrm>
            <a:off x="552709" y="4845350"/>
            <a:ext cx="381000" cy="0"/>
          </a:xfrm>
          <a:prstGeom prst="straightConnector1">
            <a:avLst/>
          </a:prstGeom>
          <a:noFill/>
          <a:ln cap="flat" cmpd="sng" w="12700">
            <a:solidFill>
              <a:srgbClr val="D8D8D8"/>
            </a:solidFill>
            <a:prstDash val="dash"/>
            <a:miter lim="800000"/>
            <a:headEnd len="sm" w="sm" type="none"/>
            <a:tailEnd len="sm" w="sm" type="none"/>
          </a:ln>
        </p:spPr>
      </p:cxnSp>
      <p:pic>
        <p:nvPicPr>
          <p:cNvPr descr="C:\Users\Administrator\Desktop\微立体创业计划\005.png" id="102" name="Google Shape;102;p15"/>
          <p:cNvPicPr preferRelativeResize="0"/>
          <p:nvPr/>
        </p:nvPicPr>
        <p:blipFill rotWithShape="1">
          <a:blip r:embed="rId2">
            <a:alphaModFix/>
          </a:blip>
          <a:srcRect b="0" l="0" r="0" t="0"/>
          <a:stretch/>
        </p:blipFill>
        <p:spPr>
          <a:xfrm>
            <a:off x="395536" y="210344"/>
            <a:ext cx="609601" cy="609601"/>
          </a:xfrm>
          <a:prstGeom prst="rect">
            <a:avLst/>
          </a:prstGeom>
          <a:noFill/>
          <a:ln>
            <a:noFill/>
          </a:ln>
          <a:effectLst>
            <a:outerShdw blurRad="127000" sx="104000" rotWithShape="0" algn="tl" dir="3000000" dist="63500" sy="104000">
              <a:srgbClr val="000000">
                <a:alpha val="33725"/>
              </a:srgbClr>
            </a:outerShdw>
          </a:effectLst>
        </p:spPr>
      </p:pic>
      <p:pic>
        <p:nvPicPr>
          <p:cNvPr descr="C:\Users\Administrator\Desktop\微立体创业计划\004.png" id="103" name="Google Shape;103;p15"/>
          <p:cNvPicPr preferRelativeResize="0"/>
          <p:nvPr/>
        </p:nvPicPr>
        <p:blipFill rotWithShape="1">
          <a:blip r:embed="rId3">
            <a:alphaModFix/>
          </a:blip>
          <a:srcRect b="0" l="0" r="0" t="0"/>
          <a:stretch/>
        </p:blipFill>
        <p:spPr>
          <a:xfrm>
            <a:off x="547935" y="219716"/>
            <a:ext cx="609601" cy="609601"/>
          </a:xfrm>
          <a:prstGeom prst="rect">
            <a:avLst/>
          </a:prstGeom>
          <a:noFill/>
          <a:ln>
            <a:noFill/>
          </a:ln>
          <a:effectLst>
            <a:outerShdw blurRad="127000" sx="104000" rotWithShape="0" algn="tl" dir="3000000" dist="63500" sy="104000">
              <a:srgbClr val="000000">
                <a:alpha val="33725"/>
              </a:srgbClr>
            </a:outerShdw>
          </a:effectLst>
        </p:spPr>
      </p:pic>
      <p:sp>
        <p:nvSpPr>
          <p:cNvPr id="104" name="Google Shape;104;p15"/>
          <p:cNvSpPr/>
          <p:nvPr/>
        </p:nvSpPr>
        <p:spPr>
          <a:xfrm>
            <a:off x="1187624" y="612722"/>
            <a:ext cx="2587892" cy="230836"/>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0" lang="zh-CN" sz="1050">
                <a:solidFill>
                  <a:srgbClr val="636468"/>
                </a:solidFill>
                <a:latin typeface="Microsoft Yahei"/>
                <a:ea typeface="Microsoft Yahei"/>
                <a:cs typeface="Microsoft Yahei"/>
                <a:sym typeface="Microsoft Yahei"/>
              </a:rPr>
              <a:t>Click here to add the title text content</a:t>
            </a:r>
            <a:endParaRPr b="0" sz="1050">
              <a:solidFill>
                <a:srgbClr val="636468"/>
              </a:solidFill>
              <a:latin typeface="Microsoft Yahei"/>
              <a:ea typeface="Microsoft Yahei"/>
              <a:cs typeface="Microsoft Yahei"/>
              <a:sym typeface="Microsoft Yahei"/>
            </a:endParaRPr>
          </a:p>
        </p:txBody>
      </p:sp>
      <p:sp>
        <p:nvSpPr>
          <p:cNvPr id="105" name="Google Shape;105;p15"/>
          <p:cNvSpPr txBox="1"/>
          <p:nvPr>
            <p:ph type="title"/>
          </p:nvPr>
        </p:nvSpPr>
        <p:spPr>
          <a:xfrm>
            <a:off x="1184649" y="250504"/>
            <a:ext cx="3216269" cy="377030"/>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rgbClr val="636468"/>
              </a:buClr>
              <a:buSzPts val="2000"/>
              <a:buFont typeface="Microsoft Yahei"/>
              <a:buNone/>
              <a:defRPr b="0" sz="2000">
                <a:solidFill>
                  <a:srgbClr val="636468"/>
                </a:solidFill>
                <a:latin typeface="Microsoft Yahei"/>
                <a:ea typeface="Microsoft Yahei"/>
                <a:cs typeface="Microsoft Yahei"/>
                <a:sym typeface="Microsoft Yahe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102"/>
                                        </p:tgtEl>
                                        <p:attrNameLst>
                                          <p:attrName>style.visibility</p:attrName>
                                        </p:attrNameLst>
                                      </p:cBhvr>
                                      <p:to>
                                        <p:strVal val="visible"/>
                                      </p:to>
                                    </p:set>
                                    <p:anim calcmode="lin" valueType="num">
                                      <p:cBhvr additive="base">
                                        <p:cTn dur="1200"/>
                                        <p:tgtEl>
                                          <p:spTgt spid="102"/>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1">
                                  <p:stCondLst>
                                    <p:cond delay="0"/>
                                  </p:stCondLst>
                                  <p:childTnLst>
                                    <p:set>
                                      <p:cBhvr>
                                        <p:cTn dur="1" fill="hold">
                                          <p:stCondLst>
                                            <p:cond delay="0"/>
                                          </p:stCondLst>
                                        </p:cTn>
                                        <p:tgtEl>
                                          <p:spTgt spid="103"/>
                                        </p:tgtEl>
                                        <p:attrNameLst>
                                          <p:attrName>style.visibility</p:attrName>
                                        </p:attrNameLst>
                                      </p:cBhvr>
                                      <p:to>
                                        <p:strVal val="visible"/>
                                      </p:to>
                                    </p:set>
                                    <p:anim calcmode="lin" valueType="num">
                                      <p:cBhvr additive="base">
                                        <p:cTn dur="1200"/>
                                        <p:tgtEl>
                                          <p:spTgt spid="103"/>
                                        </p:tgtEl>
                                        <p:attrNameLst>
                                          <p:attrName>ppt_y</p:attrName>
                                        </p:attrNameLst>
                                      </p:cBhvr>
                                      <p:tavLst>
                                        <p:tav fmla="" tm="0">
                                          <p:val>
                                            <p:strVal val="#ppt_y-1"/>
                                          </p:val>
                                        </p:tav>
                                        <p:tav fmla="" tm="100000">
                                          <p:val>
                                            <p:strVal val="#ppt_y"/>
                                          </p:val>
                                        </p:tav>
                                      </p:tavLst>
                                    </p:anim>
                                  </p:childTnLst>
                                </p:cTn>
                              </p:par>
                            </p:childTnLst>
                          </p:cTn>
                        </p:par>
                        <p:par>
                          <p:cTn fill="hold">
                            <p:stCondLst>
                              <p:cond delay="1200"/>
                            </p:stCondLst>
                            <p:childTnLst>
                              <p:par>
                                <p:cTn fill="hold" nodeType="afterEffect" presetClass="entr" presetID="10" presetSubtype="0">
                                  <p:stCondLst>
                                    <p:cond delay="0"/>
                                  </p:stCondLst>
                                  <p:childTnLst>
                                    <p:set>
                                      <p:cBhvr>
                                        <p:cTn dur="1" fill="hold">
                                          <p:stCondLst>
                                            <p:cond delay="0"/>
                                          </p:stCondLst>
                                        </p:cTn>
                                        <p:tgtEl>
                                          <p:spTgt spid="104"/>
                                        </p:tgtEl>
                                        <p:attrNameLst>
                                          <p:attrName>style.visibility</p:attrName>
                                        </p:attrNameLst>
                                      </p:cBhvr>
                                      <p:to>
                                        <p:strVal val="visible"/>
                                      </p:to>
                                    </p:set>
                                    <p:animEffect filter="fade" transition="in">
                                      <p:cBhvr>
                                        <p:cTn dur="500"/>
                                        <p:tgtEl>
                                          <p:spTgt spid="104"/>
                                        </p:tgtEl>
                                      </p:cBhvr>
                                    </p:animEffect>
                                  </p:childTnLst>
                                </p:cTn>
                              </p:par>
                              <p:par>
                                <p:cTn fill="hold" nodeType="withEffect" presetClass="entr" presetID="10" presetSubtype="0">
                                  <p:stCondLst>
                                    <p:cond delay="0"/>
                                  </p:stCondLst>
                                  <p:childTnLst>
                                    <p:set>
                                      <p:cBhvr>
                                        <p:cTn dur="1" fill="hold">
                                          <p:stCondLst>
                                            <p:cond delay="0"/>
                                          </p:stCondLst>
                                        </p:cTn>
                                        <p:tgtEl>
                                          <p:spTgt spid="105"/>
                                        </p:tgtEl>
                                        <p:attrNameLst>
                                          <p:attrName>style.visibility</p:attrName>
                                        </p:attrNameLst>
                                      </p:cBhvr>
                                      <p:to>
                                        <p:strVal val="visible"/>
                                      </p:to>
                                    </p:set>
                                    <p:animEffect filter="fade" transition="in">
                                      <p:cBhvr>
                                        <p:cTn dur="500"/>
                                        <p:tgtEl>
                                          <p:spTgt spid="10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空白页">
  <p:cSld name="空白页">
    <p:spTree>
      <p:nvGrpSpPr>
        <p:cNvPr id="106" name="Shape 106"/>
        <p:cNvGrpSpPr/>
        <p:nvPr/>
      </p:nvGrpSpPr>
      <p:grpSpPr>
        <a:xfrm>
          <a:off x="0" y="0"/>
          <a:ext cx="0" cy="0"/>
          <a:chOff x="0" y="0"/>
          <a:chExt cx="0" cy="0"/>
        </a:xfrm>
      </p:grpSpPr>
      <p:pic>
        <p:nvPicPr>
          <p:cNvPr id="107" name="Google Shape;107;p16"/>
          <p:cNvPicPr preferRelativeResize="0"/>
          <p:nvPr/>
        </p:nvPicPr>
        <p:blipFill rotWithShape="1">
          <a:blip r:embed="rId2">
            <a:alphaModFix/>
          </a:blip>
          <a:srcRect b="0" l="0" r="0" t="0"/>
          <a:stretch/>
        </p:blipFill>
        <p:spPr>
          <a:xfrm>
            <a:off x="251" y="0"/>
            <a:ext cx="9143499" cy="5143500"/>
          </a:xfrm>
          <a:prstGeom prst="rect">
            <a:avLst/>
          </a:prstGeom>
          <a:noFill/>
          <a:ln>
            <a:noFill/>
          </a:ln>
        </p:spPr>
      </p:pic>
      <p:grpSp>
        <p:nvGrpSpPr>
          <p:cNvPr id="108" name="Google Shape;108;p16"/>
          <p:cNvGrpSpPr/>
          <p:nvPr/>
        </p:nvGrpSpPr>
        <p:grpSpPr>
          <a:xfrm flipH="1">
            <a:off x="-1" y="248018"/>
            <a:ext cx="179513" cy="507206"/>
            <a:chOff x="2370576" y="533400"/>
            <a:chExt cx="2417494" cy="675969"/>
          </a:xfrm>
        </p:grpSpPr>
        <p:sp>
          <p:nvSpPr>
            <p:cNvPr id="109" name="Google Shape;109;p16"/>
            <p:cNvSpPr/>
            <p:nvPr/>
          </p:nvSpPr>
          <p:spPr>
            <a:xfrm>
              <a:off x="2738030" y="533400"/>
              <a:ext cx="2050040" cy="67596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10" name="Google Shape;110;p16"/>
            <p:cNvSpPr/>
            <p:nvPr/>
          </p:nvSpPr>
          <p:spPr>
            <a:xfrm>
              <a:off x="2370576" y="533400"/>
              <a:ext cx="623734" cy="675969"/>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grpSp>
      <p:sp>
        <p:nvSpPr>
          <p:cNvPr id="111" name="Google Shape;111;p16"/>
          <p:cNvSpPr txBox="1"/>
          <p:nvPr/>
        </p:nvSpPr>
        <p:spPr>
          <a:xfrm>
            <a:off x="255630" y="370296"/>
            <a:ext cx="1796090" cy="250323"/>
          </a:xfrm>
          <a:prstGeom prst="rect">
            <a:avLst/>
          </a:prstGeom>
          <a:noFill/>
          <a:ln>
            <a:noFill/>
          </a:ln>
        </p:spPr>
        <p:txBody>
          <a:bodyPr anchorCtr="0" anchor="t" bIns="32500" lIns="65000" spcFirstLastPara="1" rIns="65000" wrap="square" tIns="32500">
            <a:noAutofit/>
          </a:bodyPr>
          <a:lstStyle/>
          <a:p>
            <a:pPr indent="0" lvl="0" marL="0" marR="0" rtl="0" algn="l">
              <a:spcBef>
                <a:spcPts val="0"/>
              </a:spcBef>
              <a:spcAft>
                <a:spcPts val="0"/>
              </a:spcAft>
              <a:buNone/>
            </a:pPr>
            <a:r>
              <a:rPr lang="zh-CN" sz="1200">
                <a:solidFill>
                  <a:schemeClr val="accent1"/>
                </a:solidFill>
                <a:latin typeface="Microsoft Yahei"/>
                <a:ea typeface="Microsoft Yahei"/>
                <a:cs typeface="Microsoft Yahei"/>
                <a:sym typeface="Microsoft Yahei"/>
              </a:rPr>
              <a:t>点击添加相关标题文字</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标题和内容">
  <p:cSld name="2_标题和内容">
    <p:spTree>
      <p:nvGrpSpPr>
        <p:cNvPr id="112" name="Shape 112"/>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自定义版式">
  <p:cSld name="自定义版式">
    <p:spTree>
      <p:nvGrpSpPr>
        <p:cNvPr id="19" name="Shape 19"/>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标题和内容">
  <p:cSld name="标题和内容">
    <p:spTree>
      <p:nvGrpSpPr>
        <p:cNvPr id="20" name="Shape 20"/>
        <p:cNvGrpSpPr/>
        <p:nvPr/>
      </p:nvGrpSpPr>
      <p:grpSpPr>
        <a:xfrm>
          <a:off x="0" y="0"/>
          <a:ext cx="0" cy="0"/>
          <a:chOff x="0" y="0"/>
          <a:chExt cx="0" cy="0"/>
        </a:xfrm>
      </p:grpSpPr>
      <p:sp>
        <p:nvSpPr>
          <p:cNvPr id="21" name="Google Shape;21;p4"/>
          <p:cNvSpPr/>
          <p:nvPr/>
        </p:nvSpPr>
        <p:spPr>
          <a:xfrm>
            <a:off x="0" y="0"/>
            <a:ext cx="9144000" cy="495300"/>
          </a:xfrm>
          <a:prstGeom prst="rect">
            <a:avLst/>
          </a:prstGeom>
          <a:solidFill>
            <a:srgbClr val="B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pic>
        <p:nvPicPr>
          <p:cNvPr id="22" name="Google Shape;22;p4"/>
          <p:cNvPicPr preferRelativeResize="0"/>
          <p:nvPr/>
        </p:nvPicPr>
        <p:blipFill rotWithShape="1">
          <a:blip r:embed="rId2">
            <a:alphaModFix/>
          </a:blip>
          <a:srcRect b="28742" l="0" r="0" t="0"/>
          <a:stretch/>
        </p:blipFill>
        <p:spPr>
          <a:xfrm>
            <a:off x="7967663" y="117891"/>
            <a:ext cx="1171575" cy="374824"/>
          </a:xfrm>
          <a:prstGeom prst="rect">
            <a:avLst/>
          </a:prstGeom>
          <a:noFill/>
          <a:ln>
            <a:noFill/>
          </a:ln>
        </p:spPr>
      </p:pic>
      <p:sp>
        <p:nvSpPr>
          <p:cNvPr id="23" name="Google Shape;23;p4"/>
          <p:cNvSpPr txBox="1"/>
          <p:nvPr/>
        </p:nvSpPr>
        <p:spPr>
          <a:xfrm>
            <a:off x="179512" y="123478"/>
            <a:ext cx="1796090" cy="250323"/>
          </a:xfrm>
          <a:prstGeom prst="rect">
            <a:avLst/>
          </a:prstGeom>
          <a:noFill/>
          <a:ln>
            <a:noFill/>
          </a:ln>
        </p:spPr>
        <p:txBody>
          <a:bodyPr anchorCtr="0" anchor="t" bIns="32500" lIns="65000" spcFirstLastPara="1" rIns="65000" wrap="square" tIns="32500">
            <a:noAutofit/>
          </a:bodyPr>
          <a:lstStyle/>
          <a:p>
            <a:pPr indent="0" lvl="0" marL="0" marR="0" rtl="0" algn="l">
              <a:spcBef>
                <a:spcPts val="0"/>
              </a:spcBef>
              <a:spcAft>
                <a:spcPts val="0"/>
              </a:spcAft>
              <a:buNone/>
            </a:pPr>
            <a:r>
              <a:rPr lang="zh-CN" sz="1200">
                <a:solidFill>
                  <a:schemeClr val="lt1"/>
                </a:solidFill>
                <a:latin typeface="Microsoft Yahei"/>
                <a:ea typeface="Microsoft Yahei"/>
                <a:cs typeface="Microsoft Yahei"/>
                <a:sym typeface="Microsoft Yahei"/>
              </a:rPr>
              <a:t>点击添加相关标题文字</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标题幻灯片" showMasterSp="0">
  <p:cSld name="标题幻灯片">
    <p:spTree>
      <p:nvGrpSpPr>
        <p:cNvPr id="24" name="Shape 24"/>
        <p:cNvGrpSpPr/>
        <p:nvPr/>
      </p:nvGrpSpPr>
      <p:grpSpPr>
        <a:xfrm>
          <a:off x="0" y="0"/>
          <a:ext cx="0" cy="0"/>
          <a:chOff x="0" y="0"/>
          <a:chExt cx="0" cy="0"/>
        </a:xfrm>
      </p:grpSpPr>
      <p:sp>
        <p:nvSpPr>
          <p:cNvPr id="25" name="Google Shape;25;p5"/>
          <p:cNvSpPr txBox="1"/>
          <p:nvPr>
            <p:ph idx="10" type="dt"/>
          </p:nvPr>
        </p:nvSpPr>
        <p:spPr>
          <a:xfrm>
            <a:off x="628650" y="4814891"/>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5"/>
          <p:cNvSpPr txBox="1"/>
          <p:nvPr>
            <p:ph idx="11" type="ftr"/>
          </p:nvPr>
        </p:nvSpPr>
        <p:spPr>
          <a:xfrm>
            <a:off x="3028950" y="4814891"/>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5"/>
          <p:cNvSpPr txBox="1"/>
          <p:nvPr>
            <p:ph idx="12" type="sldNum"/>
          </p:nvPr>
        </p:nvSpPr>
        <p:spPr>
          <a:xfrm>
            <a:off x="6457950" y="4814891"/>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CN"/>
              <a:t>‹#›</a:t>
            </a:fld>
            <a:endParaRPr/>
          </a:p>
        </p:txBody>
      </p:sp>
      <p:sp>
        <p:nvSpPr>
          <p:cNvPr id="28" name="Google Shape;28;p5"/>
          <p:cNvSpPr txBox="1"/>
          <p:nvPr>
            <p:ph idx="1" type="subTitle"/>
          </p:nvPr>
        </p:nvSpPr>
        <p:spPr>
          <a:xfrm>
            <a:off x="1250641" y="2012785"/>
            <a:ext cx="6559859" cy="443474"/>
          </a:xfrm>
          <a:prstGeom prst="rect">
            <a:avLst/>
          </a:prstGeom>
          <a:noFill/>
          <a:ln>
            <a:noFill/>
          </a:ln>
        </p:spPr>
        <p:txBody>
          <a:bodyPr anchorCtr="0" anchor="t" bIns="45700" lIns="91425" spcFirstLastPara="1" rIns="91425" wrap="square" tIns="45700">
            <a:noAutofit/>
          </a:bodyPr>
          <a:lstStyle>
            <a:lvl1pPr lvl="0" algn="ctr">
              <a:lnSpc>
                <a:spcPct val="110000"/>
              </a:lnSpc>
              <a:spcBef>
                <a:spcPts val="900"/>
              </a:spcBef>
              <a:spcAft>
                <a:spcPts val="0"/>
              </a:spcAft>
              <a:buSzPts val="1080"/>
              <a:buNone/>
              <a:defRPr b="0" sz="1800">
                <a:solidFill>
                  <a:schemeClr val="lt1"/>
                </a:solidFill>
                <a:latin typeface="Calibri"/>
                <a:ea typeface="Calibri"/>
                <a:cs typeface="Calibri"/>
                <a:sym typeface="Calibri"/>
              </a:defRPr>
            </a:lvl1pPr>
            <a:lvl2pPr lvl="1" algn="ctr">
              <a:lnSpc>
                <a:spcPct val="120000"/>
              </a:lnSpc>
              <a:spcBef>
                <a:spcPts val="0"/>
              </a:spcBef>
              <a:spcAft>
                <a:spcPts val="0"/>
              </a:spcAft>
              <a:buSzPts val="1125"/>
              <a:buNone/>
              <a:defRPr sz="1125"/>
            </a:lvl2pPr>
            <a:lvl3pPr lvl="2" algn="ctr">
              <a:lnSpc>
                <a:spcPct val="90000"/>
              </a:lnSpc>
              <a:spcBef>
                <a:spcPts val="900"/>
              </a:spcBef>
              <a:spcAft>
                <a:spcPts val="0"/>
              </a:spcAft>
              <a:buClr>
                <a:schemeClr val="dk1"/>
              </a:buClr>
              <a:buSzPts val="1015"/>
              <a:buNone/>
              <a:defRPr sz="1014"/>
            </a:lvl3pPr>
            <a:lvl4pPr lvl="3" algn="ctr">
              <a:lnSpc>
                <a:spcPct val="90000"/>
              </a:lnSpc>
              <a:spcBef>
                <a:spcPts val="280"/>
              </a:spcBef>
              <a:spcAft>
                <a:spcPts val="0"/>
              </a:spcAft>
              <a:buClr>
                <a:schemeClr val="dk1"/>
              </a:buClr>
              <a:buSzPts val="900"/>
              <a:buNone/>
              <a:defRPr sz="900"/>
            </a:lvl4pPr>
            <a:lvl5pPr lvl="4" algn="ctr">
              <a:lnSpc>
                <a:spcPct val="90000"/>
              </a:lnSpc>
              <a:spcBef>
                <a:spcPts val="280"/>
              </a:spcBef>
              <a:spcAft>
                <a:spcPts val="0"/>
              </a:spcAft>
              <a:buClr>
                <a:schemeClr val="dk1"/>
              </a:buClr>
              <a:buSzPts val="900"/>
              <a:buNone/>
              <a:defRPr sz="900"/>
            </a:lvl5pPr>
            <a:lvl6pPr lvl="5" algn="ctr">
              <a:lnSpc>
                <a:spcPct val="90000"/>
              </a:lnSpc>
              <a:spcBef>
                <a:spcPts val="280"/>
              </a:spcBef>
              <a:spcAft>
                <a:spcPts val="0"/>
              </a:spcAft>
              <a:buClr>
                <a:schemeClr val="dk1"/>
              </a:buClr>
              <a:buSzPts val="900"/>
              <a:buNone/>
              <a:defRPr sz="900"/>
            </a:lvl6pPr>
            <a:lvl7pPr lvl="6" algn="ctr">
              <a:lnSpc>
                <a:spcPct val="90000"/>
              </a:lnSpc>
              <a:spcBef>
                <a:spcPts val="280"/>
              </a:spcBef>
              <a:spcAft>
                <a:spcPts val="0"/>
              </a:spcAft>
              <a:buClr>
                <a:schemeClr val="dk1"/>
              </a:buClr>
              <a:buSzPts val="900"/>
              <a:buNone/>
              <a:defRPr sz="900"/>
            </a:lvl7pPr>
            <a:lvl8pPr lvl="7" algn="ctr">
              <a:lnSpc>
                <a:spcPct val="90000"/>
              </a:lnSpc>
              <a:spcBef>
                <a:spcPts val="280"/>
              </a:spcBef>
              <a:spcAft>
                <a:spcPts val="0"/>
              </a:spcAft>
              <a:buClr>
                <a:schemeClr val="dk1"/>
              </a:buClr>
              <a:buSzPts val="900"/>
              <a:buNone/>
              <a:defRPr sz="900"/>
            </a:lvl8pPr>
            <a:lvl9pPr lvl="8" algn="ctr">
              <a:lnSpc>
                <a:spcPct val="90000"/>
              </a:lnSpc>
              <a:spcBef>
                <a:spcPts val="280"/>
              </a:spcBef>
              <a:spcAft>
                <a:spcPts val="0"/>
              </a:spcAft>
              <a:buClr>
                <a:schemeClr val="dk1"/>
              </a:buClr>
              <a:buSzPts val="900"/>
              <a:buNone/>
              <a:defRPr sz="900"/>
            </a:lvl9pPr>
          </a:lstStyle>
          <a:p/>
        </p:txBody>
      </p:sp>
      <p:sp>
        <p:nvSpPr>
          <p:cNvPr id="29" name="Google Shape;29;p5"/>
          <p:cNvSpPr txBox="1"/>
          <p:nvPr>
            <p:ph type="title"/>
          </p:nvPr>
        </p:nvSpPr>
        <p:spPr>
          <a:xfrm>
            <a:off x="1250641" y="894176"/>
            <a:ext cx="6559859" cy="1001194"/>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Clr>
                <a:schemeClr val="lt1"/>
              </a:buClr>
              <a:buSzPts val="2700"/>
              <a:buFont typeface="Limelight"/>
              <a:buNone/>
              <a:defRPr b="1" sz="2700">
                <a:solidFill>
                  <a:schemeClr val="lt1"/>
                </a:solidFill>
                <a:latin typeface="Limelight"/>
                <a:ea typeface="Limelight"/>
                <a:cs typeface="Limelight"/>
                <a:sym typeface="Limelight"/>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节标题" type="secHead">
  <p:cSld name="SECTION_HEADER">
    <p:spTree>
      <p:nvGrpSpPr>
        <p:cNvPr id="30" name="Shape 30"/>
        <p:cNvGrpSpPr/>
        <p:nvPr/>
      </p:nvGrpSpPr>
      <p:grpSpPr>
        <a:xfrm>
          <a:off x="0" y="0"/>
          <a:ext cx="0" cy="0"/>
          <a:chOff x="0" y="0"/>
          <a:chExt cx="0" cy="0"/>
        </a:xfrm>
      </p:grpSpPr>
      <p:sp>
        <p:nvSpPr>
          <p:cNvPr id="31" name="Google Shape;31;p6"/>
          <p:cNvSpPr txBox="1"/>
          <p:nvPr>
            <p:ph type="title"/>
          </p:nvPr>
        </p:nvSpPr>
        <p:spPr>
          <a:xfrm>
            <a:off x="1574008" y="1581152"/>
            <a:ext cx="5995988" cy="926306"/>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2"/>
              </a:buClr>
              <a:buSzPts val="2025"/>
              <a:buFont typeface="Limelight"/>
              <a:buNone/>
              <a:defRPr sz="2025">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6"/>
          <p:cNvSpPr/>
          <p:nvPr>
            <p:ph idx="1" type="body"/>
          </p:nvPr>
        </p:nvSpPr>
        <p:spPr>
          <a:xfrm>
            <a:off x="3038171" y="2550318"/>
            <a:ext cx="3067663" cy="268109"/>
          </a:xfrm>
          <a:prstGeom prst="roundRect">
            <a:avLst>
              <a:gd fmla="val 50000" name="adj"/>
            </a:avLst>
          </a:prstGeom>
          <a:solidFill>
            <a:srgbClr val="AEB2B5"/>
          </a:solidFill>
          <a:ln>
            <a:noFill/>
          </a:ln>
        </p:spPr>
        <p:txBody>
          <a:bodyPr anchorCtr="0" anchor="ctr" bIns="45700" lIns="91425" spcFirstLastPara="1" rIns="91425" wrap="square" tIns="45700">
            <a:noAutofit/>
          </a:bodyPr>
          <a:lstStyle>
            <a:lvl1pPr indent="-228600" lvl="0" marL="457200" algn="ctr">
              <a:lnSpc>
                <a:spcPct val="110000"/>
              </a:lnSpc>
              <a:spcBef>
                <a:spcPts val="900"/>
              </a:spcBef>
              <a:spcAft>
                <a:spcPts val="0"/>
              </a:spcAft>
              <a:buSzPts val="540"/>
              <a:buNone/>
              <a:defRPr sz="900">
                <a:solidFill>
                  <a:schemeClr val="lt1"/>
                </a:solidFill>
              </a:defRPr>
            </a:lvl1pPr>
            <a:lvl2pPr indent="-228600" lvl="1" marL="914400" algn="just">
              <a:lnSpc>
                <a:spcPct val="120000"/>
              </a:lnSpc>
              <a:spcBef>
                <a:spcPts val="0"/>
              </a:spcBef>
              <a:spcAft>
                <a:spcPts val="0"/>
              </a:spcAft>
              <a:buSzPts val="1125"/>
              <a:buNone/>
              <a:defRPr sz="1125">
                <a:solidFill>
                  <a:srgbClr val="939494"/>
                </a:solidFill>
              </a:defRPr>
            </a:lvl2pPr>
            <a:lvl3pPr indent="-228600" lvl="2" marL="1371600" algn="l">
              <a:lnSpc>
                <a:spcPct val="90000"/>
              </a:lnSpc>
              <a:spcBef>
                <a:spcPts val="900"/>
              </a:spcBef>
              <a:spcAft>
                <a:spcPts val="0"/>
              </a:spcAft>
              <a:buClr>
                <a:srgbClr val="939494"/>
              </a:buClr>
              <a:buSzPts val="1015"/>
              <a:buNone/>
              <a:defRPr sz="1014">
                <a:solidFill>
                  <a:srgbClr val="939494"/>
                </a:solidFill>
              </a:defRPr>
            </a:lvl3pPr>
            <a:lvl4pPr indent="-228600" lvl="3" marL="1828800" algn="l">
              <a:lnSpc>
                <a:spcPct val="90000"/>
              </a:lnSpc>
              <a:spcBef>
                <a:spcPts val="280"/>
              </a:spcBef>
              <a:spcAft>
                <a:spcPts val="0"/>
              </a:spcAft>
              <a:buClr>
                <a:srgbClr val="939494"/>
              </a:buClr>
              <a:buSzPts val="900"/>
              <a:buNone/>
              <a:defRPr sz="900">
                <a:solidFill>
                  <a:srgbClr val="939494"/>
                </a:solidFill>
              </a:defRPr>
            </a:lvl4pPr>
            <a:lvl5pPr indent="-228600" lvl="4" marL="2286000" algn="l">
              <a:lnSpc>
                <a:spcPct val="90000"/>
              </a:lnSpc>
              <a:spcBef>
                <a:spcPts val="280"/>
              </a:spcBef>
              <a:spcAft>
                <a:spcPts val="0"/>
              </a:spcAft>
              <a:buClr>
                <a:srgbClr val="939494"/>
              </a:buClr>
              <a:buSzPts val="900"/>
              <a:buNone/>
              <a:defRPr sz="900">
                <a:solidFill>
                  <a:srgbClr val="939494"/>
                </a:solidFill>
              </a:defRPr>
            </a:lvl5pPr>
            <a:lvl6pPr indent="-228600" lvl="5" marL="2743200" algn="l">
              <a:lnSpc>
                <a:spcPct val="90000"/>
              </a:lnSpc>
              <a:spcBef>
                <a:spcPts val="280"/>
              </a:spcBef>
              <a:spcAft>
                <a:spcPts val="0"/>
              </a:spcAft>
              <a:buClr>
                <a:srgbClr val="939494"/>
              </a:buClr>
              <a:buSzPts val="900"/>
              <a:buNone/>
              <a:defRPr sz="900">
                <a:solidFill>
                  <a:srgbClr val="939494"/>
                </a:solidFill>
              </a:defRPr>
            </a:lvl6pPr>
            <a:lvl7pPr indent="-228600" lvl="6" marL="3200400" algn="l">
              <a:lnSpc>
                <a:spcPct val="90000"/>
              </a:lnSpc>
              <a:spcBef>
                <a:spcPts val="280"/>
              </a:spcBef>
              <a:spcAft>
                <a:spcPts val="0"/>
              </a:spcAft>
              <a:buClr>
                <a:srgbClr val="939494"/>
              </a:buClr>
              <a:buSzPts val="900"/>
              <a:buNone/>
              <a:defRPr sz="900">
                <a:solidFill>
                  <a:srgbClr val="939494"/>
                </a:solidFill>
              </a:defRPr>
            </a:lvl7pPr>
            <a:lvl8pPr indent="-228600" lvl="7" marL="3657600" algn="l">
              <a:lnSpc>
                <a:spcPct val="90000"/>
              </a:lnSpc>
              <a:spcBef>
                <a:spcPts val="280"/>
              </a:spcBef>
              <a:spcAft>
                <a:spcPts val="0"/>
              </a:spcAft>
              <a:buClr>
                <a:srgbClr val="939494"/>
              </a:buClr>
              <a:buSzPts val="900"/>
              <a:buNone/>
              <a:defRPr sz="900">
                <a:solidFill>
                  <a:srgbClr val="939494"/>
                </a:solidFill>
              </a:defRPr>
            </a:lvl8pPr>
            <a:lvl9pPr indent="-228600" lvl="8" marL="4114800" algn="l">
              <a:lnSpc>
                <a:spcPct val="90000"/>
              </a:lnSpc>
              <a:spcBef>
                <a:spcPts val="280"/>
              </a:spcBef>
              <a:spcAft>
                <a:spcPts val="0"/>
              </a:spcAft>
              <a:buClr>
                <a:srgbClr val="939494"/>
              </a:buClr>
              <a:buSzPts val="900"/>
              <a:buNone/>
              <a:defRPr sz="900">
                <a:solidFill>
                  <a:srgbClr val="939494"/>
                </a:solidFill>
              </a:defRPr>
            </a:lvl9pPr>
          </a:lstStyle>
          <a:p/>
        </p:txBody>
      </p:sp>
      <p:sp>
        <p:nvSpPr>
          <p:cNvPr id="33" name="Google Shape;33;p6"/>
          <p:cNvSpPr txBox="1"/>
          <p:nvPr>
            <p:ph idx="10" type="dt"/>
          </p:nvPr>
        </p:nvSpPr>
        <p:spPr>
          <a:xfrm>
            <a:off x="628650" y="4814891"/>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6"/>
          <p:cNvSpPr txBox="1"/>
          <p:nvPr>
            <p:ph idx="11" type="ftr"/>
          </p:nvPr>
        </p:nvSpPr>
        <p:spPr>
          <a:xfrm>
            <a:off x="3028950" y="4814891"/>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6"/>
          <p:cNvSpPr txBox="1"/>
          <p:nvPr>
            <p:ph idx="12" type="sldNum"/>
          </p:nvPr>
        </p:nvSpPr>
        <p:spPr>
          <a:xfrm>
            <a:off x="6457950" y="4814891"/>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两栏内容" type="twoObj">
  <p:cSld name="TWO_OBJECTS">
    <p:spTree>
      <p:nvGrpSpPr>
        <p:cNvPr id="36" name="Shape 36"/>
        <p:cNvGrpSpPr/>
        <p:nvPr/>
      </p:nvGrpSpPr>
      <p:grpSpPr>
        <a:xfrm>
          <a:off x="0" y="0"/>
          <a:ext cx="0" cy="0"/>
          <a:chOff x="0" y="0"/>
          <a:chExt cx="0" cy="0"/>
        </a:xfrm>
      </p:grpSpPr>
      <p:sp>
        <p:nvSpPr>
          <p:cNvPr id="37" name="Google Shape;37;p7"/>
          <p:cNvSpPr txBox="1"/>
          <p:nvPr>
            <p:ph type="title"/>
          </p:nvPr>
        </p:nvSpPr>
        <p:spPr>
          <a:xfrm>
            <a:off x="499044" y="0"/>
            <a:ext cx="7783477" cy="53837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7"/>
          <p:cNvSpPr txBox="1"/>
          <p:nvPr>
            <p:ph idx="1" type="body"/>
          </p:nvPr>
        </p:nvSpPr>
        <p:spPr>
          <a:xfrm>
            <a:off x="1049867" y="933453"/>
            <a:ext cx="3810000" cy="3699272"/>
          </a:xfrm>
          <a:prstGeom prst="rect">
            <a:avLst/>
          </a:prstGeom>
          <a:noFill/>
          <a:ln>
            <a:noFill/>
          </a:ln>
        </p:spPr>
        <p:txBody>
          <a:bodyPr anchorCtr="0" anchor="t" bIns="45700" lIns="91425" spcFirstLastPara="1" rIns="91425" wrap="square" tIns="45700">
            <a:noAutofit/>
          </a:bodyPr>
          <a:lstStyle>
            <a:lvl1pPr indent="-297180" lvl="0" marL="457200" algn="just">
              <a:lnSpc>
                <a:spcPct val="110000"/>
              </a:lnSpc>
              <a:spcBef>
                <a:spcPts val="900"/>
              </a:spcBef>
              <a:spcAft>
                <a:spcPts val="0"/>
              </a:spcAft>
              <a:buSzPts val="1080"/>
              <a:buChar char="⮚"/>
              <a:defRPr/>
            </a:lvl1pPr>
            <a:lvl2pPr indent="-342900" lvl="1" marL="914400" algn="just">
              <a:lnSpc>
                <a:spcPct val="120000"/>
              </a:lnSpc>
              <a:spcBef>
                <a:spcPts val="0"/>
              </a:spcBef>
              <a:spcAft>
                <a:spcPts val="0"/>
              </a:spcAft>
              <a:buSzPts val="1800"/>
              <a:buChar char=" "/>
              <a:defRPr/>
            </a:lvl2pPr>
            <a:lvl3pPr indent="-342900" lvl="2" marL="1371600" algn="l">
              <a:lnSpc>
                <a:spcPct val="90000"/>
              </a:lnSpc>
              <a:spcBef>
                <a:spcPts val="900"/>
              </a:spcBef>
              <a:spcAft>
                <a:spcPts val="0"/>
              </a:spcAft>
              <a:buClr>
                <a:schemeClr val="dk1"/>
              </a:buClr>
              <a:buSzPts val="1800"/>
              <a:buChar char="•"/>
              <a:defRPr/>
            </a:lvl3pPr>
            <a:lvl4pPr indent="-342900" lvl="3" marL="1828800" algn="l">
              <a:lnSpc>
                <a:spcPct val="90000"/>
              </a:lnSpc>
              <a:spcBef>
                <a:spcPts val="280"/>
              </a:spcBef>
              <a:spcAft>
                <a:spcPts val="0"/>
              </a:spcAft>
              <a:buClr>
                <a:schemeClr val="dk1"/>
              </a:buClr>
              <a:buSzPts val="1800"/>
              <a:buChar char="•"/>
              <a:defRPr/>
            </a:lvl4pPr>
            <a:lvl5pPr indent="-342900" lvl="4" marL="2286000" algn="l">
              <a:lnSpc>
                <a:spcPct val="90000"/>
              </a:lnSpc>
              <a:spcBef>
                <a:spcPts val="280"/>
              </a:spcBef>
              <a:spcAft>
                <a:spcPts val="0"/>
              </a:spcAft>
              <a:buClr>
                <a:schemeClr val="dk1"/>
              </a:buClr>
              <a:buSzPts val="1800"/>
              <a:buChar char="•"/>
              <a:defRPr/>
            </a:lvl5pPr>
            <a:lvl6pPr indent="-342900" lvl="5" marL="2743200" algn="l">
              <a:lnSpc>
                <a:spcPct val="90000"/>
              </a:lnSpc>
              <a:spcBef>
                <a:spcPts val="280"/>
              </a:spcBef>
              <a:spcAft>
                <a:spcPts val="0"/>
              </a:spcAft>
              <a:buClr>
                <a:schemeClr val="dk1"/>
              </a:buClr>
              <a:buSzPts val="1800"/>
              <a:buChar char="•"/>
              <a:defRPr/>
            </a:lvl6pPr>
            <a:lvl7pPr indent="-342900" lvl="6" marL="3200400" algn="l">
              <a:lnSpc>
                <a:spcPct val="90000"/>
              </a:lnSpc>
              <a:spcBef>
                <a:spcPts val="280"/>
              </a:spcBef>
              <a:spcAft>
                <a:spcPts val="0"/>
              </a:spcAft>
              <a:buClr>
                <a:schemeClr val="dk1"/>
              </a:buClr>
              <a:buSzPts val="1800"/>
              <a:buChar char="•"/>
              <a:defRPr/>
            </a:lvl7pPr>
            <a:lvl8pPr indent="-342900" lvl="7" marL="3657600" algn="l">
              <a:lnSpc>
                <a:spcPct val="90000"/>
              </a:lnSpc>
              <a:spcBef>
                <a:spcPts val="280"/>
              </a:spcBef>
              <a:spcAft>
                <a:spcPts val="0"/>
              </a:spcAft>
              <a:buClr>
                <a:schemeClr val="dk1"/>
              </a:buClr>
              <a:buSzPts val="1800"/>
              <a:buChar char="•"/>
              <a:defRPr/>
            </a:lvl8pPr>
            <a:lvl9pPr indent="-342900" lvl="8" marL="4114800" algn="l">
              <a:lnSpc>
                <a:spcPct val="90000"/>
              </a:lnSpc>
              <a:spcBef>
                <a:spcPts val="280"/>
              </a:spcBef>
              <a:spcAft>
                <a:spcPts val="0"/>
              </a:spcAft>
              <a:buClr>
                <a:schemeClr val="dk1"/>
              </a:buClr>
              <a:buSzPts val="1800"/>
              <a:buChar char="•"/>
              <a:defRPr/>
            </a:lvl9pPr>
          </a:lstStyle>
          <a:p/>
        </p:txBody>
      </p:sp>
      <p:sp>
        <p:nvSpPr>
          <p:cNvPr id="39" name="Google Shape;39;p7"/>
          <p:cNvSpPr txBox="1"/>
          <p:nvPr>
            <p:ph idx="2" type="body"/>
          </p:nvPr>
        </p:nvSpPr>
        <p:spPr>
          <a:xfrm>
            <a:off x="4889501" y="933453"/>
            <a:ext cx="3820587" cy="3699272"/>
          </a:xfrm>
          <a:prstGeom prst="rect">
            <a:avLst/>
          </a:prstGeom>
          <a:noFill/>
          <a:ln>
            <a:noFill/>
          </a:ln>
        </p:spPr>
        <p:txBody>
          <a:bodyPr anchorCtr="0" anchor="t" bIns="45700" lIns="91425" spcFirstLastPara="1" rIns="91425" wrap="square" tIns="45700">
            <a:noAutofit/>
          </a:bodyPr>
          <a:lstStyle>
            <a:lvl1pPr indent="-297180" lvl="0" marL="457200" algn="just">
              <a:lnSpc>
                <a:spcPct val="110000"/>
              </a:lnSpc>
              <a:spcBef>
                <a:spcPts val="900"/>
              </a:spcBef>
              <a:spcAft>
                <a:spcPts val="0"/>
              </a:spcAft>
              <a:buSzPts val="1080"/>
              <a:buChar char="⮚"/>
              <a:defRPr/>
            </a:lvl1pPr>
            <a:lvl2pPr indent="-342900" lvl="1" marL="914400" algn="just">
              <a:lnSpc>
                <a:spcPct val="120000"/>
              </a:lnSpc>
              <a:spcBef>
                <a:spcPts val="0"/>
              </a:spcBef>
              <a:spcAft>
                <a:spcPts val="0"/>
              </a:spcAft>
              <a:buSzPts val="1800"/>
              <a:buChar char=" "/>
              <a:defRPr/>
            </a:lvl2pPr>
            <a:lvl3pPr indent="-342900" lvl="2" marL="1371600" algn="l">
              <a:lnSpc>
                <a:spcPct val="90000"/>
              </a:lnSpc>
              <a:spcBef>
                <a:spcPts val="900"/>
              </a:spcBef>
              <a:spcAft>
                <a:spcPts val="0"/>
              </a:spcAft>
              <a:buClr>
                <a:schemeClr val="dk1"/>
              </a:buClr>
              <a:buSzPts val="1800"/>
              <a:buChar char="•"/>
              <a:defRPr/>
            </a:lvl3pPr>
            <a:lvl4pPr indent="-342900" lvl="3" marL="1828800" algn="l">
              <a:lnSpc>
                <a:spcPct val="90000"/>
              </a:lnSpc>
              <a:spcBef>
                <a:spcPts val="280"/>
              </a:spcBef>
              <a:spcAft>
                <a:spcPts val="0"/>
              </a:spcAft>
              <a:buClr>
                <a:schemeClr val="dk1"/>
              </a:buClr>
              <a:buSzPts val="1800"/>
              <a:buChar char="•"/>
              <a:defRPr/>
            </a:lvl4pPr>
            <a:lvl5pPr indent="-342900" lvl="4" marL="2286000" algn="l">
              <a:lnSpc>
                <a:spcPct val="90000"/>
              </a:lnSpc>
              <a:spcBef>
                <a:spcPts val="280"/>
              </a:spcBef>
              <a:spcAft>
                <a:spcPts val="0"/>
              </a:spcAft>
              <a:buClr>
                <a:schemeClr val="dk1"/>
              </a:buClr>
              <a:buSzPts val="1800"/>
              <a:buChar char="•"/>
              <a:defRPr/>
            </a:lvl5pPr>
            <a:lvl6pPr indent="-342900" lvl="5" marL="2743200" algn="l">
              <a:lnSpc>
                <a:spcPct val="90000"/>
              </a:lnSpc>
              <a:spcBef>
                <a:spcPts val="280"/>
              </a:spcBef>
              <a:spcAft>
                <a:spcPts val="0"/>
              </a:spcAft>
              <a:buClr>
                <a:schemeClr val="dk1"/>
              </a:buClr>
              <a:buSzPts val="1800"/>
              <a:buChar char="•"/>
              <a:defRPr/>
            </a:lvl6pPr>
            <a:lvl7pPr indent="-342900" lvl="6" marL="3200400" algn="l">
              <a:lnSpc>
                <a:spcPct val="90000"/>
              </a:lnSpc>
              <a:spcBef>
                <a:spcPts val="280"/>
              </a:spcBef>
              <a:spcAft>
                <a:spcPts val="0"/>
              </a:spcAft>
              <a:buClr>
                <a:schemeClr val="dk1"/>
              </a:buClr>
              <a:buSzPts val="1800"/>
              <a:buChar char="•"/>
              <a:defRPr/>
            </a:lvl7pPr>
            <a:lvl8pPr indent="-342900" lvl="7" marL="3657600" algn="l">
              <a:lnSpc>
                <a:spcPct val="90000"/>
              </a:lnSpc>
              <a:spcBef>
                <a:spcPts val="280"/>
              </a:spcBef>
              <a:spcAft>
                <a:spcPts val="0"/>
              </a:spcAft>
              <a:buClr>
                <a:schemeClr val="dk1"/>
              </a:buClr>
              <a:buSzPts val="1800"/>
              <a:buChar char="•"/>
              <a:defRPr/>
            </a:lvl8pPr>
            <a:lvl9pPr indent="-342900" lvl="8" marL="4114800" algn="l">
              <a:lnSpc>
                <a:spcPct val="90000"/>
              </a:lnSpc>
              <a:spcBef>
                <a:spcPts val="280"/>
              </a:spcBef>
              <a:spcAft>
                <a:spcPts val="0"/>
              </a:spcAft>
              <a:buClr>
                <a:schemeClr val="dk1"/>
              </a:buClr>
              <a:buSzPts val="1800"/>
              <a:buChar char="•"/>
              <a:defRPr/>
            </a:lvl9pPr>
          </a:lstStyle>
          <a:p/>
        </p:txBody>
      </p:sp>
      <p:sp>
        <p:nvSpPr>
          <p:cNvPr id="40" name="Google Shape;40;p7"/>
          <p:cNvSpPr txBox="1"/>
          <p:nvPr>
            <p:ph idx="10" type="dt"/>
          </p:nvPr>
        </p:nvSpPr>
        <p:spPr>
          <a:xfrm>
            <a:off x="628650" y="4814891"/>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7"/>
          <p:cNvSpPr txBox="1"/>
          <p:nvPr>
            <p:ph idx="11" type="ftr"/>
          </p:nvPr>
        </p:nvSpPr>
        <p:spPr>
          <a:xfrm>
            <a:off x="3028950" y="4814891"/>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7"/>
          <p:cNvSpPr txBox="1"/>
          <p:nvPr>
            <p:ph idx="12" type="sldNum"/>
          </p:nvPr>
        </p:nvSpPr>
        <p:spPr>
          <a:xfrm>
            <a:off x="6457950" y="4814891"/>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比较" type="twoTxTwoObj">
  <p:cSld name="TWO_OBJECTS_WITH_TEXT">
    <p:spTree>
      <p:nvGrpSpPr>
        <p:cNvPr id="43" name="Shape 43"/>
        <p:cNvGrpSpPr/>
        <p:nvPr/>
      </p:nvGrpSpPr>
      <p:grpSpPr>
        <a:xfrm>
          <a:off x="0" y="0"/>
          <a:ext cx="0" cy="0"/>
          <a:chOff x="0" y="0"/>
          <a:chExt cx="0" cy="0"/>
        </a:xfrm>
      </p:grpSpPr>
      <p:sp>
        <p:nvSpPr>
          <p:cNvPr id="44" name="Google Shape;44;p8"/>
          <p:cNvSpPr txBox="1"/>
          <p:nvPr>
            <p:ph type="title"/>
          </p:nvPr>
        </p:nvSpPr>
        <p:spPr>
          <a:xfrm>
            <a:off x="1727199" y="88899"/>
            <a:ext cx="6984076" cy="537767"/>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8"/>
          <p:cNvSpPr txBox="1"/>
          <p:nvPr>
            <p:ph idx="1" type="body"/>
          </p:nvPr>
        </p:nvSpPr>
        <p:spPr>
          <a:xfrm>
            <a:off x="824578" y="1032272"/>
            <a:ext cx="3868340" cy="617934"/>
          </a:xfrm>
          <a:prstGeom prst="rect">
            <a:avLst/>
          </a:prstGeom>
          <a:noFill/>
          <a:ln>
            <a:noFill/>
          </a:ln>
        </p:spPr>
        <p:txBody>
          <a:bodyPr anchorCtr="0" anchor="b" bIns="45700" lIns="91425" spcFirstLastPara="1" rIns="91425" wrap="square" tIns="45700">
            <a:noAutofit/>
          </a:bodyPr>
          <a:lstStyle>
            <a:lvl1pPr indent="-228600" lvl="0" marL="457200" algn="just">
              <a:lnSpc>
                <a:spcPct val="110000"/>
              </a:lnSpc>
              <a:spcBef>
                <a:spcPts val="900"/>
              </a:spcBef>
              <a:spcAft>
                <a:spcPts val="0"/>
              </a:spcAft>
              <a:buSzPts val="609"/>
              <a:buNone/>
              <a:defRPr b="1" sz="1014"/>
            </a:lvl1pPr>
            <a:lvl2pPr indent="-228600" lvl="1" marL="914400" algn="just">
              <a:lnSpc>
                <a:spcPct val="120000"/>
              </a:lnSpc>
              <a:spcBef>
                <a:spcPts val="0"/>
              </a:spcBef>
              <a:spcAft>
                <a:spcPts val="0"/>
              </a:spcAft>
              <a:buSzPts val="1125"/>
              <a:buNone/>
              <a:defRPr b="1" sz="1125"/>
            </a:lvl2pPr>
            <a:lvl3pPr indent="-228600" lvl="2" marL="1371600" algn="l">
              <a:lnSpc>
                <a:spcPct val="90000"/>
              </a:lnSpc>
              <a:spcBef>
                <a:spcPts val="900"/>
              </a:spcBef>
              <a:spcAft>
                <a:spcPts val="0"/>
              </a:spcAft>
              <a:buClr>
                <a:schemeClr val="dk1"/>
              </a:buClr>
              <a:buSzPts val="1015"/>
              <a:buNone/>
              <a:defRPr b="1" sz="1014"/>
            </a:lvl3pPr>
            <a:lvl4pPr indent="-228600" lvl="3" marL="1828800" algn="l">
              <a:lnSpc>
                <a:spcPct val="90000"/>
              </a:lnSpc>
              <a:spcBef>
                <a:spcPts val="280"/>
              </a:spcBef>
              <a:spcAft>
                <a:spcPts val="0"/>
              </a:spcAft>
              <a:buClr>
                <a:schemeClr val="dk1"/>
              </a:buClr>
              <a:buSzPts val="900"/>
              <a:buNone/>
              <a:defRPr b="1" sz="900"/>
            </a:lvl4pPr>
            <a:lvl5pPr indent="-228600" lvl="4" marL="2286000" algn="l">
              <a:lnSpc>
                <a:spcPct val="90000"/>
              </a:lnSpc>
              <a:spcBef>
                <a:spcPts val="280"/>
              </a:spcBef>
              <a:spcAft>
                <a:spcPts val="0"/>
              </a:spcAft>
              <a:buClr>
                <a:schemeClr val="dk1"/>
              </a:buClr>
              <a:buSzPts val="900"/>
              <a:buNone/>
              <a:defRPr b="1" sz="900"/>
            </a:lvl5pPr>
            <a:lvl6pPr indent="-228600" lvl="5" marL="2743200" algn="l">
              <a:lnSpc>
                <a:spcPct val="90000"/>
              </a:lnSpc>
              <a:spcBef>
                <a:spcPts val="280"/>
              </a:spcBef>
              <a:spcAft>
                <a:spcPts val="0"/>
              </a:spcAft>
              <a:buClr>
                <a:schemeClr val="dk1"/>
              </a:buClr>
              <a:buSzPts val="900"/>
              <a:buNone/>
              <a:defRPr b="1" sz="900"/>
            </a:lvl6pPr>
            <a:lvl7pPr indent="-228600" lvl="6" marL="3200400" algn="l">
              <a:lnSpc>
                <a:spcPct val="90000"/>
              </a:lnSpc>
              <a:spcBef>
                <a:spcPts val="280"/>
              </a:spcBef>
              <a:spcAft>
                <a:spcPts val="0"/>
              </a:spcAft>
              <a:buClr>
                <a:schemeClr val="dk1"/>
              </a:buClr>
              <a:buSzPts val="900"/>
              <a:buNone/>
              <a:defRPr b="1" sz="900"/>
            </a:lvl7pPr>
            <a:lvl8pPr indent="-228600" lvl="7" marL="3657600" algn="l">
              <a:lnSpc>
                <a:spcPct val="90000"/>
              </a:lnSpc>
              <a:spcBef>
                <a:spcPts val="280"/>
              </a:spcBef>
              <a:spcAft>
                <a:spcPts val="0"/>
              </a:spcAft>
              <a:buClr>
                <a:schemeClr val="dk1"/>
              </a:buClr>
              <a:buSzPts val="900"/>
              <a:buNone/>
              <a:defRPr b="1" sz="900"/>
            </a:lvl8pPr>
            <a:lvl9pPr indent="-228600" lvl="8" marL="4114800" algn="l">
              <a:lnSpc>
                <a:spcPct val="90000"/>
              </a:lnSpc>
              <a:spcBef>
                <a:spcPts val="280"/>
              </a:spcBef>
              <a:spcAft>
                <a:spcPts val="0"/>
              </a:spcAft>
              <a:buClr>
                <a:schemeClr val="dk1"/>
              </a:buClr>
              <a:buSzPts val="900"/>
              <a:buNone/>
              <a:defRPr b="1" sz="900"/>
            </a:lvl9pPr>
          </a:lstStyle>
          <a:p/>
        </p:txBody>
      </p:sp>
      <p:sp>
        <p:nvSpPr>
          <p:cNvPr id="46" name="Google Shape;46;p8"/>
          <p:cNvSpPr txBox="1"/>
          <p:nvPr>
            <p:ph idx="2" type="body"/>
          </p:nvPr>
        </p:nvSpPr>
        <p:spPr>
          <a:xfrm>
            <a:off x="824578" y="1650206"/>
            <a:ext cx="3868340" cy="2763441"/>
          </a:xfrm>
          <a:prstGeom prst="rect">
            <a:avLst/>
          </a:prstGeom>
          <a:noFill/>
          <a:ln>
            <a:noFill/>
          </a:ln>
        </p:spPr>
        <p:txBody>
          <a:bodyPr anchorCtr="0" anchor="t" bIns="45700" lIns="91425" spcFirstLastPara="1" rIns="91425" wrap="square" tIns="45700">
            <a:noAutofit/>
          </a:bodyPr>
          <a:lstStyle>
            <a:lvl1pPr indent="-297180" lvl="0" marL="457200" algn="just">
              <a:lnSpc>
                <a:spcPct val="110000"/>
              </a:lnSpc>
              <a:spcBef>
                <a:spcPts val="900"/>
              </a:spcBef>
              <a:spcAft>
                <a:spcPts val="0"/>
              </a:spcAft>
              <a:buSzPts val="1080"/>
              <a:buChar char="⮚"/>
              <a:defRPr/>
            </a:lvl1pPr>
            <a:lvl2pPr indent="-342900" lvl="1" marL="914400" algn="just">
              <a:lnSpc>
                <a:spcPct val="120000"/>
              </a:lnSpc>
              <a:spcBef>
                <a:spcPts val="0"/>
              </a:spcBef>
              <a:spcAft>
                <a:spcPts val="0"/>
              </a:spcAft>
              <a:buSzPts val="1800"/>
              <a:buChar char=" "/>
              <a:defRPr/>
            </a:lvl2pPr>
            <a:lvl3pPr indent="-342900" lvl="2" marL="1371600" algn="l">
              <a:lnSpc>
                <a:spcPct val="90000"/>
              </a:lnSpc>
              <a:spcBef>
                <a:spcPts val="900"/>
              </a:spcBef>
              <a:spcAft>
                <a:spcPts val="0"/>
              </a:spcAft>
              <a:buClr>
                <a:schemeClr val="dk1"/>
              </a:buClr>
              <a:buSzPts val="1800"/>
              <a:buChar char="•"/>
              <a:defRPr/>
            </a:lvl3pPr>
            <a:lvl4pPr indent="-342900" lvl="3" marL="1828800" algn="l">
              <a:lnSpc>
                <a:spcPct val="90000"/>
              </a:lnSpc>
              <a:spcBef>
                <a:spcPts val="280"/>
              </a:spcBef>
              <a:spcAft>
                <a:spcPts val="0"/>
              </a:spcAft>
              <a:buClr>
                <a:schemeClr val="dk1"/>
              </a:buClr>
              <a:buSzPts val="1800"/>
              <a:buChar char="•"/>
              <a:defRPr/>
            </a:lvl4pPr>
            <a:lvl5pPr indent="-342900" lvl="4" marL="2286000" algn="l">
              <a:lnSpc>
                <a:spcPct val="90000"/>
              </a:lnSpc>
              <a:spcBef>
                <a:spcPts val="280"/>
              </a:spcBef>
              <a:spcAft>
                <a:spcPts val="0"/>
              </a:spcAft>
              <a:buClr>
                <a:schemeClr val="dk1"/>
              </a:buClr>
              <a:buSzPts val="1800"/>
              <a:buChar char="•"/>
              <a:defRPr/>
            </a:lvl5pPr>
            <a:lvl6pPr indent="-342900" lvl="5" marL="2743200" algn="l">
              <a:lnSpc>
                <a:spcPct val="90000"/>
              </a:lnSpc>
              <a:spcBef>
                <a:spcPts val="280"/>
              </a:spcBef>
              <a:spcAft>
                <a:spcPts val="0"/>
              </a:spcAft>
              <a:buClr>
                <a:schemeClr val="dk1"/>
              </a:buClr>
              <a:buSzPts val="1800"/>
              <a:buChar char="•"/>
              <a:defRPr/>
            </a:lvl6pPr>
            <a:lvl7pPr indent="-342900" lvl="6" marL="3200400" algn="l">
              <a:lnSpc>
                <a:spcPct val="90000"/>
              </a:lnSpc>
              <a:spcBef>
                <a:spcPts val="280"/>
              </a:spcBef>
              <a:spcAft>
                <a:spcPts val="0"/>
              </a:spcAft>
              <a:buClr>
                <a:schemeClr val="dk1"/>
              </a:buClr>
              <a:buSzPts val="1800"/>
              <a:buChar char="•"/>
              <a:defRPr/>
            </a:lvl7pPr>
            <a:lvl8pPr indent="-342900" lvl="7" marL="3657600" algn="l">
              <a:lnSpc>
                <a:spcPct val="90000"/>
              </a:lnSpc>
              <a:spcBef>
                <a:spcPts val="280"/>
              </a:spcBef>
              <a:spcAft>
                <a:spcPts val="0"/>
              </a:spcAft>
              <a:buClr>
                <a:schemeClr val="dk1"/>
              </a:buClr>
              <a:buSzPts val="1800"/>
              <a:buChar char="•"/>
              <a:defRPr/>
            </a:lvl8pPr>
            <a:lvl9pPr indent="-342900" lvl="8" marL="4114800" algn="l">
              <a:lnSpc>
                <a:spcPct val="90000"/>
              </a:lnSpc>
              <a:spcBef>
                <a:spcPts val="280"/>
              </a:spcBef>
              <a:spcAft>
                <a:spcPts val="0"/>
              </a:spcAft>
              <a:buClr>
                <a:schemeClr val="dk1"/>
              </a:buClr>
              <a:buSzPts val="1800"/>
              <a:buChar char="•"/>
              <a:defRPr/>
            </a:lvl9pPr>
          </a:lstStyle>
          <a:p/>
        </p:txBody>
      </p:sp>
      <p:sp>
        <p:nvSpPr>
          <p:cNvPr id="47" name="Google Shape;47;p8"/>
          <p:cNvSpPr txBox="1"/>
          <p:nvPr>
            <p:ph idx="3" type="body"/>
          </p:nvPr>
        </p:nvSpPr>
        <p:spPr>
          <a:xfrm>
            <a:off x="4823885" y="1032272"/>
            <a:ext cx="3887391" cy="617934"/>
          </a:xfrm>
          <a:prstGeom prst="rect">
            <a:avLst/>
          </a:prstGeom>
          <a:noFill/>
          <a:ln>
            <a:noFill/>
          </a:ln>
        </p:spPr>
        <p:txBody>
          <a:bodyPr anchorCtr="0" anchor="b" bIns="45700" lIns="91425" spcFirstLastPara="1" rIns="91425" wrap="square" tIns="45700">
            <a:noAutofit/>
          </a:bodyPr>
          <a:lstStyle>
            <a:lvl1pPr indent="-228600" lvl="0" marL="457200" algn="just">
              <a:lnSpc>
                <a:spcPct val="110000"/>
              </a:lnSpc>
              <a:spcBef>
                <a:spcPts val="900"/>
              </a:spcBef>
              <a:spcAft>
                <a:spcPts val="0"/>
              </a:spcAft>
              <a:buSzPts val="609"/>
              <a:buNone/>
              <a:defRPr b="1" sz="1014"/>
            </a:lvl1pPr>
            <a:lvl2pPr indent="-228600" lvl="1" marL="914400" algn="just">
              <a:lnSpc>
                <a:spcPct val="120000"/>
              </a:lnSpc>
              <a:spcBef>
                <a:spcPts val="0"/>
              </a:spcBef>
              <a:spcAft>
                <a:spcPts val="0"/>
              </a:spcAft>
              <a:buSzPts val="1125"/>
              <a:buNone/>
              <a:defRPr b="1" sz="1125"/>
            </a:lvl2pPr>
            <a:lvl3pPr indent="-228600" lvl="2" marL="1371600" algn="l">
              <a:lnSpc>
                <a:spcPct val="90000"/>
              </a:lnSpc>
              <a:spcBef>
                <a:spcPts val="900"/>
              </a:spcBef>
              <a:spcAft>
                <a:spcPts val="0"/>
              </a:spcAft>
              <a:buClr>
                <a:schemeClr val="dk1"/>
              </a:buClr>
              <a:buSzPts val="1015"/>
              <a:buNone/>
              <a:defRPr b="1" sz="1014"/>
            </a:lvl3pPr>
            <a:lvl4pPr indent="-228600" lvl="3" marL="1828800" algn="l">
              <a:lnSpc>
                <a:spcPct val="90000"/>
              </a:lnSpc>
              <a:spcBef>
                <a:spcPts val="280"/>
              </a:spcBef>
              <a:spcAft>
                <a:spcPts val="0"/>
              </a:spcAft>
              <a:buClr>
                <a:schemeClr val="dk1"/>
              </a:buClr>
              <a:buSzPts val="900"/>
              <a:buNone/>
              <a:defRPr b="1" sz="900"/>
            </a:lvl4pPr>
            <a:lvl5pPr indent="-228600" lvl="4" marL="2286000" algn="l">
              <a:lnSpc>
                <a:spcPct val="90000"/>
              </a:lnSpc>
              <a:spcBef>
                <a:spcPts val="280"/>
              </a:spcBef>
              <a:spcAft>
                <a:spcPts val="0"/>
              </a:spcAft>
              <a:buClr>
                <a:schemeClr val="dk1"/>
              </a:buClr>
              <a:buSzPts val="900"/>
              <a:buNone/>
              <a:defRPr b="1" sz="900"/>
            </a:lvl5pPr>
            <a:lvl6pPr indent="-228600" lvl="5" marL="2743200" algn="l">
              <a:lnSpc>
                <a:spcPct val="90000"/>
              </a:lnSpc>
              <a:spcBef>
                <a:spcPts val="280"/>
              </a:spcBef>
              <a:spcAft>
                <a:spcPts val="0"/>
              </a:spcAft>
              <a:buClr>
                <a:schemeClr val="dk1"/>
              </a:buClr>
              <a:buSzPts val="900"/>
              <a:buNone/>
              <a:defRPr b="1" sz="900"/>
            </a:lvl6pPr>
            <a:lvl7pPr indent="-228600" lvl="6" marL="3200400" algn="l">
              <a:lnSpc>
                <a:spcPct val="90000"/>
              </a:lnSpc>
              <a:spcBef>
                <a:spcPts val="280"/>
              </a:spcBef>
              <a:spcAft>
                <a:spcPts val="0"/>
              </a:spcAft>
              <a:buClr>
                <a:schemeClr val="dk1"/>
              </a:buClr>
              <a:buSzPts val="900"/>
              <a:buNone/>
              <a:defRPr b="1" sz="900"/>
            </a:lvl7pPr>
            <a:lvl8pPr indent="-228600" lvl="7" marL="3657600" algn="l">
              <a:lnSpc>
                <a:spcPct val="90000"/>
              </a:lnSpc>
              <a:spcBef>
                <a:spcPts val="280"/>
              </a:spcBef>
              <a:spcAft>
                <a:spcPts val="0"/>
              </a:spcAft>
              <a:buClr>
                <a:schemeClr val="dk1"/>
              </a:buClr>
              <a:buSzPts val="900"/>
              <a:buNone/>
              <a:defRPr b="1" sz="900"/>
            </a:lvl8pPr>
            <a:lvl9pPr indent="-228600" lvl="8" marL="4114800" algn="l">
              <a:lnSpc>
                <a:spcPct val="90000"/>
              </a:lnSpc>
              <a:spcBef>
                <a:spcPts val="280"/>
              </a:spcBef>
              <a:spcAft>
                <a:spcPts val="0"/>
              </a:spcAft>
              <a:buClr>
                <a:schemeClr val="dk1"/>
              </a:buClr>
              <a:buSzPts val="900"/>
              <a:buNone/>
              <a:defRPr b="1" sz="900"/>
            </a:lvl9pPr>
          </a:lstStyle>
          <a:p/>
        </p:txBody>
      </p:sp>
      <p:sp>
        <p:nvSpPr>
          <p:cNvPr id="48" name="Google Shape;48;p8"/>
          <p:cNvSpPr txBox="1"/>
          <p:nvPr>
            <p:ph idx="4" type="body"/>
          </p:nvPr>
        </p:nvSpPr>
        <p:spPr>
          <a:xfrm>
            <a:off x="4823885" y="1650206"/>
            <a:ext cx="3887391" cy="2763441"/>
          </a:xfrm>
          <a:prstGeom prst="rect">
            <a:avLst/>
          </a:prstGeom>
          <a:noFill/>
          <a:ln>
            <a:noFill/>
          </a:ln>
        </p:spPr>
        <p:txBody>
          <a:bodyPr anchorCtr="0" anchor="t" bIns="45700" lIns="91425" spcFirstLastPara="1" rIns="91425" wrap="square" tIns="45700">
            <a:noAutofit/>
          </a:bodyPr>
          <a:lstStyle>
            <a:lvl1pPr indent="-297180" lvl="0" marL="457200" algn="just">
              <a:lnSpc>
                <a:spcPct val="110000"/>
              </a:lnSpc>
              <a:spcBef>
                <a:spcPts val="900"/>
              </a:spcBef>
              <a:spcAft>
                <a:spcPts val="0"/>
              </a:spcAft>
              <a:buSzPts val="1080"/>
              <a:buChar char="⮚"/>
              <a:defRPr/>
            </a:lvl1pPr>
            <a:lvl2pPr indent="-342900" lvl="1" marL="914400" algn="just">
              <a:lnSpc>
                <a:spcPct val="120000"/>
              </a:lnSpc>
              <a:spcBef>
                <a:spcPts val="0"/>
              </a:spcBef>
              <a:spcAft>
                <a:spcPts val="0"/>
              </a:spcAft>
              <a:buSzPts val="1800"/>
              <a:buChar char=" "/>
              <a:defRPr/>
            </a:lvl2pPr>
            <a:lvl3pPr indent="-342900" lvl="2" marL="1371600" algn="l">
              <a:lnSpc>
                <a:spcPct val="90000"/>
              </a:lnSpc>
              <a:spcBef>
                <a:spcPts val="900"/>
              </a:spcBef>
              <a:spcAft>
                <a:spcPts val="0"/>
              </a:spcAft>
              <a:buClr>
                <a:schemeClr val="dk1"/>
              </a:buClr>
              <a:buSzPts val="1800"/>
              <a:buChar char="•"/>
              <a:defRPr/>
            </a:lvl3pPr>
            <a:lvl4pPr indent="-342900" lvl="3" marL="1828800" algn="l">
              <a:lnSpc>
                <a:spcPct val="90000"/>
              </a:lnSpc>
              <a:spcBef>
                <a:spcPts val="280"/>
              </a:spcBef>
              <a:spcAft>
                <a:spcPts val="0"/>
              </a:spcAft>
              <a:buClr>
                <a:schemeClr val="dk1"/>
              </a:buClr>
              <a:buSzPts val="1800"/>
              <a:buChar char="•"/>
              <a:defRPr/>
            </a:lvl4pPr>
            <a:lvl5pPr indent="-342900" lvl="4" marL="2286000" algn="l">
              <a:lnSpc>
                <a:spcPct val="90000"/>
              </a:lnSpc>
              <a:spcBef>
                <a:spcPts val="280"/>
              </a:spcBef>
              <a:spcAft>
                <a:spcPts val="0"/>
              </a:spcAft>
              <a:buClr>
                <a:schemeClr val="dk1"/>
              </a:buClr>
              <a:buSzPts val="1800"/>
              <a:buChar char="•"/>
              <a:defRPr/>
            </a:lvl5pPr>
            <a:lvl6pPr indent="-342900" lvl="5" marL="2743200" algn="l">
              <a:lnSpc>
                <a:spcPct val="90000"/>
              </a:lnSpc>
              <a:spcBef>
                <a:spcPts val="280"/>
              </a:spcBef>
              <a:spcAft>
                <a:spcPts val="0"/>
              </a:spcAft>
              <a:buClr>
                <a:schemeClr val="dk1"/>
              </a:buClr>
              <a:buSzPts val="1800"/>
              <a:buChar char="•"/>
              <a:defRPr/>
            </a:lvl6pPr>
            <a:lvl7pPr indent="-342900" lvl="6" marL="3200400" algn="l">
              <a:lnSpc>
                <a:spcPct val="90000"/>
              </a:lnSpc>
              <a:spcBef>
                <a:spcPts val="280"/>
              </a:spcBef>
              <a:spcAft>
                <a:spcPts val="0"/>
              </a:spcAft>
              <a:buClr>
                <a:schemeClr val="dk1"/>
              </a:buClr>
              <a:buSzPts val="1800"/>
              <a:buChar char="•"/>
              <a:defRPr/>
            </a:lvl7pPr>
            <a:lvl8pPr indent="-342900" lvl="7" marL="3657600" algn="l">
              <a:lnSpc>
                <a:spcPct val="90000"/>
              </a:lnSpc>
              <a:spcBef>
                <a:spcPts val="280"/>
              </a:spcBef>
              <a:spcAft>
                <a:spcPts val="0"/>
              </a:spcAft>
              <a:buClr>
                <a:schemeClr val="dk1"/>
              </a:buClr>
              <a:buSzPts val="1800"/>
              <a:buChar char="•"/>
              <a:defRPr/>
            </a:lvl8pPr>
            <a:lvl9pPr indent="-342900" lvl="8" marL="4114800" algn="l">
              <a:lnSpc>
                <a:spcPct val="90000"/>
              </a:lnSpc>
              <a:spcBef>
                <a:spcPts val="280"/>
              </a:spcBef>
              <a:spcAft>
                <a:spcPts val="0"/>
              </a:spcAft>
              <a:buClr>
                <a:schemeClr val="dk1"/>
              </a:buClr>
              <a:buSzPts val="1800"/>
              <a:buChar char="•"/>
              <a:defRPr/>
            </a:lvl9pPr>
          </a:lstStyle>
          <a:p/>
        </p:txBody>
      </p:sp>
      <p:sp>
        <p:nvSpPr>
          <p:cNvPr id="49" name="Google Shape;49;p8"/>
          <p:cNvSpPr txBox="1"/>
          <p:nvPr>
            <p:ph idx="10" type="dt"/>
          </p:nvPr>
        </p:nvSpPr>
        <p:spPr>
          <a:xfrm>
            <a:off x="628650" y="4814891"/>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8"/>
          <p:cNvSpPr txBox="1"/>
          <p:nvPr>
            <p:ph idx="11" type="ftr"/>
          </p:nvPr>
        </p:nvSpPr>
        <p:spPr>
          <a:xfrm>
            <a:off x="3028950" y="4814891"/>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8"/>
          <p:cNvSpPr txBox="1"/>
          <p:nvPr>
            <p:ph idx="12" type="sldNum"/>
          </p:nvPr>
        </p:nvSpPr>
        <p:spPr>
          <a:xfrm>
            <a:off x="6457950" y="4814891"/>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仅标题" type="titleOnly">
  <p:cSld name="TITLE_ONLY">
    <p:spTree>
      <p:nvGrpSpPr>
        <p:cNvPr id="52" name="Shape 52"/>
        <p:cNvGrpSpPr/>
        <p:nvPr/>
      </p:nvGrpSpPr>
      <p:grpSpPr>
        <a:xfrm>
          <a:off x="0" y="0"/>
          <a:ext cx="0" cy="0"/>
          <a:chOff x="0" y="0"/>
          <a:chExt cx="0" cy="0"/>
        </a:xfrm>
      </p:grpSpPr>
      <p:sp>
        <p:nvSpPr>
          <p:cNvPr id="53" name="Google Shape;53;p9"/>
          <p:cNvSpPr txBox="1"/>
          <p:nvPr>
            <p:ph type="title"/>
          </p:nvPr>
        </p:nvSpPr>
        <p:spPr>
          <a:xfrm>
            <a:off x="499044" y="0"/>
            <a:ext cx="7783477" cy="53837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4" name="Google Shape;54;p9"/>
          <p:cNvSpPr txBox="1"/>
          <p:nvPr>
            <p:ph idx="10" type="dt"/>
          </p:nvPr>
        </p:nvSpPr>
        <p:spPr>
          <a:xfrm>
            <a:off x="628650" y="4814891"/>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9"/>
          <p:cNvSpPr txBox="1"/>
          <p:nvPr>
            <p:ph idx="11" type="ftr"/>
          </p:nvPr>
        </p:nvSpPr>
        <p:spPr>
          <a:xfrm>
            <a:off x="3028950" y="4814891"/>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9"/>
          <p:cNvSpPr txBox="1"/>
          <p:nvPr>
            <p:ph idx="12" type="sldNum"/>
          </p:nvPr>
        </p:nvSpPr>
        <p:spPr>
          <a:xfrm>
            <a:off x="6457950" y="4814891"/>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空白" showMasterSp="0" type="blank">
  <p:cSld name="BLANK">
    <p:spTree>
      <p:nvGrpSpPr>
        <p:cNvPr id="57" name="Shape 57"/>
        <p:cNvGrpSpPr/>
        <p:nvPr/>
      </p:nvGrpSpPr>
      <p:grpSpPr>
        <a:xfrm>
          <a:off x="0" y="0"/>
          <a:ext cx="0" cy="0"/>
          <a:chOff x="0" y="0"/>
          <a:chExt cx="0" cy="0"/>
        </a:xfrm>
      </p:grpSpPr>
      <p:sp>
        <p:nvSpPr>
          <p:cNvPr id="58" name="Google Shape;58;p10"/>
          <p:cNvSpPr txBox="1"/>
          <p:nvPr>
            <p:ph idx="10" type="dt"/>
          </p:nvPr>
        </p:nvSpPr>
        <p:spPr>
          <a:xfrm>
            <a:off x="628650" y="4814891"/>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0"/>
          <p:cNvSpPr txBox="1"/>
          <p:nvPr>
            <p:ph idx="11" type="ftr"/>
          </p:nvPr>
        </p:nvSpPr>
        <p:spPr>
          <a:xfrm>
            <a:off x="3028950" y="4814891"/>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0"/>
          <p:cNvSpPr txBox="1"/>
          <p:nvPr>
            <p:ph idx="12" type="sldNum"/>
          </p:nvPr>
        </p:nvSpPr>
        <p:spPr>
          <a:xfrm>
            <a:off x="6457950" y="4814891"/>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CN"/>
              <a:t>‹#›</a:t>
            </a:fld>
            <a:endParaRPr/>
          </a:p>
        </p:txBody>
      </p:sp>
      <p:sp>
        <p:nvSpPr>
          <p:cNvPr id="61" name="Google Shape;61;p10"/>
          <p:cNvSpPr txBox="1"/>
          <p:nvPr/>
        </p:nvSpPr>
        <p:spPr>
          <a:xfrm>
            <a:off x="1157536" y="370296"/>
            <a:ext cx="1796090" cy="250323"/>
          </a:xfrm>
          <a:prstGeom prst="rect">
            <a:avLst/>
          </a:prstGeom>
          <a:noFill/>
          <a:ln>
            <a:noFill/>
          </a:ln>
        </p:spPr>
        <p:txBody>
          <a:bodyPr anchorCtr="0" anchor="t" bIns="32500" lIns="65000" spcFirstLastPara="1" rIns="65000" wrap="square" tIns="32500">
            <a:noAutofit/>
          </a:bodyPr>
          <a:lstStyle/>
          <a:p>
            <a:pPr indent="0" lvl="0" marL="0" marR="0" rtl="0" algn="l">
              <a:spcBef>
                <a:spcPts val="0"/>
              </a:spcBef>
              <a:spcAft>
                <a:spcPts val="0"/>
              </a:spcAft>
              <a:buNone/>
            </a:pPr>
            <a:r>
              <a:rPr lang="zh-CN" sz="1200">
                <a:solidFill>
                  <a:schemeClr val="accent1"/>
                </a:solidFill>
                <a:latin typeface="Microsoft Yahei"/>
                <a:ea typeface="Microsoft Yahei"/>
                <a:cs typeface="Microsoft Yahei"/>
                <a:sym typeface="Microsoft Yahei"/>
              </a:rPr>
              <a:t>点击添加相关标题文字</a:t>
            </a:r>
            <a:endParaRPr/>
          </a:p>
        </p:txBody>
      </p:sp>
      <p:pic>
        <p:nvPicPr>
          <p:cNvPr descr="C:\Users\Administrator\Desktop\微立体创业计划\005.png" id="62" name="Google Shape;62;p10"/>
          <p:cNvPicPr preferRelativeResize="0"/>
          <p:nvPr/>
        </p:nvPicPr>
        <p:blipFill rotWithShape="1">
          <a:blip r:embed="rId2">
            <a:alphaModFix/>
          </a:blip>
          <a:srcRect b="0" l="0" r="0" t="0"/>
          <a:stretch/>
        </p:blipFill>
        <p:spPr>
          <a:xfrm>
            <a:off x="395536" y="210344"/>
            <a:ext cx="609601" cy="609601"/>
          </a:xfrm>
          <a:prstGeom prst="rect">
            <a:avLst/>
          </a:prstGeom>
          <a:noFill/>
          <a:ln>
            <a:noFill/>
          </a:ln>
          <a:effectLst>
            <a:outerShdw blurRad="127000" sx="104000" rotWithShape="0" algn="tl" dir="3000000" dist="63500" sy="104000">
              <a:srgbClr val="000000">
                <a:alpha val="33725"/>
              </a:srgbClr>
            </a:outerShdw>
          </a:effectLst>
        </p:spPr>
      </p:pic>
      <p:pic>
        <p:nvPicPr>
          <p:cNvPr descr="C:\Users\Administrator\Desktop\微立体创业计划\004.png" id="63" name="Google Shape;63;p10"/>
          <p:cNvPicPr preferRelativeResize="0"/>
          <p:nvPr/>
        </p:nvPicPr>
        <p:blipFill rotWithShape="1">
          <a:blip r:embed="rId3">
            <a:alphaModFix/>
          </a:blip>
          <a:srcRect b="0" l="0" r="0" t="0"/>
          <a:stretch/>
        </p:blipFill>
        <p:spPr>
          <a:xfrm>
            <a:off x="547935" y="219716"/>
            <a:ext cx="609601" cy="609601"/>
          </a:xfrm>
          <a:prstGeom prst="rect">
            <a:avLst/>
          </a:prstGeom>
          <a:noFill/>
          <a:ln>
            <a:noFill/>
          </a:ln>
          <a:effectLst>
            <a:outerShdw blurRad="127000" sx="104000" rotWithShape="0" algn="tl" dir="3000000" dist="63500" sy="104000">
              <a:srgbClr val="000000">
                <a:alpha val="33725"/>
              </a:srgbClr>
            </a:outerShdw>
          </a:effectLst>
        </p:spPr>
      </p:pic>
      <p:sp>
        <p:nvSpPr>
          <p:cNvPr id="64" name="Google Shape;64;p10"/>
          <p:cNvSpPr/>
          <p:nvPr/>
        </p:nvSpPr>
        <p:spPr>
          <a:xfrm>
            <a:off x="1115616" y="612722"/>
            <a:ext cx="2587892" cy="230836"/>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0" lang="zh-CN" sz="1050">
                <a:solidFill>
                  <a:srgbClr val="636468"/>
                </a:solidFill>
                <a:latin typeface="Microsoft Yahei"/>
                <a:ea typeface="Microsoft Yahei"/>
                <a:cs typeface="Microsoft Yahei"/>
                <a:sym typeface="Microsoft Yahei"/>
              </a:rPr>
              <a:t>Click here to add the title text content</a:t>
            </a:r>
            <a:endParaRPr b="0" sz="1050">
              <a:solidFill>
                <a:srgbClr val="636468"/>
              </a:solidFill>
              <a:latin typeface="Microsoft Yahei"/>
              <a:ea typeface="Microsoft Yahei"/>
              <a:cs typeface="Microsoft Yahei"/>
              <a:sym typeface="Microsoft Yahe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62"/>
                                        </p:tgtEl>
                                        <p:attrNameLst>
                                          <p:attrName>style.visibility</p:attrName>
                                        </p:attrNameLst>
                                      </p:cBhvr>
                                      <p:to>
                                        <p:strVal val="visible"/>
                                      </p:to>
                                    </p:set>
                                    <p:anim calcmode="lin" valueType="num">
                                      <p:cBhvr additive="base">
                                        <p:cTn dur="1200"/>
                                        <p:tgtEl>
                                          <p:spTgt spid="62"/>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1">
                                  <p:stCondLst>
                                    <p:cond delay="0"/>
                                  </p:stCondLst>
                                  <p:childTnLst>
                                    <p:set>
                                      <p:cBhvr>
                                        <p:cTn dur="1" fill="hold">
                                          <p:stCondLst>
                                            <p:cond delay="0"/>
                                          </p:stCondLst>
                                        </p:cTn>
                                        <p:tgtEl>
                                          <p:spTgt spid="63"/>
                                        </p:tgtEl>
                                        <p:attrNameLst>
                                          <p:attrName>style.visibility</p:attrName>
                                        </p:attrNameLst>
                                      </p:cBhvr>
                                      <p:to>
                                        <p:strVal val="visible"/>
                                      </p:to>
                                    </p:set>
                                    <p:anim calcmode="lin" valueType="num">
                                      <p:cBhvr additive="base">
                                        <p:cTn dur="1200"/>
                                        <p:tgtEl>
                                          <p:spTgt spid="63"/>
                                        </p:tgtEl>
                                        <p:attrNameLst>
                                          <p:attrName>ppt_y</p:attrName>
                                        </p:attrNameLst>
                                      </p:cBhvr>
                                      <p:tavLst>
                                        <p:tav fmla="" tm="0">
                                          <p:val>
                                            <p:strVal val="#ppt_y-1"/>
                                          </p:val>
                                        </p:tav>
                                        <p:tav fmla="" tm="100000">
                                          <p:val>
                                            <p:strVal val="#ppt_y"/>
                                          </p:val>
                                        </p:tav>
                                      </p:tavLst>
                                    </p:anim>
                                  </p:childTnLst>
                                </p:cTn>
                              </p:par>
                            </p:childTnLst>
                          </p:cTn>
                        </p:par>
                        <p:par>
                          <p:cTn fill="hold">
                            <p:stCondLst>
                              <p:cond delay="1200"/>
                            </p:stCondLst>
                            <p:childTnLst>
                              <p:par>
                                <p:cTn fill="hold" nodeType="afterEffect" presetClass="entr" presetID="10" presetSubtype="0">
                                  <p:stCondLst>
                                    <p:cond delay="0"/>
                                  </p:stCondLst>
                                  <p:childTnLst>
                                    <p:set>
                                      <p:cBhvr>
                                        <p:cTn dur="1" fill="hold">
                                          <p:stCondLst>
                                            <p:cond delay="0"/>
                                          </p:stCondLst>
                                        </p:cTn>
                                        <p:tgtEl>
                                          <p:spTgt spid="64"/>
                                        </p:tgtEl>
                                        <p:attrNameLst>
                                          <p:attrName>style.visibility</p:attrName>
                                        </p:attrNameLst>
                                      </p:cBhvr>
                                      <p:to>
                                        <p:strVal val="visible"/>
                                      </p:to>
                                    </p:set>
                                    <p:animEffect filter="fade" transition="in">
                                      <p:cBhvr>
                                        <p:cTn dur="500"/>
                                        <p:tgtEl>
                                          <p:spTgt spid="6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2.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idx="10" type="dt"/>
          </p:nvPr>
        </p:nvSpPr>
        <p:spPr>
          <a:xfrm>
            <a:off x="628650" y="4814891"/>
            <a:ext cx="2057400" cy="27384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939494"/>
                </a:solidFill>
                <a:latin typeface="Calibri"/>
                <a:ea typeface="Calibri"/>
                <a:cs typeface="Calibri"/>
                <a:sym typeface="Calibri"/>
              </a:defRPr>
            </a:lvl1pPr>
            <a:lvl2pPr lvl="1"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9pPr>
          </a:lstStyle>
          <a:p/>
        </p:txBody>
      </p:sp>
      <p:sp>
        <p:nvSpPr>
          <p:cNvPr id="11" name="Google Shape;11;p1"/>
          <p:cNvSpPr txBox="1"/>
          <p:nvPr>
            <p:ph idx="11" type="ftr"/>
          </p:nvPr>
        </p:nvSpPr>
        <p:spPr>
          <a:xfrm>
            <a:off x="3028950" y="4814891"/>
            <a:ext cx="3086100" cy="273844"/>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900" u="none" cap="none" strike="noStrike">
                <a:solidFill>
                  <a:srgbClr val="939494"/>
                </a:solidFill>
                <a:latin typeface="Calibri"/>
                <a:ea typeface="Calibri"/>
                <a:cs typeface="Calibri"/>
                <a:sym typeface="Calibri"/>
              </a:defRPr>
            </a:lvl1pPr>
            <a:lvl2pPr lvl="1"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9pPr>
          </a:lstStyle>
          <a:p/>
        </p:txBody>
      </p:sp>
      <p:sp>
        <p:nvSpPr>
          <p:cNvPr id="12" name="Google Shape;12;p1"/>
          <p:cNvSpPr txBox="1"/>
          <p:nvPr>
            <p:ph idx="12" type="sldNum"/>
          </p:nvPr>
        </p:nvSpPr>
        <p:spPr>
          <a:xfrm>
            <a:off x="6457950" y="4814891"/>
            <a:ext cx="2057400"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939494"/>
                </a:solidFill>
                <a:latin typeface="Calibri"/>
                <a:ea typeface="Calibri"/>
                <a:cs typeface="Calibri"/>
                <a:sym typeface="Calibri"/>
              </a:defRPr>
            </a:lvl1pPr>
            <a:lvl2pPr indent="0" lvl="1" marL="0" marR="0" rtl="0" algn="r">
              <a:spcBef>
                <a:spcPts val="0"/>
              </a:spcBef>
              <a:buNone/>
              <a:defRPr b="0" i="0" sz="900" u="none" cap="none" strike="noStrike">
                <a:solidFill>
                  <a:srgbClr val="939494"/>
                </a:solidFill>
                <a:latin typeface="Calibri"/>
                <a:ea typeface="Calibri"/>
                <a:cs typeface="Calibri"/>
                <a:sym typeface="Calibri"/>
              </a:defRPr>
            </a:lvl2pPr>
            <a:lvl3pPr indent="0" lvl="2" marL="0" marR="0" rtl="0" algn="r">
              <a:spcBef>
                <a:spcPts val="0"/>
              </a:spcBef>
              <a:buNone/>
              <a:defRPr b="0" i="0" sz="900" u="none" cap="none" strike="noStrike">
                <a:solidFill>
                  <a:srgbClr val="939494"/>
                </a:solidFill>
                <a:latin typeface="Calibri"/>
                <a:ea typeface="Calibri"/>
                <a:cs typeface="Calibri"/>
                <a:sym typeface="Calibri"/>
              </a:defRPr>
            </a:lvl3pPr>
            <a:lvl4pPr indent="0" lvl="3" marL="0" marR="0" rtl="0" algn="r">
              <a:spcBef>
                <a:spcPts val="0"/>
              </a:spcBef>
              <a:buNone/>
              <a:defRPr b="0" i="0" sz="900" u="none" cap="none" strike="noStrike">
                <a:solidFill>
                  <a:srgbClr val="939494"/>
                </a:solidFill>
                <a:latin typeface="Calibri"/>
                <a:ea typeface="Calibri"/>
                <a:cs typeface="Calibri"/>
                <a:sym typeface="Calibri"/>
              </a:defRPr>
            </a:lvl4pPr>
            <a:lvl5pPr indent="0" lvl="4" marL="0" marR="0" rtl="0" algn="r">
              <a:spcBef>
                <a:spcPts val="0"/>
              </a:spcBef>
              <a:buNone/>
              <a:defRPr b="0" i="0" sz="900" u="none" cap="none" strike="noStrike">
                <a:solidFill>
                  <a:srgbClr val="939494"/>
                </a:solidFill>
                <a:latin typeface="Calibri"/>
                <a:ea typeface="Calibri"/>
                <a:cs typeface="Calibri"/>
                <a:sym typeface="Calibri"/>
              </a:defRPr>
            </a:lvl5pPr>
            <a:lvl6pPr indent="0" lvl="5" marL="0" marR="0" rtl="0" algn="r">
              <a:spcBef>
                <a:spcPts val="0"/>
              </a:spcBef>
              <a:buNone/>
              <a:defRPr b="0" i="0" sz="900" u="none" cap="none" strike="noStrike">
                <a:solidFill>
                  <a:srgbClr val="939494"/>
                </a:solidFill>
                <a:latin typeface="Calibri"/>
                <a:ea typeface="Calibri"/>
                <a:cs typeface="Calibri"/>
                <a:sym typeface="Calibri"/>
              </a:defRPr>
            </a:lvl6pPr>
            <a:lvl7pPr indent="0" lvl="6" marL="0" marR="0" rtl="0" algn="r">
              <a:spcBef>
                <a:spcPts val="0"/>
              </a:spcBef>
              <a:buNone/>
              <a:defRPr b="0" i="0" sz="900" u="none" cap="none" strike="noStrike">
                <a:solidFill>
                  <a:srgbClr val="939494"/>
                </a:solidFill>
                <a:latin typeface="Calibri"/>
                <a:ea typeface="Calibri"/>
                <a:cs typeface="Calibri"/>
                <a:sym typeface="Calibri"/>
              </a:defRPr>
            </a:lvl7pPr>
            <a:lvl8pPr indent="0" lvl="7" marL="0" marR="0" rtl="0" algn="r">
              <a:spcBef>
                <a:spcPts val="0"/>
              </a:spcBef>
              <a:buNone/>
              <a:defRPr b="0" i="0" sz="900" u="none" cap="none" strike="noStrike">
                <a:solidFill>
                  <a:srgbClr val="939494"/>
                </a:solidFill>
                <a:latin typeface="Calibri"/>
                <a:ea typeface="Calibri"/>
                <a:cs typeface="Calibri"/>
                <a:sym typeface="Calibri"/>
              </a:defRPr>
            </a:lvl8pPr>
            <a:lvl9pPr indent="0" lvl="8" marL="0" marR="0" rtl="0" algn="r">
              <a:spcBef>
                <a:spcPts val="0"/>
              </a:spcBef>
              <a:buNone/>
              <a:defRPr b="0" i="0" sz="900" u="none" cap="none" strike="noStrike">
                <a:solidFill>
                  <a:srgbClr val="939494"/>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zh-CN"/>
              <a:t>‹#›</a:t>
            </a:fld>
            <a:endParaRPr/>
          </a:p>
        </p:txBody>
      </p:sp>
      <p:sp>
        <p:nvSpPr>
          <p:cNvPr id="13" name="Google Shape;13;p1"/>
          <p:cNvSpPr txBox="1"/>
          <p:nvPr>
            <p:ph idx="1" type="body"/>
          </p:nvPr>
        </p:nvSpPr>
        <p:spPr>
          <a:xfrm>
            <a:off x="466726" y="771525"/>
            <a:ext cx="8139644" cy="3988600"/>
          </a:xfrm>
          <a:prstGeom prst="rect">
            <a:avLst/>
          </a:prstGeom>
          <a:noFill/>
          <a:ln>
            <a:noFill/>
          </a:ln>
        </p:spPr>
        <p:txBody>
          <a:bodyPr anchorCtr="0" anchor="t" bIns="45700" lIns="91425" spcFirstLastPara="1" rIns="91425" wrap="square" tIns="45700">
            <a:noAutofit/>
          </a:bodyPr>
          <a:lstStyle>
            <a:lvl1pPr indent="-308610" lvl="0" marL="457200" marR="0" rtl="0" algn="just">
              <a:lnSpc>
                <a:spcPct val="110000"/>
              </a:lnSpc>
              <a:spcBef>
                <a:spcPts val="900"/>
              </a:spcBef>
              <a:spcAft>
                <a:spcPts val="0"/>
              </a:spcAft>
              <a:buClr>
                <a:schemeClr val="accent1"/>
              </a:buClr>
              <a:buSzPts val="1260"/>
              <a:buFont typeface="Noto Sans Symbols"/>
              <a:buChar char="⮚"/>
              <a:defRPr b="0" i="0" sz="2100" u="none" cap="none" strike="noStrike">
                <a:solidFill>
                  <a:schemeClr val="accent1"/>
                </a:solidFill>
                <a:latin typeface="Limelight"/>
                <a:ea typeface="Limelight"/>
                <a:cs typeface="Limelight"/>
                <a:sym typeface="Limelight"/>
              </a:defRPr>
            </a:lvl1pPr>
            <a:lvl2pPr indent="-314325" lvl="1" marL="914400" marR="0" rtl="0" algn="just">
              <a:lnSpc>
                <a:spcPct val="120000"/>
              </a:lnSpc>
              <a:spcBef>
                <a:spcPts val="0"/>
              </a:spcBef>
              <a:spcAft>
                <a:spcPts val="0"/>
              </a:spcAft>
              <a:buClr>
                <a:srgbClr val="83878A"/>
              </a:buClr>
              <a:buSzPts val="1350"/>
              <a:buFont typeface="Arial"/>
              <a:buChar char=" "/>
              <a:defRPr b="0" i="0" sz="1350" u="none" cap="none" strike="noStrike">
                <a:solidFill>
                  <a:schemeClr val="dk1"/>
                </a:solidFill>
                <a:latin typeface="Calibri"/>
                <a:ea typeface="Calibri"/>
                <a:cs typeface="Calibri"/>
                <a:sym typeface="Calibri"/>
              </a:defRPr>
            </a:lvl2pPr>
            <a:lvl3pPr indent="-300037" lvl="2" marL="1371600" marR="0" rtl="0" algn="l">
              <a:lnSpc>
                <a:spcPct val="90000"/>
              </a:lnSpc>
              <a:spcBef>
                <a:spcPts val="900"/>
              </a:spcBef>
              <a:spcAft>
                <a:spcPts val="0"/>
              </a:spcAft>
              <a:buClr>
                <a:schemeClr val="dk1"/>
              </a:buClr>
              <a:buSzPts val="1125"/>
              <a:buFont typeface="Arial"/>
              <a:buChar char="•"/>
              <a:defRPr b="0" i="0" sz="1125" u="none" cap="none" strike="noStrike">
                <a:solidFill>
                  <a:schemeClr val="dk1"/>
                </a:solidFill>
                <a:latin typeface="Calibri"/>
                <a:ea typeface="Calibri"/>
                <a:cs typeface="Calibri"/>
                <a:sym typeface="Calibri"/>
              </a:defRPr>
            </a:lvl3pPr>
            <a:lvl4pPr indent="-293052" lvl="3" marL="1828800" marR="0" rtl="0" algn="l">
              <a:lnSpc>
                <a:spcPct val="90000"/>
              </a:lnSpc>
              <a:spcBef>
                <a:spcPts val="280"/>
              </a:spcBef>
              <a:spcAft>
                <a:spcPts val="0"/>
              </a:spcAft>
              <a:buClr>
                <a:schemeClr val="dk1"/>
              </a:buClr>
              <a:buSzPts val="1015"/>
              <a:buFont typeface="Arial"/>
              <a:buChar char="•"/>
              <a:defRPr b="0" i="0" sz="1014" u="none" cap="none" strike="noStrike">
                <a:solidFill>
                  <a:schemeClr val="dk1"/>
                </a:solidFill>
                <a:latin typeface="Calibri"/>
                <a:ea typeface="Calibri"/>
                <a:cs typeface="Calibri"/>
                <a:sym typeface="Calibri"/>
              </a:defRPr>
            </a:lvl4pPr>
            <a:lvl5pPr indent="-293052" lvl="4" marL="2286000" marR="0" rtl="0" algn="l">
              <a:lnSpc>
                <a:spcPct val="90000"/>
              </a:lnSpc>
              <a:spcBef>
                <a:spcPts val="280"/>
              </a:spcBef>
              <a:spcAft>
                <a:spcPts val="0"/>
              </a:spcAft>
              <a:buClr>
                <a:schemeClr val="dk1"/>
              </a:buClr>
              <a:buSzPts val="1015"/>
              <a:buFont typeface="Arial"/>
              <a:buChar char="•"/>
              <a:defRPr b="0" i="0" sz="1014" u="none" cap="none" strike="noStrike">
                <a:solidFill>
                  <a:schemeClr val="dk1"/>
                </a:solidFill>
                <a:latin typeface="Calibri"/>
                <a:ea typeface="Calibri"/>
                <a:cs typeface="Calibri"/>
                <a:sym typeface="Calibri"/>
              </a:defRPr>
            </a:lvl5pPr>
            <a:lvl6pPr indent="-293052" lvl="5" marL="2743200" marR="0" rtl="0" algn="l">
              <a:lnSpc>
                <a:spcPct val="90000"/>
              </a:lnSpc>
              <a:spcBef>
                <a:spcPts val="280"/>
              </a:spcBef>
              <a:spcAft>
                <a:spcPts val="0"/>
              </a:spcAft>
              <a:buClr>
                <a:schemeClr val="dk1"/>
              </a:buClr>
              <a:buSzPts val="1015"/>
              <a:buFont typeface="Arial"/>
              <a:buChar char="•"/>
              <a:defRPr b="0" i="0" sz="1014" u="none" cap="none" strike="noStrike">
                <a:solidFill>
                  <a:schemeClr val="dk1"/>
                </a:solidFill>
                <a:latin typeface="Calibri"/>
                <a:ea typeface="Calibri"/>
                <a:cs typeface="Calibri"/>
                <a:sym typeface="Calibri"/>
              </a:defRPr>
            </a:lvl6pPr>
            <a:lvl7pPr indent="-293052" lvl="6" marL="3200400" marR="0" rtl="0" algn="l">
              <a:lnSpc>
                <a:spcPct val="90000"/>
              </a:lnSpc>
              <a:spcBef>
                <a:spcPts val="280"/>
              </a:spcBef>
              <a:spcAft>
                <a:spcPts val="0"/>
              </a:spcAft>
              <a:buClr>
                <a:schemeClr val="dk1"/>
              </a:buClr>
              <a:buSzPts val="1015"/>
              <a:buFont typeface="Arial"/>
              <a:buChar char="•"/>
              <a:defRPr b="0" i="0" sz="1014" u="none" cap="none" strike="noStrike">
                <a:solidFill>
                  <a:schemeClr val="dk1"/>
                </a:solidFill>
                <a:latin typeface="Calibri"/>
                <a:ea typeface="Calibri"/>
                <a:cs typeface="Calibri"/>
                <a:sym typeface="Calibri"/>
              </a:defRPr>
            </a:lvl7pPr>
            <a:lvl8pPr indent="-293052" lvl="7" marL="3657600" marR="0" rtl="0" algn="l">
              <a:lnSpc>
                <a:spcPct val="90000"/>
              </a:lnSpc>
              <a:spcBef>
                <a:spcPts val="280"/>
              </a:spcBef>
              <a:spcAft>
                <a:spcPts val="0"/>
              </a:spcAft>
              <a:buClr>
                <a:schemeClr val="dk1"/>
              </a:buClr>
              <a:buSzPts val="1015"/>
              <a:buFont typeface="Arial"/>
              <a:buChar char="•"/>
              <a:defRPr b="0" i="0" sz="1014" u="none" cap="none" strike="noStrike">
                <a:solidFill>
                  <a:schemeClr val="dk1"/>
                </a:solidFill>
                <a:latin typeface="Calibri"/>
                <a:ea typeface="Calibri"/>
                <a:cs typeface="Calibri"/>
                <a:sym typeface="Calibri"/>
              </a:defRPr>
            </a:lvl8pPr>
            <a:lvl9pPr indent="-293052" lvl="8" marL="4114800" marR="0" rtl="0" algn="l">
              <a:lnSpc>
                <a:spcPct val="90000"/>
              </a:lnSpc>
              <a:spcBef>
                <a:spcPts val="280"/>
              </a:spcBef>
              <a:spcAft>
                <a:spcPts val="0"/>
              </a:spcAft>
              <a:buClr>
                <a:schemeClr val="dk1"/>
              </a:buClr>
              <a:buSzPts val="1015"/>
              <a:buFont typeface="Arial"/>
              <a:buChar char="•"/>
              <a:defRPr b="0" i="0" sz="1014" u="none" cap="none" strike="noStrike">
                <a:solidFill>
                  <a:schemeClr val="dk1"/>
                </a:solidFill>
                <a:latin typeface="Calibri"/>
                <a:ea typeface="Calibri"/>
                <a:cs typeface="Calibri"/>
                <a:sym typeface="Calibri"/>
              </a:defRPr>
            </a:lvl9pPr>
          </a:lstStyle>
          <a:p/>
        </p:txBody>
      </p:sp>
      <p:sp>
        <p:nvSpPr>
          <p:cNvPr id="14" name="Google Shape;14;p1"/>
          <p:cNvSpPr txBox="1"/>
          <p:nvPr>
            <p:ph type="title"/>
          </p:nvPr>
        </p:nvSpPr>
        <p:spPr>
          <a:xfrm>
            <a:off x="499044" y="0"/>
            <a:ext cx="7783477" cy="53837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lt1"/>
              </a:buClr>
              <a:buSzPts val="2400"/>
              <a:buFont typeface="Limelight"/>
              <a:buNone/>
              <a:defRPr b="1" i="0" sz="2400" u="none" cap="none" strike="noStrike">
                <a:solidFill>
                  <a:schemeClr val="lt1"/>
                </a:solidFill>
                <a:latin typeface="Limelight"/>
                <a:ea typeface="Limelight"/>
                <a:cs typeface="Limelight"/>
                <a:sym typeface="Limeligh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6.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8"/>
          <p:cNvSpPr/>
          <p:nvPr/>
        </p:nvSpPr>
        <p:spPr>
          <a:xfrm>
            <a:off x="0" y="0"/>
            <a:ext cx="9144000" cy="5143500"/>
          </a:xfrm>
          <a:prstGeom prst="rect">
            <a:avLst/>
          </a:prstGeom>
          <a:solidFill>
            <a:srgbClr val="B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chemeClr val="lt1"/>
              </a:solidFill>
              <a:latin typeface="Calibri"/>
              <a:ea typeface="Calibri"/>
              <a:cs typeface="Calibri"/>
              <a:sym typeface="Calibri"/>
            </a:endParaRPr>
          </a:p>
        </p:txBody>
      </p:sp>
      <p:pic>
        <p:nvPicPr>
          <p:cNvPr id="119" name="Google Shape;119;p18"/>
          <p:cNvPicPr preferRelativeResize="0"/>
          <p:nvPr/>
        </p:nvPicPr>
        <p:blipFill rotWithShape="1">
          <a:blip r:embed="rId3">
            <a:alphaModFix/>
          </a:blip>
          <a:srcRect b="28742" l="0" r="0" t="0"/>
          <a:stretch/>
        </p:blipFill>
        <p:spPr>
          <a:xfrm>
            <a:off x="0" y="2218045"/>
            <a:ext cx="9144000" cy="2925455"/>
          </a:xfrm>
          <a:prstGeom prst="rect">
            <a:avLst/>
          </a:prstGeom>
          <a:noFill/>
          <a:ln>
            <a:noFill/>
          </a:ln>
        </p:spPr>
      </p:pic>
      <p:pic>
        <p:nvPicPr>
          <p:cNvPr id="120" name="Google Shape;120;p18"/>
          <p:cNvPicPr preferRelativeResize="0"/>
          <p:nvPr/>
        </p:nvPicPr>
        <p:blipFill rotWithShape="1">
          <a:blip r:embed="rId4">
            <a:alphaModFix/>
          </a:blip>
          <a:srcRect b="0" l="0" r="0" t="0"/>
          <a:stretch/>
        </p:blipFill>
        <p:spPr>
          <a:xfrm>
            <a:off x="-486595" y="124233"/>
            <a:ext cx="487212" cy="487212"/>
          </a:xfrm>
          <a:prstGeom prst="rect">
            <a:avLst/>
          </a:prstGeom>
          <a:noFill/>
          <a:ln>
            <a:noFill/>
          </a:ln>
        </p:spPr>
      </p:pic>
      <p:sp>
        <p:nvSpPr>
          <p:cNvPr id="121" name="Google Shape;121;p18"/>
          <p:cNvSpPr/>
          <p:nvPr/>
        </p:nvSpPr>
        <p:spPr>
          <a:xfrm>
            <a:off x="2346054" y="3340336"/>
            <a:ext cx="3781800" cy="311100"/>
          </a:xfrm>
          <a:prstGeom prst="rect">
            <a:avLst/>
          </a:prstGeom>
          <a:noFill/>
          <a:ln>
            <a:noFill/>
          </a:ln>
        </p:spPr>
        <p:txBody>
          <a:bodyPr anchorCtr="0" anchor="t" bIns="45700" lIns="91425" spcFirstLastPara="1" rIns="91425" wrap="square" tIns="45700">
            <a:noAutofit/>
          </a:bodyPr>
          <a:lstStyle/>
          <a:p>
            <a:pPr indent="-285750" lvl="1" marL="742950" marR="0" rtl="0" algn="ctr">
              <a:spcBef>
                <a:spcPts val="0"/>
              </a:spcBef>
              <a:spcAft>
                <a:spcPts val="0"/>
              </a:spcAft>
              <a:buClr>
                <a:schemeClr val="lt1"/>
              </a:buClr>
              <a:buSzPts val="1420"/>
              <a:buFont typeface="Arial"/>
              <a:buNone/>
            </a:pPr>
            <a:r>
              <a:rPr lang="zh-CN" sz="1720">
                <a:solidFill>
                  <a:srgbClr val="FFFFFF"/>
                </a:solidFill>
                <a:latin typeface="Comic Sans MS"/>
                <a:ea typeface="Comic Sans MS"/>
                <a:cs typeface="Comic Sans MS"/>
                <a:sym typeface="Comic Sans MS"/>
              </a:rPr>
              <a:t>by </a:t>
            </a:r>
            <a:r>
              <a:rPr lang="zh-CN" sz="1720">
                <a:solidFill>
                  <a:srgbClr val="FFFFFF"/>
                </a:solidFill>
                <a:latin typeface="Comic Sans MS"/>
                <a:ea typeface="Comic Sans MS"/>
                <a:cs typeface="Comic Sans MS"/>
                <a:sym typeface="Comic Sans MS"/>
              </a:rPr>
              <a:t>Frank, Joe, Diana</a:t>
            </a:r>
            <a:endParaRPr i="0" sz="1720" u="none" cap="none" strike="noStrike">
              <a:solidFill>
                <a:srgbClr val="FFFFFF"/>
              </a:solidFill>
              <a:latin typeface="Comic Sans MS"/>
              <a:ea typeface="Comic Sans MS"/>
              <a:cs typeface="Comic Sans MS"/>
              <a:sym typeface="Comic Sans MS"/>
            </a:endParaRPr>
          </a:p>
        </p:txBody>
      </p:sp>
      <p:sp>
        <p:nvSpPr>
          <p:cNvPr id="122" name="Google Shape;122;p18"/>
          <p:cNvSpPr txBox="1"/>
          <p:nvPr/>
        </p:nvSpPr>
        <p:spPr>
          <a:xfrm>
            <a:off x="627726" y="1353350"/>
            <a:ext cx="8085600" cy="7695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lt1"/>
              </a:buClr>
              <a:buSzPts val="4400"/>
              <a:buFont typeface="Arial"/>
              <a:buNone/>
            </a:pPr>
            <a:r>
              <a:rPr b="1" lang="zh-CN" sz="4400">
                <a:solidFill>
                  <a:srgbClr val="FFFFFF"/>
                </a:solidFill>
                <a:latin typeface="Comic Sans MS"/>
                <a:ea typeface="Comic Sans MS"/>
                <a:cs typeface="Comic Sans MS"/>
                <a:sym typeface="Comic Sans MS"/>
              </a:rPr>
              <a:t>Repeat Buyers Prediction</a:t>
            </a:r>
            <a:endParaRPr sz="2700">
              <a:solidFill>
                <a:srgbClr val="FFFFFF"/>
              </a:solidFill>
              <a:latin typeface="Comic Sans MS"/>
              <a:ea typeface="Comic Sans MS"/>
              <a:cs typeface="Comic Sans MS"/>
              <a:sym typeface="Comic Sans MS"/>
            </a:endParaRPr>
          </a:p>
        </p:txBody>
      </p:sp>
      <p:sp>
        <p:nvSpPr>
          <p:cNvPr id="123" name="Google Shape;123;p18"/>
          <p:cNvSpPr txBox="1"/>
          <p:nvPr/>
        </p:nvSpPr>
        <p:spPr>
          <a:xfrm>
            <a:off x="573000" y="611450"/>
            <a:ext cx="2108100" cy="48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sz="2500">
                <a:solidFill>
                  <a:srgbClr val="FFFFFF"/>
                </a:solidFill>
                <a:latin typeface="Limelight"/>
                <a:ea typeface="Limelight"/>
                <a:cs typeface="Limelight"/>
                <a:sym typeface="Limelight"/>
              </a:rPr>
              <a:t>Tmall 11.11</a:t>
            </a:r>
            <a:endParaRPr sz="2500">
              <a:solidFill>
                <a:srgbClr val="FFFFFF"/>
              </a:solidFill>
              <a:latin typeface="Limelight"/>
              <a:ea typeface="Limelight"/>
              <a:cs typeface="Limelight"/>
              <a:sym typeface="Limeligh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
                                        </p:tgtEl>
                                        <p:attrNameLst>
                                          <p:attrName>style.visibility</p:attrName>
                                        </p:attrNameLst>
                                      </p:cBhvr>
                                      <p:to>
                                        <p:strVal val="visible"/>
                                      </p:to>
                                    </p:set>
                                    <p:animEffect filter="fade" transition="in">
                                      <p:cBhvr>
                                        <p:cTn dur="500"/>
                                        <p:tgtEl>
                                          <p:spTgt spid="119"/>
                                        </p:tgtEl>
                                      </p:cBhvr>
                                    </p:animEffect>
                                  </p:childTnLst>
                                </p:cTn>
                              </p:par>
                              <p:par>
                                <p:cTn fill="hold" nodeType="withEffect" presetClass="entr" presetID="23" presetSubtype="16">
                                  <p:stCondLst>
                                    <p:cond delay="0"/>
                                  </p:stCondLst>
                                  <p:childTnLst>
                                    <p:set>
                                      <p:cBhvr>
                                        <p:cTn dur="1" fill="hold">
                                          <p:stCondLst>
                                            <p:cond delay="0"/>
                                          </p:stCondLst>
                                        </p:cTn>
                                        <p:tgtEl>
                                          <p:spTgt spid="122"/>
                                        </p:tgtEl>
                                        <p:attrNameLst>
                                          <p:attrName>style.visibility</p:attrName>
                                        </p:attrNameLst>
                                      </p:cBhvr>
                                      <p:to>
                                        <p:strVal val="visible"/>
                                      </p:to>
                                    </p:set>
                                    <p:anim calcmode="lin" valueType="num">
                                      <p:cBhvr additive="base">
                                        <p:cTn dur="1000"/>
                                        <p:tgtEl>
                                          <p:spTgt spid="122"/>
                                        </p:tgtEl>
                                        <p:attrNameLst>
                                          <p:attrName>ppt_w</p:attrName>
                                        </p:attrNameLst>
                                      </p:cBhvr>
                                      <p:tavLst>
                                        <p:tav fmla="" tm="0">
                                          <p:val>
                                            <p:strVal val="0"/>
                                          </p:val>
                                        </p:tav>
                                        <p:tav fmla="" tm="100000">
                                          <p:val>
                                            <p:strVal val="#ppt_w"/>
                                          </p:val>
                                        </p:tav>
                                      </p:tavLst>
                                    </p:anim>
                                    <p:anim calcmode="lin" valueType="num">
                                      <p:cBhvr additive="base">
                                        <p:cTn dur="1000"/>
                                        <p:tgtEl>
                                          <p:spTgt spid="122"/>
                                        </p:tgtEl>
                                        <p:attrNameLst>
                                          <p:attrName>ppt_h</p:attrName>
                                        </p:attrNameLst>
                                      </p:cBhvr>
                                      <p:tavLst>
                                        <p:tav fmla="" tm="0">
                                          <p:val>
                                            <p:strVal val="0"/>
                                          </p:val>
                                        </p:tav>
                                        <p:tav fmla="" tm="100000">
                                          <p:val>
                                            <p:strVal val="#ppt_h"/>
                                          </p:val>
                                        </p:tav>
                                      </p:tavLst>
                                    </p:anim>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21"/>
                                        </p:tgtEl>
                                        <p:attrNameLst>
                                          <p:attrName>style.visibility</p:attrName>
                                        </p:attrNameLst>
                                      </p:cBhvr>
                                      <p:to>
                                        <p:strVal val="visible"/>
                                      </p:to>
                                    </p:set>
                                    <p:animEffect filter="fade" transition="in">
                                      <p:cBhvr>
                                        <p:cTn dur="500"/>
                                        <p:tgtEl>
                                          <p:spTgt spid="12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27"/>
          <p:cNvSpPr/>
          <p:nvPr/>
        </p:nvSpPr>
        <p:spPr>
          <a:xfrm>
            <a:off x="0" y="0"/>
            <a:ext cx="9144000" cy="5143500"/>
          </a:xfrm>
          <a:prstGeom prst="rect">
            <a:avLst/>
          </a:prstGeom>
          <a:solidFill>
            <a:srgbClr val="B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Comic Sans MS"/>
              <a:ea typeface="Comic Sans MS"/>
              <a:cs typeface="Comic Sans MS"/>
              <a:sym typeface="Comic Sans MS"/>
            </a:endParaRPr>
          </a:p>
        </p:txBody>
      </p:sp>
      <p:pic>
        <p:nvPicPr>
          <p:cNvPr id="249" name="Google Shape;249;p27"/>
          <p:cNvPicPr preferRelativeResize="0"/>
          <p:nvPr/>
        </p:nvPicPr>
        <p:blipFill rotWithShape="1">
          <a:blip r:embed="rId3">
            <a:alphaModFix/>
          </a:blip>
          <a:srcRect b="28744" l="0" r="0" t="0"/>
          <a:stretch/>
        </p:blipFill>
        <p:spPr>
          <a:xfrm>
            <a:off x="0" y="2218045"/>
            <a:ext cx="9143998" cy="2925454"/>
          </a:xfrm>
          <a:prstGeom prst="rect">
            <a:avLst/>
          </a:prstGeom>
          <a:noFill/>
          <a:ln>
            <a:noFill/>
          </a:ln>
        </p:spPr>
      </p:pic>
      <p:sp>
        <p:nvSpPr>
          <p:cNvPr id="250" name="Google Shape;250;p27"/>
          <p:cNvSpPr/>
          <p:nvPr/>
        </p:nvSpPr>
        <p:spPr>
          <a:xfrm>
            <a:off x="2223497" y="1973934"/>
            <a:ext cx="1012200" cy="1012200"/>
          </a:xfrm>
          <a:prstGeom prst="ellipse">
            <a:avLst/>
          </a:prstGeom>
          <a:solidFill>
            <a:schemeClr val="lt1"/>
          </a:solidFill>
          <a:ln>
            <a:noFill/>
          </a:ln>
        </p:spPr>
        <p:txBody>
          <a:bodyPr anchorCtr="0" anchor="ctr" bIns="0" lIns="0" spcFirstLastPara="1" rIns="0" wrap="square" tIns="0">
            <a:noAutofit/>
          </a:bodyPr>
          <a:lstStyle/>
          <a:p>
            <a:pPr indent="0" lvl="0" marL="0" marR="0" rtl="0" algn="ctr">
              <a:spcBef>
                <a:spcPts val="0"/>
              </a:spcBef>
              <a:spcAft>
                <a:spcPts val="0"/>
              </a:spcAft>
              <a:buNone/>
            </a:pPr>
            <a:r>
              <a:rPr lang="zh-CN" sz="3100">
                <a:solidFill>
                  <a:schemeClr val="accent1"/>
                </a:solidFill>
                <a:latin typeface="Comic Sans MS"/>
                <a:ea typeface="Comic Sans MS"/>
                <a:cs typeface="Comic Sans MS"/>
                <a:sym typeface="Comic Sans MS"/>
              </a:rPr>
              <a:t>3</a:t>
            </a:r>
            <a:endParaRPr sz="3100">
              <a:solidFill>
                <a:schemeClr val="accent1"/>
              </a:solidFill>
              <a:latin typeface="Comic Sans MS"/>
              <a:ea typeface="Comic Sans MS"/>
              <a:cs typeface="Comic Sans MS"/>
              <a:sym typeface="Comic Sans MS"/>
            </a:endParaRPr>
          </a:p>
        </p:txBody>
      </p:sp>
      <p:sp>
        <p:nvSpPr>
          <p:cNvPr id="251" name="Google Shape;251;p27"/>
          <p:cNvSpPr/>
          <p:nvPr/>
        </p:nvSpPr>
        <p:spPr>
          <a:xfrm>
            <a:off x="1231675" y="2136400"/>
            <a:ext cx="7850672" cy="926743"/>
          </a:xfrm>
          <a:custGeom>
            <a:rect b="b" l="l" r="r" t="t"/>
            <a:pathLst>
              <a:path extrusionOk="0" h="1872208" w="2520280">
                <a:moveTo>
                  <a:pt x="0" y="1872208"/>
                </a:moveTo>
                <a:lnTo>
                  <a:pt x="2520280" y="1872208"/>
                </a:lnTo>
                <a:lnTo>
                  <a:pt x="0" y="1872208"/>
                </a:lnTo>
                <a:close/>
                <a:moveTo>
                  <a:pt x="0" y="0"/>
                </a:moveTo>
                <a:lnTo>
                  <a:pt x="916" y="0"/>
                </a:lnTo>
                <a:lnTo>
                  <a:pt x="0" y="0"/>
                </a:lnTo>
                <a:close/>
              </a:path>
            </a:pathLst>
          </a:cu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zh-CN" sz="2800">
                <a:solidFill>
                  <a:schemeClr val="lt1"/>
                </a:solidFill>
                <a:latin typeface="Comic Sans MS"/>
                <a:ea typeface="Comic Sans MS"/>
                <a:cs typeface="Comic Sans MS"/>
                <a:sym typeface="Comic Sans MS"/>
              </a:rPr>
              <a:t>Exploratory Analysis</a:t>
            </a:r>
            <a:endParaRPr b="1" sz="3800">
              <a:solidFill>
                <a:schemeClr val="lt1"/>
              </a:solidFill>
              <a:latin typeface="Comic Sans MS"/>
              <a:ea typeface="Comic Sans MS"/>
              <a:cs typeface="Comic Sans MS"/>
              <a:sym typeface="Comic Sans MS"/>
            </a:endParaRPr>
          </a:p>
          <a:p>
            <a:pPr indent="0" lvl="0" marL="0" marR="0" rtl="0" algn="ctr">
              <a:spcBef>
                <a:spcPts val="0"/>
              </a:spcBef>
              <a:spcAft>
                <a:spcPts val="0"/>
              </a:spcAft>
              <a:buNone/>
            </a:pPr>
            <a:r>
              <a:t/>
            </a:r>
            <a:endParaRPr sz="1700">
              <a:solidFill>
                <a:schemeClr val="lt1"/>
              </a:solidFill>
              <a:latin typeface="Comic Sans MS"/>
              <a:ea typeface="Comic Sans MS"/>
              <a:cs typeface="Comic Sans MS"/>
              <a:sym typeface="Comic Sans M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50"/>
                                        </p:tgtEl>
                                        <p:attrNameLst>
                                          <p:attrName>style.visibility</p:attrName>
                                        </p:attrNameLst>
                                      </p:cBhvr>
                                      <p:to>
                                        <p:strVal val="visible"/>
                                      </p:to>
                                    </p:set>
                                    <p:anim calcmode="lin" valueType="num">
                                      <p:cBhvr additive="base">
                                        <p:cTn dur="1500"/>
                                        <p:tgtEl>
                                          <p:spTgt spid="250"/>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gtEl>
                                        <p:attrNameLst>
                                          <p:attrName>style.visibility</p:attrName>
                                        </p:attrNameLst>
                                      </p:cBhvr>
                                      <p:to>
                                        <p:strVal val="visible"/>
                                      </p:to>
                                    </p:set>
                                    <p:animEffect filter="fade" transition="in">
                                      <p:cBhvr>
                                        <p:cTn dur="1000"/>
                                        <p:tgtEl>
                                          <p:spTgt spid="25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9"/>
                                        </p:tgtEl>
                                        <p:attrNameLst>
                                          <p:attrName>style.visibility</p:attrName>
                                        </p:attrNameLst>
                                      </p:cBhvr>
                                      <p:to>
                                        <p:strVal val="visible"/>
                                      </p:to>
                                    </p:set>
                                    <p:animEffect filter="fade" transition="in">
                                      <p:cBhvr>
                                        <p:cTn dur="500"/>
                                        <p:tgtEl>
                                          <p:spTgt spid="24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28"/>
          <p:cNvSpPr txBox="1"/>
          <p:nvPr/>
        </p:nvSpPr>
        <p:spPr>
          <a:xfrm>
            <a:off x="170575" y="0"/>
            <a:ext cx="3402000" cy="386100"/>
          </a:xfrm>
          <a:prstGeom prst="rect">
            <a:avLst/>
          </a:prstGeom>
          <a:solidFill>
            <a:srgbClr val="BF00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zh-CN" sz="1900">
                <a:solidFill>
                  <a:schemeClr val="lt1"/>
                </a:solidFill>
                <a:latin typeface="Calibri"/>
                <a:ea typeface="Calibri"/>
                <a:cs typeface="Calibri"/>
                <a:sym typeface="Calibri"/>
              </a:rPr>
              <a:t>Data Source</a:t>
            </a:r>
            <a:endParaRPr sz="900">
              <a:latin typeface="Limelight"/>
              <a:ea typeface="Limelight"/>
              <a:cs typeface="Limelight"/>
              <a:sym typeface="Limelight"/>
            </a:endParaRPr>
          </a:p>
        </p:txBody>
      </p:sp>
      <p:sp>
        <p:nvSpPr>
          <p:cNvPr id="258" name="Google Shape;258;p28"/>
          <p:cNvSpPr txBox="1"/>
          <p:nvPr/>
        </p:nvSpPr>
        <p:spPr>
          <a:xfrm>
            <a:off x="170575" y="0"/>
            <a:ext cx="3402000" cy="386100"/>
          </a:xfrm>
          <a:prstGeom prst="rect">
            <a:avLst/>
          </a:prstGeom>
          <a:solidFill>
            <a:srgbClr val="BF00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zh-CN" sz="1900">
                <a:solidFill>
                  <a:schemeClr val="lt1"/>
                </a:solidFill>
                <a:latin typeface="Comic Sans MS"/>
                <a:ea typeface="Comic Sans MS"/>
                <a:cs typeface="Comic Sans MS"/>
                <a:sym typeface="Comic Sans MS"/>
              </a:rPr>
              <a:t>User Gender</a:t>
            </a:r>
            <a:endParaRPr sz="900">
              <a:latin typeface="Comic Sans MS"/>
              <a:ea typeface="Comic Sans MS"/>
              <a:cs typeface="Comic Sans MS"/>
              <a:sym typeface="Comic Sans MS"/>
            </a:endParaRPr>
          </a:p>
        </p:txBody>
      </p:sp>
      <p:sp>
        <p:nvSpPr>
          <p:cNvPr id="259" name="Google Shape;259;p28"/>
          <p:cNvSpPr txBox="1"/>
          <p:nvPr/>
        </p:nvSpPr>
        <p:spPr>
          <a:xfrm>
            <a:off x="248625" y="870200"/>
            <a:ext cx="4724100" cy="48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imelight"/>
              <a:ea typeface="Limelight"/>
              <a:cs typeface="Limelight"/>
              <a:sym typeface="Limelight"/>
            </a:endParaRPr>
          </a:p>
        </p:txBody>
      </p:sp>
      <p:pic>
        <p:nvPicPr>
          <p:cNvPr id="260" name="Google Shape;260;p28"/>
          <p:cNvPicPr preferRelativeResize="0"/>
          <p:nvPr/>
        </p:nvPicPr>
        <p:blipFill>
          <a:blip r:embed="rId3">
            <a:alphaModFix/>
          </a:blip>
          <a:stretch>
            <a:fillRect/>
          </a:stretch>
        </p:blipFill>
        <p:spPr>
          <a:xfrm>
            <a:off x="1349825" y="1014550"/>
            <a:ext cx="5806862" cy="3486700"/>
          </a:xfrm>
          <a:prstGeom prst="rect">
            <a:avLst/>
          </a:prstGeom>
          <a:noFill/>
          <a:ln>
            <a:noFill/>
          </a:ln>
        </p:spPr>
      </p:pic>
      <p:sp>
        <p:nvSpPr>
          <p:cNvPr id="261" name="Google Shape;261;p28"/>
          <p:cNvSpPr txBox="1"/>
          <p:nvPr/>
        </p:nvSpPr>
        <p:spPr>
          <a:xfrm>
            <a:off x="4478897" y="3288525"/>
            <a:ext cx="4386000" cy="2538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rgbClr val="000000"/>
              </a:buClr>
              <a:buFont typeface="Arial"/>
              <a:buNone/>
            </a:pPr>
            <a:r>
              <a:rPr b="1" lang="zh-CN" sz="1800">
                <a:solidFill>
                  <a:srgbClr val="980000"/>
                </a:solidFill>
                <a:latin typeface="Comic Sans MS"/>
                <a:ea typeface="Comic Sans MS"/>
                <a:cs typeface="Comic Sans MS"/>
                <a:sym typeface="Comic Sans MS"/>
              </a:rPr>
              <a:t>Most of the users are female</a:t>
            </a:r>
            <a:endParaRPr>
              <a:solidFill>
                <a:srgbClr val="98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1"/>
                                        </p:tgtEl>
                                        <p:attrNameLst>
                                          <p:attrName>style.visibility</p:attrName>
                                        </p:attrNameLst>
                                      </p:cBhvr>
                                      <p:to>
                                        <p:strVal val="visible"/>
                                      </p:to>
                                    </p:set>
                                    <p:animEffect filter="fade" transition="in">
                                      <p:cBhvr>
                                        <p:cTn dur="1000"/>
                                        <p:tgtEl>
                                          <p:spTgt spid="26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29"/>
          <p:cNvSpPr txBox="1"/>
          <p:nvPr/>
        </p:nvSpPr>
        <p:spPr>
          <a:xfrm>
            <a:off x="170575" y="0"/>
            <a:ext cx="3402000" cy="386100"/>
          </a:xfrm>
          <a:prstGeom prst="rect">
            <a:avLst/>
          </a:prstGeom>
          <a:solidFill>
            <a:srgbClr val="BF00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zh-CN" sz="1900">
                <a:solidFill>
                  <a:schemeClr val="lt1"/>
                </a:solidFill>
                <a:latin typeface="Calibri"/>
                <a:ea typeface="Calibri"/>
                <a:cs typeface="Calibri"/>
                <a:sym typeface="Calibri"/>
              </a:rPr>
              <a:t>Data Source</a:t>
            </a:r>
            <a:endParaRPr sz="900">
              <a:latin typeface="Limelight"/>
              <a:ea typeface="Limelight"/>
              <a:cs typeface="Limelight"/>
              <a:sym typeface="Limelight"/>
            </a:endParaRPr>
          </a:p>
        </p:txBody>
      </p:sp>
      <p:sp>
        <p:nvSpPr>
          <p:cNvPr id="268" name="Google Shape;268;p29"/>
          <p:cNvSpPr txBox="1"/>
          <p:nvPr/>
        </p:nvSpPr>
        <p:spPr>
          <a:xfrm>
            <a:off x="170575" y="0"/>
            <a:ext cx="3402000" cy="386100"/>
          </a:xfrm>
          <a:prstGeom prst="rect">
            <a:avLst/>
          </a:prstGeom>
          <a:solidFill>
            <a:srgbClr val="BF00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zh-CN" sz="1900">
                <a:solidFill>
                  <a:schemeClr val="lt1"/>
                </a:solidFill>
                <a:latin typeface="Comic Sans MS"/>
                <a:ea typeface="Comic Sans MS"/>
                <a:cs typeface="Comic Sans MS"/>
                <a:sym typeface="Comic Sans MS"/>
              </a:rPr>
              <a:t>User Gender</a:t>
            </a:r>
            <a:endParaRPr sz="900">
              <a:latin typeface="Comic Sans MS"/>
              <a:ea typeface="Comic Sans MS"/>
              <a:cs typeface="Comic Sans MS"/>
              <a:sym typeface="Comic Sans MS"/>
            </a:endParaRPr>
          </a:p>
        </p:txBody>
      </p:sp>
      <p:sp>
        <p:nvSpPr>
          <p:cNvPr id="269" name="Google Shape;269;p29"/>
          <p:cNvSpPr txBox="1"/>
          <p:nvPr/>
        </p:nvSpPr>
        <p:spPr>
          <a:xfrm>
            <a:off x="248625" y="870200"/>
            <a:ext cx="4724100" cy="48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imelight"/>
              <a:ea typeface="Limelight"/>
              <a:cs typeface="Limelight"/>
              <a:sym typeface="Limelight"/>
            </a:endParaRPr>
          </a:p>
        </p:txBody>
      </p:sp>
      <p:pic>
        <p:nvPicPr>
          <p:cNvPr id="270" name="Google Shape;270;p29"/>
          <p:cNvPicPr preferRelativeResize="0"/>
          <p:nvPr/>
        </p:nvPicPr>
        <p:blipFill>
          <a:blip r:embed="rId3">
            <a:alphaModFix/>
          </a:blip>
          <a:stretch>
            <a:fillRect/>
          </a:stretch>
        </p:blipFill>
        <p:spPr>
          <a:xfrm>
            <a:off x="170575" y="476025"/>
            <a:ext cx="5835851" cy="4667475"/>
          </a:xfrm>
          <a:prstGeom prst="rect">
            <a:avLst/>
          </a:prstGeom>
          <a:noFill/>
          <a:ln>
            <a:noFill/>
          </a:ln>
        </p:spPr>
      </p:pic>
      <p:sp>
        <p:nvSpPr>
          <p:cNvPr id="271" name="Google Shape;271;p29"/>
          <p:cNvSpPr txBox="1"/>
          <p:nvPr/>
        </p:nvSpPr>
        <p:spPr>
          <a:xfrm>
            <a:off x="5286075" y="2149000"/>
            <a:ext cx="3687000" cy="2538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rgbClr val="000000"/>
              </a:buClr>
              <a:buFont typeface="Arial"/>
              <a:buNone/>
            </a:pPr>
            <a:r>
              <a:rPr b="1" lang="zh-CN" sz="1800">
                <a:solidFill>
                  <a:srgbClr val="980000"/>
                </a:solidFill>
                <a:latin typeface="Comic Sans MS"/>
                <a:ea typeface="Comic Sans MS"/>
                <a:cs typeface="Comic Sans MS"/>
                <a:sym typeface="Comic Sans MS"/>
              </a:rPr>
              <a:t>Female users dominate viewing and purchasing actions in our data</a:t>
            </a:r>
            <a:endParaRPr>
              <a:solidFill>
                <a:srgbClr val="98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30"/>
          <p:cNvSpPr txBox="1"/>
          <p:nvPr/>
        </p:nvSpPr>
        <p:spPr>
          <a:xfrm>
            <a:off x="170575" y="0"/>
            <a:ext cx="3402000" cy="386100"/>
          </a:xfrm>
          <a:prstGeom prst="rect">
            <a:avLst/>
          </a:prstGeom>
          <a:solidFill>
            <a:srgbClr val="BF00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zh-CN" sz="1900">
                <a:solidFill>
                  <a:schemeClr val="lt1"/>
                </a:solidFill>
                <a:latin typeface="Calibri"/>
                <a:ea typeface="Calibri"/>
                <a:cs typeface="Calibri"/>
                <a:sym typeface="Calibri"/>
              </a:rPr>
              <a:t>Data Source</a:t>
            </a:r>
            <a:endParaRPr sz="900">
              <a:latin typeface="Limelight"/>
              <a:ea typeface="Limelight"/>
              <a:cs typeface="Limelight"/>
              <a:sym typeface="Limelight"/>
            </a:endParaRPr>
          </a:p>
        </p:txBody>
      </p:sp>
      <p:sp>
        <p:nvSpPr>
          <p:cNvPr id="278" name="Google Shape;278;p30"/>
          <p:cNvSpPr txBox="1"/>
          <p:nvPr/>
        </p:nvSpPr>
        <p:spPr>
          <a:xfrm>
            <a:off x="170575" y="0"/>
            <a:ext cx="3402000" cy="386100"/>
          </a:xfrm>
          <a:prstGeom prst="rect">
            <a:avLst/>
          </a:prstGeom>
          <a:solidFill>
            <a:srgbClr val="BF00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zh-CN" sz="1900">
                <a:solidFill>
                  <a:schemeClr val="lt1"/>
                </a:solidFill>
                <a:latin typeface="Comic Sans MS"/>
                <a:ea typeface="Comic Sans MS"/>
                <a:cs typeface="Comic Sans MS"/>
                <a:sym typeface="Comic Sans MS"/>
              </a:rPr>
              <a:t>User Age</a:t>
            </a:r>
            <a:endParaRPr sz="900">
              <a:latin typeface="Comic Sans MS"/>
              <a:ea typeface="Comic Sans MS"/>
              <a:cs typeface="Comic Sans MS"/>
              <a:sym typeface="Comic Sans MS"/>
            </a:endParaRPr>
          </a:p>
        </p:txBody>
      </p:sp>
      <p:sp>
        <p:nvSpPr>
          <p:cNvPr id="279" name="Google Shape;279;p30"/>
          <p:cNvSpPr txBox="1"/>
          <p:nvPr/>
        </p:nvSpPr>
        <p:spPr>
          <a:xfrm>
            <a:off x="248625" y="870200"/>
            <a:ext cx="4724100" cy="48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imelight"/>
              <a:ea typeface="Limelight"/>
              <a:cs typeface="Limelight"/>
              <a:sym typeface="Limelight"/>
            </a:endParaRPr>
          </a:p>
        </p:txBody>
      </p:sp>
      <p:pic>
        <p:nvPicPr>
          <p:cNvPr id="280" name="Google Shape;280;p30"/>
          <p:cNvPicPr preferRelativeResize="0"/>
          <p:nvPr/>
        </p:nvPicPr>
        <p:blipFill>
          <a:blip r:embed="rId3">
            <a:alphaModFix/>
          </a:blip>
          <a:stretch>
            <a:fillRect/>
          </a:stretch>
        </p:blipFill>
        <p:spPr>
          <a:xfrm>
            <a:off x="1445050" y="1019874"/>
            <a:ext cx="5550100" cy="3679650"/>
          </a:xfrm>
          <a:prstGeom prst="rect">
            <a:avLst/>
          </a:prstGeom>
          <a:noFill/>
          <a:ln>
            <a:noFill/>
          </a:ln>
        </p:spPr>
      </p:pic>
      <p:sp>
        <p:nvSpPr>
          <p:cNvPr id="281" name="Google Shape;281;p30"/>
          <p:cNvSpPr txBox="1"/>
          <p:nvPr/>
        </p:nvSpPr>
        <p:spPr>
          <a:xfrm>
            <a:off x="2867351" y="616400"/>
            <a:ext cx="5268300" cy="2538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rgbClr val="000000"/>
              </a:buClr>
              <a:buFont typeface="Arial"/>
              <a:buNone/>
            </a:pPr>
            <a:r>
              <a:rPr b="1" lang="zh-CN" sz="1800">
                <a:solidFill>
                  <a:srgbClr val="980000"/>
                </a:solidFill>
                <a:latin typeface="Comic Sans MS"/>
                <a:ea typeface="Comic Sans MS"/>
                <a:cs typeface="Comic Sans MS"/>
                <a:sym typeface="Comic Sans MS"/>
              </a:rPr>
              <a:t>Most of the users are between 25 and 29</a:t>
            </a:r>
            <a:endParaRPr>
              <a:solidFill>
                <a:srgbClr val="98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1"/>
                                        </p:tgtEl>
                                        <p:attrNameLst>
                                          <p:attrName>style.visibility</p:attrName>
                                        </p:attrNameLst>
                                      </p:cBhvr>
                                      <p:to>
                                        <p:strVal val="visible"/>
                                      </p:to>
                                    </p:set>
                                    <p:animEffect filter="fade" transition="in">
                                      <p:cBhvr>
                                        <p:cTn dur="1000"/>
                                        <p:tgtEl>
                                          <p:spTgt spid="28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31"/>
          <p:cNvSpPr txBox="1"/>
          <p:nvPr/>
        </p:nvSpPr>
        <p:spPr>
          <a:xfrm>
            <a:off x="170575" y="0"/>
            <a:ext cx="3402000" cy="386100"/>
          </a:xfrm>
          <a:prstGeom prst="rect">
            <a:avLst/>
          </a:prstGeom>
          <a:solidFill>
            <a:srgbClr val="BF00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zh-CN" sz="1900">
                <a:solidFill>
                  <a:schemeClr val="lt1"/>
                </a:solidFill>
                <a:latin typeface="Calibri"/>
                <a:ea typeface="Calibri"/>
                <a:cs typeface="Calibri"/>
                <a:sym typeface="Calibri"/>
              </a:rPr>
              <a:t>Data Source</a:t>
            </a:r>
            <a:endParaRPr sz="900">
              <a:latin typeface="Limelight"/>
              <a:ea typeface="Limelight"/>
              <a:cs typeface="Limelight"/>
              <a:sym typeface="Limelight"/>
            </a:endParaRPr>
          </a:p>
        </p:txBody>
      </p:sp>
      <p:sp>
        <p:nvSpPr>
          <p:cNvPr id="288" name="Google Shape;288;p31"/>
          <p:cNvSpPr txBox="1"/>
          <p:nvPr/>
        </p:nvSpPr>
        <p:spPr>
          <a:xfrm>
            <a:off x="170575" y="0"/>
            <a:ext cx="3402000" cy="386100"/>
          </a:xfrm>
          <a:prstGeom prst="rect">
            <a:avLst/>
          </a:prstGeom>
          <a:solidFill>
            <a:srgbClr val="BF00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zh-CN" sz="1900">
                <a:solidFill>
                  <a:schemeClr val="lt1"/>
                </a:solidFill>
                <a:latin typeface="Comic Sans MS"/>
                <a:ea typeface="Comic Sans MS"/>
                <a:cs typeface="Comic Sans MS"/>
                <a:sym typeface="Comic Sans MS"/>
              </a:rPr>
              <a:t>Distinct # of ID</a:t>
            </a:r>
            <a:endParaRPr sz="900">
              <a:latin typeface="Comic Sans MS"/>
              <a:ea typeface="Comic Sans MS"/>
              <a:cs typeface="Comic Sans MS"/>
              <a:sym typeface="Comic Sans MS"/>
            </a:endParaRPr>
          </a:p>
        </p:txBody>
      </p:sp>
      <p:sp>
        <p:nvSpPr>
          <p:cNvPr id="289" name="Google Shape;289;p31"/>
          <p:cNvSpPr txBox="1"/>
          <p:nvPr/>
        </p:nvSpPr>
        <p:spPr>
          <a:xfrm>
            <a:off x="248625" y="870200"/>
            <a:ext cx="4724100" cy="48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imelight"/>
              <a:ea typeface="Limelight"/>
              <a:cs typeface="Limelight"/>
              <a:sym typeface="Limelight"/>
            </a:endParaRPr>
          </a:p>
        </p:txBody>
      </p:sp>
      <p:pic>
        <p:nvPicPr>
          <p:cNvPr id="290" name="Google Shape;290;p31"/>
          <p:cNvPicPr preferRelativeResize="0"/>
          <p:nvPr/>
        </p:nvPicPr>
        <p:blipFill>
          <a:blip r:embed="rId3">
            <a:alphaModFix/>
          </a:blip>
          <a:stretch>
            <a:fillRect/>
          </a:stretch>
        </p:blipFill>
        <p:spPr>
          <a:xfrm>
            <a:off x="1249813" y="678725"/>
            <a:ext cx="6644365" cy="4315099"/>
          </a:xfrm>
          <a:prstGeom prst="rect">
            <a:avLst/>
          </a:prstGeom>
          <a:noFill/>
          <a:ln>
            <a:noFill/>
          </a:ln>
        </p:spPr>
      </p:pic>
      <p:sp>
        <p:nvSpPr>
          <p:cNvPr id="291" name="Google Shape;291;p31"/>
          <p:cNvSpPr txBox="1"/>
          <p:nvPr/>
        </p:nvSpPr>
        <p:spPr>
          <a:xfrm>
            <a:off x="5178497" y="3662950"/>
            <a:ext cx="4386000" cy="2538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rgbClr val="000000"/>
              </a:buClr>
              <a:buFont typeface="Arial"/>
              <a:buNone/>
            </a:pPr>
            <a:r>
              <a:rPr b="1" lang="zh-CN" sz="1800">
                <a:solidFill>
                  <a:srgbClr val="980000"/>
                </a:solidFill>
                <a:latin typeface="Comic Sans MS"/>
                <a:ea typeface="Comic Sans MS"/>
                <a:cs typeface="Comic Sans MS"/>
                <a:sym typeface="Comic Sans MS"/>
              </a:rPr>
              <a:t>Millions of distinct items</a:t>
            </a:r>
            <a:r>
              <a:rPr b="1" lang="zh-CN" sz="1800">
                <a:solidFill>
                  <a:srgbClr val="980000"/>
                </a:solidFill>
                <a:latin typeface="Comic Sans MS"/>
                <a:ea typeface="Comic Sans MS"/>
                <a:cs typeface="Comic Sans MS"/>
                <a:sym typeface="Comic Sans MS"/>
              </a:rPr>
              <a:t>!</a:t>
            </a:r>
            <a:endParaRPr>
              <a:solidFill>
                <a:srgbClr val="980000"/>
              </a:solidFill>
            </a:endParaRPr>
          </a:p>
        </p:txBody>
      </p:sp>
      <p:sp>
        <p:nvSpPr>
          <p:cNvPr id="292" name="Google Shape;292;p31"/>
          <p:cNvSpPr txBox="1"/>
          <p:nvPr/>
        </p:nvSpPr>
        <p:spPr>
          <a:xfrm>
            <a:off x="2148250" y="1164750"/>
            <a:ext cx="5830500" cy="2538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rgbClr val="000000"/>
              </a:buClr>
              <a:buFont typeface="Arial"/>
              <a:buNone/>
            </a:pPr>
            <a:r>
              <a:rPr b="1" lang="zh-CN" sz="1800">
                <a:solidFill>
                  <a:srgbClr val="980000"/>
                </a:solidFill>
                <a:latin typeface="Comic Sans MS"/>
                <a:ea typeface="Comic Sans MS"/>
                <a:cs typeface="Comic Sans MS"/>
                <a:sym typeface="Comic Sans MS"/>
              </a:rPr>
              <a:t># of users is almost 100 times that of sellers</a:t>
            </a:r>
            <a:endParaRPr>
              <a:solidFill>
                <a:srgbClr val="98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2"/>
                                        </p:tgtEl>
                                        <p:attrNameLst>
                                          <p:attrName>style.visibility</p:attrName>
                                        </p:attrNameLst>
                                      </p:cBhvr>
                                      <p:to>
                                        <p:strVal val="visible"/>
                                      </p:to>
                                    </p:set>
                                    <p:animEffect filter="fade" transition="in">
                                      <p:cBhvr>
                                        <p:cTn dur="1000"/>
                                        <p:tgtEl>
                                          <p:spTgt spid="2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1"/>
                                        </p:tgtEl>
                                        <p:attrNameLst>
                                          <p:attrName>style.visibility</p:attrName>
                                        </p:attrNameLst>
                                      </p:cBhvr>
                                      <p:to>
                                        <p:strVal val="visible"/>
                                      </p:to>
                                    </p:set>
                                    <p:animEffect filter="fade" transition="in">
                                      <p:cBhvr>
                                        <p:cTn dur="1000"/>
                                        <p:tgtEl>
                                          <p:spTgt spid="29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32"/>
          <p:cNvSpPr txBox="1"/>
          <p:nvPr/>
        </p:nvSpPr>
        <p:spPr>
          <a:xfrm>
            <a:off x="170575" y="0"/>
            <a:ext cx="3402000" cy="386100"/>
          </a:xfrm>
          <a:prstGeom prst="rect">
            <a:avLst/>
          </a:prstGeom>
          <a:solidFill>
            <a:srgbClr val="BF00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zh-CN" sz="1900">
                <a:solidFill>
                  <a:schemeClr val="lt1"/>
                </a:solidFill>
                <a:latin typeface="Calibri"/>
                <a:ea typeface="Calibri"/>
                <a:cs typeface="Calibri"/>
                <a:sym typeface="Calibri"/>
              </a:rPr>
              <a:t>Data Source</a:t>
            </a:r>
            <a:endParaRPr sz="900">
              <a:latin typeface="Limelight"/>
              <a:ea typeface="Limelight"/>
              <a:cs typeface="Limelight"/>
              <a:sym typeface="Limelight"/>
            </a:endParaRPr>
          </a:p>
        </p:txBody>
      </p:sp>
      <p:sp>
        <p:nvSpPr>
          <p:cNvPr id="299" name="Google Shape;299;p32"/>
          <p:cNvSpPr txBox="1"/>
          <p:nvPr/>
        </p:nvSpPr>
        <p:spPr>
          <a:xfrm>
            <a:off x="170575" y="0"/>
            <a:ext cx="4102200" cy="386100"/>
          </a:xfrm>
          <a:prstGeom prst="rect">
            <a:avLst/>
          </a:prstGeom>
          <a:solidFill>
            <a:srgbClr val="BF00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zh-CN" sz="1900">
                <a:solidFill>
                  <a:schemeClr val="lt1"/>
                </a:solidFill>
                <a:latin typeface="Comic Sans MS"/>
                <a:ea typeface="Comic Sans MS"/>
                <a:cs typeface="Comic Sans MS"/>
                <a:sym typeface="Comic Sans MS"/>
              </a:rPr>
              <a:t>Monthly Total Actions Trend</a:t>
            </a:r>
            <a:endParaRPr sz="900">
              <a:latin typeface="Comic Sans MS"/>
              <a:ea typeface="Comic Sans MS"/>
              <a:cs typeface="Comic Sans MS"/>
              <a:sym typeface="Comic Sans MS"/>
            </a:endParaRPr>
          </a:p>
        </p:txBody>
      </p:sp>
      <p:sp>
        <p:nvSpPr>
          <p:cNvPr id="300" name="Google Shape;300;p32"/>
          <p:cNvSpPr txBox="1"/>
          <p:nvPr/>
        </p:nvSpPr>
        <p:spPr>
          <a:xfrm>
            <a:off x="248625" y="870200"/>
            <a:ext cx="4724100" cy="48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imelight"/>
              <a:ea typeface="Limelight"/>
              <a:cs typeface="Limelight"/>
              <a:sym typeface="Limelight"/>
            </a:endParaRPr>
          </a:p>
        </p:txBody>
      </p:sp>
      <p:pic>
        <p:nvPicPr>
          <p:cNvPr id="301" name="Google Shape;301;p32"/>
          <p:cNvPicPr preferRelativeResize="0"/>
          <p:nvPr/>
        </p:nvPicPr>
        <p:blipFill>
          <a:blip r:embed="rId3">
            <a:alphaModFix/>
          </a:blip>
          <a:stretch>
            <a:fillRect/>
          </a:stretch>
        </p:blipFill>
        <p:spPr>
          <a:xfrm>
            <a:off x="546075" y="870200"/>
            <a:ext cx="8051840" cy="4120900"/>
          </a:xfrm>
          <a:prstGeom prst="rect">
            <a:avLst/>
          </a:prstGeom>
          <a:noFill/>
          <a:ln>
            <a:noFill/>
          </a:ln>
        </p:spPr>
      </p:pic>
      <p:sp>
        <p:nvSpPr>
          <p:cNvPr id="302" name="Google Shape;302;p32"/>
          <p:cNvSpPr txBox="1"/>
          <p:nvPr/>
        </p:nvSpPr>
        <p:spPr>
          <a:xfrm>
            <a:off x="1341850" y="3080375"/>
            <a:ext cx="3347400" cy="253800"/>
          </a:xfrm>
          <a:prstGeom prst="rect">
            <a:avLst/>
          </a:prstGeom>
          <a:noFill/>
          <a:ln>
            <a:noFill/>
          </a:ln>
        </p:spPr>
        <p:txBody>
          <a:bodyPr anchorCtr="0" anchor="t" bIns="34275" lIns="68575" spcFirstLastPara="1" rIns="68575" wrap="square" tIns="34275">
            <a:noAutofit/>
          </a:bodyPr>
          <a:lstStyle/>
          <a:p>
            <a:pPr indent="0" lvl="0" marL="0" rtl="0" algn="ctr">
              <a:spcBef>
                <a:spcPts val="0"/>
              </a:spcBef>
              <a:spcAft>
                <a:spcPts val="0"/>
              </a:spcAft>
              <a:buClr>
                <a:srgbClr val="000000"/>
              </a:buClr>
              <a:buFont typeface="Arial"/>
              <a:buNone/>
            </a:pPr>
            <a:r>
              <a:rPr b="1" lang="zh-CN" sz="1800">
                <a:solidFill>
                  <a:srgbClr val="980000"/>
                </a:solidFill>
                <a:latin typeface="Comic Sans MS"/>
                <a:ea typeface="Comic Sans MS"/>
                <a:cs typeface="Comic Sans MS"/>
                <a:sym typeface="Comic Sans MS"/>
              </a:rPr>
              <a:t>6.18 </a:t>
            </a:r>
            <a:endParaRPr b="1" sz="1800">
              <a:solidFill>
                <a:srgbClr val="980000"/>
              </a:solidFill>
              <a:latin typeface="Comic Sans MS"/>
              <a:ea typeface="Comic Sans MS"/>
              <a:cs typeface="Comic Sans MS"/>
              <a:sym typeface="Comic Sans MS"/>
            </a:endParaRPr>
          </a:p>
          <a:p>
            <a:pPr indent="0" lvl="0" marL="0" rtl="0" algn="ctr">
              <a:spcBef>
                <a:spcPts val="0"/>
              </a:spcBef>
              <a:spcAft>
                <a:spcPts val="0"/>
              </a:spcAft>
              <a:buClr>
                <a:srgbClr val="000000"/>
              </a:buClr>
              <a:buFont typeface="Arial"/>
              <a:buNone/>
            </a:pPr>
            <a:r>
              <a:rPr b="1" lang="zh-CN" sz="1200">
                <a:solidFill>
                  <a:srgbClr val="980000"/>
                </a:solidFill>
                <a:latin typeface="Comic Sans MS"/>
                <a:ea typeface="Comic Sans MS"/>
                <a:cs typeface="Comic Sans MS"/>
                <a:sym typeface="Comic Sans MS"/>
              </a:rPr>
              <a:t>Mid-year Shopping Festival</a:t>
            </a:r>
            <a:endParaRPr sz="800">
              <a:solidFill>
                <a:srgbClr val="980000"/>
              </a:solidFill>
            </a:endParaRPr>
          </a:p>
        </p:txBody>
      </p:sp>
      <p:sp>
        <p:nvSpPr>
          <p:cNvPr id="303" name="Google Shape;303;p32"/>
          <p:cNvSpPr txBox="1"/>
          <p:nvPr/>
        </p:nvSpPr>
        <p:spPr>
          <a:xfrm>
            <a:off x="5582375" y="665300"/>
            <a:ext cx="3347400" cy="253800"/>
          </a:xfrm>
          <a:prstGeom prst="rect">
            <a:avLst/>
          </a:prstGeom>
          <a:noFill/>
          <a:ln>
            <a:noFill/>
          </a:ln>
        </p:spPr>
        <p:txBody>
          <a:bodyPr anchorCtr="0" anchor="t" bIns="34275" lIns="68575" spcFirstLastPara="1" rIns="68575" wrap="square" tIns="34275">
            <a:noAutofit/>
          </a:bodyPr>
          <a:lstStyle/>
          <a:p>
            <a:pPr indent="0" lvl="0" marL="0" rtl="0" algn="ctr">
              <a:spcBef>
                <a:spcPts val="0"/>
              </a:spcBef>
              <a:spcAft>
                <a:spcPts val="0"/>
              </a:spcAft>
              <a:buClr>
                <a:srgbClr val="000000"/>
              </a:buClr>
              <a:buFont typeface="Arial"/>
              <a:buNone/>
            </a:pPr>
            <a:r>
              <a:rPr b="1" lang="zh-CN" sz="1800">
                <a:solidFill>
                  <a:srgbClr val="980000"/>
                </a:solidFill>
                <a:latin typeface="Comic Sans MS"/>
                <a:ea typeface="Comic Sans MS"/>
                <a:cs typeface="Comic Sans MS"/>
                <a:sym typeface="Comic Sans MS"/>
              </a:rPr>
              <a:t>Double 11</a:t>
            </a:r>
            <a:endParaRPr>
              <a:solidFill>
                <a:srgbClr val="98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2"/>
                                        </p:tgtEl>
                                        <p:attrNameLst>
                                          <p:attrName>style.visibility</p:attrName>
                                        </p:attrNameLst>
                                      </p:cBhvr>
                                      <p:to>
                                        <p:strVal val="visible"/>
                                      </p:to>
                                    </p:set>
                                    <p:animEffect filter="fade" transition="in">
                                      <p:cBhvr>
                                        <p:cTn dur="1000"/>
                                        <p:tgtEl>
                                          <p:spTgt spid="3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3"/>
                                        </p:tgtEl>
                                        <p:attrNameLst>
                                          <p:attrName>style.visibility</p:attrName>
                                        </p:attrNameLst>
                                      </p:cBhvr>
                                      <p:to>
                                        <p:strVal val="visible"/>
                                      </p:to>
                                    </p:set>
                                    <p:animEffect filter="fade" transition="in">
                                      <p:cBhvr>
                                        <p:cTn dur="1000"/>
                                        <p:tgtEl>
                                          <p:spTgt spid="30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33"/>
          <p:cNvSpPr txBox="1"/>
          <p:nvPr/>
        </p:nvSpPr>
        <p:spPr>
          <a:xfrm>
            <a:off x="170575" y="0"/>
            <a:ext cx="3402000" cy="386100"/>
          </a:xfrm>
          <a:prstGeom prst="rect">
            <a:avLst/>
          </a:prstGeom>
          <a:solidFill>
            <a:srgbClr val="BF00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zh-CN" sz="1900">
                <a:solidFill>
                  <a:schemeClr val="lt1"/>
                </a:solidFill>
                <a:latin typeface="Calibri"/>
                <a:ea typeface="Calibri"/>
                <a:cs typeface="Calibri"/>
                <a:sym typeface="Calibri"/>
              </a:rPr>
              <a:t>Data Source</a:t>
            </a:r>
            <a:endParaRPr sz="900">
              <a:latin typeface="Limelight"/>
              <a:ea typeface="Limelight"/>
              <a:cs typeface="Limelight"/>
              <a:sym typeface="Limelight"/>
            </a:endParaRPr>
          </a:p>
        </p:txBody>
      </p:sp>
      <p:sp>
        <p:nvSpPr>
          <p:cNvPr id="310" name="Google Shape;310;p33"/>
          <p:cNvSpPr txBox="1"/>
          <p:nvPr/>
        </p:nvSpPr>
        <p:spPr>
          <a:xfrm>
            <a:off x="248625" y="870200"/>
            <a:ext cx="4724100" cy="48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imelight"/>
              <a:ea typeface="Limelight"/>
              <a:cs typeface="Limelight"/>
              <a:sym typeface="Limelight"/>
            </a:endParaRPr>
          </a:p>
        </p:txBody>
      </p:sp>
      <p:pic>
        <p:nvPicPr>
          <p:cNvPr id="311" name="Google Shape;311;p33"/>
          <p:cNvPicPr preferRelativeResize="0"/>
          <p:nvPr/>
        </p:nvPicPr>
        <p:blipFill rotWithShape="1">
          <a:blip r:embed="rId3">
            <a:alphaModFix/>
          </a:blip>
          <a:srcRect b="0" l="0" r="0" t="8366"/>
          <a:stretch/>
        </p:blipFill>
        <p:spPr>
          <a:xfrm>
            <a:off x="457425" y="491875"/>
            <a:ext cx="8233975" cy="4783025"/>
          </a:xfrm>
          <a:prstGeom prst="rect">
            <a:avLst/>
          </a:prstGeom>
          <a:noFill/>
          <a:ln>
            <a:noFill/>
          </a:ln>
        </p:spPr>
      </p:pic>
      <p:sp>
        <p:nvSpPr>
          <p:cNvPr id="312" name="Google Shape;312;p33"/>
          <p:cNvSpPr txBox="1"/>
          <p:nvPr/>
        </p:nvSpPr>
        <p:spPr>
          <a:xfrm>
            <a:off x="1416950" y="2756488"/>
            <a:ext cx="3347400" cy="253800"/>
          </a:xfrm>
          <a:prstGeom prst="rect">
            <a:avLst/>
          </a:prstGeom>
          <a:noFill/>
          <a:ln>
            <a:noFill/>
          </a:ln>
        </p:spPr>
        <p:txBody>
          <a:bodyPr anchorCtr="0" anchor="t" bIns="34275" lIns="68575" spcFirstLastPara="1" rIns="68575" wrap="square" tIns="34275">
            <a:noAutofit/>
          </a:bodyPr>
          <a:lstStyle/>
          <a:p>
            <a:pPr indent="0" lvl="0" marL="0" rtl="0" algn="ctr">
              <a:spcBef>
                <a:spcPts val="0"/>
              </a:spcBef>
              <a:spcAft>
                <a:spcPts val="0"/>
              </a:spcAft>
              <a:buClr>
                <a:srgbClr val="000000"/>
              </a:buClr>
              <a:buFont typeface="Arial"/>
              <a:buNone/>
            </a:pPr>
            <a:r>
              <a:rPr b="1" lang="zh-CN" sz="1800">
                <a:solidFill>
                  <a:srgbClr val="980000"/>
                </a:solidFill>
                <a:latin typeface="Comic Sans MS"/>
                <a:ea typeface="Comic Sans MS"/>
                <a:cs typeface="Comic Sans MS"/>
                <a:sym typeface="Comic Sans MS"/>
              </a:rPr>
              <a:t>6.18 </a:t>
            </a:r>
            <a:endParaRPr b="1" sz="1800">
              <a:solidFill>
                <a:srgbClr val="980000"/>
              </a:solidFill>
              <a:latin typeface="Comic Sans MS"/>
              <a:ea typeface="Comic Sans MS"/>
              <a:cs typeface="Comic Sans MS"/>
              <a:sym typeface="Comic Sans MS"/>
            </a:endParaRPr>
          </a:p>
          <a:p>
            <a:pPr indent="0" lvl="0" marL="0" rtl="0" algn="ctr">
              <a:spcBef>
                <a:spcPts val="0"/>
              </a:spcBef>
              <a:spcAft>
                <a:spcPts val="0"/>
              </a:spcAft>
              <a:buClr>
                <a:srgbClr val="000000"/>
              </a:buClr>
              <a:buFont typeface="Arial"/>
              <a:buNone/>
            </a:pPr>
            <a:r>
              <a:rPr b="1" lang="zh-CN" sz="1200">
                <a:solidFill>
                  <a:srgbClr val="980000"/>
                </a:solidFill>
                <a:latin typeface="Comic Sans MS"/>
                <a:ea typeface="Comic Sans MS"/>
                <a:cs typeface="Comic Sans MS"/>
                <a:sym typeface="Comic Sans MS"/>
              </a:rPr>
              <a:t>Mid-year Shopping Festival</a:t>
            </a:r>
            <a:endParaRPr sz="800">
              <a:solidFill>
                <a:srgbClr val="980000"/>
              </a:solidFill>
            </a:endParaRPr>
          </a:p>
        </p:txBody>
      </p:sp>
      <p:sp>
        <p:nvSpPr>
          <p:cNvPr id="313" name="Google Shape;313;p33"/>
          <p:cNvSpPr txBox="1"/>
          <p:nvPr/>
        </p:nvSpPr>
        <p:spPr>
          <a:xfrm>
            <a:off x="6295725" y="616400"/>
            <a:ext cx="3347400" cy="253800"/>
          </a:xfrm>
          <a:prstGeom prst="rect">
            <a:avLst/>
          </a:prstGeom>
          <a:noFill/>
          <a:ln>
            <a:noFill/>
          </a:ln>
        </p:spPr>
        <p:txBody>
          <a:bodyPr anchorCtr="0" anchor="t" bIns="34275" lIns="68575" spcFirstLastPara="1" rIns="68575" wrap="square" tIns="34275">
            <a:noAutofit/>
          </a:bodyPr>
          <a:lstStyle/>
          <a:p>
            <a:pPr indent="0" lvl="0" marL="0" rtl="0" algn="ctr">
              <a:spcBef>
                <a:spcPts val="0"/>
              </a:spcBef>
              <a:spcAft>
                <a:spcPts val="0"/>
              </a:spcAft>
              <a:buClr>
                <a:srgbClr val="000000"/>
              </a:buClr>
              <a:buFont typeface="Arial"/>
              <a:buNone/>
            </a:pPr>
            <a:r>
              <a:rPr b="1" lang="zh-CN" sz="1800">
                <a:solidFill>
                  <a:srgbClr val="980000"/>
                </a:solidFill>
                <a:latin typeface="Comic Sans MS"/>
                <a:ea typeface="Comic Sans MS"/>
                <a:cs typeface="Comic Sans MS"/>
                <a:sym typeface="Comic Sans MS"/>
              </a:rPr>
              <a:t>Double 11</a:t>
            </a:r>
            <a:endParaRPr>
              <a:solidFill>
                <a:srgbClr val="980000"/>
              </a:solidFill>
            </a:endParaRPr>
          </a:p>
        </p:txBody>
      </p:sp>
      <p:sp>
        <p:nvSpPr>
          <p:cNvPr id="314" name="Google Shape;314;p33"/>
          <p:cNvSpPr txBox="1"/>
          <p:nvPr/>
        </p:nvSpPr>
        <p:spPr>
          <a:xfrm>
            <a:off x="170575" y="0"/>
            <a:ext cx="4923600" cy="386100"/>
          </a:xfrm>
          <a:prstGeom prst="rect">
            <a:avLst/>
          </a:prstGeom>
          <a:solidFill>
            <a:srgbClr val="BF00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zh-CN" sz="1900">
                <a:solidFill>
                  <a:schemeClr val="lt1"/>
                </a:solidFill>
                <a:latin typeface="Comic Sans MS"/>
                <a:ea typeface="Comic Sans MS"/>
                <a:cs typeface="Comic Sans MS"/>
                <a:sym typeface="Comic Sans MS"/>
              </a:rPr>
              <a:t>Monthly Total Actions Trend by Gnder</a:t>
            </a:r>
            <a:endParaRPr sz="900">
              <a:latin typeface="Comic Sans MS"/>
              <a:ea typeface="Comic Sans MS"/>
              <a:cs typeface="Comic Sans MS"/>
              <a:sym typeface="Comic Sans MS"/>
            </a:endParaRPr>
          </a:p>
        </p:txBody>
      </p:sp>
      <p:sp>
        <p:nvSpPr>
          <p:cNvPr id="315" name="Google Shape;315;p33"/>
          <p:cNvSpPr txBox="1"/>
          <p:nvPr/>
        </p:nvSpPr>
        <p:spPr>
          <a:xfrm>
            <a:off x="1416950" y="870200"/>
            <a:ext cx="3347400" cy="2538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rgbClr val="000000"/>
              </a:buClr>
              <a:buFont typeface="Arial"/>
              <a:buNone/>
            </a:pPr>
            <a:r>
              <a:rPr b="1" lang="zh-CN" sz="1800">
                <a:solidFill>
                  <a:srgbClr val="980000"/>
                </a:solidFill>
                <a:latin typeface="Comic Sans MS"/>
                <a:ea typeface="Comic Sans MS"/>
                <a:cs typeface="Comic Sans MS"/>
                <a:sym typeface="Comic Sans MS"/>
              </a:rPr>
              <a:t>Total Actions by different gender seems to follow the same trend</a:t>
            </a:r>
            <a:endParaRPr>
              <a:solidFill>
                <a:srgbClr val="980000"/>
              </a:solidFill>
            </a:endParaRPr>
          </a:p>
        </p:txBody>
      </p:sp>
      <p:pic>
        <p:nvPicPr>
          <p:cNvPr id="316" name="Google Shape;316;p33"/>
          <p:cNvPicPr preferRelativeResize="0"/>
          <p:nvPr/>
        </p:nvPicPr>
        <p:blipFill>
          <a:blip r:embed="rId4">
            <a:alphaModFix/>
          </a:blip>
          <a:stretch>
            <a:fillRect/>
          </a:stretch>
        </p:blipFill>
        <p:spPr>
          <a:xfrm>
            <a:off x="5799488" y="870188"/>
            <a:ext cx="1228725" cy="10572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2"/>
                                        </p:tgtEl>
                                        <p:attrNameLst>
                                          <p:attrName>style.visibility</p:attrName>
                                        </p:attrNameLst>
                                      </p:cBhvr>
                                      <p:to>
                                        <p:strVal val="visible"/>
                                      </p:to>
                                    </p:set>
                                    <p:animEffect filter="fade" transition="in">
                                      <p:cBhvr>
                                        <p:cTn dur="1000"/>
                                        <p:tgtEl>
                                          <p:spTgt spid="31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3"/>
                                        </p:tgtEl>
                                        <p:attrNameLst>
                                          <p:attrName>style.visibility</p:attrName>
                                        </p:attrNameLst>
                                      </p:cBhvr>
                                      <p:to>
                                        <p:strVal val="visible"/>
                                      </p:to>
                                    </p:set>
                                    <p:animEffect filter="fade" transition="in">
                                      <p:cBhvr>
                                        <p:cTn dur="1000"/>
                                        <p:tgtEl>
                                          <p:spTgt spid="3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5"/>
                                        </p:tgtEl>
                                        <p:attrNameLst>
                                          <p:attrName>style.visibility</p:attrName>
                                        </p:attrNameLst>
                                      </p:cBhvr>
                                      <p:to>
                                        <p:strVal val="visible"/>
                                      </p:to>
                                    </p:set>
                                    <p:animEffect filter="fade" transition="in">
                                      <p:cBhvr>
                                        <p:cTn dur="1000"/>
                                        <p:tgtEl>
                                          <p:spTgt spid="31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34"/>
          <p:cNvSpPr txBox="1"/>
          <p:nvPr/>
        </p:nvSpPr>
        <p:spPr>
          <a:xfrm>
            <a:off x="170575" y="0"/>
            <a:ext cx="3402000" cy="386100"/>
          </a:xfrm>
          <a:prstGeom prst="rect">
            <a:avLst/>
          </a:prstGeom>
          <a:solidFill>
            <a:srgbClr val="BF00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zh-CN" sz="1900">
                <a:solidFill>
                  <a:schemeClr val="lt1"/>
                </a:solidFill>
                <a:latin typeface="Calibri"/>
                <a:ea typeface="Calibri"/>
                <a:cs typeface="Calibri"/>
                <a:sym typeface="Calibri"/>
              </a:rPr>
              <a:t>Data Source</a:t>
            </a:r>
            <a:endParaRPr sz="900">
              <a:latin typeface="Limelight"/>
              <a:ea typeface="Limelight"/>
              <a:cs typeface="Limelight"/>
              <a:sym typeface="Limelight"/>
            </a:endParaRPr>
          </a:p>
        </p:txBody>
      </p:sp>
      <p:sp>
        <p:nvSpPr>
          <p:cNvPr id="323" name="Google Shape;323;p34"/>
          <p:cNvSpPr txBox="1"/>
          <p:nvPr/>
        </p:nvSpPr>
        <p:spPr>
          <a:xfrm>
            <a:off x="170575" y="0"/>
            <a:ext cx="4659900" cy="386100"/>
          </a:xfrm>
          <a:prstGeom prst="rect">
            <a:avLst/>
          </a:prstGeom>
          <a:solidFill>
            <a:srgbClr val="BF00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zh-CN" sz="1900">
                <a:solidFill>
                  <a:schemeClr val="lt1"/>
                </a:solidFill>
                <a:latin typeface="Comic Sans MS"/>
                <a:ea typeface="Comic Sans MS"/>
                <a:cs typeface="Comic Sans MS"/>
                <a:sym typeface="Comic Sans MS"/>
              </a:rPr>
              <a:t>Different Actions in Each Month</a:t>
            </a:r>
            <a:endParaRPr sz="900">
              <a:latin typeface="Comic Sans MS"/>
              <a:ea typeface="Comic Sans MS"/>
              <a:cs typeface="Comic Sans MS"/>
              <a:sym typeface="Comic Sans MS"/>
            </a:endParaRPr>
          </a:p>
        </p:txBody>
      </p:sp>
      <p:sp>
        <p:nvSpPr>
          <p:cNvPr id="324" name="Google Shape;324;p34"/>
          <p:cNvSpPr txBox="1"/>
          <p:nvPr/>
        </p:nvSpPr>
        <p:spPr>
          <a:xfrm>
            <a:off x="248625" y="870200"/>
            <a:ext cx="4724100" cy="48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imelight"/>
              <a:ea typeface="Limelight"/>
              <a:cs typeface="Limelight"/>
              <a:sym typeface="Limelight"/>
            </a:endParaRPr>
          </a:p>
        </p:txBody>
      </p:sp>
      <p:pic>
        <p:nvPicPr>
          <p:cNvPr id="325" name="Google Shape;325;p34"/>
          <p:cNvPicPr preferRelativeResize="0"/>
          <p:nvPr/>
        </p:nvPicPr>
        <p:blipFill>
          <a:blip r:embed="rId3">
            <a:alphaModFix/>
          </a:blip>
          <a:stretch>
            <a:fillRect/>
          </a:stretch>
        </p:blipFill>
        <p:spPr>
          <a:xfrm>
            <a:off x="248625" y="932900"/>
            <a:ext cx="8373234" cy="3486701"/>
          </a:xfrm>
          <a:prstGeom prst="rect">
            <a:avLst/>
          </a:prstGeom>
          <a:noFill/>
          <a:ln>
            <a:noFill/>
          </a:ln>
        </p:spPr>
      </p:pic>
      <p:sp>
        <p:nvSpPr>
          <p:cNvPr id="326" name="Google Shape;326;p34"/>
          <p:cNvSpPr txBox="1"/>
          <p:nvPr/>
        </p:nvSpPr>
        <p:spPr>
          <a:xfrm>
            <a:off x="358650" y="4496700"/>
            <a:ext cx="7002000" cy="2538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rgbClr val="000000"/>
              </a:buClr>
              <a:buFont typeface="Arial"/>
              <a:buNone/>
            </a:pPr>
            <a:r>
              <a:rPr b="1" lang="zh-CN" sz="1800">
                <a:solidFill>
                  <a:srgbClr val="980000"/>
                </a:solidFill>
                <a:latin typeface="Comic Sans MS"/>
                <a:ea typeface="Comic Sans MS"/>
                <a:cs typeface="Comic Sans MS"/>
                <a:sym typeface="Comic Sans MS"/>
              </a:rPr>
              <a:t>Click is the most fequent action</a:t>
            </a:r>
            <a:endParaRPr b="1" sz="1800">
              <a:solidFill>
                <a:srgbClr val="980000"/>
              </a:solidFill>
              <a:latin typeface="Comic Sans MS"/>
              <a:ea typeface="Comic Sans MS"/>
              <a:cs typeface="Comic Sans MS"/>
              <a:sym typeface="Comic Sans MS"/>
            </a:endParaRPr>
          </a:p>
          <a:p>
            <a:pPr indent="0" lvl="0" marL="0" rtl="0" algn="l">
              <a:spcBef>
                <a:spcPts val="0"/>
              </a:spcBef>
              <a:spcAft>
                <a:spcPts val="0"/>
              </a:spcAft>
              <a:buClr>
                <a:srgbClr val="000000"/>
              </a:buClr>
              <a:buFont typeface="Arial"/>
              <a:buNone/>
            </a:pPr>
            <a:r>
              <a:rPr b="1" lang="zh-CN" sz="1800">
                <a:solidFill>
                  <a:srgbClr val="980000"/>
                </a:solidFill>
                <a:latin typeface="Comic Sans MS"/>
                <a:ea typeface="Comic Sans MS"/>
                <a:cs typeface="Comic Sans MS"/>
                <a:sym typeface="Comic Sans MS"/>
              </a:rPr>
              <a:t>Purchase and Add-to-Favorite are almost equivalent...</a:t>
            </a:r>
            <a:endParaRPr b="1" sz="1800">
              <a:solidFill>
                <a:srgbClr val="980000"/>
              </a:solidFill>
              <a:latin typeface="Comic Sans MS"/>
              <a:ea typeface="Comic Sans MS"/>
              <a:cs typeface="Comic Sans MS"/>
              <a:sym typeface="Comic Sans M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6"/>
                                        </p:tgtEl>
                                        <p:attrNameLst>
                                          <p:attrName>style.visibility</p:attrName>
                                        </p:attrNameLst>
                                      </p:cBhvr>
                                      <p:to>
                                        <p:strVal val="visible"/>
                                      </p:to>
                                    </p:set>
                                    <p:animEffect filter="fade" transition="in">
                                      <p:cBhvr>
                                        <p:cTn dur="1000"/>
                                        <p:tgtEl>
                                          <p:spTgt spid="32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35"/>
          <p:cNvSpPr txBox="1"/>
          <p:nvPr/>
        </p:nvSpPr>
        <p:spPr>
          <a:xfrm>
            <a:off x="170575" y="0"/>
            <a:ext cx="3402000" cy="386100"/>
          </a:xfrm>
          <a:prstGeom prst="rect">
            <a:avLst/>
          </a:prstGeom>
          <a:solidFill>
            <a:srgbClr val="BF00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zh-CN" sz="1900">
                <a:solidFill>
                  <a:schemeClr val="lt1"/>
                </a:solidFill>
                <a:latin typeface="Calibri"/>
                <a:ea typeface="Calibri"/>
                <a:cs typeface="Calibri"/>
                <a:sym typeface="Calibri"/>
              </a:rPr>
              <a:t>Data Source</a:t>
            </a:r>
            <a:endParaRPr sz="900">
              <a:latin typeface="Limelight"/>
              <a:ea typeface="Limelight"/>
              <a:cs typeface="Limelight"/>
              <a:sym typeface="Limelight"/>
            </a:endParaRPr>
          </a:p>
        </p:txBody>
      </p:sp>
      <p:sp>
        <p:nvSpPr>
          <p:cNvPr id="333" name="Google Shape;333;p35"/>
          <p:cNvSpPr txBox="1"/>
          <p:nvPr/>
        </p:nvSpPr>
        <p:spPr>
          <a:xfrm>
            <a:off x="170575" y="0"/>
            <a:ext cx="3402000" cy="386100"/>
          </a:xfrm>
          <a:prstGeom prst="rect">
            <a:avLst/>
          </a:prstGeom>
          <a:solidFill>
            <a:srgbClr val="BF00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zh-CN" sz="1900">
                <a:solidFill>
                  <a:schemeClr val="lt1"/>
                </a:solidFill>
                <a:latin typeface="Comic Sans MS"/>
                <a:ea typeface="Comic Sans MS"/>
                <a:cs typeface="Comic Sans MS"/>
                <a:sym typeface="Comic Sans MS"/>
              </a:rPr>
              <a:t>Daily</a:t>
            </a:r>
            <a:r>
              <a:rPr b="1" lang="zh-CN" sz="1900">
                <a:solidFill>
                  <a:schemeClr val="lt1"/>
                </a:solidFill>
                <a:latin typeface="Comic Sans MS"/>
                <a:ea typeface="Comic Sans MS"/>
                <a:cs typeface="Comic Sans MS"/>
                <a:sym typeface="Comic Sans MS"/>
              </a:rPr>
              <a:t> Trend</a:t>
            </a:r>
            <a:endParaRPr sz="900">
              <a:latin typeface="Comic Sans MS"/>
              <a:ea typeface="Comic Sans MS"/>
              <a:cs typeface="Comic Sans MS"/>
              <a:sym typeface="Comic Sans MS"/>
            </a:endParaRPr>
          </a:p>
        </p:txBody>
      </p:sp>
      <p:sp>
        <p:nvSpPr>
          <p:cNvPr id="334" name="Google Shape;334;p35"/>
          <p:cNvSpPr txBox="1"/>
          <p:nvPr/>
        </p:nvSpPr>
        <p:spPr>
          <a:xfrm>
            <a:off x="248625" y="870200"/>
            <a:ext cx="4724100" cy="48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imelight"/>
              <a:ea typeface="Limelight"/>
              <a:cs typeface="Limelight"/>
              <a:sym typeface="Limelight"/>
            </a:endParaRPr>
          </a:p>
        </p:txBody>
      </p:sp>
      <p:pic>
        <p:nvPicPr>
          <p:cNvPr id="335" name="Google Shape;335;p35"/>
          <p:cNvPicPr preferRelativeResize="0"/>
          <p:nvPr/>
        </p:nvPicPr>
        <p:blipFill>
          <a:blip r:embed="rId3">
            <a:alphaModFix/>
          </a:blip>
          <a:stretch>
            <a:fillRect/>
          </a:stretch>
        </p:blipFill>
        <p:spPr>
          <a:xfrm>
            <a:off x="103750" y="701675"/>
            <a:ext cx="9040252" cy="4212675"/>
          </a:xfrm>
          <a:prstGeom prst="rect">
            <a:avLst/>
          </a:prstGeom>
          <a:noFill/>
          <a:ln>
            <a:noFill/>
          </a:ln>
        </p:spPr>
      </p:pic>
      <p:sp>
        <p:nvSpPr>
          <p:cNvPr id="336" name="Google Shape;336;p35"/>
          <p:cNvSpPr txBox="1"/>
          <p:nvPr/>
        </p:nvSpPr>
        <p:spPr>
          <a:xfrm>
            <a:off x="2783200" y="1188125"/>
            <a:ext cx="4252800" cy="2538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rgbClr val="000000"/>
              </a:buClr>
              <a:buFont typeface="Arial"/>
              <a:buNone/>
            </a:pPr>
            <a:r>
              <a:rPr b="1" lang="zh-CN" sz="1800">
                <a:solidFill>
                  <a:srgbClr val="980000"/>
                </a:solidFill>
                <a:latin typeface="Comic Sans MS"/>
                <a:ea typeface="Comic Sans MS"/>
                <a:cs typeface="Comic Sans MS"/>
                <a:sym typeface="Comic Sans MS"/>
              </a:rPr>
              <a:t>Drastically increase on Double 11!</a:t>
            </a:r>
            <a:endParaRPr>
              <a:solidFill>
                <a:srgbClr val="98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36"/>
          <p:cNvSpPr txBox="1"/>
          <p:nvPr/>
        </p:nvSpPr>
        <p:spPr>
          <a:xfrm>
            <a:off x="170575" y="0"/>
            <a:ext cx="3402000" cy="386100"/>
          </a:xfrm>
          <a:prstGeom prst="rect">
            <a:avLst/>
          </a:prstGeom>
          <a:solidFill>
            <a:srgbClr val="BF00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zh-CN" sz="1900">
                <a:solidFill>
                  <a:schemeClr val="lt1"/>
                </a:solidFill>
                <a:latin typeface="Calibri"/>
                <a:ea typeface="Calibri"/>
                <a:cs typeface="Calibri"/>
                <a:sym typeface="Calibri"/>
              </a:rPr>
              <a:t>Data Source</a:t>
            </a:r>
            <a:endParaRPr sz="900">
              <a:latin typeface="Limelight"/>
              <a:ea typeface="Limelight"/>
              <a:cs typeface="Limelight"/>
              <a:sym typeface="Limelight"/>
            </a:endParaRPr>
          </a:p>
        </p:txBody>
      </p:sp>
      <p:sp>
        <p:nvSpPr>
          <p:cNvPr id="343" name="Google Shape;343;p36"/>
          <p:cNvSpPr txBox="1"/>
          <p:nvPr/>
        </p:nvSpPr>
        <p:spPr>
          <a:xfrm>
            <a:off x="170575" y="0"/>
            <a:ext cx="3402000" cy="386100"/>
          </a:xfrm>
          <a:prstGeom prst="rect">
            <a:avLst/>
          </a:prstGeom>
          <a:solidFill>
            <a:srgbClr val="BF00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zh-CN" sz="1900">
                <a:solidFill>
                  <a:schemeClr val="lt1"/>
                </a:solidFill>
                <a:latin typeface="Comic Sans MS"/>
                <a:ea typeface="Comic Sans MS"/>
                <a:cs typeface="Comic Sans MS"/>
                <a:sym typeface="Comic Sans MS"/>
              </a:rPr>
              <a:t>Missing Data</a:t>
            </a:r>
            <a:endParaRPr sz="900">
              <a:latin typeface="Comic Sans MS"/>
              <a:ea typeface="Comic Sans MS"/>
              <a:cs typeface="Comic Sans MS"/>
              <a:sym typeface="Comic Sans MS"/>
            </a:endParaRPr>
          </a:p>
        </p:txBody>
      </p:sp>
      <p:sp>
        <p:nvSpPr>
          <p:cNvPr id="344" name="Google Shape;344;p36"/>
          <p:cNvSpPr txBox="1"/>
          <p:nvPr/>
        </p:nvSpPr>
        <p:spPr>
          <a:xfrm>
            <a:off x="79575" y="756200"/>
            <a:ext cx="4724100" cy="48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imelight"/>
              <a:ea typeface="Limelight"/>
              <a:cs typeface="Limelight"/>
              <a:sym typeface="Limelight"/>
            </a:endParaRPr>
          </a:p>
        </p:txBody>
      </p:sp>
      <p:sp>
        <p:nvSpPr>
          <p:cNvPr id="345" name="Google Shape;345;p36"/>
          <p:cNvSpPr txBox="1"/>
          <p:nvPr/>
        </p:nvSpPr>
        <p:spPr>
          <a:xfrm>
            <a:off x="310872" y="756200"/>
            <a:ext cx="4386000" cy="2538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rgbClr val="000000"/>
              </a:buClr>
              <a:buFont typeface="Arial"/>
              <a:buNone/>
            </a:pPr>
            <a:r>
              <a:rPr b="1" lang="zh-CN" sz="1800">
                <a:solidFill>
                  <a:srgbClr val="7F7F7F"/>
                </a:solidFill>
                <a:latin typeface="Comic Sans MS"/>
                <a:ea typeface="Comic Sans MS"/>
                <a:cs typeface="Comic Sans MS"/>
                <a:sym typeface="Comic Sans MS"/>
              </a:rPr>
              <a:t>We only have 0.2% of missingness in brand_id, which is not a big concern !</a:t>
            </a:r>
            <a:endParaRPr/>
          </a:p>
        </p:txBody>
      </p:sp>
      <p:pic>
        <p:nvPicPr>
          <p:cNvPr id="346" name="Google Shape;346;p36" title="Points scored"/>
          <p:cNvPicPr preferRelativeResize="0"/>
          <p:nvPr/>
        </p:nvPicPr>
        <p:blipFill>
          <a:blip r:embed="rId3">
            <a:alphaModFix/>
          </a:blip>
          <a:stretch>
            <a:fillRect/>
          </a:stretch>
        </p:blipFill>
        <p:spPr>
          <a:xfrm>
            <a:off x="4019536" y="1421650"/>
            <a:ext cx="4972065" cy="30743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9"/>
          <p:cNvSpPr/>
          <p:nvPr/>
        </p:nvSpPr>
        <p:spPr>
          <a:xfrm>
            <a:off x="251" y="1309243"/>
            <a:ext cx="3736507" cy="2708522"/>
          </a:xfrm>
          <a:custGeom>
            <a:rect b="b" l="l" r="r" t="t"/>
            <a:pathLst>
              <a:path extrusionOk="0" h="3808859" w="5254752">
                <a:moveTo>
                  <a:pt x="0" y="0"/>
                </a:moveTo>
                <a:lnTo>
                  <a:pt x="2094866" y="0"/>
                </a:lnTo>
                <a:cubicBezTo>
                  <a:pt x="2770500" y="0"/>
                  <a:pt x="3277225" y="0"/>
                  <a:pt x="3657269" y="0"/>
                </a:cubicBezTo>
                <a:lnTo>
                  <a:pt x="3693071" y="0"/>
                </a:lnTo>
                <a:lnTo>
                  <a:pt x="3793929" y="0"/>
                </a:lnTo>
                <a:cubicBezTo>
                  <a:pt x="4797400" y="0"/>
                  <a:pt x="4797400" y="0"/>
                  <a:pt x="4797400" y="0"/>
                </a:cubicBezTo>
                <a:cubicBezTo>
                  <a:pt x="5046865" y="0"/>
                  <a:pt x="5254752" y="208134"/>
                  <a:pt x="5254752" y="457896"/>
                </a:cubicBezTo>
                <a:lnTo>
                  <a:pt x="5254752" y="3350964"/>
                </a:lnTo>
                <a:cubicBezTo>
                  <a:pt x="5254752" y="3611131"/>
                  <a:pt x="5046865" y="3808859"/>
                  <a:pt x="4797400" y="3808859"/>
                </a:cubicBezTo>
                <a:cubicBezTo>
                  <a:pt x="4375129" y="3808859"/>
                  <a:pt x="4018838" y="3808859"/>
                  <a:pt x="3718218" y="3808859"/>
                </a:cubicBezTo>
                <a:lnTo>
                  <a:pt x="3693071" y="3808859"/>
                </a:lnTo>
                <a:lnTo>
                  <a:pt x="3544443" y="3808859"/>
                </a:lnTo>
                <a:cubicBezTo>
                  <a:pt x="2094866" y="3808859"/>
                  <a:pt x="2094866" y="3808859"/>
                  <a:pt x="2094866" y="3808859"/>
                </a:cubicBezTo>
                <a:lnTo>
                  <a:pt x="0" y="3808859"/>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Comic Sans MS"/>
              <a:ea typeface="Comic Sans MS"/>
              <a:cs typeface="Comic Sans MS"/>
              <a:sym typeface="Comic Sans MS"/>
            </a:endParaRPr>
          </a:p>
        </p:txBody>
      </p:sp>
      <p:sp>
        <p:nvSpPr>
          <p:cNvPr id="130" name="Google Shape;130;p19"/>
          <p:cNvSpPr/>
          <p:nvPr/>
        </p:nvSpPr>
        <p:spPr>
          <a:xfrm>
            <a:off x="5035992" y="861955"/>
            <a:ext cx="2908881" cy="572178"/>
          </a:xfrm>
          <a:custGeom>
            <a:rect b="b" l="l" r="r" t="t"/>
            <a:pathLst>
              <a:path extrusionOk="0" h="762904" w="3878508">
                <a:moveTo>
                  <a:pt x="2" y="0"/>
                </a:moveTo>
                <a:lnTo>
                  <a:pt x="3497056" y="0"/>
                </a:lnTo>
                <a:cubicBezTo>
                  <a:pt x="3707726" y="0"/>
                  <a:pt x="3878508" y="170782"/>
                  <a:pt x="3878508" y="381452"/>
                </a:cubicBezTo>
                <a:lnTo>
                  <a:pt x="3878507" y="381452"/>
                </a:lnTo>
                <a:cubicBezTo>
                  <a:pt x="3878507" y="592122"/>
                  <a:pt x="3707725" y="762904"/>
                  <a:pt x="3497055" y="762904"/>
                </a:cubicBezTo>
                <a:lnTo>
                  <a:pt x="0" y="762903"/>
                </a:lnTo>
                <a:lnTo>
                  <a:pt x="51426" y="720474"/>
                </a:lnTo>
                <a:cubicBezTo>
                  <a:pt x="138189" y="633710"/>
                  <a:pt x="191853" y="513848"/>
                  <a:pt x="191853" y="381451"/>
                </a:cubicBezTo>
                <a:cubicBezTo>
                  <a:pt x="191853" y="249055"/>
                  <a:pt x="138189" y="129192"/>
                  <a:pt x="51426" y="42429"/>
                </a:cubicBezTo>
                <a:close/>
              </a:path>
            </a:pathLst>
          </a:custGeom>
          <a:solidFill>
            <a:schemeClr val="accent1"/>
          </a:solidFill>
          <a:ln>
            <a:noFill/>
          </a:ln>
        </p:spPr>
        <p:txBody>
          <a:bodyPr anchorCtr="0" anchor="ctr" bIns="0" lIns="0" spcFirstLastPara="1" rIns="0" wrap="square" tIns="0">
            <a:noAutofit/>
          </a:bodyPr>
          <a:lstStyle/>
          <a:p>
            <a:pPr indent="457200" lvl="0" marL="0" marR="0" rtl="0" algn="l">
              <a:lnSpc>
                <a:spcPct val="100000"/>
              </a:lnSpc>
              <a:spcBef>
                <a:spcPts val="0"/>
              </a:spcBef>
              <a:spcAft>
                <a:spcPts val="0"/>
              </a:spcAft>
              <a:buNone/>
            </a:pPr>
            <a:r>
              <a:rPr lang="zh-CN" sz="1600">
                <a:solidFill>
                  <a:schemeClr val="lt1"/>
                </a:solidFill>
                <a:latin typeface="Comic Sans MS"/>
                <a:ea typeface="Comic Sans MS"/>
                <a:cs typeface="Comic Sans MS"/>
                <a:sym typeface="Comic Sans MS"/>
              </a:rPr>
              <a:t>Background &amp; Goal</a:t>
            </a:r>
            <a:endParaRPr sz="1600">
              <a:solidFill>
                <a:schemeClr val="lt1"/>
              </a:solidFill>
              <a:latin typeface="Comic Sans MS"/>
              <a:ea typeface="Comic Sans MS"/>
              <a:cs typeface="Comic Sans MS"/>
              <a:sym typeface="Comic Sans MS"/>
            </a:endParaRPr>
          </a:p>
          <a:p>
            <a:pPr indent="0" lvl="0" marL="0" marR="0" rtl="0" algn="ctr">
              <a:spcBef>
                <a:spcPts val="0"/>
              </a:spcBef>
              <a:spcAft>
                <a:spcPts val="0"/>
              </a:spcAft>
              <a:buNone/>
            </a:pPr>
            <a:r>
              <a:t/>
            </a:r>
            <a:endParaRPr sz="900">
              <a:solidFill>
                <a:schemeClr val="lt1"/>
              </a:solidFill>
              <a:latin typeface="Comic Sans MS"/>
              <a:ea typeface="Comic Sans MS"/>
              <a:cs typeface="Comic Sans MS"/>
              <a:sym typeface="Comic Sans MS"/>
            </a:endParaRPr>
          </a:p>
        </p:txBody>
      </p:sp>
      <p:sp>
        <p:nvSpPr>
          <p:cNvPr id="131" name="Google Shape;131;p19"/>
          <p:cNvSpPr/>
          <p:nvPr/>
        </p:nvSpPr>
        <p:spPr>
          <a:xfrm>
            <a:off x="4535043" y="861480"/>
            <a:ext cx="571500" cy="572700"/>
          </a:xfrm>
          <a:prstGeom prst="ellipse">
            <a:avLst/>
          </a:prstGeom>
          <a:solidFill>
            <a:srgbClr val="FFFFFF"/>
          </a:solidFill>
          <a:ln cap="flat" cmpd="sng" w="57150">
            <a:solidFill>
              <a:schemeClr val="accent1"/>
            </a:solidFill>
            <a:prstDash val="solid"/>
            <a:round/>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rPr lang="zh-CN" sz="3000">
                <a:solidFill>
                  <a:schemeClr val="accent1"/>
                </a:solidFill>
                <a:latin typeface="Comic Sans MS"/>
                <a:ea typeface="Comic Sans MS"/>
                <a:cs typeface="Comic Sans MS"/>
                <a:sym typeface="Comic Sans MS"/>
              </a:rPr>
              <a:t>1</a:t>
            </a:r>
            <a:endParaRPr>
              <a:latin typeface="Comic Sans MS"/>
              <a:ea typeface="Comic Sans MS"/>
              <a:cs typeface="Comic Sans MS"/>
              <a:sym typeface="Comic Sans MS"/>
            </a:endParaRPr>
          </a:p>
        </p:txBody>
      </p:sp>
      <p:sp>
        <p:nvSpPr>
          <p:cNvPr id="132" name="Google Shape;132;p19"/>
          <p:cNvSpPr/>
          <p:nvPr/>
        </p:nvSpPr>
        <p:spPr>
          <a:xfrm>
            <a:off x="5036242" y="1573436"/>
            <a:ext cx="2908881" cy="572178"/>
          </a:xfrm>
          <a:custGeom>
            <a:rect b="b" l="l" r="r" t="t"/>
            <a:pathLst>
              <a:path extrusionOk="0" h="762904" w="3878508">
                <a:moveTo>
                  <a:pt x="2" y="0"/>
                </a:moveTo>
                <a:lnTo>
                  <a:pt x="3497056" y="0"/>
                </a:lnTo>
                <a:cubicBezTo>
                  <a:pt x="3707726" y="0"/>
                  <a:pt x="3878508" y="170782"/>
                  <a:pt x="3878508" y="381452"/>
                </a:cubicBezTo>
                <a:lnTo>
                  <a:pt x="3878507" y="381452"/>
                </a:lnTo>
                <a:cubicBezTo>
                  <a:pt x="3878507" y="592122"/>
                  <a:pt x="3707725" y="762904"/>
                  <a:pt x="3497055" y="762904"/>
                </a:cubicBezTo>
                <a:lnTo>
                  <a:pt x="0" y="762903"/>
                </a:lnTo>
                <a:lnTo>
                  <a:pt x="51426" y="720474"/>
                </a:lnTo>
                <a:cubicBezTo>
                  <a:pt x="138189" y="633710"/>
                  <a:pt x="191853" y="513848"/>
                  <a:pt x="191853" y="381451"/>
                </a:cubicBezTo>
                <a:cubicBezTo>
                  <a:pt x="191853" y="249055"/>
                  <a:pt x="138189" y="129192"/>
                  <a:pt x="51426" y="42429"/>
                </a:cubicBezTo>
                <a:close/>
              </a:path>
            </a:pathLst>
          </a:custGeom>
          <a:solidFill>
            <a:schemeClr val="accent2"/>
          </a:solidFill>
          <a:ln>
            <a:noFill/>
          </a:ln>
        </p:spPr>
        <p:txBody>
          <a:bodyPr anchorCtr="0" anchor="ctr" bIns="0" lIns="0" spcFirstLastPara="1" rIns="0" wrap="square" tIns="0">
            <a:noAutofit/>
          </a:bodyPr>
          <a:lstStyle/>
          <a:p>
            <a:pPr indent="0" lvl="0" marL="0" rtl="0" algn="ctr">
              <a:lnSpc>
                <a:spcPct val="150000"/>
              </a:lnSpc>
              <a:spcBef>
                <a:spcPts val="0"/>
              </a:spcBef>
              <a:spcAft>
                <a:spcPts val="0"/>
              </a:spcAft>
              <a:buNone/>
            </a:pPr>
            <a:r>
              <a:rPr lang="zh-CN" sz="1600">
                <a:solidFill>
                  <a:schemeClr val="lt1"/>
                </a:solidFill>
                <a:latin typeface="Comic Sans MS"/>
                <a:ea typeface="Comic Sans MS"/>
                <a:cs typeface="Comic Sans MS"/>
                <a:sym typeface="Comic Sans MS"/>
              </a:rPr>
              <a:t>Data Description</a:t>
            </a:r>
            <a:endParaRPr sz="900">
              <a:solidFill>
                <a:schemeClr val="lt1"/>
              </a:solidFill>
              <a:latin typeface="Comic Sans MS"/>
              <a:ea typeface="Comic Sans MS"/>
              <a:cs typeface="Comic Sans MS"/>
              <a:sym typeface="Comic Sans MS"/>
            </a:endParaRPr>
          </a:p>
        </p:txBody>
      </p:sp>
      <p:sp>
        <p:nvSpPr>
          <p:cNvPr id="133" name="Google Shape;133;p19"/>
          <p:cNvSpPr/>
          <p:nvPr/>
        </p:nvSpPr>
        <p:spPr>
          <a:xfrm>
            <a:off x="4535043" y="1573436"/>
            <a:ext cx="571500" cy="572700"/>
          </a:xfrm>
          <a:prstGeom prst="ellipse">
            <a:avLst/>
          </a:prstGeom>
          <a:solidFill>
            <a:srgbClr val="FFFFFF"/>
          </a:solidFill>
          <a:ln cap="flat" cmpd="sng" w="57150">
            <a:solidFill>
              <a:schemeClr val="accent2"/>
            </a:solidFill>
            <a:prstDash val="solid"/>
            <a:round/>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rPr lang="zh-CN" sz="3000">
                <a:solidFill>
                  <a:schemeClr val="accent2"/>
                </a:solidFill>
                <a:latin typeface="Comic Sans MS"/>
                <a:ea typeface="Comic Sans MS"/>
                <a:cs typeface="Comic Sans MS"/>
                <a:sym typeface="Comic Sans MS"/>
              </a:rPr>
              <a:t>2</a:t>
            </a:r>
            <a:endParaRPr>
              <a:latin typeface="Comic Sans MS"/>
              <a:ea typeface="Comic Sans MS"/>
              <a:cs typeface="Comic Sans MS"/>
              <a:sym typeface="Comic Sans MS"/>
            </a:endParaRPr>
          </a:p>
        </p:txBody>
      </p:sp>
      <p:sp>
        <p:nvSpPr>
          <p:cNvPr id="134" name="Google Shape;134;p19"/>
          <p:cNvSpPr/>
          <p:nvPr/>
        </p:nvSpPr>
        <p:spPr>
          <a:xfrm>
            <a:off x="5036242" y="2285389"/>
            <a:ext cx="2908881" cy="572178"/>
          </a:xfrm>
          <a:custGeom>
            <a:rect b="b" l="l" r="r" t="t"/>
            <a:pathLst>
              <a:path extrusionOk="0" h="762904" w="3878508">
                <a:moveTo>
                  <a:pt x="2" y="0"/>
                </a:moveTo>
                <a:lnTo>
                  <a:pt x="3497056" y="0"/>
                </a:lnTo>
                <a:cubicBezTo>
                  <a:pt x="3707726" y="0"/>
                  <a:pt x="3878508" y="170782"/>
                  <a:pt x="3878508" y="381452"/>
                </a:cubicBezTo>
                <a:lnTo>
                  <a:pt x="3878507" y="381452"/>
                </a:lnTo>
                <a:cubicBezTo>
                  <a:pt x="3878507" y="592122"/>
                  <a:pt x="3707725" y="762904"/>
                  <a:pt x="3497055" y="762904"/>
                </a:cubicBezTo>
                <a:lnTo>
                  <a:pt x="0" y="762903"/>
                </a:lnTo>
                <a:lnTo>
                  <a:pt x="51426" y="720474"/>
                </a:lnTo>
                <a:cubicBezTo>
                  <a:pt x="138189" y="633710"/>
                  <a:pt x="191853" y="513848"/>
                  <a:pt x="191853" y="381451"/>
                </a:cubicBezTo>
                <a:cubicBezTo>
                  <a:pt x="191853" y="249055"/>
                  <a:pt x="138189" y="129192"/>
                  <a:pt x="51426" y="42429"/>
                </a:cubicBezTo>
                <a:close/>
              </a:path>
            </a:pathLst>
          </a:custGeom>
          <a:solidFill>
            <a:schemeClr val="accent3"/>
          </a:solidFill>
          <a:ln>
            <a:noFill/>
          </a:ln>
        </p:spPr>
        <p:txBody>
          <a:bodyPr anchorCtr="0" anchor="ctr" bIns="0" lIns="0" spcFirstLastPara="1" rIns="0" wrap="square" tIns="0">
            <a:noAutofit/>
          </a:bodyPr>
          <a:lstStyle/>
          <a:p>
            <a:pPr indent="0" lvl="0" marL="0" rtl="0" algn="ctr">
              <a:lnSpc>
                <a:spcPct val="150000"/>
              </a:lnSpc>
              <a:spcBef>
                <a:spcPts val="0"/>
              </a:spcBef>
              <a:spcAft>
                <a:spcPts val="0"/>
              </a:spcAft>
              <a:buNone/>
            </a:pPr>
            <a:r>
              <a:rPr lang="zh-CN" sz="1600">
                <a:solidFill>
                  <a:schemeClr val="lt1"/>
                </a:solidFill>
                <a:latin typeface="Comic Sans MS"/>
                <a:ea typeface="Comic Sans MS"/>
                <a:cs typeface="Comic Sans MS"/>
                <a:sym typeface="Comic Sans MS"/>
              </a:rPr>
              <a:t>Exploratory Analysis</a:t>
            </a:r>
            <a:endParaRPr sz="900">
              <a:solidFill>
                <a:schemeClr val="lt1"/>
              </a:solidFill>
              <a:latin typeface="Comic Sans MS"/>
              <a:ea typeface="Comic Sans MS"/>
              <a:cs typeface="Comic Sans MS"/>
              <a:sym typeface="Comic Sans MS"/>
            </a:endParaRPr>
          </a:p>
        </p:txBody>
      </p:sp>
      <p:sp>
        <p:nvSpPr>
          <p:cNvPr id="135" name="Google Shape;135;p19"/>
          <p:cNvSpPr/>
          <p:nvPr/>
        </p:nvSpPr>
        <p:spPr>
          <a:xfrm>
            <a:off x="4535043" y="2285389"/>
            <a:ext cx="571500" cy="572700"/>
          </a:xfrm>
          <a:prstGeom prst="ellipse">
            <a:avLst/>
          </a:prstGeom>
          <a:solidFill>
            <a:srgbClr val="FFFFFF"/>
          </a:solidFill>
          <a:ln cap="flat" cmpd="sng" w="57150">
            <a:solidFill>
              <a:schemeClr val="accent3"/>
            </a:solidFill>
            <a:prstDash val="solid"/>
            <a:round/>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rPr lang="zh-CN" sz="3000">
                <a:solidFill>
                  <a:schemeClr val="accent3"/>
                </a:solidFill>
                <a:latin typeface="Comic Sans MS"/>
                <a:ea typeface="Comic Sans MS"/>
                <a:cs typeface="Comic Sans MS"/>
                <a:sym typeface="Comic Sans MS"/>
              </a:rPr>
              <a:t>3</a:t>
            </a:r>
            <a:endParaRPr>
              <a:latin typeface="Comic Sans MS"/>
              <a:ea typeface="Comic Sans MS"/>
              <a:cs typeface="Comic Sans MS"/>
              <a:sym typeface="Comic Sans MS"/>
            </a:endParaRPr>
          </a:p>
        </p:txBody>
      </p:sp>
      <p:sp>
        <p:nvSpPr>
          <p:cNvPr id="136" name="Google Shape;136;p19"/>
          <p:cNvSpPr/>
          <p:nvPr/>
        </p:nvSpPr>
        <p:spPr>
          <a:xfrm>
            <a:off x="5036242" y="2997345"/>
            <a:ext cx="2908881" cy="572178"/>
          </a:xfrm>
          <a:custGeom>
            <a:rect b="b" l="l" r="r" t="t"/>
            <a:pathLst>
              <a:path extrusionOk="0" h="762904" w="3878508">
                <a:moveTo>
                  <a:pt x="2" y="0"/>
                </a:moveTo>
                <a:lnTo>
                  <a:pt x="3497056" y="0"/>
                </a:lnTo>
                <a:cubicBezTo>
                  <a:pt x="3707726" y="0"/>
                  <a:pt x="3878508" y="170782"/>
                  <a:pt x="3878508" y="381452"/>
                </a:cubicBezTo>
                <a:lnTo>
                  <a:pt x="3878507" y="381452"/>
                </a:lnTo>
                <a:cubicBezTo>
                  <a:pt x="3878507" y="592122"/>
                  <a:pt x="3707725" y="762904"/>
                  <a:pt x="3497055" y="762904"/>
                </a:cubicBezTo>
                <a:lnTo>
                  <a:pt x="0" y="762903"/>
                </a:lnTo>
                <a:lnTo>
                  <a:pt x="51426" y="720474"/>
                </a:lnTo>
                <a:cubicBezTo>
                  <a:pt x="138189" y="633710"/>
                  <a:pt x="191853" y="513848"/>
                  <a:pt x="191853" y="381451"/>
                </a:cubicBezTo>
                <a:cubicBezTo>
                  <a:pt x="191853" y="249055"/>
                  <a:pt x="138189" y="129192"/>
                  <a:pt x="51426" y="42429"/>
                </a:cubicBezTo>
                <a:close/>
              </a:path>
            </a:pathLst>
          </a:custGeom>
          <a:solidFill>
            <a:schemeClr val="accent4"/>
          </a:solidFill>
          <a:ln>
            <a:noFill/>
          </a:ln>
        </p:spPr>
        <p:txBody>
          <a:bodyPr anchorCtr="0" anchor="ctr" bIns="0" lIns="0" spcFirstLastPara="1" rIns="0" wrap="square" tIns="0">
            <a:noAutofit/>
          </a:bodyPr>
          <a:lstStyle/>
          <a:p>
            <a:pPr indent="0" lvl="0" marL="0" rtl="0" algn="ctr">
              <a:lnSpc>
                <a:spcPct val="150000"/>
              </a:lnSpc>
              <a:spcBef>
                <a:spcPts val="0"/>
              </a:spcBef>
              <a:spcAft>
                <a:spcPts val="0"/>
              </a:spcAft>
              <a:buNone/>
            </a:pPr>
            <a:r>
              <a:rPr lang="zh-CN" sz="1600">
                <a:solidFill>
                  <a:schemeClr val="lt1"/>
                </a:solidFill>
                <a:latin typeface="Comic Sans MS"/>
                <a:ea typeface="Comic Sans MS"/>
                <a:cs typeface="Comic Sans MS"/>
                <a:sym typeface="Comic Sans MS"/>
              </a:rPr>
              <a:t>Feature Engineering</a:t>
            </a:r>
            <a:endParaRPr sz="900">
              <a:solidFill>
                <a:schemeClr val="lt1"/>
              </a:solidFill>
              <a:latin typeface="Comic Sans MS"/>
              <a:ea typeface="Comic Sans MS"/>
              <a:cs typeface="Comic Sans MS"/>
              <a:sym typeface="Comic Sans MS"/>
            </a:endParaRPr>
          </a:p>
        </p:txBody>
      </p:sp>
      <p:sp>
        <p:nvSpPr>
          <p:cNvPr id="137" name="Google Shape;137;p19"/>
          <p:cNvSpPr/>
          <p:nvPr/>
        </p:nvSpPr>
        <p:spPr>
          <a:xfrm>
            <a:off x="4535043" y="2997345"/>
            <a:ext cx="571500" cy="572700"/>
          </a:xfrm>
          <a:prstGeom prst="ellipse">
            <a:avLst/>
          </a:prstGeom>
          <a:solidFill>
            <a:srgbClr val="FFFFFF"/>
          </a:solidFill>
          <a:ln cap="flat" cmpd="sng" w="57150">
            <a:solidFill>
              <a:schemeClr val="accent4"/>
            </a:solidFill>
            <a:prstDash val="solid"/>
            <a:round/>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rPr lang="zh-CN" sz="3000">
                <a:solidFill>
                  <a:schemeClr val="accent4"/>
                </a:solidFill>
                <a:latin typeface="Comic Sans MS"/>
                <a:ea typeface="Comic Sans MS"/>
                <a:cs typeface="Comic Sans MS"/>
                <a:sym typeface="Comic Sans MS"/>
              </a:rPr>
              <a:t>4</a:t>
            </a:r>
            <a:endParaRPr>
              <a:latin typeface="Comic Sans MS"/>
              <a:ea typeface="Comic Sans MS"/>
              <a:cs typeface="Comic Sans MS"/>
              <a:sym typeface="Comic Sans MS"/>
            </a:endParaRPr>
          </a:p>
        </p:txBody>
      </p:sp>
      <p:sp>
        <p:nvSpPr>
          <p:cNvPr id="138" name="Google Shape;138;p19"/>
          <p:cNvSpPr txBox="1"/>
          <p:nvPr/>
        </p:nvSpPr>
        <p:spPr>
          <a:xfrm>
            <a:off x="178900" y="2302463"/>
            <a:ext cx="3379200" cy="7221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zh-CN" sz="4400">
                <a:solidFill>
                  <a:schemeClr val="lt1"/>
                </a:solidFill>
                <a:latin typeface="Comic Sans MS"/>
                <a:ea typeface="Comic Sans MS"/>
                <a:cs typeface="Comic Sans MS"/>
                <a:sym typeface="Comic Sans MS"/>
              </a:rPr>
              <a:t>CONTENTS</a:t>
            </a:r>
            <a:endParaRPr sz="1100">
              <a:latin typeface="Comic Sans MS"/>
              <a:ea typeface="Comic Sans MS"/>
              <a:cs typeface="Comic Sans MS"/>
              <a:sym typeface="Comic Sans MS"/>
            </a:endParaRPr>
          </a:p>
        </p:txBody>
      </p:sp>
      <p:sp>
        <p:nvSpPr>
          <p:cNvPr id="139" name="Google Shape;139;p19"/>
          <p:cNvSpPr/>
          <p:nvPr/>
        </p:nvSpPr>
        <p:spPr>
          <a:xfrm>
            <a:off x="5073192" y="3709289"/>
            <a:ext cx="2908881" cy="572178"/>
          </a:xfrm>
          <a:custGeom>
            <a:rect b="b" l="l" r="r" t="t"/>
            <a:pathLst>
              <a:path extrusionOk="0" h="762904" w="3878508">
                <a:moveTo>
                  <a:pt x="2" y="0"/>
                </a:moveTo>
                <a:lnTo>
                  <a:pt x="3497056" y="0"/>
                </a:lnTo>
                <a:cubicBezTo>
                  <a:pt x="3707726" y="0"/>
                  <a:pt x="3878508" y="170782"/>
                  <a:pt x="3878508" y="381452"/>
                </a:cubicBezTo>
                <a:lnTo>
                  <a:pt x="3878507" y="381452"/>
                </a:lnTo>
                <a:cubicBezTo>
                  <a:pt x="3878507" y="592122"/>
                  <a:pt x="3707725" y="762904"/>
                  <a:pt x="3497055" y="762904"/>
                </a:cubicBezTo>
                <a:lnTo>
                  <a:pt x="0" y="762903"/>
                </a:lnTo>
                <a:lnTo>
                  <a:pt x="51426" y="720474"/>
                </a:lnTo>
                <a:cubicBezTo>
                  <a:pt x="138189" y="633710"/>
                  <a:pt x="191853" y="513848"/>
                  <a:pt x="191853" y="381451"/>
                </a:cubicBezTo>
                <a:cubicBezTo>
                  <a:pt x="191853" y="249055"/>
                  <a:pt x="138189" y="129192"/>
                  <a:pt x="51426" y="42429"/>
                </a:cubicBezTo>
                <a:close/>
              </a:path>
            </a:pathLst>
          </a:custGeom>
          <a:solidFill>
            <a:schemeClr val="accent3"/>
          </a:solidFill>
          <a:ln>
            <a:noFill/>
          </a:ln>
        </p:spPr>
        <p:txBody>
          <a:bodyPr anchorCtr="0" anchor="ctr" bIns="0" lIns="0" spcFirstLastPara="1" rIns="0" wrap="square" tIns="0">
            <a:noAutofit/>
          </a:bodyPr>
          <a:lstStyle/>
          <a:p>
            <a:pPr indent="0" lvl="0" marL="0" rtl="0" algn="ctr">
              <a:lnSpc>
                <a:spcPct val="150000"/>
              </a:lnSpc>
              <a:spcBef>
                <a:spcPts val="0"/>
              </a:spcBef>
              <a:spcAft>
                <a:spcPts val="0"/>
              </a:spcAft>
              <a:buNone/>
            </a:pPr>
            <a:r>
              <a:rPr lang="zh-CN" sz="1600">
                <a:solidFill>
                  <a:schemeClr val="lt1"/>
                </a:solidFill>
                <a:latin typeface="Comic Sans MS"/>
                <a:ea typeface="Comic Sans MS"/>
                <a:cs typeface="Comic Sans MS"/>
                <a:sym typeface="Comic Sans MS"/>
              </a:rPr>
              <a:t>Next Steps</a:t>
            </a:r>
            <a:endParaRPr sz="900">
              <a:solidFill>
                <a:schemeClr val="lt1"/>
              </a:solidFill>
              <a:latin typeface="Comic Sans MS"/>
              <a:ea typeface="Comic Sans MS"/>
              <a:cs typeface="Comic Sans MS"/>
              <a:sym typeface="Comic Sans MS"/>
            </a:endParaRPr>
          </a:p>
        </p:txBody>
      </p:sp>
      <p:sp>
        <p:nvSpPr>
          <p:cNvPr id="140" name="Google Shape;140;p19"/>
          <p:cNvSpPr/>
          <p:nvPr/>
        </p:nvSpPr>
        <p:spPr>
          <a:xfrm>
            <a:off x="4571993" y="3709289"/>
            <a:ext cx="571500" cy="572700"/>
          </a:xfrm>
          <a:prstGeom prst="ellipse">
            <a:avLst/>
          </a:prstGeom>
          <a:solidFill>
            <a:srgbClr val="FFFFFF"/>
          </a:solidFill>
          <a:ln cap="flat" cmpd="sng" w="57150">
            <a:solidFill>
              <a:schemeClr val="accent3"/>
            </a:solidFill>
            <a:prstDash val="solid"/>
            <a:round/>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rPr lang="zh-CN" sz="3000">
                <a:solidFill>
                  <a:schemeClr val="accent3"/>
                </a:solidFill>
                <a:latin typeface="Comic Sans MS"/>
                <a:ea typeface="Comic Sans MS"/>
                <a:cs typeface="Comic Sans MS"/>
                <a:sym typeface="Comic Sans MS"/>
              </a:rPr>
              <a:t>5</a:t>
            </a:r>
            <a:endParaRPr>
              <a:latin typeface="Comic Sans MS"/>
              <a:ea typeface="Comic Sans MS"/>
              <a:cs typeface="Comic Sans MS"/>
              <a:sym typeface="Comic Sans M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gtEl>
                                        <p:attrNameLst>
                                          <p:attrName>style.visibility</p:attrName>
                                        </p:attrNameLst>
                                      </p:cBhvr>
                                      <p:to>
                                        <p:strVal val="visible"/>
                                      </p:to>
                                    </p:set>
                                    <p:animEffect filter="fade" transition="in">
                                      <p:cBhvr>
                                        <p:cTn dur="500"/>
                                        <p:tgtEl>
                                          <p:spTgt spid="12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gtEl>
                                        <p:attrNameLst>
                                          <p:attrName>style.visibility</p:attrName>
                                        </p:attrNameLst>
                                      </p:cBhvr>
                                      <p:to>
                                        <p:strVal val="visible"/>
                                      </p:to>
                                    </p:set>
                                    <p:animEffect filter="fade" transition="in">
                                      <p:cBhvr>
                                        <p:cTn dur="1000"/>
                                        <p:tgtEl>
                                          <p:spTgt spid="13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1"/>
                                        </p:tgtEl>
                                        <p:attrNameLst>
                                          <p:attrName>style.visibility</p:attrName>
                                        </p:attrNameLst>
                                      </p:cBhvr>
                                      <p:to>
                                        <p:strVal val="visible"/>
                                      </p:to>
                                    </p:set>
                                    <p:animEffect filter="fade" transition="in">
                                      <p:cBhvr>
                                        <p:cTn dur="1000"/>
                                        <p:tgtEl>
                                          <p:spTgt spid="13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30"/>
                                        </p:tgtEl>
                                        <p:attrNameLst>
                                          <p:attrName>style.visibility</p:attrName>
                                        </p:attrNameLst>
                                      </p:cBhvr>
                                      <p:to>
                                        <p:strVal val="visible"/>
                                      </p:to>
                                    </p:set>
                                    <p:anim calcmode="lin" valueType="num">
                                      <p:cBhvr additive="base">
                                        <p:cTn dur="1250"/>
                                        <p:tgtEl>
                                          <p:spTgt spid="130"/>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gtEl>
                                        <p:attrNameLst>
                                          <p:attrName>style.visibility</p:attrName>
                                        </p:attrNameLst>
                                      </p:cBhvr>
                                      <p:to>
                                        <p:strVal val="visible"/>
                                      </p:to>
                                    </p:set>
                                    <p:animEffect filter="fade" transition="in">
                                      <p:cBhvr>
                                        <p:cTn dur="1000"/>
                                        <p:tgtEl>
                                          <p:spTgt spid="13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32"/>
                                        </p:tgtEl>
                                        <p:attrNameLst>
                                          <p:attrName>style.visibility</p:attrName>
                                        </p:attrNameLst>
                                      </p:cBhvr>
                                      <p:to>
                                        <p:strVal val="visible"/>
                                      </p:to>
                                    </p:set>
                                    <p:anim calcmode="lin" valueType="num">
                                      <p:cBhvr additive="base">
                                        <p:cTn dur="1250"/>
                                        <p:tgtEl>
                                          <p:spTgt spid="132"/>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
                                        </p:tgtEl>
                                        <p:attrNameLst>
                                          <p:attrName>style.visibility</p:attrName>
                                        </p:attrNameLst>
                                      </p:cBhvr>
                                      <p:to>
                                        <p:strVal val="visible"/>
                                      </p:to>
                                    </p:set>
                                    <p:animEffect filter="fade" transition="in">
                                      <p:cBhvr>
                                        <p:cTn dur="1000"/>
                                        <p:tgtEl>
                                          <p:spTgt spid="13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34"/>
                                        </p:tgtEl>
                                        <p:attrNameLst>
                                          <p:attrName>style.visibility</p:attrName>
                                        </p:attrNameLst>
                                      </p:cBhvr>
                                      <p:to>
                                        <p:strVal val="visible"/>
                                      </p:to>
                                    </p:set>
                                    <p:anim calcmode="lin" valueType="num">
                                      <p:cBhvr additive="base">
                                        <p:cTn dur="1250"/>
                                        <p:tgtEl>
                                          <p:spTgt spid="134"/>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
                                        </p:tgtEl>
                                        <p:attrNameLst>
                                          <p:attrName>style.visibility</p:attrName>
                                        </p:attrNameLst>
                                      </p:cBhvr>
                                      <p:to>
                                        <p:strVal val="visible"/>
                                      </p:to>
                                    </p:set>
                                    <p:animEffect filter="fade" transition="in">
                                      <p:cBhvr>
                                        <p:cTn dur="1000"/>
                                        <p:tgtEl>
                                          <p:spTgt spid="13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36"/>
                                        </p:tgtEl>
                                        <p:attrNameLst>
                                          <p:attrName>style.visibility</p:attrName>
                                        </p:attrNameLst>
                                      </p:cBhvr>
                                      <p:to>
                                        <p:strVal val="visible"/>
                                      </p:to>
                                    </p:set>
                                    <p:anim calcmode="lin" valueType="num">
                                      <p:cBhvr additive="base">
                                        <p:cTn dur="1250"/>
                                        <p:tgtEl>
                                          <p:spTgt spid="136"/>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gtEl>
                                        <p:attrNameLst>
                                          <p:attrName>style.visibility</p:attrName>
                                        </p:attrNameLst>
                                      </p:cBhvr>
                                      <p:to>
                                        <p:strVal val="visible"/>
                                      </p:to>
                                    </p:set>
                                    <p:animEffect filter="fade" transition="in">
                                      <p:cBhvr>
                                        <p:cTn dur="1000"/>
                                        <p:tgtEl>
                                          <p:spTgt spid="14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39"/>
                                        </p:tgtEl>
                                        <p:attrNameLst>
                                          <p:attrName>style.visibility</p:attrName>
                                        </p:attrNameLst>
                                      </p:cBhvr>
                                      <p:to>
                                        <p:strVal val="visible"/>
                                      </p:to>
                                    </p:set>
                                    <p:anim calcmode="lin" valueType="num">
                                      <p:cBhvr additive="base">
                                        <p:cTn dur="1000"/>
                                        <p:tgtEl>
                                          <p:spTgt spid="139"/>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37"/>
          <p:cNvSpPr/>
          <p:nvPr/>
        </p:nvSpPr>
        <p:spPr>
          <a:xfrm>
            <a:off x="0" y="0"/>
            <a:ext cx="9144000" cy="5143500"/>
          </a:xfrm>
          <a:prstGeom prst="rect">
            <a:avLst/>
          </a:prstGeom>
          <a:solidFill>
            <a:srgbClr val="B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Comic Sans MS"/>
              <a:ea typeface="Comic Sans MS"/>
              <a:cs typeface="Comic Sans MS"/>
              <a:sym typeface="Comic Sans MS"/>
            </a:endParaRPr>
          </a:p>
        </p:txBody>
      </p:sp>
      <p:pic>
        <p:nvPicPr>
          <p:cNvPr id="353" name="Google Shape;353;p37"/>
          <p:cNvPicPr preferRelativeResize="0"/>
          <p:nvPr/>
        </p:nvPicPr>
        <p:blipFill rotWithShape="1">
          <a:blip r:embed="rId3">
            <a:alphaModFix/>
          </a:blip>
          <a:srcRect b="28744" l="0" r="0" t="0"/>
          <a:stretch/>
        </p:blipFill>
        <p:spPr>
          <a:xfrm>
            <a:off x="0" y="2218045"/>
            <a:ext cx="9143998" cy="2925454"/>
          </a:xfrm>
          <a:prstGeom prst="rect">
            <a:avLst/>
          </a:prstGeom>
          <a:noFill/>
          <a:ln>
            <a:noFill/>
          </a:ln>
        </p:spPr>
      </p:pic>
      <p:sp>
        <p:nvSpPr>
          <p:cNvPr id="354" name="Google Shape;354;p37"/>
          <p:cNvSpPr/>
          <p:nvPr/>
        </p:nvSpPr>
        <p:spPr>
          <a:xfrm>
            <a:off x="2223497" y="1973934"/>
            <a:ext cx="1012200" cy="1012200"/>
          </a:xfrm>
          <a:prstGeom prst="ellipse">
            <a:avLst/>
          </a:prstGeom>
          <a:solidFill>
            <a:schemeClr val="lt1"/>
          </a:solidFill>
          <a:ln>
            <a:noFill/>
          </a:ln>
        </p:spPr>
        <p:txBody>
          <a:bodyPr anchorCtr="0" anchor="ctr" bIns="0" lIns="0" spcFirstLastPara="1" rIns="0" wrap="square" tIns="0">
            <a:noAutofit/>
          </a:bodyPr>
          <a:lstStyle/>
          <a:p>
            <a:pPr indent="0" lvl="0" marL="0" marR="0" rtl="0" algn="ctr">
              <a:spcBef>
                <a:spcPts val="0"/>
              </a:spcBef>
              <a:spcAft>
                <a:spcPts val="0"/>
              </a:spcAft>
              <a:buNone/>
            </a:pPr>
            <a:r>
              <a:rPr lang="zh-CN" sz="3100">
                <a:solidFill>
                  <a:schemeClr val="accent1"/>
                </a:solidFill>
                <a:latin typeface="Comic Sans MS"/>
                <a:ea typeface="Comic Sans MS"/>
                <a:cs typeface="Comic Sans MS"/>
                <a:sym typeface="Comic Sans MS"/>
              </a:rPr>
              <a:t>4</a:t>
            </a:r>
            <a:endParaRPr sz="3100">
              <a:solidFill>
                <a:schemeClr val="accent1"/>
              </a:solidFill>
              <a:latin typeface="Comic Sans MS"/>
              <a:ea typeface="Comic Sans MS"/>
              <a:cs typeface="Comic Sans MS"/>
              <a:sym typeface="Comic Sans MS"/>
            </a:endParaRPr>
          </a:p>
        </p:txBody>
      </p:sp>
      <p:sp>
        <p:nvSpPr>
          <p:cNvPr id="355" name="Google Shape;355;p37"/>
          <p:cNvSpPr/>
          <p:nvPr/>
        </p:nvSpPr>
        <p:spPr>
          <a:xfrm>
            <a:off x="1231675" y="2136400"/>
            <a:ext cx="7850672" cy="926743"/>
          </a:xfrm>
          <a:custGeom>
            <a:rect b="b" l="l" r="r" t="t"/>
            <a:pathLst>
              <a:path extrusionOk="0" h="1872208" w="2520280">
                <a:moveTo>
                  <a:pt x="0" y="1872208"/>
                </a:moveTo>
                <a:lnTo>
                  <a:pt x="2520280" y="1872208"/>
                </a:lnTo>
                <a:lnTo>
                  <a:pt x="0" y="1872208"/>
                </a:lnTo>
                <a:close/>
                <a:moveTo>
                  <a:pt x="0" y="0"/>
                </a:moveTo>
                <a:lnTo>
                  <a:pt x="916" y="0"/>
                </a:lnTo>
                <a:lnTo>
                  <a:pt x="0" y="0"/>
                </a:lnTo>
                <a:close/>
              </a:path>
            </a:pathLst>
          </a:cu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zh-CN" sz="2800">
                <a:solidFill>
                  <a:schemeClr val="lt1"/>
                </a:solidFill>
                <a:latin typeface="Comic Sans MS"/>
                <a:ea typeface="Comic Sans MS"/>
                <a:cs typeface="Comic Sans MS"/>
                <a:sym typeface="Comic Sans MS"/>
              </a:rPr>
              <a:t>Feature Engineering</a:t>
            </a:r>
            <a:endParaRPr b="1" sz="3800">
              <a:solidFill>
                <a:schemeClr val="lt1"/>
              </a:solidFill>
              <a:latin typeface="Comic Sans MS"/>
              <a:ea typeface="Comic Sans MS"/>
              <a:cs typeface="Comic Sans MS"/>
              <a:sym typeface="Comic Sans MS"/>
            </a:endParaRPr>
          </a:p>
          <a:p>
            <a:pPr indent="0" lvl="0" marL="0" marR="0" rtl="0" algn="ctr">
              <a:spcBef>
                <a:spcPts val="0"/>
              </a:spcBef>
              <a:spcAft>
                <a:spcPts val="0"/>
              </a:spcAft>
              <a:buNone/>
            </a:pPr>
            <a:r>
              <a:t/>
            </a:r>
            <a:endParaRPr sz="1700">
              <a:solidFill>
                <a:schemeClr val="lt1"/>
              </a:solidFill>
              <a:latin typeface="Comic Sans MS"/>
              <a:ea typeface="Comic Sans MS"/>
              <a:cs typeface="Comic Sans MS"/>
              <a:sym typeface="Comic Sans M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54"/>
                                        </p:tgtEl>
                                        <p:attrNameLst>
                                          <p:attrName>style.visibility</p:attrName>
                                        </p:attrNameLst>
                                      </p:cBhvr>
                                      <p:to>
                                        <p:strVal val="visible"/>
                                      </p:to>
                                    </p:set>
                                    <p:anim calcmode="lin" valueType="num">
                                      <p:cBhvr additive="base">
                                        <p:cTn dur="1500"/>
                                        <p:tgtEl>
                                          <p:spTgt spid="354"/>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5"/>
                                        </p:tgtEl>
                                        <p:attrNameLst>
                                          <p:attrName>style.visibility</p:attrName>
                                        </p:attrNameLst>
                                      </p:cBhvr>
                                      <p:to>
                                        <p:strVal val="visible"/>
                                      </p:to>
                                    </p:set>
                                    <p:animEffect filter="fade" transition="in">
                                      <p:cBhvr>
                                        <p:cTn dur="1000"/>
                                        <p:tgtEl>
                                          <p:spTgt spid="35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3"/>
                                        </p:tgtEl>
                                        <p:attrNameLst>
                                          <p:attrName>style.visibility</p:attrName>
                                        </p:attrNameLst>
                                      </p:cBhvr>
                                      <p:to>
                                        <p:strVal val="visible"/>
                                      </p:to>
                                    </p:set>
                                    <p:animEffect filter="fade" transition="in">
                                      <p:cBhvr>
                                        <p:cTn dur="500"/>
                                        <p:tgtEl>
                                          <p:spTgt spid="35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38"/>
          <p:cNvSpPr txBox="1"/>
          <p:nvPr/>
        </p:nvSpPr>
        <p:spPr>
          <a:xfrm>
            <a:off x="170575" y="0"/>
            <a:ext cx="3402000" cy="386100"/>
          </a:xfrm>
          <a:prstGeom prst="rect">
            <a:avLst/>
          </a:prstGeom>
          <a:solidFill>
            <a:srgbClr val="BF00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zh-CN" sz="1900">
                <a:solidFill>
                  <a:schemeClr val="lt1"/>
                </a:solidFill>
                <a:latin typeface="Comic Sans MS"/>
                <a:ea typeface="Comic Sans MS"/>
                <a:cs typeface="Comic Sans MS"/>
                <a:sym typeface="Comic Sans MS"/>
              </a:rPr>
              <a:t>Action-based Features</a:t>
            </a:r>
            <a:endParaRPr sz="900">
              <a:latin typeface="Comic Sans MS"/>
              <a:ea typeface="Comic Sans MS"/>
              <a:cs typeface="Comic Sans MS"/>
              <a:sym typeface="Comic Sans MS"/>
            </a:endParaRPr>
          </a:p>
        </p:txBody>
      </p:sp>
      <p:sp>
        <p:nvSpPr>
          <p:cNvPr id="362" name="Google Shape;362;p38"/>
          <p:cNvSpPr txBox="1"/>
          <p:nvPr/>
        </p:nvSpPr>
        <p:spPr>
          <a:xfrm>
            <a:off x="170550" y="804425"/>
            <a:ext cx="8802900" cy="3747900"/>
          </a:xfrm>
          <a:prstGeom prst="rect">
            <a:avLst/>
          </a:prstGeom>
          <a:noFill/>
          <a:ln>
            <a:noFill/>
          </a:ln>
        </p:spPr>
        <p:txBody>
          <a:bodyPr anchorCtr="0" anchor="t" bIns="91425" lIns="91425" spcFirstLastPara="1" rIns="91425" wrap="square" tIns="91425">
            <a:noAutofit/>
          </a:bodyPr>
          <a:lstStyle/>
          <a:p>
            <a:pPr indent="-349250" lvl="0" marL="457200" rtl="0" algn="l">
              <a:lnSpc>
                <a:spcPct val="150000"/>
              </a:lnSpc>
              <a:spcBef>
                <a:spcPts val="0"/>
              </a:spcBef>
              <a:spcAft>
                <a:spcPts val="0"/>
              </a:spcAft>
              <a:buClr>
                <a:srgbClr val="333333"/>
              </a:buClr>
              <a:buSzPts val="1900"/>
              <a:buFont typeface="Comic Sans MS"/>
              <a:buChar char="●"/>
            </a:pPr>
            <a:r>
              <a:rPr b="1" lang="zh-CN" sz="1900">
                <a:solidFill>
                  <a:srgbClr val="333333"/>
                </a:solidFill>
                <a:highlight>
                  <a:srgbClr val="FFFFFF"/>
                </a:highlight>
                <a:latin typeface="Comic Sans MS"/>
                <a:ea typeface="Comic Sans MS"/>
                <a:cs typeface="Comic Sans MS"/>
                <a:sym typeface="Comic Sans MS"/>
              </a:rPr>
              <a:t>Action counts</a:t>
            </a:r>
            <a:r>
              <a:rPr lang="zh-CN" sz="1900">
                <a:solidFill>
                  <a:srgbClr val="333333"/>
                </a:solidFill>
                <a:highlight>
                  <a:srgbClr val="FFFFFF"/>
                </a:highlight>
                <a:latin typeface="Comic Sans MS"/>
                <a:ea typeface="Comic Sans MS"/>
                <a:cs typeface="Comic Sans MS"/>
                <a:sym typeface="Comic Sans MS"/>
              </a:rPr>
              <a:t> are the numbers of clicks, purchases, add-to-favorites, and add-to-carts </a:t>
            </a:r>
            <a:r>
              <a:rPr lang="zh-CN" sz="1900">
                <a:solidFill>
                  <a:srgbClr val="333333"/>
                </a:solidFill>
                <a:highlight>
                  <a:schemeClr val="lt1"/>
                </a:highlight>
                <a:latin typeface="Comic Sans MS"/>
                <a:ea typeface="Comic Sans MS"/>
                <a:cs typeface="Comic Sans MS"/>
                <a:sym typeface="Comic Sans MS"/>
              </a:rPr>
              <a:t>over the whole data period</a:t>
            </a:r>
            <a:endParaRPr sz="1900">
              <a:solidFill>
                <a:srgbClr val="333333"/>
              </a:solidFill>
              <a:highlight>
                <a:schemeClr val="lt1"/>
              </a:highlight>
              <a:latin typeface="Comic Sans MS"/>
              <a:ea typeface="Comic Sans MS"/>
              <a:cs typeface="Comic Sans MS"/>
              <a:sym typeface="Comic Sans MS"/>
            </a:endParaRPr>
          </a:p>
          <a:p>
            <a:pPr indent="-323850" lvl="1" marL="914400" rtl="0" algn="l">
              <a:lnSpc>
                <a:spcPct val="150000"/>
              </a:lnSpc>
              <a:spcBef>
                <a:spcPts val="0"/>
              </a:spcBef>
              <a:spcAft>
                <a:spcPts val="0"/>
              </a:spcAft>
              <a:buClr>
                <a:srgbClr val="333333"/>
              </a:buClr>
              <a:buSzPts val="1500"/>
              <a:buFont typeface="Comic Sans MS"/>
              <a:buChar char="○"/>
            </a:pPr>
            <a:r>
              <a:rPr lang="zh-CN" sz="1500">
                <a:solidFill>
                  <a:srgbClr val="333333"/>
                </a:solidFill>
                <a:highlight>
                  <a:schemeClr val="lt1"/>
                </a:highlight>
                <a:latin typeface="Comic Sans MS"/>
                <a:ea typeface="Comic Sans MS"/>
                <a:cs typeface="Comic Sans MS"/>
                <a:sym typeface="Comic Sans MS"/>
              </a:rPr>
              <a:t>user level</a:t>
            </a:r>
            <a:endParaRPr sz="1500">
              <a:solidFill>
                <a:srgbClr val="333333"/>
              </a:solidFill>
              <a:highlight>
                <a:schemeClr val="lt1"/>
              </a:highlight>
              <a:latin typeface="Comic Sans MS"/>
              <a:ea typeface="Comic Sans MS"/>
              <a:cs typeface="Comic Sans MS"/>
              <a:sym typeface="Comic Sans MS"/>
            </a:endParaRPr>
          </a:p>
          <a:p>
            <a:pPr indent="-323850" lvl="1" marL="914400" rtl="0" algn="l">
              <a:lnSpc>
                <a:spcPct val="150000"/>
              </a:lnSpc>
              <a:spcBef>
                <a:spcPts val="0"/>
              </a:spcBef>
              <a:spcAft>
                <a:spcPts val="0"/>
              </a:spcAft>
              <a:buClr>
                <a:srgbClr val="333333"/>
              </a:buClr>
              <a:buSzPts val="1500"/>
              <a:buFont typeface="Comic Sans MS"/>
              <a:buChar char="○"/>
            </a:pPr>
            <a:r>
              <a:rPr lang="zh-CN" sz="1500">
                <a:solidFill>
                  <a:srgbClr val="333333"/>
                </a:solidFill>
                <a:highlight>
                  <a:schemeClr val="lt1"/>
                </a:highlight>
                <a:latin typeface="Comic Sans MS"/>
                <a:ea typeface="Comic Sans MS"/>
                <a:cs typeface="Comic Sans MS"/>
                <a:sym typeface="Comic Sans MS"/>
              </a:rPr>
              <a:t>merchant level</a:t>
            </a:r>
            <a:endParaRPr sz="1500">
              <a:solidFill>
                <a:srgbClr val="333333"/>
              </a:solidFill>
              <a:highlight>
                <a:schemeClr val="lt1"/>
              </a:highlight>
              <a:latin typeface="Comic Sans MS"/>
              <a:ea typeface="Comic Sans MS"/>
              <a:cs typeface="Comic Sans MS"/>
              <a:sym typeface="Comic Sans MS"/>
            </a:endParaRPr>
          </a:p>
          <a:p>
            <a:pPr indent="-323850" lvl="1" marL="914400" rtl="0" algn="l">
              <a:lnSpc>
                <a:spcPct val="150000"/>
              </a:lnSpc>
              <a:spcBef>
                <a:spcPts val="0"/>
              </a:spcBef>
              <a:spcAft>
                <a:spcPts val="0"/>
              </a:spcAft>
              <a:buClr>
                <a:srgbClr val="333333"/>
              </a:buClr>
              <a:buSzPts val="1500"/>
              <a:buFont typeface="Comic Sans MS"/>
              <a:buChar char="○"/>
            </a:pPr>
            <a:r>
              <a:rPr lang="zh-CN" sz="1500">
                <a:solidFill>
                  <a:srgbClr val="333333"/>
                </a:solidFill>
                <a:highlight>
                  <a:schemeClr val="lt1"/>
                </a:highlight>
                <a:latin typeface="Comic Sans MS"/>
                <a:ea typeface="Comic Sans MS"/>
                <a:cs typeface="Comic Sans MS"/>
                <a:sym typeface="Comic Sans MS"/>
              </a:rPr>
              <a:t>user-merchant level</a:t>
            </a:r>
            <a:endParaRPr sz="1500">
              <a:solidFill>
                <a:srgbClr val="333333"/>
              </a:solidFill>
              <a:highlight>
                <a:schemeClr val="lt1"/>
              </a:highlight>
              <a:latin typeface="Comic Sans MS"/>
              <a:ea typeface="Comic Sans MS"/>
              <a:cs typeface="Comic Sans MS"/>
              <a:sym typeface="Comic Sans MS"/>
            </a:endParaRPr>
          </a:p>
          <a:p>
            <a:pPr indent="-349250" lvl="0" marL="457200" rtl="0" algn="l">
              <a:lnSpc>
                <a:spcPct val="150000"/>
              </a:lnSpc>
              <a:spcBef>
                <a:spcPts val="0"/>
              </a:spcBef>
              <a:spcAft>
                <a:spcPts val="0"/>
              </a:spcAft>
              <a:buClr>
                <a:srgbClr val="333333"/>
              </a:buClr>
              <a:buSzPts val="1900"/>
              <a:buFont typeface="Comic Sans MS"/>
              <a:buChar char="●"/>
            </a:pPr>
            <a:r>
              <a:rPr b="1" lang="zh-CN" sz="1900">
                <a:solidFill>
                  <a:srgbClr val="333333"/>
                </a:solidFill>
                <a:highlight>
                  <a:schemeClr val="lt1"/>
                </a:highlight>
                <a:latin typeface="Comic Sans MS"/>
                <a:ea typeface="Comic Sans MS"/>
                <a:cs typeface="Comic Sans MS"/>
                <a:sym typeface="Comic Sans MS"/>
              </a:rPr>
              <a:t>Purchase ratio</a:t>
            </a:r>
            <a:r>
              <a:rPr lang="zh-CN" sz="1900">
                <a:solidFill>
                  <a:srgbClr val="333333"/>
                </a:solidFill>
                <a:highlight>
                  <a:schemeClr val="lt1"/>
                </a:highlight>
                <a:latin typeface="Comic Sans MS"/>
                <a:ea typeface="Comic Sans MS"/>
                <a:cs typeface="Comic Sans MS"/>
                <a:sym typeface="Comic Sans MS"/>
              </a:rPr>
              <a:t> is the proportion of purchase over all action types</a:t>
            </a:r>
            <a:endParaRPr sz="1900">
              <a:solidFill>
                <a:srgbClr val="333333"/>
              </a:solidFill>
              <a:highlight>
                <a:schemeClr val="lt1"/>
              </a:highlight>
              <a:latin typeface="Comic Sans MS"/>
              <a:ea typeface="Comic Sans MS"/>
              <a:cs typeface="Comic Sans MS"/>
              <a:sym typeface="Comic Sans MS"/>
            </a:endParaRPr>
          </a:p>
          <a:p>
            <a:pPr indent="-323850" lvl="1" marL="914400" rtl="0" algn="l">
              <a:lnSpc>
                <a:spcPct val="150000"/>
              </a:lnSpc>
              <a:spcBef>
                <a:spcPts val="0"/>
              </a:spcBef>
              <a:spcAft>
                <a:spcPts val="0"/>
              </a:spcAft>
              <a:buClr>
                <a:srgbClr val="333333"/>
              </a:buClr>
              <a:buSzPts val="1500"/>
              <a:buFont typeface="Comic Sans MS"/>
              <a:buChar char="○"/>
            </a:pPr>
            <a:r>
              <a:rPr lang="zh-CN" sz="1500">
                <a:solidFill>
                  <a:srgbClr val="333333"/>
                </a:solidFill>
                <a:highlight>
                  <a:schemeClr val="lt1"/>
                </a:highlight>
                <a:latin typeface="Comic Sans MS"/>
                <a:ea typeface="Comic Sans MS"/>
                <a:cs typeface="Comic Sans MS"/>
                <a:sym typeface="Comic Sans MS"/>
              </a:rPr>
              <a:t>user level</a:t>
            </a:r>
            <a:endParaRPr sz="1500">
              <a:solidFill>
                <a:srgbClr val="333333"/>
              </a:solidFill>
              <a:highlight>
                <a:schemeClr val="lt1"/>
              </a:highlight>
              <a:latin typeface="Comic Sans MS"/>
              <a:ea typeface="Comic Sans MS"/>
              <a:cs typeface="Comic Sans MS"/>
              <a:sym typeface="Comic Sans MS"/>
            </a:endParaRPr>
          </a:p>
          <a:p>
            <a:pPr indent="-323850" lvl="1" marL="914400" rtl="0" algn="l">
              <a:lnSpc>
                <a:spcPct val="150000"/>
              </a:lnSpc>
              <a:spcBef>
                <a:spcPts val="0"/>
              </a:spcBef>
              <a:spcAft>
                <a:spcPts val="0"/>
              </a:spcAft>
              <a:buClr>
                <a:srgbClr val="333333"/>
              </a:buClr>
              <a:buSzPts val="1500"/>
              <a:buFont typeface="Comic Sans MS"/>
              <a:buChar char="○"/>
            </a:pPr>
            <a:r>
              <a:rPr lang="zh-CN" sz="1500">
                <a:solidFill>
                  <a:srgbClr val="333333"/>
                </a:solidFill>
                <a:highlight>
                  <a:schemeClr val="lt1"/>
                </a:highlight>
                <a:latin typeface="Comic Sans MS"/>
                <a:ea typeface="Comic Sans MS"/>
                <a:cs typeface="Comic Sans MS"/>
                <a:sym typeface="Comic Sans MS"/>
              </a:rPr>
              <a:t>merchant level</a:t>
            </a:r>
            <a:endParaRPr sz="1500">
              <a:solidFill>
                <a:srgbClr val="333333"/>
              </a:solidFill>
              <a:highlight>
                <a:schemeClr val="lt1"/>
              </a:highlight>
              <a:latin typeface="Comic Sans MS"/>
              <a:ea typeface="Comic Sans MS"/>
              <a:cs typeface="Comic Sans MS"/>
              <a:sym typeface="Comic Sans MS"/>
            </a:endParaRPr>
          </a:p>
          <a:p>
            <a:pPr indent="-323850" lvl="1" marL="914400" rtl="0" algn="l">
              <a:lnSpc>
                <a:spcPct val="150000"/>
              </a:lnSpc>
              <a:spcBef>
                <a:spcPts val="0"/>
              </a:spcBef>
              <a:spcAft>
                <a:spcPts val="0"/>
              </a:spcAft>
              <a:buClr>
                <a:srgbClr val="333333"/>
              </a:buClr>
              <a:buSzPts val="1500"/>
              <a:buFont typeface="Comic Sans MS"/>
              <a:buChar char="○"/>
            </a:pPr>
            <a:r>
              <a:rPr lang="zh-CN" sz="1500">
                <a:solidFill>
                  <a:srgbClr val="333333"/>
                </a:solidFill>
                <a:highlight>
                  <a:schemeClr val="lt1"/>
                </a:highlight>
                <a:latin typeface="Comic Sans MS"/>
                <a:ea typeface="Comic Sans MS"/>
                <a:cs typeface="Comic Sans MS"/>
                <a:sym typeface="Comic Sans MS"/>
              </a:rPr>
              <a:t>user-merchant level</a:t>
            </a:r>
            <a:endParaRPr sz="1500">
              <a:solidFill>
                <a:srgbClr val="333333"/>
              </a:solidFill>
              <a:highlight>
                <a:schemeClr val="lt1"/>
              </a:highlight>
              <a:latin typeface="Comic Sans MS"/>
              <a:ea typeface="Comic Sans MS"/>
              <a:cs typeface="Comic Sans MS"/>
              <a:sym typeface="Comic Sans M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39"/>
          <p:cNvSpPr txBox="1"/>
          <p:nvPr/>
        </p:nvSpPr>
        <p:spPr>
          <a:xfrm>
            <a:off x="170575" y="0"/>
            <a:ext cx="3402000" cy="386100"/>
          </a:xfrm>
          <a:prstGeom prst="rect">
            <a:avLst/>
          </a:prstGeom>
          <a:solidFill>
            <a:srgbClr val="BF00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zh-CN" sz="1900">
                <a:solidFill>
                  <a:schemeClr val="lt1"/>
                </a:solidFill>
                <a:latin typeface="Comic Sans MS"/>
                <a:ea typeface="Comic Sans MS"/>
                <a:cs typeface="Comic Sans MS"/>
                <a:sym typeface="Comic Sans MS"/>
              </a:rPr>
              <a:t>Day-based</a:t>
            </a:r>
            <a:r>
              <a:rPr b="1" lang="zh-CN" sz="1900">
                <a:solidFill>
                  <a:schemeClr val="lt1"/>
                </a:solidFill>
                <a:latin typeface="Comic Sans MS"/>
                <a:ea typeface="Comic Sans MS"/>
                <a:cs typeface="Comic Sans MS"/>
                <a:sym typeface="Comic Sans MS"/>
              </a:rPr>
              <a:t> Features</a:t>
            </a:r>
            <a:endParaRPr sz="900">
              <a:latin typeface="Comic Sans MS"/>
              <a:ea typeface="Comic Sans MS"/>
              <a:cs typeface="Comic Sans MS"/>
              <a:sym typeface="Comic Sans MS"/>
            </a:endParaRPr>
          </a:p>
        </p:txBody>
      </p:sp>
      <p:sp>
        <p:nvSpPr>
          <p:cNvPr id="369" name="Google Shape;369;p39"/>
          <p:cNvSpPr txBox="1"/>
          <p:nvPr/>
        </p:nvSpPr>
        <p:spPr>
          <a:xfrm>
            <a:off x="170550" y="804425"/>
            <a:ext cx="8802900" cy="3747900"/>
          </a:xfrm>
          <a:prstGeom prst="rect">
            <a:avLst/>
          </a:prstGeom>
          <a:noFill/>
          <a:ln>
            <a:noFill/>
          </a:ln>
        </p:spPr>
        <p:txBody>
          <a:bodyPr anchorCtr="0" anchor="t" bIns="91425" lIns="91425" spcFirstLastPara="1" rIns="91425" wrap="square" tIns="91425">
            <a:noAutofit/>
          </a:bodyPr>
          <a:lstStyle/>
          <a:p>
            <a:pPr indent="-349250" lvl="0" marL="457200" rtl="0" algn="l">
              <a:lnSpc>
                <a:spcPct val="150000"/>
              </a:lnSpc>
              <a:spcBef>
                <a:spcPts val="0"/>
              </a:spcBef>
              <a:spcAft>
                <a:spcPts val="0"/>
              </a:spcAft>
              <a:buClr>
                <a:srgbClr val="333333"/>
              </a:buClr>
              <a:buSzPts val="1900"/>
              <a:buFont typeface="Comic Sans MS"/>
              <a:buChar char="●"/>
            </a:pPr>
            <a:r>
              <a:rPr b="1" lang="zh-CN" sz="1900">
                <a:solidFill>
                  <a:srgbClr val="333333"/>
                </a:solidFill>
                <a:highlight>
                  <a:srgbClr val="FFFFFF"/>
                </a:highlight>
                <a:latin typeface="Comic Sans MS"/>
                <a:ea typeface="Comic Sans MS"/>
                <a:cs typeface="Comic Sans MS"/>
                <a:sym typeface="Comic Sans MS"/>
              </a:rPr>
              <a:t>Action day counts</a:t>
            </a:r>
            <a:r>
              <a:rPr lang="zh-CN" sz="1900">
                <a:solidFill>
                  <a:srgbClr val="333333"/>
                </a:solidFill>
                <a:highlight>
                  <a:srgbClr val="FFFFFF"/>
                </a:highlight>
                <a:latin typeface="Comic Sans MS"/>
                <a:ea typeface="Comic Sans MS"/>
                <a:cs typeface="Comic Sans MS"/>
                <a:sym typeface="Comic Sans MS"/>
              </a:rPr>
              <a:t> are the numbers of </a:t>
            </a:r>
            <a:r>
              <a:rPr b="1" lang="zh-CN" sz="1900">
                <a:solidFill>
                  <a:srgbClr val="333333"/>
                </a:solidFill>
                <a:highlight>
                  <a:srgbClr val="FFFFFF"/>
                </a:highlight>
                <a:latin typeface="Comic Sans MS"/>
                <a:ea typeface="Comic Sans MS"/>
                <a:cs typeface="Comic Sans MS"/>
                <a:sym typeface="Comic Sans MS"/>
              </a:rPr>
              <a:t>days</a:t>
            </a:r>
            <a:r>
              <a:rPr lang="zh-CN" sz="1900">
                <a:solidFill>
                  <a:srgbClr val="333333"/>
                </a:solidFill>
                <a:highlight>
                  <a:srgbClr val="FFFFFF"/>
                </a:highlight>
                <a:latin typeface="Comic Sans MS"/>
                <a:ea typeface="Comic Sans MS"/>
                <a:cs typeface="Comic Sans MS"/>
                <a:sym typeface="Comic Sans MS"/>
              </a:rPr>
              <a:t> </a:t>
            </a:r>
            <a:r>
              <a:rPr lang="zh-CN" sz="1900">
                <a:solidFill>
                  <a:srgbClr val="333333"/>
                </a:solidFill>
                <a:highlight>
                  <a:srgbClr val="FFFFFF"/>
                </a:highlight>
                <a:latin typeface="Comic Sans MS"/>
                <a:ea typeface="Comic Sans MS"/>
                <a:cs typeface="Comic Sans MS"/>
                <a:sym typeface="Comic Sans MS"/>
              </a:rPr>
              <a:t>with a particular action type</a:t>
            </a:r>
            <a:r>
              <a:rPr lang="zh-CN" sz="1900">
                <a:solidFill>
                  <a:srgbClr val="333333"/>
                </a:solidFill>
                <a:highlight>
                  <a:srgbClr val="FFFFFF"/>
                </a:highlight>
                <a:latin typeface="Comic Sans MS"/>
                <a:ea typeface="Comic Sans MS"/>
                <a:cs typeface="Comic Sans MS"/>
                <a:sym typeface="Comic Sans MS"/>
              </a:rPr>
              <a:t> over the whole data period </a:t>
            </a:r>
            <a:endParaRPr sz="1900">
              <a:solidFill>
                <a:srgbClr val="333333"/>
              </a:solidFill>
              <a:highlight>
                <a:srgbClr val="FFFFFF"/>
              </a:highlight>
              <a:latin typeface="Comic Sans MS"/>
              <a:ea typeface="Comic Sans MS"/>
              <a:cs typeface="Comic Sans MS"/>
              <a:sym typeface="Comic Sans MS"/>
            </a:endParaRPr>
          </a:p>
          <a:p>
            <a:pPr indent="-323850" lvl="1" marL="914400" rtl="0" algn="l">
              <a:lnSpc>
                <a:spcPct val="150000"/>
              </a:lnSpc>
              <a:spcBef>
                <a:spcPts val="0"/>
              </a:spcBef>
              <a:spcAft>
                <a:spcPts val="0"/>
              </a:spcAft>
              <a:buClr>
                <a:srgbClr val="333333"/>
              </a:buClr>
              <a:buSzPts val="1500"/>
              <a:buFont typeface="Comic Sans MS"/>
              <a:buChar char="○"/>
            </a:pPr>
            <a:r>
              <a:rPr lang="zh-CN" sz="1500">
                <a:solidFill>
                  <a:srgbClr val="333333"/>
                </a:solidFill>
                <a:highlight>
                  <a:schemeClr val="lt1"/>
                </a:highlight>
                <a:latin typeface="Comic Sans MS"/>
                <a:ea typeface="Comic Sans MS"/>
                <a:cs typeface="Comic Sans MS"/>
                <a:sym typeface="Comic Sans MS"/>
              </a:rPr>
              <a:t>user level</a:t>
            </a:r>
            <a:endParaRPr sz="1500">
              <a:solidFill>
                <a:srgbClr val="333333"/>
              </a:solidFill>
              <a:highlight>
                <a:schemeClr val="lt1"/>
              </a:highlight>
              <a:latin typeface="Comic Sans MS"/>
              <a:ea typeface="Comic Sans MS"/>
              <a:cs typeface="Comic Sans MS"/>
              <a:sym typeface="Comic Sans MS"/>
            </a:endParaRPr>
          </a:p>
          <a:p>
            <a:pPr indent="-323850" lvl="1" marL="914400" rtl="0" algn="l">
              <a:lnSpc>
                <a:spcPct val="150000"/>
              </a:lnSpc>
              <a:spcBef>
                <a:spcPts val="0"/>
              </a:spcBef>
              <a:spcAft>
                <a:spcPts val="0"/>
              </a:spcAft>
              <a:buClr>
                <a:srgbClr val="333333"/>
              </a:buClr>
              <a:buSzPts val="1500"/>
              <a:buFont typeface="Comic Sans MS"/>
              <a:buChar char="○"/>
            </a:pPr>
            <a:r>
              <a:rPr lang="zh-CN" sz="1500">
                <a:solidFill>
                  <a:srgbClr val="333333"/>
                </a:solidFill>
                <a:highlight>
                  <a:schemeClr val="lt1"/>
                </a:highlight>
                <a:latin typeface="Comic Sans MS"/>
                <a:ea typeface="Comic Sans MS"/>
                <a:cs typeface="Comic Sans MS"/>
                <a:sym typeface="Comic Sans MS"/>
              </a:rPr>
              <a:t>merchant level</a:t>
            </a:r>
            <a:endParaRPr sz="1500">
              <a:solidFill>
                <a:srgbClr val="333333"/>
              </a:solidFill>
              <a:highlight>
                <a:schemeClr val="lt1"/>
              </a:highlight>
              <a:latin typeface="Comic Sans MS"/>
              <a:ea typeface="Comic Sans MS"/>
              <a:cs typeface="Comic Sans MS"/>
              <a:sym typeface="Comic Sans MS"/>
            </a:endParaRPr>
          </a:p>
          <a:p>
            <a:pPr indent="-323850" lvl="1" marL="914400" rtl="0" algn="l">
              <a:lnSpc>
                <a:spcPct val="150000"/>
              </a:lnSpc>
              <a:spcBef>
                <a:spcPts val="0"/>
              </a:spcBef>
              <a:spcAft>
                <a:spcPts val="0"/>
              </a:spcAft>
              <a:buClr>
                <a:srgbClr val="333333"/>
              </a:buClr>
              <a:buSzPts val="1500"/>
              <a:buFont typeface="Comic Sans MS"/>
              <a:buChar char="○"/>
            </a:pPr>
            <a:r>
              <a:rPr lang="zh-CN" sz="1500">
                <a:solidFill>
                  <a:srgbClr val="333333"/>
                </a:solidFill>
                <a:highlight>
                  <a:schemeClr val="lt1"/>
                </a:highlight>
                <a:latin typeface="Comic Sans MS"/>
                <a:ea typeface="Comic Sans MS"/>
                <a:cs typeface="Comic Sans MS"/>
                <a:sym typeface="Comic Sans MS"/>
              </a:rPr>
              <a:t>user-merchant level</a:t>
            </a:r>
            <a:endParaRPr sz="1500">
              <a:solidFill>
                <a:srgbClr val="333333"/>
              </a:solidFill>
              <a:highlight>
                <a:srgbClr val="FFFFFF"/>
              </a:highlight>
              <a:latin typeface="Comic Sans MS"/>
              <a:ea typeface="Comic Sans MS"/>
              <a:cs typeface="Comic Sans MS"/>
              <a:sym typeface="Comic Sans MS"/>
            </a:endParaRPr>
          </a:p>
          <a:p>
            <a:pPr indent="-349250" lvl="0" marL="457200" rtl="0" algn="l">
              <a:lnSpc>
                <a:spcPct val="150000"/>
              </a:lnSpc>
              <a:spcBef>
                <a:spcPts val="0"/>
              </a:spcBef>
              <a:spcAft>
                <a:spcPts val="0"/>
              </a:spcAft>
              <a:buClr>
                <a:srgbClr val="333333"/>
              </a:buClr>
              <a:buSzPts val="1900"/>
              <a:buFont typeface="Comic Sans MS"/>
              <a:buChar char="●"/>
            </a:pPr>
            <a:r>
              <a:rPr b="1" lang="zh-CN" sz="1900">
                <a:solidFill>
                  <a:srgbClr val="333333"/>
                </a:solidFill>
                <a:highlight>
                  <a:schemeClr val="lt1"/>
                </a:highlight>
                <a:latin typeface="Comic Sans MS"/>
                <a:ea typeface="Comic Sans MS"/>
                <a:cs typeface="Comic Sans MS"/>
                <a:sym typeface="Comic Sans MS"/>
              </a:rPr>
              <a:t>Purchase day ratio</a:t>
            </a:r>
            <a:r>
              <a:rPr lang="zh-CN" sz="1900">
                <a:solidFill>
                  <a:srgbClr val="333333"/>
                </a:solidFill>
                <a:highlight>
                  <a:schemeClr val="lt1"/>
                </a:highlight>
                <a:latin typeface="Comic Sans MS"/>
                <a:ea typeface="Comic Sans MS"/>
                <a:cs typeface="Comic Sans MS"/>
                <a:sym typeface="Comic Sans MS"/>
              </a:rPr>
              <a:t> is the proportion of the number of days with purchase(s) over the number of total active days</a:t>
            </a:r>
            <a:endParaRPr sz="1900">
              <a:solidFill>
                <a:srgbClr val="333333"/>
              </a:solidFill>
              <a:highlight>
                <a:schemeClr val="lt1"/>
              </a:highlight>
              <a:latin typeface="Comic Sans MS"/>
              <a:ea typeface="Comic Sans MS"/>
              <a:cs typeface="Comic Sans MS"/>
              <a:sym typeface="Comic Sans MS"/>
            </a:endParaRPr>
          </a:p>
          <a:p>
            <a:pPr indent="-349250" lvl="1" marL="914400" rtl="0" algn="l">
              <a:lnSpc>
                <a:spcPct val="150000"/>
              </a:lnSpc>
              <a:spcBef>
                <a:spcPts val="0"/>
              </a:spcBef>
              <a:spcAft>
                <a:spcPts val="0"/>
              </a:spcAft>
              <a:buClr>
                <a:srgbClr val="333333"/>
              </a:buClr>
              <a:buSzPts val="1900"/>
              <a:buFont typeface="Comic Sans MS"/>
              <a:buChar char="○"/>
            </a:pPr>
            <a:r>
              <a:rPr lang="zh-CN" sz="1500">
                <a:solidFill>
                  <a:srgbClr val="333333"/>
                </a:solidFill>
                <a:highlight>
                  <a:schemeClr val="lt1"/>
                </a:highlight>
                <a:latin typeface="Comic Sans MS"/>
                <a:ea typeface="Comic Sans MS"/>
                <a:cs typeface="Comic Sans MS"/>
                <a:sym typeface="Comic Sans MS"/>
              </a:rPr>
              <a:t>mainly used to </a:t>
            </a:r>
            <a:r>
              <a:rPr lang="zh-CN" sz="1500">
                <a:solidFill>
                  <a:schemeClr val="accent1"/>
                </a:solidFill>
                <a:highlight>
                  <a:schemeClr val="lt1"/>
                </a:highlight>
                <a:latin typeface="Comic Sans MS"/>
                <a:ea typeface="Comic Sans MS"/>
                <a:cs typeface="Comic Sans MS"/>
                <a:sym typeface="Comic Sans MS"/>
              </a:rPr>
              <a:t>differentiate regular buyers from occasional buyers</a:t>
            </a:r>
            <a:endParaRPr sz="1500">
              <a:solidFill>
                <a:schemeClr val="accent1"/>
              </a:solidFill>
              <a:highlight>
                <a:schemeClr val="lt1"/>
              </a:highlight>
              <a:latin typeface="Comic Sans MS"/>
              <a:ea typeface="Comic Sans MS"/>
              <a:cs typeface="Comic Sans MS"/>
              <a:sym typeface="Comic Sans MS"/>
            </a:endParaRPr>
          </a:p>
          <a:p>
            <a:pPr indent="-323850" lvl="1" marL="914400" rtl="0" algn="l">
              <a:lnSpc>
                <a:spcPct val="150000"/>
              </a:lnSpc>
              <a:spcBef>
                <a:spcPts val="0"/>
              </a:spcBef>
              <a:spcAft>
                <a:spcPts val="0"/>
              </a:spcAft>
              <a:buClr>
                <a:srgbClr val="333333"/>
              </a:buClr>
              <a:buSzPts val="1500"/>
              <a:buFont typeface="Comic Sans MS"/>
              <a:buChar char="○"/>
            </a:pPr>
            <a:r>
              <a:rPr lang="zh-CN" sz="1500">
                <a:solidFill>
                  <a:srgbClr val="333333"/>
                </a:solidFill>
                <a:highlight>
                  <a:schemeClr val="lt1"/>
                </a:highlight>
                <a:latin typeface="Comic Sans MS"/>
                <a:ea typeface="Comic Sans MS"/>
                <a:cs typeface="Comic Sans MS"/>
                <a:sym typeface="Comic Sans MS"/>
              </a:rPr>
              <a:t>E.g. a user with 10 purchase actions in one single day is different from another user with the same number of purchase actions that spread over 10 different days. The latter user is considered a more regular buyer than the former.  </a:t>
            </a:r>
            <a:endParaRPr sz="1900">
              <a:solidFill>
                <a:srgbClr val="333333"/>
              </a:solidFill>
              <a:highlight>
                <a:srgbClr val="FFFFFF"/>
              </a:highlight>
              <a:latin typeface="Comic Sans MS"/>
              <a:ea typeface="Comic Sans MS"/>
              <a:cs typeface="Comic Sans MS"/>
              <a:sym typeface="Comic Sans M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40"/>
          <p:cNvSpPr txBox="1"/>
          <p:nvPr/>
        </p:nvSpPr>
        <p:spPr>
          <a:xfrm>
            <a:off x="170575" y="0"/>
            <a:ext cx="3402000" cy="386100"/>
          </a:xfrm>
          <a:prstGeom prst="rect">
            <a:avLst/>
          </a:prstGeom>
          <a:solidFill>
            <a:srgbClr val="BF00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zh-CN" sz="1900">
                <a:solidFill>
                  <a:schemeClr val="lt1"/>
                </a:solidFill>
                <a:latin typeface="Comic Sans MS"/>
                <a:ea typeface="Comic Sans MS"/>
                <a:cs typeface="Comic Sans MS"/>
                <a:sym typeface="Comic Sans MS"/>
              </a:rPr>
              <a:t>Product Diversity</a:t>
            </a:r>
            <a:r>
              <a:rPr b="1" lang="zh-CN" sz="1900">
                <a:solidFill>
                  <a:schemeClr val="lt1"/>
                </a:solidFill>
                <a:latin typeface="Comic Sans MS"/>
                <a:ea typeface="Comic Sans MS"/>
                <a:cs typeface="Comic Sans MS"/>
                <a:sym typeface="Comic Sans MS"/>
              </a:rPr>
              <a:t> Features</a:t>
            </a:r>
            <a:endParaRPr sz="900">
              <a:latin typeface="Comic Sans MS"/>
              <a:ea typeface="Comic Sans MS"/>
              <a:cs typeface="Comic Sans MS"/>
              <a:sym typeface="Comic Sans MS"/>
            </a:endParaRPr>
          </a:p>
        </p:txBody>
      </p:sp>
      <p:sp>
        <p:nvSpPr>
          <p:cNvPr id="376" name="Google Shape;376;p40"/>
          <p:cNvSpPr txBox="1"/>
          <p:nvPr/>
        </p:nvSpPr>
        <p:spPr>
          <a:xfrm>
            <a:off x="170550" y="804425"/>
            <a:ext cx="8802900" cy="3747900"/>
          </a:xfrm>
          <a:prstGeom prst="rect">
            <a:avLst/>
          </a:prstGeom>
          <a:noFill/>
          <a:ln>
            <a:noFill/>
          </a:ln>
        </p:spPr>
        <p:txBody>
          <a:bodyPr anchorCtr="0" anchor="t" bIns="91425" lIns="91425" spcFirstLastPara="1" rIns="91425" wrap="square" tIns="91425">
            <a:noAutofit/>
          </a:bodyPr>
          <a:lstStyle/>
          <a:p>
            <a:pPr indent="-349250" lvl="0" marL="457200" rtl="0" algn="l">
              <a:lnSpc>
                <a:spcPct val="150000"/>
              </a:lnSpc>
              <a:spcBef>
                <a:spcPts val="0"/>
              </a:spcBef>
              <a:spcAft>
                <a:spcPts val="0"/>
              </a:spcAft>
              <a:buClr>
                <a:srgbClr val="333333"/>
              </a:buClr>
              <a:buSzPts val="1900"/>
              <a:buFont typeface="Comic Sans MS"/>
              <a:buChar char="●"/>
            </a:pPr>
            <a:r>
              <a:rPr b="1" lang="zh-CN" sz="1900">
                <a:solidFill>
                  <a:srgbClr val="333333"/>
                </a:solidFill>
                <a:highlight>
                  <a:srgbClr val="FFFFFF"/>
                </a:highlight>
                <a:latin typeface="Comic Sans MS"/>
                <a:ea typeface="Comic Sans MS"/>
                <a:cs typeface="Comic Sans MS"/>
                <a:sym typeface="Comic Sans MS"/>
              </a:rPr>
              <a:t>Product diversity</a:t>
            </a:r>
            <a:r>
              <a:rPr lang="zh-CN" sz="1900">
                <a:solidFill>
                  <a:srgbClr val="333333"/>
                </a:solidFill>
                <a:highlight>
                  <a:srgbClr val="FFFFFF"/>
                </a:highlight>
                <a:latin typeface="Comic Sans MS"/>
                <a:ea typeface="Comic Sans MS"/>
                <a:cs typeface="Comic Sans MS"/>
                <a:sym typeface="Comic Sans MS"/>
              </a:rPr>
              <a:t> are the numbers of unique items, brands and categories that the user clicked, purchased, added to cart, or added to favorites over the whole data period  </a:t>
            </a:r>
            <a:endParaRPr sz="1900">
              <a:solidFill>
                <a:srgbClr val="333333"/>
              </a:solidFill>
              <a:highlight>
                <a:srgbClr val="FFFFFF"/>
              </a:highlight>
              <a:latin typeface="Comic Sans MS"/>
              <a:ea typeface="Comic Sans MS"/>
              <a:cs typeface="Comic Sans MS"/>
              <a:sym typeface="Comic Sans MS"/>
            </a:endParaRPr>
          </a:p>
          <a:p>
            <a:pPr indent="-323850" lvl="1" marL="914400" rtl="0" algn="l">
              <a:lnSpc>
                <a:spcPct val="150000"/>
              </a:lnSpc>
              <a:spcBef>
                <a:spcPts val="0"/>
              </a:spcBef>
              <a:spcAft>
                <a:spcPts val="0"/>
              </a:spcAft>
              <a:buClr>
                <a:srgbClr val="333333"/>
              </a:buClr>
              <a:buSzPts val="1500"/>
              <a:buFont typeface="Comic Sans MS"/>
              <a:buChar char="○"/>
            </a:pPr>
            <a:r>
              <a:rPr lang="zh-CN" sz="1500">
                <a:solidFill>
                  <a:srgbClr val="333333"/>
                </a:solidFill>
                <a:highlight>
                  <a:schemeClr val="lt1"/>
                </a:highlight>
                <a:latin typeface="Comic Sans MS"/>
                <a:ea typeface="Comic Sans MS"/>
                <a:cs typeface="Comic Sans MS"/>
                <a:sym typeface="Comic Sans MS"/>
              </a:rPr>
              <a:t>user level</a:t>
            </a:r>
            <a:endParaRPr sz="1500">
              <a:solidFill>
                <a:srgbClr val="333333"/>
              </a:solidFill>
              <a:highlight>
                <a:schemeClr val="lt1"/>
              </a:highlight>
              <a:latin typeface="Comic Sans MS"/>
              <a:ea typeface="Comic Sans MS"/>
              <a:cs typeface="Comic Sans MS"/>
              <a:sym typeface="Comic Sans MS"/>
            </a:endParaRPr>
          </a:p>
          <a:p>
            <a:pPr indent="-323850" lvl="1" marL="914400" rtl="0" algn="l">
              <a:lnSpc>
                <a:spcPct val="150000"/>
              </a:lnSpc>
              <a:spcBef>
                <a:spcPts val="0"/>
              </a:spcBef>
              <a:spcAft>
                <a:spcPts val="0"/>
              </a:spcAft>
              <a:buClr>
                <a:srgbClr val="333333"/>
              </a:buClr>
              <a:buSzPts val="1500"/>
              <a:buFont typeface="Comic Sans MS"/>
              <a:buChar char="○"/>
            </a:pPr>
            <a:r>
              <a:rPr lang="zh-CN" sz="1500">
                <a:solidFill>
                  <a:srgbClr val="333333"/>
                </a:solidFill>
                <a:highlight>
                  <a:schemeClr val="lt1"/>
                </a:highlight>
                <a:latin typeface="Comic Sans MS"/>
                <a:ea typeface="Comic Sans MS"/>
                <a:cs typeface="Comic Sans MS"/>
                <a:sym typeface="Comic Sans MS"/>
              </a:rPr>
              <a:t>merchant level</a:t>
            </a:r>
            <a:endParaRPr sz="1500">
              <a:solidFill>
                <a:srgbClr val="333333"/>
              </a:solidFill>
              <a:highlight>
                <a:schemeClr val="lt1"/>
              </a:highlight>
              <a:latin typeface="Comic Sans MS"/>
              <a:ea typeface="Comic Sans MS"/>
              <a:cs typeface="Comic Sans MS"/>
              <a:sym typeface="Comic Sans MS"/>
            </a:endParaRPr>
          </a:p>
          <a:p>
            <a:pPr indent="-323850" lvl="1" marL="914400" rtl="0" algn="l">
              <a:lnSpc>
                <a:spcPct val="150000"/>
              </a:lnSpc>
              <a:spcBef>
                <a:spcPts val="0"/>
              </a:spcBef>
              <a:spcAft>
                <a:spcPts val="0"/>
              </a:spcAft>
              <a:buClr>
                <a:srgbClr val="333333"/>
              </a:buClr>
              <a:buSzPts val="1500"/>
              <a:buFont typeface="Comic Sans MS"/>
              <a:buChar char="○"/>
            </a:pPr>
            <a:r>
              <a:rPr lang="zh-CN" sz="1500">
                <a:solidFill>
                  <a:srgbClr val="333333"/>
                </a:solidFill>
                <a:highlight>
                  <a:schemeClr val="lt1"/>
                </a:highlight>
                <a:latin typeface="Comic Sans MS"/>
                <a:ea typeface="Comic Sans MS"/>
                <a:cs typeface="Comic Sans MS"/>
                <a:sym typeface="Comic Sans MS"/>
              </a:rPr>
              <a:t>user-merchant level</a:t>
            </a:r>
            <a:endParaRPr sz="1500">
              <a:solidFill>
                <a:srgbClr val="333333"/>
              </a:solidFill>
              <a:highlight>
                <a:schemeClr val="lt1"/>
              </a:highlight>
              <a:latin typeface="Comic Sans MS"/>
              <a:ea typeface="Comic Sans MS"/>
              <a:cs typeface="Comic Sans MS"/>
              <a:sym typeface="Comic Sans MS"/>
            </a:endParaRPr>
          </a:p>
          <a:p>
            <a:pPr indent="0" lvl="0" marL="914400" rtl="0" algn="l">
              <a:lnSpc>
                <a:spcPct val="150000"/>
              </a:lnSpc>
              <a:spcBef>
                <a:spcPts val="0"/>
              </a:spcBef>
              <a:spcAft>
                <a:spcPts val="0"/>
              </a:spcAft>
              <a:buNone/>
            </a:pPr>
            <a:r>
              <a:t/>
            </a:r>
            <a:endParaRPr sz="1500">
              <a:solidFill>
                <a:srgbClr val="333333"/>
              </a:solidFill>
              <a:highlight>
                <a:schemeClr val="lt1"/>
              </a:highlight>
              <a:latin typeface="Comic Sans MS"/>
              <a:ea typeface="Comic Sans MS"/>
              <a:cs typeface="Comic Sans MS"/>
              <a:sym typeface="Comic Sans MS"/>
            </a:endParaRPr>
          </a:p>
          <a:p>
            <a:pPr indent="-349250" lvl="0" marL="457200" rtl="0" algn="l">
              <a:lnSpc>
                <a:spcPct val="150000"/>
              </a:lnSpc>
              <a:spcBef>
                <a:spcPts val="0"/>
              </a:spcBef>
              <a:spcAft>
                <a:spcPts val="0"/>
              </a:spcAft>
              <a:buClr>
                <a:srgbClr val="333333"/>
              </a:buClr>
              <a:buSzPts val="1900"/>
              <a:buFont typeface="Comic Sans MS"/>
              <a:buChar char="●"/>
            </a:pPr>
            <a:r>
              <a:rPr lang="zh-CN" sz="1900">
                <a:solidFill>
                  <a:srgbClr val="333333"/>
                </a:solidFill>
                <a:highlight>
                  <a:schemeClr val="lt1"/>
                </a:highlight>
                <a:latin typeface="Comic Sans MS"/>
                <a:ea typeface="Comic Sans MS"/>
                <a:cs typeface="Comic Sans MS"/>
                <a:sym typeface="Comic Sans MS"/>
              </a:rPr>
              <a:t>The intuition behind product diversity features is that </a:t>
            </a:r>
            <a:r>
              <a:rPr lang="zh-CN" sz="1900">
                <a:solidFill>
                  <a:srgbClr val="CC0000"/>
                </a:solidFill>
                <a:highlight>
                  <a:schemeClr val="lt1"/>
                </a:highlight>
                <a:latin typeface="Comic Sans MS"/>
                <a:ea typeface="Comic Sans MS"/>
                <a:cs typeface="Comic Sans MS"/>
                <a:sym typeface="Comic Sans MS"/>
              </a:rPr>
              <a:t>if a user is interested in more items of a merchant, then the user is more likely to buy again from the merchant  </a:t>
            </a:r>
            <a:endParaRPr sz="1900">
              <a:solidFill>
                <a:srgbClr val="CC0000"/>
              </a:solidFill>
              <a:highlight>
                <a:schemeClr val="lt1"/>
              </a:highlight>
              <a:latin typeface="Comic Sans MS"/>
              <a:ea typeface="Comic Sans MS"/>
              <a:cs typeface="Comic Sans MS"/>
              <a:sym typeface="Comic Sans MS"/>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41"/>
          <p:cNvSpPr txBox="1"/>
          <p:nvPr/>
        </p:nvSpPr>
        <p:spPr>
          <a:xfrm>
            <a:off x="170575" y="0"/>
            <a:ext cx="3402000" cy="386100"/>
          </a:xfrm>
          <a:prstGeom prst="rect">
            <a:avLst/>
          </a:prstGeom>
          <a:solidFill>
            <a:srgbClr val="BF00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zh-CN" sz="1900">
                <a:solidFill>
                  <a:schemeClr val="lt1"/>
                </a:solidFill>
                <a:latin typeface="Comic Sans MS"/>
                <a:ea typeface="Comic Sans MS"/>
                <a:cs typeface="Comic Sans MS"/>
                <a:sym typeface="Comic Sans MS"/>
              </a:rPr>
              <a:t>Recent Activity Features</a:t>
            </a:r>
            <a:endParaRPr sz="900">
              <a:latin typeface="Comic Sans MS"/>
              <a:ea typeface="Comic Sans MS"/>
              <a:cs typeface="Comic Sans MS"/>
              <a:sym typeface="Comic Sans MS"/>
            </a:endParaRPr>
          </a:p>
        </p:txBody>
      </p:sp>
      <p:sp>
        <p:nvSpPr>
          <p:cNvPr id="383" name="Google Shape;383;p41"/>
          <p:cNvSpPr txBox="1"/>
          <p:nvPr/>
        </p:nvSpPr>
        <p:spPr>
          <a:xfrm>
            <a:off x="170550" y="804425"/>
            <a:ext cx="8802900" cy="3747900"/>
          </a:xfrm>
          <a:prstGeom prst="rect">
            <a:avLst/>
          </a:prstGeom>
          <a:noFill/>
          <a:ln>
            <a:noFill/>
          </a:ln>
        </p:spPr>
        <p:txBody>
          <a:bodyPr anchorCtr="0" anchor="t" bIns="91425" lIns="91425" spcFirstLastPara="1" rIns="91425" wrap="square" tIns="91425">
            <a:noAutofit/>
          </a:bodyPr>
          <a:lstStyle/>
          <a:p>
            <a:pPr indent="-349250" lvl="0" marL="457200" rtl="0" algn="l">
              <a:lnSpc>
                <a:spcPct val="150000"/>
              </a:lnSpc>
              <a:spcBef>
                <a:spcPts val="0"/>
              </a:spcBef>
              <a:spcAft>
                <a:spcPts val="0"/>
              </a:spcAft>
              <a:buClr>
                <a:srgbClr val="333333"/>
              </a:buClr>
              <a:buSzPts val="1900"/>
              <a:buFont typeface="Comic Sans MS"/>
              <a:buChar char="●"/>
            </a:pPr>
            <a:r>
              <a:rPr lang="zh-CN" sz="1900">
                <a:solidFill>
                  <a:srgbClr val="333333"/>
                </a:solidFill>
                <a:highlight>
                  <a:schemeClr val="lt1"/>
                </a:highlight>
                <a:latin typeface="Comic Sans MS"/>
                <a:ea typeface="Comic Sans MS"/>
                <a:cs typeface="Comic Sans MS"/>
                <a:sym typeface="Comic Sans MS"/>
              </a:rPr>
              <a:t>Counts and ratios</a:t>
            </a:r>
            <a:r>
              <a:rPr lang="zh-CN" sz="1900">
                <a:solidFill>
                  <a:srgbClr val="333333"/>
                </a:solidFill>
                <a:highlight>
                  <a:schemeClr val="lt1"/>
                </a:highlight>
                <a:latin typeface="Comic Sans MS"/>
                <a:ea typeface="Comic Sans MS"/>
                <a:cs typeface="Comic Sans MS"/>
                <a:sym typeface="Comic Sans MS"/>
              </a:rPr>
              <a:t> of clicks, purchases, add-to-favorites, and add-to-carts </a:t>
            </a:r>
            <a:r>
              <a:rPr b="1" lang="zh-CN" sz="1900">
                <a:solidFill>
                  <a:srgbClr val="333333"/>
                </a:solidFill>
                <a:highlight>
                  <a:schemeClr val="lt1"/>
                </a:highlight>
                <a:latin typeface="Comic Sans MS"/>
                <a:ea typeface="Comic Sans MS"/>
                <a:cs typeface="Comic Sans MS"/>
                <a:sym typeface="Comic Sans MS"/>
              </a:rPr>
              <a:t>on the Double 11 day</a:t>
            </a:r>
            <a:r>
              <a:rPr lang="zh-CN" sz="1900">
                <a:solidFill>
                  <a:srgbClr val="333333"/>
                </a:solidFill>
                <a:highlight>
                  <a:schemeClr val="lt1"/>
                </a:highlight>
                <a:latin typeface="Comic Sans MS"/>
                <a:ea typeface="Comic Sans MS"/>
                <a:cs typeface="Comic Sans MS"/>
                <a:sym typeface="Comic Sans MS"/>
              </a:rPr>
              <a:t>, </a:t>
            </a:r>
            <a:r>
              <a:rPr b="1" lang="zh-CN" sz="1900">
                <a:solidFill>
                  <a:srgbClr val="333333"/>
                </a:solidFill>
                <a:highlight>
                  <a:schemeClr val="lt1"/>
                </a:highlight>
                <a:latin typeface="Comic Sans MS"/>
                <a:ea typeface="Comic Sans MS"/>
                <a:cs typeface="Comic Sans MS"/>
                <a:sym typeface="Comic Sans MS"/>
              </a:rPr>
              <a:t>in the last one week before Double 11</a:t>
            </a:r>
            <a:r>
              <a:rPr lang="zh-CN" sz="1900">
                <a:solidFill>
                  <a:srgbClr val="333333"/>
                </a:solidFill>
                <a:highlight>
                  <a:schemeClr val="lt1"/>
                </a:highlight>
                <a:latin typeface="Comic Sans MS"/>
                <a:ea typeface="Comic Sans MS"/>
                <a:cs typeface="Comic Sans MS"/>
                <a:sym typeface="Comic Sans MS"/>
              </a:rPr>
              <a:t>, and </a:t>
            </a:r>
            <a:r>
              <a:rPr b="1" lang="zh-CN" sz="1900">
                <a:solidFill>
                  <a:srgbClr val="333333"/>
                </a:solidFill>
                <a:highlight>
                  <a:schemeClr val="lt1"/>
                </a:highlight>
                <a:latin typeface="Comic Sans MS"/>
                <a:ea typeface="Comic Sans MS"/>
                <a:cs typeface="Comic Sans MS"/>
                <a:sym typeface="Comic Sans MS"/>
              </a:rPr>
              <a:t>in the last one month before Double 11</a:t>
            </a:r>
            <a:endParaRPr b="1" sz="1900">
              <a:solidFill>
                <a:srgbClr val="333333"/>
              </a:solidFill>
              <a:highlight>
                <a:schemeClr val="lt1"/>
              </a:highlight>
              <a:latin typeface="Comic Sans MS"/>
              <a:ea typeface="Comic Sans MS"/>
              <a:cs typeface="Comic Sans MS"/>
              <a:sym typeface="Comic Sans MS"/>
            </a:endParaRPr>
          </a:p>
          <a:p>
            <a:pPr indent="-349250" lvl="1" marL="914400" rtl="0" algn="l">
              <a:lnSpc>
                <a:spcPct val="150000"/>
              </a:lnSpc>
              <a:spcBef>
                <a:spcPts val="0"/>
              </a:spcBef>
              <a:spcAft>
                <a:spcPts val="0"/>
              </a:spcAft>
              <a:buClr>
                <a:srgbClr val="333333"/>
              </a:buClr>
              <a:buSzPts val="1900"/>
              <a:buFont typeface="Comic Sans MS"/>
              <a:buChar char="○"/>
            </a:pPr>
            <a:r>
              <a:rPr lang="zh-CN" sz="1500">
                <a:solidFill>
                  <a:srgbClr val="333333"/>
                </a:solidFill>
                <a:highlight>
                  <a:schemeClr val="lt1"/>
                </a:highlight>
                <a:latin typeface="Comic Sans MS"/>
                <a:ea typeface="Comic Sans MS"/>
                <a:cs typeface="Comic Sans MS"/>
                <a:sym typeface="Comic Sans MS"/>
              </a:rPr>
              <a:t>user-merchant level</a:t>
            </a:r>
            <a:endParaRPr sz="1500">
              <a:solidFill>
                <a:srgbClr val="333333"/>
              </a:solidFill>
              <a:highlight>
                <a:schemeClr val="lt1"/>
              </a:highlight>
              <a:latin typeface="Comic Sans MS"/>
              <a:ea typeface="Comic Sans MS"/>
              <a:cs typeface="Comic Sans MS"/>
              <a:sym typeface="Comic Sans MS"/>
            </a:endParaRPr>
          </a:p>
          <a:p>
            <a:pPr indent="-349250" lvl="1" marL="914400" rtl="0" algn="l">
              <a:lnSpc>
                <a:spcPct val="150000"/>
              </a:lnSpc>
              <a:spcBef>
                <a:spcPts val="0"/>
              </a:spcBef>
              <a:spcAft>
                <a:spcPts val="0"/>
              </a:spcAft>
              <a:buClr>
                <a:srgbClr val="333333"/>
              </a:buClr>
              <a:buSzPts val="1900"/>
              <a:buFont typeface="Comic Sans MS"/>
              <a:buChar char="○"/>
            </a:pPr>
            <a:r>
              <a:rPr lang="zh-CN" sz="1500">
                <a:solidFill>
                  <a:srgbClr val="333333"/>
                </a:solidFill>
                <a:highlight>
                  <a:srgbClr val="FFFFFF"/>
                </a:highlight>
                <a:latin typeface="Comic Sans MS"/>
                <a:ea typeface="Comic Sans MS"/>
                <a:cs typeface="Comic Sans MS"/>
                <a:sym typeface="Comic Sans MS"/>
              </a:rPr>
              <a:t>E.g. </a:t>
            </a:r>
            <a:r>
              <a:rPr b="1" lang="zh-CN" sz="1500">
                <a:solidFill>
                  <a:srgbClr val="333333"/>
                </a:solidFill>
                <a:highlight>
                  <a:srgbClr val="FFFFFF"/>
                </a:highlight>
                <a:latin typeface="Comic Sans MS"/>
                <a:ea typeface="Comic Sans MS"/>
                <a:cs typeface="Comic Sans MS"/>
                <a:sym typeface="Comic Sans MS"/>
              </a:rPr>
              <a:t>double 11 purchase ratio</a:t>
            </a:r>
            <a:r>
              <a:rPr lang="zh-CN" sz="1500">
                <a:solidFill>
                  <a:srgbClr val="333333"/>
                </a:solidFill>
                <a:highlight>
                  <a:srgbClr val="FFFFFF"/>
                </a:highlight>
                <a:latin typeface="Comic Sans MS"/>
                <a:ea typeface="Comic Sans MS"/>
                <a:cs typeface="Comic Sans MS"/>
                <a:sym typeface="Comic Sans MS"/>
              </a:rPr>
              <a:t> = # of purchase on 11.11 / total # of purchase</a:t>
            </a:r>
            <a:endParaRPr sz="1500">
              <a:solidFill>
                <a:srgbClr val="333333"/>
              </a:solidFill>
              <a:highlight>
                <a:srgbClr val="FFFFFF"/>
              </a:highlight>
              <a:latin typeface="Comic Sans MS"/>
              <a:ea typeface="Comic Sans MS"/>
              <a:cs typeface="Comic Sans MS"/>
              <a:sym typeface="Comic Sans MS"/>
            </a:endParaRPr>
          </a:p>
          <a:p>
            <a:pPr indent="0" lvl="0" marL="914400" rtl="0" algn="l">
              <a:lnSpc>
                <a:spcPct val="150000"/>
              </a:lnSpc>
              <a:spcBef>
                <a:spcPts val="0"/>
              </a:spcBef>
              <a:spcAft>
                <a:spcPts val="0"/>
              </a:spcAft>
              <a:buNone/>
            </a:pPr>
            <a:r>
              <a:t/>
            </a:r>
            <a:endParaRPr sz="1500">
              <a:solidFill>
                <a:srgbClr val="333333"/>
              </a:solidFill>
              <a:highlight>
                <a:srgbClr val="FFFFFF"/>
              </a:highlight>
              <a:latin typeface="Comic Sans MS"/>
              <a:ea typeface="Comic Sans MS"/>
              <a:cs typeface="Comic Sans MS"/>
              <a:sym typeface="Comic Sans MS"/>
            </a:endParaRPr>
          </a:p>
          <a:p>
            <a:pPr indent="-349250" lvl="0" marL="457200" rtl="0" algn="l">
              <a:lnSpc>
                <a:spcPct val="150000"/>
              </a:lnSpc>
              <a:spcBef>
                <a:spcPts val="0"/>
              </a:spcBef>
              <a:spcAft>
                <a:spcPts val="0"/>
              </a:spcAft>
              <a:buClr>
                <a:srgbClr val="333333"/>
              </a:buClr>
              <a:buSzPts val="1900"/>
              <a:buFont typeface="Comic Sans MS"/>
              <a:buChar char="●"/>
            </a:pPr>
            <a:r>
              <a:rPr lang="zh-CN" sz="1900">
                <a:solidFill>
                  <a:srgbClr val="333333"/>
                </a:solidFill>
                <a:highlight>
                  <a:schemeClr val="lt1"/>
                </a:highlight>
                <a:latin typeface="Comic Sans MS"/>
                <a:ea typeface="Comic Sans MS"/>
                <a:cs typeface="Comic Sans MS"/>
                <a:sym typeface="Comic Sans MS"/>
              </a:rPr>
              <a:t>If a user has a </a:t>
            </a:r>
            <a:r>
              <a:rPr lang="zh-CN" sz="1900">
                <a:solidFill>
                  <a:schemeClr val="accent1"/>
                </a:solidFill>
                <a:highlight>
                  <a:schemeClr val="lt1"/>
                </a:highlight>
                <a:latin typeface="Comic Sans MS"/>
                <a:ea typeface="Comic Sans MS"/>
                <a:cs typeface="Comic Sans MS"/>
                <a:sym typeface="Comic Sans MS"/>
              </a:rPr>
              <a:t>high Double 11 buy ratio</a:t>
            </a:r>
            <a:r>
              <a:rPr lang="zh-CN" sz="1900">
                <a:solidFill>
                  <a:srgbClr val="333333"/>
                </a:solidFill>
                <a:highlight>
                  <a:schemeClr val="lt1"/>
                </a:highlight>
                <a:latin typeface="Comic Sans MS"/>
                <a:ea typeface="Comic Sans MS"/>
                <a:cs typeface="Comic Sans MS"/>
                <a:sym typeface="Comic Sans MS"/>
              </a:rPr>
              <a:t>, then the user is more likely to be a </a:t>
            </a:r>
            <a:r>
              <a:rPr lang="zh-CN" sz="1900">
                <a:solidFill>
                  <a:schemeClr val="accent1"/>
                </a:solidFill>
                <a:highlight>
                  <a:schemeClr val="lt1"/>
                </a:highlight>
                <a:latin typeface="Comic Sans MS"/>
                <a:ea typeface="Comic Sans MS"/>
                <a:cs typeface="Comic Sans MS"/>
                <a:sym typeface="Comic Sans MS"/>
              </a:rPr>
              <a:t>one-time deal hunter</a:t>
            </a:r>
            <a:endParaRPr sz="1900">
              <a:solidFill>
                <a:schemeClr val="accent1"/>
              </a:solidFill>
              <a:highlight>
                <a:schemeClr val="lt1"/>
              </a:highlight>
              <a:latin typeface="Comic Sans MS"/>
              <a:ea typeface="Comic Sans MS"/>
              <a:cs typeface="Comic Sans MS"/>
              <a:sym typeface="Comic Sans MS"/>
            </a:endParaRPr>
          </a:p>
          <a:p>
            <a:pPr indent="0" lvl="0" marL="457200" rtl="0" algn="l">
              <a:lnSpc>
                <a:spcPct val="150000"/>
              </a:lnSpc>
              <a:spcBef>
                <a:spcPts val="0"/>
              </a:spcBef>
              <a:spcAft>
                <a:spcPts val="0"/>
              </a:spcAft>
              <a:buNone/>
            </a:pPr>
            <a:r>
              <a:t/>
            </a:r>
            <a:endParaRPr sz="1500">
              <a:solidFill>
                <a:srgbClr val="333333"/>
              </a:solidFill>
              <a:highlight>
                <a:srgbClr val="FFFFFF"/>
              </a:highlight>
              <a:latin typeface="Comic Sans MS"/>
              <a:ea typeface="Comic Sans MS"/>
              <a:cs typeface="Comic Sans MS"/>
              <a:sym typeface="Comic Sans MS"/>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42"/>
          <p:cNvSpPr txBox="1"/>
          <p:nvPr/>
        </p:nvSpPr>
        <p:spPr>
          <a:xfrm>
            <a:off x="170575" y="0"/>
            <a:ext cx="4598400" cy="386100"/>
          </a:xfrm>
          <a:prstGeom prst="rect">
            <a:avLst/>
          </a:prstGeom>
          <a:solidFill>
            <a:srgbClr val="BF00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zh-CN" sz="1900">
                <a:solidFill>
                  <a:schemeClr val="lt1"/>
                </a:solidFill>
                <a:latin typeface="Comic Sans MS"/>
                <a:ea typeface="Comic Sans MS"/>
                <a:cs typeface="Comic Sans MS"/>
                <a:sym typeface="Comic Sans MS"/>
              </a:rPr>
              <a:t>Merchant’s Market Share</a:t>
            </a:r>
            <a:r>
              <a:rPr b="1" lang="zh-CN" sz="1900">
                <a:solidFill>
                  <a:schemeClr val="lt1"/>
                </a:solidFill>
                <a:latin typeface="Comic Sans MS"/>
                <a:ea typeface="Comic Sans MS"/>
                <a:cs typeface="Comic Sans MS"/>
                <a:sym typeface="Comic Sans MS"/>
              </a:rPr>
              <a:t> Features</a:t>
            </a:r>
            <a:endParaRPr sz="900">
              <a:latin typeface="Comic Sans MS"/>
              <a:ea typeface="Comic Sans MS"/>
              <a:cs typeface="Comic Sans MS"/>
              <a:sym typeface="Comic Sans MS"/>
            </a:endParaRPr>
          </a:p>
        </p:txBody>
      </p:sp>
      <p:sp>
        <p:nvSpPr>
          <p:cNvPr id="390" name="Google Shape;390;p42"/>
          <p:cNvSpPr txBox="1"/>
          <p:nvPr/>
        </p:nvSpPr>
        <p:spPr>
          <a:xfrm>
            <a:off x="170550" y="804425"/>
            <a:ext cx="8802900" cy="3747900"/>
          </a:xfrm>
          <a:prstGeom prst="rect">
            <a:avLst/>
          </a:prstGeom>
          <a:noFill/>
          <a:ln>
            <a:noFill/>
          </a:ln>
        </p:spPr>
        <p:txBody>
          <a:bodyPr anchorCtr="0" anchor="t" bIns="91425" lIns="91425" spcFirstLastPara="1" rIns="91425" wrap="square" tIns="91425">
            <a:noAutofit/>
          </a:bodyPr>
          <a:lstStyle/>
          <a:p>
            <a:pPr indent="-323850" lvl="0" marL="457200" rtl="0" algn="l">
              <a:lnSpc>
                <a:spcPct val="150000"/>
              </a:lnSpc>
              <a:spcBef>
                <a:spcPts val="0"/>
              </a:spcBef>
              <a:spcAft>
                <a:spcPts val="0"/>
              </a:spcAft>
              <a:buClr>
                <a:srgbClr val="333333"/>
              </a:buClr>
              <a:buSzPts val="1500"/>
              <a:buFont typeface="Comic Sans MS"/>
              <a:buChar char="●"/>
            </a:pPr>
            <a:r>
              <a:rPr lang="zh-CN" sz="1900">
                <a:solidFill>
                  <a:srgbClr val="333333"/>
                </a:solidFill>
                <a:highlight>
                  <a:schemeClr val="lt1"/>
                </a:highlight>
                <a:latin typeface="Comic Sans MS"/>
                <a:ea typeface="Comic Sans MS"/>
                <a:cs typeface="Comic Sans MS"/>
                <a:sym typeface="Comic Sans MS"/>
              </a:rPr>
              <a:t>Intermidiate features: used to compute similarity scores</a:t>
            </a:r>
            <a:endParaRPr sz="1900">
              <a:solidFill>
                <a:srgbClr val="333333"/>
              </a:solidFill>
              <a:highlight>
                <a:schemeClr val="lt1"/>
              </a:highlight>
              <a:latin typeface="Comic Sans MS"/>
              <a:ea typeface="Comic Sans MS"/>
              <a:cs typeface="Comic Sans MS"/>
              <a:sym typeface="Comic Sans MS"/>
            </a:endParaRPr>
          </a:p>
          <a:p>
            <a:pPr indent="-323850" lvl="1" marL="914400" rtl="0" algn="l">
              <a:lnSpc>
                <a:spcPct val="150000"/>
              </a:lnSpc>
              <a:spcBef>
                <a:spcPts val="0"/>
              </a:spcBef>
              <a:spcAft>
                <a:spcPts val="0"/>
              </a:spcAft>
              <a:buClr>
                <a:srgbClr val="333333"/>
              </a:buClr>
              <a:buSzPts val="1500"/>
              <a:buFont typeface="Comic Sans MS"/>
              <a:buChar char="○"/>
            </a:pPr>
            <a:r>
              <a:rPr lang="zh-CN" sz="1500">
                <a:solidFill>
                  <a:srgbClr val="333333"/>
                </a:solidFill>
                <a:highlight>
                  <a:schemeClr val="lt1"/>
                </a:highlight>
                <a:latin typeface="Comic Sans MS"/>
                <a:ea typeface="Comic Sans MS"/>
                <a:cs typeface="Comic Sans MS"/>
                <a:sym typeface="Comic Sans MS"/>
              </a:rPr>
              <a:t>merchant-brand level</a:t>
            </a:r>
            <a:endParaRPr sz="1500">
              <a:solidFill>
                <a:srgbClr val="333333"/>
              </a:solidFill>
              <a:highlight>
                <a:schemeClr val="lt1"/>
              </a:highlight>
              <a:latin typeface="Comic Sans MS"/>
              <a:ea typeface="Comic Sans MS"/>
              <a:cs typeface="Comic Sans MS"/>
              <a:sym typeface="Comic Sans MS"/>
            </a:endParaRPr>
          </a:p>
          <a:p>
            <a:pPr indent="-323850" lvl="1" marL="914400" rtl="0" algn="l">
              <a:lnSpc>
                <a:spcPct val="150000"/>
              </a:lnSpc>
              <a:spcBef>
                <a:spcPts val="0"/>
              </a:spcBef>
              <a:spcAft>
                <a:spcPts val="0"/>
              </a:spcAft>
              <a:buClr>
                <a:srgbClr val="333333"/>
              </a:buClr>
              <a:buSzPts val="1500"/>
              <a:buFont typeface="Comic Sans MS"/>
              <a:buChar char="○"/>
            </a:pPr>
            <a:r>
              <a:rPr lang="zh-CN" sz="1500">
                <a:solidFill>
                  <a:srgbClr val="333333"/>
                </a:solidFill>
                <a:highlight>
                  <a:schemeClr val="lt1"/>
                </a:highlight>
                <a:latin typeface="Comic Sans MS"/>
                <a:ea typeface="Comic Sans MS"/>
                <a:cs typeface="Comic Sans MS"/>
                <a:sym typeface="Comic Sans MS"/>
              </a:rPr>
              <a:t>merchant-category level</a:t>
            </a:r>
            <a:endParaRPr sz="1900">
              <a:solidFill>
                <a:srgbClr val="333333"/>
              </a:solidFill>
              <a:highlight>
                <a:schemeClr val="lt1"/>
              </a:highlight>
              <a:latin typeface="Comic Sans MS"/>
              <a:ea typeface="Comic Sans MS"/>
              <a:cs typeface="Comic Sans MS"/>
              <a:sym typeface="Comic Sans MS"/>
            </a:endParaRPr>
          </a:p>
          <a:p>
            <a:pPr indent="0" lvl="0" marL="0" rtl="0" algn="l">
              <a:lnSpc>
                <a:spcPct val="150000"/>
              </a:lnSpc>
              <a:spcBef>
                <a:spcPts val="0"/>
              </a:spcBef>
              <a:spcAft>
                <a:spcPts val="0"/>
              </a:spcAft>
              <a:buNone/>
            </a:pPr>
            <a:r>
              <a:t/>
            </a:r>
            <a:endParaRPr sz="1900">
              <a:solidFill>
                <a:srgbClr val="333333"/>
              </a:solidFill>
              <a:highlight>
                <a:schemeClr val="lt1"/>
              </a:highlight>
              <a:latin typeface="Comic Sans MS"/>
              <a:ea typeface="Comic Sans MS"/>
              <a:cs typeface="Comic Sans MS"/>
              <a:sym typeface="Comic Sans MS"/>
            </a:endParaRPr>
          </a:p>
          <a:p>
            <a:pPr indent="-349250" lvl="0" marL="457200" rtl="0" algn="l">
              <a:lnSpc>
                <a:spcPct val="150000"/>
              </a:lnSpc>
              <a:spcBef>
                <a:spcPts val="0"/>
              </a:spcBef>
              <a:spcAft>
                <a:spcPts val="0"/>
              </a:spcAft>
              <a:buClr>
                <a:srgbClr val="333333"/>
              </a:buClr>
              <a:buSzPts val="1900"/>
              <a:buFont typeface="Comic Sans MS"/>
              <a:buChar char="●"/>
            </a:pPr>
            <a:r>
              <a:rPr lang="zh-CN" sz="1900">
                <a:solidFill>
                  <a:srgbClr val="333333"/>
                </a:solidFill>
                <a:highlight>
                  <a:srgbClr val="FFFFFF"/>
                </a:highlight>
                <a:latin typeface="Comic Sans MS"/>
                <a:ea typeface="Comic Sans MS"/>
                <a:cs typeface="Comic Sans MS"/>
                <a:sym typeface="Comic Sans MS"/>
              </a:rPr>
              <a:t>Merchant’s market share measures how important a a merchant is to a brand/category</a:t>
            </a:r>
            <a:endParaRPr sz="1900">
              <a:solidFill>
                <a:srgbClr val="333333"/>
              </a:solidFill>
              <a:highlight>
                <a:srgbClr val="FFFFFF"/>
              </a:highlight>
              <a:latin typeface="Comic Sans MS"/>
              <a:ea typeface="Comic Sans MS"/>
              <a:cs typeface="Comic Sans MS"/>
              <a:sym typeface="Comic Sans MS"/>
            </a:endParaRPr>
          </a:p>
          <a:p>
            <a:pPr indent="-323850" lvl="1" marL="914400" rtl="0" algn="l">
              <a:lnSpc>
                <a:spcPct val="150000"/>
              </a:lnSpc>
              <a:spcBef>
                <a:spcPts val="0"/>
              </a:spcBef>
              <a:spcAft>
                <a:spcPts val="0"/>
              </a:spcAft>
              <a:buClr>
                <a:srgbClr val="333333"/>
              </a:buClr>
              <a:buSzPts val="1500"/>
              <a:buFont typeface="Comic Sans MS"/>
              <a:buChar char="○"/>
            </a:pPr>
            <a:r>
              <a:rPr b="1" lang="zh-CN" sz="1500">
                <a:solidFill>
                  <a:srgbClr val="333333"/>
                </a:solidFill>
                <a:highlight>
                  <a:schemeClr val="lt1"/>
                </a:highlight>
                <a:latin typeface="Comic Sans MS"/>
                <a:ea typeface="Comic Sans MS"/>
                <a:cs typeface="Comic Sans MS"/>
                <a:sym typeface="Comic Sans MS"/>
              </a:rPr>
              <a:t>merchant’s market share</a:t>
            </a:r>
            <a:r>
              <a:rPr lang="zh-CN" sz="1500">
                <a:solidFill>
                  <a:srgbClr val="333333"/>
                </a:solidFill>
                <a:highlight>
                  <a:schemeClr val="lt1"/>
                </a:highlight>
                <a:latin typeface="Comic Sans MS"/>
                <a:ea typeface="Comic Sans MS"/>
                <a:cs typeface="Comic Sans MS"/>
                <a:sym typeface="Comic Sans MS"/>
              </a:rPr>
              <a:t> on the brand/category = </a:t>
            </a:r>
            <a:endParaRPr sz="1500">
              <a:solidFill>
                <a:srgbClr val="333333"/>
              </a:solidFill>
              <a:highlight>
                <a:schemeClr val="lt1"/>
              </a:highlight>
              <a:latin typeface="Comic Sans MS"/>
              <a:ea typeface="Comic Sans MS"/>
              <a:cs typeface="Comic Sans MS"/>
              <a:sym typeface="Comic Sans MS"/>
            </a:endParaRPr>
          </a:p>
          <a:p>
            <a:pPr indent="0" lvl="0" marL="914400" rtl="0" algn="l">
              <a:lnSpc>
                <a:spcPct val="150000"/>
              </a:lnSpc>
              <a:spcBef>
                <a:spcPts val="0"/>
              </a:spcBef>
              <a:spcAft>
                <a:spcPts val="0"/>
              </a:spcAft>
              <a:buNone/>
            </a:pPr>
            <a:r>
              <a:rPr lang="zh-CN" sz="1500">
                <a:solidFill>
                  <a:srgbClr val="333333"/>
                </a:solidFill>
                <a:highlight>
                  <a:schemeClr val="lt1"/>
                </a:highlight>
                <a:latin typeface="Comic Sans MS"/>
                <a:ea typeface="Comic Sans MS"/>
                <a:cs typeface="Comic Sans MS"/>
                <a:sym typeface="Comic Sans MS"/>
              </a:rPr>
              <a:t># of actions of the brand/category from the merchant </a:t>
            </a:r>
            <a:endParaRPr sz="1500">
              <a:solidFill>
                <a:srgbClr val="333333"/>
              </a:solidFill>
              <a:highlight>
                <a:schemeClr val="lt1"/>
              </a:highlight>
              <a:latin typeface="Comic Sans MS"/>
              <a:ea typeface="Comic Sans MS"/>
              <a:cs typeface="Comic Sans MS"/>
              <a:sym typeface="Comic Sans MS"/>
            </a:endParaRPr>
          </a:p>
          <a:p>
            <a:pPr indent="0" lvl="0" marL="914400" rtl="0" algn="l">
              <a:lnSpc>
                <a:spcPct val="150000"/>
              </a:lnSpc>
              <a:spcBef>
                <a:spcPts val="0"/>
              </a:spcBef>
              <a:spcAft>
                <a:spcPts val="0"/>
              </a:spcAft>
              <a:buNone/>
            </a:pPr>
            <a:r>
              <a:rPr lang="zh-CN" sz="1500">
                <a:solidFill>
                  <a:srgbClr val="333333"/>
                </a:solidFill>
                <a:highlight>
                  <a:schemeClr val="lt1"/>
                </a:highlight>
                <a:latin typeface="Comic Sans MS"/>
                <a:ea typeface="Comic Sans MS"/>
                <a:cs typeface="Comic Sans MS"/>
                <a:sym typeface="Comic Sans MS"/>
              </a:rPr>
              <a:t># of actions of the brand/category from all the merchants</a:t>
            </a:r>
            <a:endParaRPr sz="1500">
              <a:solidFill>
                <a:srgbClr val="333333"/>
              </a:solidFill>
              <a:highlight>
                <a:schemeClr val="lt1"/>
              </a:highlight>
              <a:latin typeface="Comic Sans MS"/>
              <a:ea typeface="Comic Sans MS"/>
              <a:cs typeface="Comic Sans MS"/>
              <a:sym typeface="Comic Sans MS"/>
            </a:endParaRPr>
          </a:p>
          <a:p>
            <a:pPr indent="0" lvl="0" marL="0" rtl="0" algn="l">
              <a:lnSpc>
                <a:spcPct val="150000"/>
              </a:lnSpc>
              <a:spcBef>
                <a:spcPts val="0"/>
              </a:spcBef>
              <a:spcAft>
                <a:spcPts val="0"/>
              </a:spcAft>
              <a:buNone/>
            </a:pPr>
            <a:r>
              <a:t/>
            </a:r>
            <a:endParaRPr sz="1500">
              <a:solidFill>
                <a:srgbClr val="333333"/>
              </a:solidFill>
              <a:highlight>
                <a:schemeClr val="lt1"/>
              </a:highlight>
              <a:latin typeface="Comic Sans MS"/>
              <a:ea typeface="Comic Sans MS"/>
              <a:cs typeface="Comic Sans MS"/>
              <a:sym typeface="Comic Sans MS"/>
            </a:endParaRPr>
          </a:p>
          <a:p>
            <a:pPr indent="0" lvl="0" marL="0" rtl="0" algn="l">
              <a:lnSpc>
                <a:spcPct val="150000"/>
              </a:lnSpc>
              <a:spcBef>
                <a:spcPts val="0"/>
              </a:spcBef>
              <a:spcAft>
                <a:spcPts val="0"/>
              </a:spcAft>
              <a:buNone/>
            </a:pPr>
            <a:r>
              <a:t/>
            </a:r>
            <a:endParaRPr sz="1900">
              <a:solidFill>
                <a:srgbClr val="333333"/>
              </a:solidFill>
              <a:highlight>
                <a:schemeClr val="lt1"/>
              </a:highlight>
              <a:latin typeface="Comic Sans MS"/>
              <a:ea typeface="Comic Sans MS"/>
              <a:cs typeface="Comic Sans MS"/>
              <a:sym typeface="Comic Sans MS"/>
            </a:endParaRPr>
          </a:p>
          <a:p>
            <a:pPr indent="0" lvl="0" marL="457200" rtl="0" algn="l">
              <a:lnSpc>
                <a:spcPct val="150000"/>
              </a:lnSpc>
              <a:spcBef>
                <a:spcPts val="0"/>
              </a:spcBef>
              <a:spcAft>
                <a:spcPts val="0"/>
              </a:spcAft>
              <a:buNone/>
            </a:pPr>
            <a:r>
              <a:t/>
            </a:r>
            <a:endParaRPr sz="1900">
              <a:solidFill>
                <a:srgbClr val="333333"/>
              </a:solidFill>
              <a:highlight>
                <a:schemeClr val="lt1"/>
              </a:highlight>
              <a:latin typeface="Comic Sans MS"/>
              <a:ea typeface="Comic Sans MS"/>
              <a:cs typeface="Comic Sans MS"/>
              <a:sym typeface="Comic Sans MS"/>
            </a:endParaRPr>
          </a:p>
        </p:txBody>
      </p:sp>
      <p:cxnSp>
        <p:nvCxnSpPr>
          <p:cNvPr id="391" name="Google Shape;391;p42"/>
          <p:cNvCxnSpPr/>
          <p:nvPr/>
        </p:nvCxnSpPr>
        <p:spPr>
          <a:xfrm>
            <a:off x="1133150" y="3970925"/>
            <a:ext cx="5389800" cy="198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43"/>
          <p:cNvSpPr txBox="1"/>
          <p:nvPr/>
        </p:nvSpPr>
        <p:spPr>
          <a:xfrm>
            <a:off x="170575" y="0"/>
            <a:ext cx="5258700" cy="386100"/>
          </a:xfrm>
          <a:prstGeom prst="rect">
            <a:avLst/>
          </a:prstGeom>
          <a:solidFill>
            <a:srgbClr val="BF00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zh-CN" sz="1900">
                <a:solidFill>
                  <a:schemeClr val="lt1"/>
                </a:solidFill>
                <a:latin typeface="Comic Sans MS"/>
                <a:ea typeface="Comic Sans MS"/>
                <a:cs typeface="Comic Sans MS"/>
                <a:sym typeface="Comic Sans MS"/>
              </a:rPr>
              <a:t>User-Merchant Similarity</a:t>
            </a:r>
            <a:r>
              <a:rPr b="1" lang="zh-CN" sz="1900">
                <a:solidFill>
                  <a:schemeClr val="lt1"/>
                </a:solidFill>
                <a:latin typeface="Comic Sans MS"/>
                <a:ea typeface="Comic Sans MS"/>
                <a:cs typeface="Comic Sans MS"/>
                <a:sym typeface="Comic Sans MS"/>
              </a:rPr>
              <a:t> Features</a:t>
            </a:r>
            <a:endParaRPr sz="900">
              <a:latin typeface="Comic Sans MS"/>
              <a:ea typeface="Comic Sans MS"/>
              <a:cs typeface="Comic Sans MS"/>
              <a:sym typeface="Comic Sans MS"/>
            </a:endParaRPr>
          </a:p>
        </p:txBody>
      </p:sp>
      <p:sp>
        <p:nvSpPr>
          <p:cNvPr id="398" name="Google Shape;398;p43"/>
          <p:cNvSpPr txBox="1"/>
          <p:nvPr/>
        </p:nvSpPr>
        <p:spPr>
          <a:xfrm>
            <a:off x="170550" y="804425"/>
            <a:ext cx="8802900" cy="3747900"/>
          </a:xfrm>
          <a:prstGeom prst="rect">
            <a:avLst/>
          </a:prstGeom>
          <a:noFill/>
          <a:ln>
            <a:noFill/>
          </a:ln>
        </p:spPr>
        <p:txBody>
          <a:bodyPr anchorCtr="0" anchor="t" bIns="91425" lIns="91425" spcFirstLastPara="1" rIns="91425" wrap="square" tIns="91425">
            <a:noAutofit/>
          </a:bodyPr>
          <a:lstStyle/>
          <a:p>
            <a:pPr indent="-349250" lvl="0" marL="457200" rtl="0" algn="l">
              <a:lnSpc>
                <a:spcPct val="150000"/>
              </a:lnSpc>
              <a:spcBef>
                <a:spcPts val="0"/>
              </a:spcBef>
              <a:spcAft>
                <a:spcPts val="0"/>
              </a:spcAft>
              <a:buClr>
                <a:srgbClr val="333333"/>
              </a:buClr>
              <a:buSzPts val="1900"/>
              <a:buFont typeface="Comic Sans MS"/>
              <a:buChar char="●"/>
            </a:pPr>
            <a:r>
              <a:rPr lang="zh-CN" sz="1900">
                <a:solidFill>
                  <a:srgbClr val="333333"/>
                </a:solidFill>
                <a:highlight>
                  <a:srgbClr val="FFFFFF"/>
                </a:highlight>
                <a:latin typeface="Comic Sans MS"/>
                <a:ea typeface="Comic Sans MS"/>
                <a:cs typeface="Comic Sans MS"/>
                <a:sym typeface="Comic Sans MS"/>
              </a:rPr>
              <a:t>User-merchant similarity measures how similar a user and a merchant are, based on brands or categories</a:t>
            </a:r>
            <a:endParaRPr sz="1500">
              <a:solidFill>
                <a:srgbClr val="333333"/>
              </a:solidFill>
              <a:highlight>
                <a:schemeClr val="lt1"/>
              </a:highlight>
              <a:latin typeface="Comic Sans MS"/>
              <a:ea typeface="Comic Sans MS"/>
              <a:cs typeface="Comic Sans MS"/>
              <a:sym typeface="Comic Sans MS"/>
            </a:endParaRPr>
          </a:p>
          <a:p>
            <a:pPr indent="-323850" lvl="1" marL="914400" rtl="0" algn="l">
              <a:lnSpc>
                <a:spcPct val="150000"/>
              </a:lnSpc>
              <a:spcBef>
                <a:spcPts val="0"/>
              </a:spcBef>
              <a:spcAft>
                <a:spcPts val="0"/>
              </a:spcAft>
              <a:buClr>
                <a:srgbClr val="333333"/>
              </a:buClr>
              <a:buSzPts val="1500"/>
              <a:buFont typeface="Comic Sans MS"/>
              <a:buChar char="○"/>
            </a:pPr>
            <a:r>
              <a:rPr lang="zh-CN" sz="1500">
                <a:solidFill>
                  <a:srgbClr val="333333"/>
                </a:solidFill>
                <a:highlight>
                  <a:schemeClr val="lt1"/>
                </a:highlight>
                <a:latin typeface="Comic Sans MS"/>
                <a:ea typeface="Comic Sans MS"/>
                <a:cs typeface="Comic Sans MS"/>
                <a:sym typeface="Comic Sans MS"/>
              </a:rPr>
              <a:t>user-merchant level</a:t>
            </a:r>
            <a:endParaRPr sz="1500">
              <a:solidFill>
                <a:srgbClr val="333333"/>
              </a:solidFill>
              <a:highlight>
                <a:schemeClr val="lt1"/>
              </a:highlight>
              <a:latin typeface="Comic Sans MS"/>
              <a:ea typeface="Comic Sans MS"/>
              <a:cs typeface="Comic Sans MS"/>
              <a:sym typeface="Comic Sans MS"/>
            </a:endParaRPr>
          </a:p>
          <a:p>
            <a:pPr indent="-349250" lvl="0" marL="457200" rtl="0" algn="l">
              <a:lnSpc>
                <a:spcPct val="150000"/>
              </a:lnSpc>
              <a:spcBef>
                <a:spcPts val="0"/>
              </a:spcBef>
              <a:spcAft>
                <a:spcPts val="0"/>
              </a:spcAft>
              <a:buClr>
                <a:srgbClr val="333333"/>
              </a:buClr>
              <a:buSzPts val="1900"/>
              <a:buFont typeface="Comic Sans MS"/>
              <a:buChar char="●"/>
            </a:pPr>
            <a:r>
              <a:rPr lang="zh-CN" sz="1900">
                <a:solidFill>
                  <a:srgbClr val="333333"/>
                </a:solidFill>
                <a:highlight>
                  <a:schemeClr val="lt1"/>
                </a:highlight>
                <a:latin typeface="Comic Sans MS"/>
                <a:ea typeface="Comic Sans MS"/>
                <a:cs typeface="Comic Sans MS"/>
                <a:sym typeface="Comic Sans MS"/>
              </a:rPr>
              <a:t>Similarity scores are calculated based on the merchant’s market share features and the preferences of users on brands/categories</a:t>
            </a:r>
            <a:endParaRPr sz="1500">
              <a:solidFill>
                <a:srgbClr val="333333"/>
              </a:solidFill>
              <a:highlight>
                <a:schemeClr val="lt1"/>
              </a:highlight>
              <a:latin typeface="Comic Sans MS"/>
              <a:ea typeface="Comic Sans MS"/>
              <a:cs typeface="Comic Sans MS"/>
              <a:sym typeface="Comic Sans MS"/>
            </a:endParaRPr>
          </a:p>
          <a:p>
            <a:pPr indent="-323850" lvl="1" marL="914400" rtl="0" algn="l">
              <a:lnSpc>
                <a:spcPct val="150000"/>
              </a:lnSpc>
              <a:spcBef>
                <a:spcPts val="0"/>
              </a:spcBef>
              <a:spcAft>
                <a:spcPts val="0"/>
              </a:spcAft>
              <a:buClr>
                <a:srgbClr val="333333"/>
              </a:buClr>
              <a:buSzPts val="1500"/>
              <a:buFont typeface="Comic Sans MS"/>
              <a:buChar char="○"/>
            </a:pPr>
            <a:r>
              <a:rPr b="1" lang="zh-CN" sz="1500">
                <a:solidFill>
                  <a:srgbClr val="333333"/>
                </a:solidFill>
                <a:highlight>
                  <a:schemeClr val="lt1"/>
                </a:highlight>
                <a:latin typeface="Comic Sans MS"/>
                <a:ea typeface="Comic Sans MS"/>
                <a:cs typeface="Comic Sans MS"/>
                <a:sym typeface="Comic Sans MS"/>
              </a:rPr>
              <a:t>user’s preference</a:t>
            </a:r>
            <a:r>
              <a:rPr lang="zh-CN" sz="1500">
                <a:solidFill>
                  <a:srgbClr val="333333"/>
                </a:solidFill>
                <a:highlight>
                  <a:schemeClr val="lt1"/>
                </a:highlight>
                <a:latin typeface="Comic Sans MS"/>
                <a:ea typeface="Comic Sans MS"/>
                <a:cs typeface="Comic Sans MS"/>
                <a:sym typeface="Comic Sans MS"/>
              </a:rPr>
              <a:t> on the brand/category = # of actions on the brand/category</a:t>
            </a:r>
            <a:endParaRPr sz="1500">
              <a:solidFill>
                <a:srgbClr val="333333"/>
              </a:solidFill>
              <a:highlight>
                <a:schemeClr val="lt1"/>
              </a:highlight>
              <a:latin typeface="Comic Sans MS"/>
              <a:ea typeface="Comic Sans MS"/>
              <a:cs typeface="Comic Sans MS"/>
              <a:sym typeface="Comic Sans MS"/>
            </a:endParaRPr>
          </a:p>
          <a:p>
            <a:pPr indent="-323850" lvl="1" marL="914400" rtl="0" algn="l">
              <a:lnSpc>
                <a:spcPct val="150000"/>
              </a:lnSpc>
              <a:spcBef>
                <a:spcPts val="0"/>
              </a:spcBef>
              <a:spcAft>
                <a:spcPts val="0"/>
              </a:spcAft>
              <a:buClr>
                <a:srgbClr val="333333"/>
              </a:buClr>
              <a:buSzPts val="1500"/>
              <a:buFont typeface="Comic Sans MS"/>
              <a:buChar char="○"/>
            </a:pPr>
            <a:r>
              <a:rPr b="1" lang="zh-CN" sz="1500">
                <a:solidFill>
                  <a:srgbClr val="333333"/>
                </a:solidFill>
                <a:highlight>
                  <a:schemeClr val="lt1"/>
                </a:highlight>
                <a:latin typeface="Comic Sans MS"/>
                <a:ea typeface="Comic Sans MS"/>
                <a:cs typeface="Comic Sans MS"/>
                <a:sym typeface="Comic Sans MS"/>
              </a:rPr>
              <a:t>user-merchant similarity score</a:t>
            </a:r>
            <a:r>
              <a:rPr lang="zh-CN" sz="1500">
                <a:solidFill>
                  <a:srgbClr val="333333"/>
                </a:solidFill>
                <a:highlight>
                  <a:schemeClr val="lt1"/>
                </a:highlight>
                <a:latin typeface="Comic Sans MS"/>
                <a:ea typeface="Comic Sans MS"/>
                <a:cs typeface="Comic Sans MS"/>
                <a:sym typeface="Comic Sans MS"/>
              </a:rPr>
              <a:t> = merchant’s market share × user’s preference</a:t>
            </a:r>
            <a:endParaRPr sz="1500">
              <a:solidFill>
                <a:srgbClr val="333333"/>
              </a:solidFill>
              <a:highlight>
                <a:schemeClr val="lt1"/>
              </a:highlight>
              <a:latin typeface="Comic Sans MS"/>
              <a:ea typeface="Comic Sans MS"/>
              <a:cs typeface="Comic Sans MS"/>
              <a:sym typeface="Comic Sans MS"/>
            </a:endParaRPr>
          </a:p>
          <a:p>
            <a:pPr indent="-323850" lvl="1" marL="914400" rtl="0" algn="l">
              <a:lnSpc>
                <a:spcPct val="150000"/>
              </a:lnSpc>
              <a:spcBef>
                <a:spcPts val="0"/>
              </a:spcBef>
              <a:spcAft>
                <a:spcPts val="0"/>
              </a:spcAft>
              <a:buClr>
                <a:srgbClr val="333333"/>
              </a:buClr>
              <a:buSzPts val="1500"/>
              <a:buFont typeface="Comic Sans MS"/>
              <a:buChar char="○"/>
            </a:pPr>
            <a:r>
              <a:rPr lang="zh-CN" sz="1500">
                <a:solidFill>
                  <a:srgbClr val="333333"/>
                </a:solidFill>
                <a:highlight>
                  <a:schemeClr val="lt1"/>
                </a:highlight>
                <a:latin typeface="Comic Sans MS"/>
                <a:ea typeface="Comic Sans MS"/>
                <a:cs typeface="Comic Sans MS"/>
                <a:sym typeface="Comic Sans MS"/>
              </a:rPr>
              <a:t>E.g. a merchant has 5 brands with respective market shares (0.1, 0.2, 0.05, 0.3, 0.01), and the number of times of a user buying the 5 brands are (0, 1, 2, 0, 2), then the brand similarity score is </a:t>
            </a:r>
            <a:r>
              <a:rPr b="1" lang="zh-CN" sz="1500">
                <a:solidFill>
                  <a:srgbClr val="333333"/>
                </a:solidFill>
                <a:highlight>
                  <a:schemeClr val="lt1"/>
                </a:highlight>
                <a:latin typeface="Comic Sans MS"/>
                <a:ea typeface="Comic Sans MS"/>
                <a:cs typeface="Comic Sans MS"/>
                <a:sym typeface="Comic Sans MS"/>
              </a:rPr>
              <a:t>the sum of inner product of merchant’s market share and user’s preference</a:t>
            </a:r>
            <a:r>
              <a:rPr lang="zh-CN" sz="1500">
                <a:solidFill>
                  <a:srgbClr val="333333"/>
                </a:solidFill>
                <a:highlight>
                  <a:schemeClr val="lt1"/>
                </a:highlight>
                <a:latin typeface="Comic Sans MS"/>
                <a:ea typeface="Comic Sans MS"/>
                <a:cs typeface="Comic Sans MS"/>
                <a:sym typeface="Comic Sans MS"/>
              </a:rPr>
              <a:t>: 0.1 × 0 + 0.2 × 1 + 0.05 × 2 + 0.3 × 0 + 0.01 × 2 = 0.32</a:t>
            </a:r>
            <a:endParaRPr sz="1500">
              <a:solidFill>
                <a:srgbClr val="333333"/>
              </a:solidFill>
              <a:highlight>
                <a:schemeClr val="lt1"/>
              </a:highlight>
              <a:latin typeface="Comic Sans MS"/>
              <a:ea typeface="Comic Sans MS"/>
              <a:cs typeface="Comic Sans MS"/>
              <a:sym typeface="Comic Sans MS"/>
            </a:endParaRPr>
          </a:p>
          <a:p>
            <a:pPr indent="0" lvl="0" marL="457200" rtl="0" algn="l">
              <a:lnSpc>
                <a:spcPct val="150000"/>
              </a:lnSpc>
              <a:spcBef>
                <a:spcPts val="0"/>
              </a:spcBef>
              <a:spcAft>
                <a:spcPts val="0"/>
              </a:spcAft>
              <a:buNone/>
            </a:pPr>
            <a:r>
              <a:t/>
            </a:r>
            <a:endParaRPr sz="1900">
              <a:solidFill>
                <a:srgbClr val="333333"/>
              </a:solidFill>
              <a:highlight>
                <a:schemeClr val="lt1"/>
              </a:highlight>
              <a:latin typeface="Comic Sans MS"/>
              <a:ea typeface="Comic Sans MS"/>
              <a:cs typeface="Comic Sans MS"/>
              <a:sym typeface="Comic Sans MS"/>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grpSp>
        <p:nvGrpSpPr>
          <p:cNvPr id="404" name="Google Shape;404;p44"/>
          <p:cNvGrpSpPr/>
          <p:nvPr/>
        </p:nvGrpSpPr>
        <p:grpSpPr>
          <a:xfrm>
            <a:off x="3511133" y="1151954"/>
            <a:ext cx="1095326" cy="1094888"/>
            <a:chOff x="4782475" y="2450991"/>
            <a:chExt cx="1460240" cy="1460240"/>
          </a:xfrm>
        </p:grpSpPr>
        <p:sp>
          <p:nvSpPr>
            <p:cNvPr id="405" name="Google Shape;405;p44"/>
            <p:cNvSpPr/>
            <p:nvPr/>
          </p:nvSpPr>
          <p:spPr>
            <a:xfrm>
              <a:off x="4782475" y="2450991"/>
              <a:ext cx="1460240" cy="1460240"/>
            </a:xfrm>
            <a:custGeom>
              <a:rect b="b" l="l" r="r" t="t"/>
              <a:pathLst>
                <a:path extrusionOk="0" h="251" w="251">
                  <a:moveTo>
                    <a:pt x="87" y="230"/>
                  </a:moveTo>
                  <a:cubicBezTo>
                    <a:pt x="71" y="209"/>
                    <a:pt x="69" y="182"/>
                    <a:pt x="77" y="152"/>
                  </a:cubicBezTo>
                  <a:cubicBezTo>
                    <a:pt x="96" y="186"/>
                    <a:pt x="120" y="204"/>
                    <a:pt x="157" y="190"/>
                  </a:cubicBezTo>
                  <a:cubicBezTo>
                    <a:pt x="179" y="182"/>
                    <a:pt x="192" y="164"/>
                    <a:pt x="193" y="142"/>
                  </a:cubicBezTo>
                  <a:cubicBezTo>
                    <a:pt x="195" y="112"/>
                    <a:pt x="180" y="91"/>
                    <a:pt x="152" y="79"/>
                  </a:cubicBezTo>
                  <a:cubicBezTo>
                    <a:pt x="189" y="69"/>
                    <a:pt x="222" y="77"/>
                    <a:pt x="251" y="103"/>
                  </a:cubicBezTo>
                  <a:cubicBezTo>
                    <a:pt x="251" y="103"/>
                    <a:pt x="251" y="103"/>
                    <a:pt x="251" y="103"/>
                  </a:cubicBezTo>
                  <a:cubicBezTo>
                    <a:pt x="251" y="23"/>
                    <a:pt x="251" y="23"/>
                    <a:pt x="251" y="23"/>
                  </a:cubicBezTo>
                  <a:cubicBezTo>
                    <a:pt x="246" y="23"/>
                    <a:pt x="240" y="22"/>
                    <a:pt x="235" y="21"/>
                  </a:cubicBezTo>
                  <a:cubicBezTo>
                    <a:pt x="169" y="0"/>
                    <a:pt x="109" y="11"/>
                    <a:pt x="60" y="60"/>
                  </a:cubicBezTo>
                  <a:cubicBezTo>
                    <a:pt x="9" y="109"/>
                    <a:pt x="0" y="169"/>
                    <a:pt x="19" y="235"/>
                  </a:cubicBezTo>
                  <a:cubicBezTo>
                    <a:pt x="21" y="240"/>
                    <a:pt x="22" y="246"/>
                    <a:pt x="22" y="251"/>
                  </a:cubicBezTo>
                  <a:cubicBezTo>
                    <a:pt x="96" y="251"/>
                    <a:pt x="96" y="251"/>
                    <a:pt x="96" y="251"/>
                  </a:cubicBezTo>
                  <a:cubicBezTo>
                    <a:pt x="96" y="245"/>
                    <a:pt x="93" y="238"/>
                    <a:pt x="87" y="23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Calibri"/>
                <a:ea typeface="Calibri"/>
                <a:cs typeface="Calibri"/>
                <a:sym typeface="Calibri"/>
              </a:endParaRPr>
            </a:p>
          </p:txBody>
        </p:sp>
        <p:sp>
          <p:nvSpPr>
            <p:cNvPr id="406" name="Google Shape;406;p44"/>
            <p:cNvSpPr/>
            <p:nvPr/>
          </p:nvSpPr>
          <p:spPr>
            <a:xfrm>
              <a:off x="5451179" y="3111405"/>
              <a:ext cx="317217" cy="257283"/>
            </a:xfrm>
            <a:custGeom>
              <a:rect b="b" l="l" r="r" t="t"/>
              <a:pathLst>
                <a:path extrusionOk="0" h="88" w="109">
                  <a:moveTo>
                    <a:pt x="80" y="88"/>
                  </a:moveTo>
                  <a:cubicBezTo>
                    <a:pt x="86" y="88"/>
                    <a:pt x="86" y="88"/>
                    <a:pt x="86" y="88"/>
                  </a:cubicBezTo>
                  <a:cubicBezTo>
                    <a:pt x="86" y="44"/>
                    <a:pt x="86" y="44"/>
                    <a:pt x="86" y="44"/>
                  </a:cubicBezTo>
                  <a:cubicBezTo>
                    <a:pt x="84" y="44"/>
                    <a:pt x="84" y="44"/>
                    <a:pt x="84" y="44"/>
                  </a:cubicBezTo>
                  <a:cubicBezTo>
                    <a:pt x="82" y="70"/>
                    <a:pt x="82" y="70"/>
                    <a:pt x="82" y="70"/>
                  </a:cubicBezTo>
                  <a:cubicBezTo>
                    <a:pt x="80" y="71"/>
                    <a:pt x="80" y="71"/>
                    <a:pt x="80" y="71"/>
                  </a:cubicBezTo>
                  <a:cubicBezTo>
                    <a:pt x="80" y="88"/>
                    <a:pt x="80" y="88"/>
                    <a:pt x="80" y="88"/>
                  </a:cubicBezTo>
                  <a:close/>
                  <a:moveTo>
                    <a:pt x="109" y="0"/>
                  </a:moveTo>
                  <a:cubicBezTo>
                    <a:pt x="100" y="17"/>
                    <a:pt x="100" y="17"/>
                    <a:pt x="100" y="17"/>
                  </a:cubicBezTo>
                  <a:cubicBezTo>
                    <a:pt x="92" y="33"/>
                    <a:pt x="92" y="33"/>
                    <a:pt x="92" y="33"/>
                  </a:cubicBezTo>
                  <a:cubicBezTo>
                    <a:pt x="84" y="22"/>
                    <a:pt x="84" y="22"/>
                    <a:pt x="84" y="22"/>
                  </a:cubicBezTo>
                  <a:cubicBezTo>
                    <a:pt x="80" y="25"/>
                    <a:pt x="80" y="25"/>
                    <a:pt x="80" y="25"/>
                  </a:cubicBezTo>
                  <a:cubicBezTo>
                    <a:pt x="77" y="64"/>
                    <a:pt x="77" y="64"/>
                    <a:pt x="77" y="64"/>
                  </a:cubicBezTo>
                  <a:cubicBezTo>
                    <a:pt x="67" y="68"/>
                    <a:pt x="67" y="68"/>
                    <a:pt x="67" y="68"/>
                  </a:cubicBezTo>
                  <a:cubicBezTo>
                    <a:pt x="48" y="50"/>
                    <a:pt x="48" y="50"/>
                    <a:pt x="48" y="50"/>
                  </a:cubicBezTo>
                  <a:cubicBezTo>
                    <a:pt x="37" y="73"/>
                    <a:pt x="37" y="73"/>
                    <a:pt x="37" y="73"/>
                  </a:cubicBezTo>
                  <a:cubicBezTo>
                    <a:pt x="26" y="73"/>
                    <a:pt x="26" y="73"/>
                    <a:pt x="26" y="73"/>
                  </a:cubicBezTo>
                  <a:cubicBezTo>
                    <a:pt x="19" y="63"/>
                    <a:pt x="19" y="63"/>
                    <a:pt x="19" y="63"/>
                  </a:cubicBezTo>
                  <a:cubicBezTo>
                    <a:pt x="4" y="67"/>
                    <a:pt x="4" y="67"/>
                    <a:pt x="4" y="67"/>
                  </a:cubicBezTo>
                  <a:cubicBezTo>
                    <a:pt x="0" y="56"/>
                    <a:pt x="0" y="56"/>
                    <a:pt x="0" y="56"/>
                  </a:cubicBezTo>
                  <a:cubicBezTo>
                    <a:pt x="20" y="50"/>
                    <a:pt x="20" y="50"/>
                    <a:pt x="20" y="50"/>
                  </a:cubicBezTo>
                  <a:cubicBezTo>
                    <a:pt x="25" y="48"/>
                    <a:pt x="25" y="48"/>
                    <a:pt x="25" y="48"/>
                  </a:cubicBezTo>
                  <a:cubicBezTo>
                    <a:pt x="27" y="52"/>
                    <a:pt x="27" y="52"/>
                    <a:pt x="27" y="52"/>
                  </a:cubicBezTo>
                  <a:cubicBezTo>
                    <a:pt x="30" y="57"/>
                    <a:pt x="30" y="57"/>
                    <a:pt x="30" y="57"/>
                  </a:cubicBezTo>
                  <a:cubicBezTo>
                    <a:pt x="40" y="37"/>
                    <a:pt x="40" y="37"/>
                    <a:pt x="40" y="37"/>
                  </a:cubicBezTo>
                  <a:cubicBezTo>
                    <a:pt x="44" y="29"/>
                    <a:pt x="44" y="29"/>
                    <a:pt x="44" y="29"/>
                  </a:cubicBezTo>
                  <a:cubicBezTo>
                    <a:pt x="50" y="35"/>
                    <a:pt x="50" y="35"/>
                    <a:pt x="50" y="35"/>
                  </a:cubicBezTo>
                  <a:cubicBezTo>
                    <a:pt x="66" y="50"/>
                    <a:pt x="66" y="50"/>
                    <a:pt x="66" y="50"/>
                  </a:cubicBezTo>
                  <a:cubicBezTo>
                    <a:pt x="68" y="21"/>
                    <a:pt x="68" y="21"/>
                    <a:pt x="68" y="21"/>
                  </a:cubicBezTo>
                  <a:cubicBezTo>
                    <a:pt x="68" y="18"/>
                    <a:pt x="68" y="18"/>
                    <a:pt x="68" y="18"/>
                  </a:cubicBezTo>
                  <a:cubicBezTo>
                    <a:pt x="71" y="16"/>
                    <a:pt x="71" y="16"/>
                    <a:pt x="71" y="16"/>
                  </a:cubicBezTo>
                  <a:cubicBezTo>
                    <a:pt x="78" y="12"/>
                    <a:pt x="78" y="12"/>
                    <a:pt x="78" y="12"/>
                  </a:cubicBezTo>
                  <a:cubicBezTo>
                    <a:pt x="72" y="2"/>
                    <a:pt x="72" y="2"/>
                    <a:pt x="72" y="2"/>
                  </a:cubicBezTo>
                  <a:cubicBezTo>
                    <a:pt x="90" y="1"/>
                    <a:pt x="90" y="1"/>
                    <a:pt x="90" y="1"/>
                  </a:cubicBezTo>
                  <a:cubicBezTo>
                    <a:pt x="109" y="0"/>
                    <a:pt x="109" y="0"/>
                    <a:pt x="109" y="0"/>
                  </a:cubicBezTo>
                  <a:close/>
                  <a:moveTo>
                    <a:pt x="22" y="88"/>
                  </a:moveTo>
                  <a:cubicBezTo>
                    <a:pt x="24" y="88"/>
                    <a:pt x="27" y="88"/>
                    <a:pt x="29" y="88"/>
                  </a:cubicBezTo>
                  <a:cubicBezTo>
                    <a:pt x="29" y="80"/>
                    <a:pt x="29" y="80"/>
                    <a:pt x="29" y="80"/>
                  </a:cubicBezTo>
                  <a:cubicBezTo>
                    <a:pt x="23" y="81"/>
                    <a:pt x="23" y="81"/>
                    <a:pt x="23" y="81"/>
                  </a:cubicBezTo>
                  <a:cubicBezTo>
                    <a:pt x="22" y="79"/>
                    <a:pt x="22" y="79"/>
                    <a:pt x="22" y="79"/>
                  </a:cubicBezTo>
                  <a:cubicBezTo>
                    <a:pt x="22" y="88"/>
                    <a:pt x="22" y="88"/>
                    <a:pt x="22" y="88"/>
                  </a:cubicBezTo>
                  <a:close/>
                  <a:moveTo>
                    <a:pt x="11" y="88"/>
                  </a:moveTo>
                  <a:cubicBezTo>
                    <a:pt x="17" y="88"/>
                    <a:pt x="17" y="88"/>
                    <a:pt x="17" y="88"/>
                  </a:cubicBezTo>
                  <a:cubicBezTo>
                    <a:pt x="17" y="71"/>
                    <a:pt x="17" y="71"/>
                    <a:pt x="17" y="71"/>
                  </a:cubicBezTo>
                  <a:cubicBezTo>
                    <a:pt x="17" y="71"/>
                    <a:pt x="17" y="71"/>
                    <a:pt x="17" y="71"/>
                  </a:cubicBezTo>
                  <a:cubicBezTo>
                    <a:pt x="11" y="73"/>
                    <a:pt x="11" y="73"/>
                    <a:pt x="11" y="73"/>
                  </a:cubicBezTo>
                  <a:cubicBezTo>
                    <a:pt x="11" y="88"/>
                    <a:pt x="11" y="88"/>
                    <a:pt x="11" y="88"/>
                  </a:cubicBezTo>
                  <a:close/>
                  <a:moveTo>
                    <a:pt x="34" y="88"/>
                  </a:moveTo>
                  <a:cubicBezTo>
                    <a:pt x="36" y="88"/>
                    <a:pt x="38" y="88"/>
                    <a:pt x="40" y="88"/>
                  </a:cubicBezTo>
                  <a:cubicBezTo>
                    <a:pt x="40" y="79"/>
                    <a:pt x="40" y="79"/>
                    <a:pt x="40" y="79"/>
                  </a:cubicBezTo>
                  <a:cubicBezTo>
                    <a:pt x="40" y="80"/>
                    <a:pt x="40" y="80"/>
                    <a:pt x="40" y="80"/>
                  </a:cubicBezTo>
                  <a:cubicBezTo>
                    <a:pt x="34" y="80"/>
                    <a:pt x="34" y="80"/>
                    <a:pt x="34" y="80"/>
                  </a:cubicBezTo>
                  <a:cubicBezTo>
                    <a:pt x="34" y="88"/>
                    <a:pt x="34" y="88"/>
                    <a:pt x="34" y="88"/>
                  </a:cubicBezTo>
                  <a:close/>
                  <a:moveTo>
                    <a:pt x="45" y="88"/>
                  </a:moveTo>
                  <a:cubicBezTo>
                    <a:pt x="47" y="88"/>
                    <a:pt x="50" y="88"/>
                    <a:pt x="52" y="88"/>
                  </a:cubicBezTo>
                  <a:cubicBezTo>
                    <a:pt x="52" y="63"/>
                    <a:pt x="52" y="63"/>
                    <a:pt x="52" y="63"/>
                  </a:cubicBezTo>
                  <a:cubicBezTo>
                    <a:pt x="49" y="60"/>
                    <a:pt x="49" y="60"/>
                    <a:pt x="49" y="60"/>
                  </a:cubicBezTo>
                  <a:cubicBezTo>
                    <a:pt x="45" y="69"/>
                    <a:pt x="45" y="69"/>
                    <a:pt x="45" y="69"/>
                  </a:cubicBezTo>
                  <a:cubicBezTo>
                    <a:pt x="45" y="88"/>
                    <a:pt x="45" y="88"/>
                    <a:pt x="45" y="88"/>
                  </a:cubicBezTo>
                  <a:close/>
                  <a:moveTo>
                    <a:pt x="57" y="88"/>
                  </a:moveTo>
                  <a:cubicBezTo>
                    <a:pt x="59" y="88"/>
                    <a:pt x="61" y="88"/>
                    <a:pt x="63" y="88"/>
                  </a:cubicBezTo>
                  <a:cubicBezTo>
                    <a:pt x="63" y="73"/>
                    <a:pt x="63" y="73"/>
                    <a:pt x="63" y="73"/>
                  </a:cubicBezTo>
                  <a:cubicBezTo>
                    <a:pt x="57" y="67"/>
                    <a:pt x="57" y="67"/>
                    <a:pt x="57" y="67"/>
                  </a:cubicBezTo>
                  <a:cubicBezTo>
                    <a:pt x="57" y="88"/>
                    <a:pt x="57" y="88"/>
                    <a:pt x="57" y="88"/>
                  </a:cubicBezTo>
                  <a:close/>
                  <a:moveTo>
                    <a:pt x="68" y="88"/>
                  </a:moveTo>
                  <a:cubicBezTo>
                    <a:pt x="70" y="88"/>
                    <a:pt x="73" y="88"/>
                    <a:pt x="75" y="88"/>
                  </a:cubicBezTo>
                  <a:cubicBezTo>
                    <a:pt x="75" y="72"/>
                    <a:pt x="75" y="72"/>
                    <a:pt x="75" y="72"/>
                  </a:cubicBezTo>
                  <a:cubicBezTo>
                    <a:pt x="68" y="75"/>
                    <a:pt x="68" y="75"/>
                    <a:pt x="68" y="75"/>
                  </a:cubicBezTo>
                  <a:lnTo>
                    <a:pt x="68" y="88"/>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grpSp>
      <p:grpSp>
        <p:nvGrpSpPr>
          <p:cNvPr id="407" name="Google Shape;407;p44"/>
          <p:cNvGrpSpPr/>
          <p:nvPr/>
        </p:nvGrpSpPr>
        <p:grpSpPr>
          <a:xfrm>
            <a:off x="4606461" y="1147334"/>
            <a:ext cx="1099947" cy="1099507"/>
            <a:chOff x="6242716" y="2444830"/>
            <a:chExt cx="1466401" cy="1466401"/>
          </a:xfrm>
        </p:grpSpPr>
        <p:sp>
          <p:nvSpPr>
            <p:cNvPr id="408" name="Google Shape;408;p44"/>
            <p:cNvSpPr/>
            <p:nvPr/>
          </p:nvSpPr>
          <p:spPr>
            <a:xfrm>
              <a:off x="6242716" y="2444830"/>
              <a:ext cx="1466401" cy="1466401"/>
            </a:xfrm>
            <a:custGeom>
              <a:rect b="b" l="l" r="r" t="t"/>
              <a:pathLst>
                <a:path extrusionOk="0" h="252" w="252">
                  <a:moveTo>
                    <a:pt x="93" y="79"/>
                  </a:moveTo>
                  <a:cubicBezTo>
                    <a:pt x="50" y="120"/>
                    <a:pt x="45" y="155"/>
                    <a:pt x="76" y="182"/>
                  </a:cubicBezTo>
                  <a:cubicBezTo>
                    <a:pt x="105" y="208"/>
                    <a:pt x="141" y="200"/>
                    <a:pt x="171" y="162"/>
                  </a:cubicBezTo>
                  <a:cubicBezTo>
                    <a:pt x="180" y="179"/>
                    <a:pt x="179" y="208"/>
                    <a:pt x="164" y="230"/>
                  </a:cubicBezTo>
                  <a:cubicBezTo>
                    <a:pt x="157" y="238"/>
                    <a:pt x="154" y="246"/>
                    <a:pt x="154" y="252"/>
                  </a:cubicBezTo>
                  <a:cubicBezTo>
                    <a:pt x="230" y="252"/>
                    <a:pt x="230" y="252"/>
                    <a:pt x="230" y="252"/>
                  </a:cubicBezTo>
                  <a:cubicBezTo>
                    <a:pt x="230" y="248"/>
                    <a:pt x="231" y="243"/>
                    <a:pt x="232" y="238"/>
                  </a:cubicBezTo>
                  <a:cubicBezTo>
                    <a:pt x="252" y="171"/>
                    <a:pt x="243" y="111"/>
                    <a:pt x="193" y="61"/>
                  </a:cubicBezTo>
                  <a:cubicBezTo>
                    <a:pt x="143" y="10"/>
                    <a:pt x="82" y="0"/>
                    <a:pt x="14" y="21"/>
                  </a:cubicBezTo>
                  <a:cubicBezTo>
                    <a:pt x="10" y="23"/>
                    <a:pt x="5" y="23"/>
                    <a:pt x="0" y="24"/>
                  </a:cubicBezTo>
                  <a:cubicBezTo>
                    <a:pt x="0" y="104"/>
                    <a:pt x="0" y="104"/>
                    <a:pt x="0" y="104"/>
                  </a:cubicBezTo>
                  <a:cubicBezTo>
                    <a:pt x="28" y="83"/>
                    <a:pt x="57" y="70"/>
                    <a:pt x="93" y="79"/>
                  </a:cubicBezTo>
                  <a:close/>
                </a:path>
              </a:pathLst>
            </a:custGeom>
            <a:solidFill>
              <a:schemeClr val="accent2">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Calibri"/>
                <a:ea typeface="Calibri"/>
                <a:cs typeface="Calibri"/>
                <a:sym typeface="Calibri"/>
              </a:endParaRPr>
            </a:p>
          </p:txBody>
        </p:sp>
        <p:grpSp>
          <p:nvGrpSpPr>
            <p:cNvPr id="409" name="Google Shape;409;p44"/>
            <p:cNvGrpSpPr/>
            <p:nvPr/>
          </p:nvGrpSpPr>
          <p:grpSpPr>
            <a:xfrm>
              <a:off x="6734385" y="3103733"/>
              <a:ext cx="317217" cy="316067"/>
              <a:chOff x="3618897" y="2279040"/>
              <a:chExt cx="706229" cy="703668"/>
            </a:xfrm>
          </p:grpSpPr>
          <p:sp>
            <p:nvSpPr>
              <p:cNvPr id="410" name="Google Shape;410;p44"/>
              <p:cNvSpPr/>
              <p:nvPr/>
            </p:nvSpPr>
            <p:spPr>
              <a:xfrm>
                <a:off x="3713987" y="2279040"/>
                <a:ext cx="516048" cy="703668"/>
              </a:xfrm>
              <a:custGeom>
                <a:rect b="b" l="l" r="r" t="t"/>
                <a:pathLst>
                  <a:path extrusionOk="0" h="814" w="597">
                    <a:moveTo>
                      <a:pt x="222" y="575"/>
                    </a:moveTo>
                    <a:cubicBezTo>
                      <a:pt x="224" y="589"/>
                      <a:pt x="238" y="598"/>
                      <a:pt x="253" y="598"/>
                    </a:cubicBezTo>
                    <a:cubicBezTo>
                      <a:pt x="344" y="598"/>
                      <a:pt x="344" y="598"/>
                      <a:pt x="344" y="598"/>
                    </a:cubicBezTo>
                    <a:cubicBezTo>
                      <a:pt x="358" y="598"/>
                      <a:pt x="373" y="589"/>
                      <a:pt x="375" y="575"/>
                    </a:cubicBezTo>
                    <a:cubicBezTo>
                      <a:pt x="377" y="547"/>
                      <a:pt x="390" y="523"/>
                      <a:pt x="414" y="509"/>
                    </a:cubicBezTo>
                    <a:cubicBezTo>
                      <a:pt x="491" y="467"/>
                      <a:pt x="539" y="386"/>
                      <a:pt x="539" y="298"/>
                    </a:cubicBezTo>
                    <a:cubicBezTo>
                      <a:pt x="539" y="165"/>
                      <a:pt x="431" y="57"/>
                      <a:pt x="298" y="57"/>
                    </a:cubicBezTo>
                    <a:cubicBezTo>
                      <a:pt x="165" y="57"/>
                      <a:pt x="57" y="165"/>
                      <a:pt x="57" y="298"/>
                    </a:cubicBezTo>
                    <a:cubicBezTo>
                      <a:pt x="57" y="386"/>
                      <a:pt x="105" y="467"/>
                      <a:pt x="183" y="509"/>
                    </a:cubicBezTo>
                    <a:cubicBezTo>
                      <a:pt x="207" y="523"/>
                      <a:pt x="219" y="547"/>
                      <a:pt x="222" y="575"/>
                    </a:cubicBezTo>
                    <a:close/>
                    <a:moveTo>
                      <a:pt x="354" y="782"/>
                    </a:moveTo>
                    <a:cubicBezTo>
                      <a:pt x="350" y="800"/>
                      <a:pt x="334" y="814"/>
                      <a:pt x="314" y="814"/>
                    </a:cubicBezTo>
                    <a:cubicBezTo>
                      <a:pt x="282" y="814"/>
                      <a:pt x="282" y="814"/>
                      <a:pt x="282" y="814"/>
                    </a:cubicBezTo>
                    <a:cubicBezTo>
                      <a:pt x="263" y="814"/>
                      <a:pt x="247" y="800"/>
                      <a:pt x="242" y="782"/>
                    </a:cubicBezTo>
                    <a:cubicBezTo>
                      <a:pt x="226" y="782"/>
                      <a:pt x="226" y="782"/>
                      <a:pt x="226" y="782"/>
                    </a:cubicBezTo>
                    <a:cubicBezTo>
                      <a:pt x="193" y="782"/>
                      <a:pt x="165" y="755"/>
                      <a:pt x="165" y="722"/>
                    </a:cubicBezTo>
                    <a:cubicBezTo>
                      <a:pt x="165" y="576"/>
                      <a:pt x="165" y="576"/>
                      <a:pt x="165" y="576"/>
                    </a:cubicBezTo>
                    <a:cubicBezTo>
                      <a:pt x="165" y="569"/>
                      <a:pt x="162" y="563"/>
                      <a:pt x="155" y="559"/>
                    </a:cubicBezTo>
                    <a:cubicBezTo>
                      <a:pt x="60" y="507"/>
                      <a:pt x="0" y="407"/>
                      <a:pt x="0" y="298"/>
                    </a:cubicBezTo>
                    <a:cubicBezTo>
                      <a:pt x="0" y="133"/>
                      <a:pt x="134" y="0"/>
                      <a:pt x="298" y="0"/>
                    </a:cubicBezTo>
                    <a:cubicBezTo>
                      <a:pt x="463" y="0"/>
                      <a:pt x="597" y="133"/>
                      <a:pt x="597" y="298"/>
                    </a:cubicBezTo>
                    <a:cubicBezTo>
                      <a:pt x="597" y="407"/>
                      <a:pt x="537" y="507"/>
                      <a:pt x="441" y="559"/>
                    </a:cubicBezTo>
                    <a:cubicBezTo>
                      <a:pt x="435" y="563"/>
                      <a:pt x="431" y="569"/>
                      <a:pt x="431" y="576"/>
                    </a:cubicBezTo>
                    <a:cubicBezTo>
                      <a:pt x="432" y="722"/>
                      <a:pt x="432" y="722"/>
                      <a:pt x="432" y="722"/>
                    </a:cubicBezTo>
                    <a:cubicBezTo>
                      <a:pt x="432" y="755"/>
                      <a:pt x="404" y="782"/>
                      <a:pt x="371" y="782"/>
                    </a:cubicBezTo>
                    <a:cubicBezTo>
                      <a:pt x="354" y="782"/>
                      <a:pt x="354" y="782"/>
                      <a:pt x="354" y="782"/>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411" name="Google Shape;411;p44"/>
              <p:cNvSpPr/>
              <p:nvPr/>
            </p:nvSpPr>
            <p:spPr>
              <a:xfrm>
                <a:off x="3618897" y="2347432"/>
                <a:ext cx="706229" cy="373412"/>
              </a:xfrm>
              <a:custGeom>
                <a:rect b="b" l="l" r="r" t="t"/>
                <a:pathLst>
                  <a:path extrusionOk="0" h="432" w="817">
                    <a:moveTo>
                      <a:pt x="699" y="406"/>
                    </a:moveTo>
                    <a:cubicBezTo>
                      <a:pt x="690" y="401"/>
                      <a:pt x="687" y="389"/>
                      <a:pt x="692" y="380"/>
                    </a:cubicBezTo>
                    <a:cubicBezTo>
                      <a:pt x="698" y="371"/>
                      <a:pt x="709" y="368"/>
                      <a:pt x="718" y="373"/>
                    </a:cubicBezTo>
                    <a:cubicBezTo>
                      <a:pt x="755" y="394"/>
                      <a:pt x="755" y="394"/>
                      <a:pt x="755" y="394"/>
                    </a:cubicBezTo>
                    <a:cubicBezTo>
                      <a:pt x="764" y="399"/>
                      <a:pt x="767" y="411"/>
                      <a:pt x="762" y="420"/>
                    </a:cubicBezTo>
                    <a:cubicBezTo>
                      <a:pt x="757" y="429"/>
                      <a:pt x="745" y="432"/>
                      <a:pt x="736" y="427"/>
                    </a:cubicBezTo>
                    <a:cubicBezTo>
                      <a:pt x="699" y="406"/>
                      <a:pt x="699" y="406"/>
                      <a:pt x="699" y="406"/>
                    </a:cubicBezTo>
                    <a:close/>
                    <a:moveTo>
                      <a:pt x="718" y="59"/>
                    </a:moveTo>
                    <a:cubicBezTo>
                      <a:pt x="709" y="64"/>
                      <a:pt x="698" y="61"/>
                      <a:pt x="692" y="52"/>
                    </a:cubicBezTo>
                    <a:cubicBezTo>
                      <a:pt x="687" y="43"/>
                      <a:pt x="690" y="31"/>
                      <a:pt x="699" y="26"/>
                    </a:cubicBezTo>
                    <a:cubicBezTo>
                      <a:pt x="736" y="5"/>
                      <a:pt x="736" y="5"/>
                      <a:pt x="736" y="5"/>
                    </a:cubicBezTo>
                    <a:cubicBezTo>
                      <a:pt x="745" y="0"/>
                      <a:pt x="757" y="3"/>
                      <a:pt x="762" y="12"/>
                    </a:cubicBezTo>
                    <a:cubicBezTo>
                      <a:pt x="767" y="21"/>
                      <a:pt x="764" y="32"/>
                      <a:pt x="755" y="38"/>
                    </a:cubicBezTo>
                    <a:cubicBezTo>
                      <a:pt x="718" y="59"/>
                      <a:pt x="718" y="59"/>
                      <a:pt x="718" y="59"/>
                    </a:cubicBezTo>
                    <a:close/>
                    <a:moveTo>
                      <a:pt x="755" y="235"/>
                    </a:moveTo>
                    <a:cubicBezTo>
                      <a:pt x="745" y="235"/>
                      <a:pt x="736" y="226"/>
                      <a:pt x="736" y="216"/>
                    </a:cubicBezTo>
                    <a:cubicBezTo>
                      <a:pt x="736" y="205"/>
                      <a:pt x="745" y="197"/>
                      <a:pt x="755" y="197"/>
                    </a:cubicBezTo>
                    <a:cubicBezTo>
                      <a:pt x="798" y="197"/>
                      <a:pt x="798" y="197"/>
                      <a:pt x="798" y="197"/>
                    </a:cubicBezTo>
                    <a:cubicBezTo>
                      <a:pt x="808" y="197"/>
                      <a:pt x="817" y="205"/>
                      <a:pt x="817" y="216"/>
                    </a:cubicBezTo>
                    <a:cubicBezTo>
                      <a:pt x="817" y="226"/>
                      <a:pt x="808" y="235"/>
                      <a:pt x="798" y="235"/>
                    </a:cubicBezTo>
                    <a:cubicBezTo>
                      <a:pt x="755" y="235"/>
                      <a:pt x="755" y="235"/>
                      <a:pt x="755" y="235"/>
                    </a:cubicBezTo>
                    <a:close/>
                    <a:moveTo>
                      <a:pt x="118" y="26"/>
                    </a:moveTo>
                    <a:cubicBezTo>
                      <a:pt x="127" y="31"/>
                      <a:pt x="130" y="43"/>
                      <a:pt x="124" y="52"/>
                    </a:cubicBezTo>
                    <a:cubicBezTo>
                      <a:pt x="119" y="61"/>
                      <a:pt x="108" y="64"/>
                      <a:pt x="98" y="59"/>
                    </a:cubicBezTo>
                    <a:cubicBezTo>
                      <a:pt x="62" y="38"/>
                      <a:pt x="62" y="38"/>
                      <a:pt x="62" y="38"/>
                    </a:cubicBezTo>
                    <a:cubicBezTo>
                      <a:pt x="53" y="32"/>
                      <a:pt x="49" y="21"/>
                      <a:pt x="55" y="12"/>
                    </a:cubicBezTo>
                    <a:cubicBezTo>
                      <a:pt x="60" y="3"/>
                      <a:pt x="72" y="0"/>
                      <a:pt x="81" y="5"/>
                    </a:cubicBezTo>
                    <a:cubicBezTo>
                      <a:pt x="118" y="26"/>
                      <a:pt x="118" y="26"/>
                      <a:pt x="118" y="26"/>
                    </a:cubicBezTo>
                    <a:close/>
                    <a:moveTo>
                      <a:pt x="98" y="373"/>
                    </a:moveTo>
                    <a:cubicBezTo>
                      <a:pt x="108" y="368"/>
                      <a:pt x="119" y="371"/>
                      <a:pt x="124" y="380"/>
                    </a:cubicBezTo>
                    <a:cubicBezTo>
                      <a:pt x="130" y="389"/>
                      <a:pt x="127" y="401"/>
                      <a:pt x="118" y="406"/>
                    </a:cubicBezTo>
                    <a:cubicBezTo>
                      <a:pt x="81" y="427"/>
                      <a:pt x="81" y="427"/>
                      <a:pt x="81" y="427"/>
                    </a:cubicBezTo>
                    <a:cubicBezTo>
                      <a:pt x="72" y="432"/>
                      <a:pt x="60" y="429"/>
                      <a:pt x="55" y="420"/>
                    </a:cubicBezTo>
                    <a:cubicBezTo>
                      <a:pt x="49" y="411"/>
                      <a:pt x="53" y="399"/>
                      <a:pt x="62" y="394"/>
                    </a:cubicBezTo>
                    <a:cubicBezTo>
                      <a:pt x="98" y="373"/>
                      <a:pt x="98" y="373"/>
                      <a:pt x="98" y="373"/>
                    </a:cubicBezTo>
                    <a:close/>
                    <a:moveTo>
                      <a:pt x="62" y="197"/>
                    </a:moveTo>
                    <a:cubicBezTo>
                      <a:pt x="72" y="197"/>
                      <a:pt x="81" y="205"/>
                      <a:pt x="81" y="216"/>
                    </a:cubicBezTo>
                    <a:cubicBezTo>
                      <a:pt x="81" y="226"/>
                      <a:pt x="72" y="235"/>
                      <a:pt x="62" y="235"/>
                    </a:cubicBezTo>
                    <a:cubicBezTo>
                      <a:pt x="19" y="235"/>
                      <a:pt x="19" y="235"/>
                      <a:pt x="19" y="235"/>
                    </a:cubicBezTo>
                    <a:cubicBezTo>
                      <a:pt x="9" y="235"/>
                      <a:pt x="0" y="226"/>
                      <a:pt x="0" y="216"/>
                    </a:cubicBezTo>
                    <a:cubicBezTo>
                      <a:pt x="0" y="205"/>
                      <a:pt x="9" y="197"/>
                      <a:pt x="19" y="197"/>
                    </a:cubicBezTo>
                    <a:cubicBezTo>
                      <a:pt x="62" y="197"/>
                      <a:pt x="62" y="197"/>
                      <a:pt x="62" y="197"/>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412" name="Google Shape;412;p44"/>
              <p:cNvSpPr/>
              <p:nvPr/>
            </p:nvSpPr>
            <p:spPr>
              <a:xfrm>
                <a:off x="3845651" y="2427528"/>
                <a:ext cx="253087" cy="253452"/>
              </a:xfrm>
              <a:custGeom>
                <a:rect b="b" l="l" r="r" t="t"/>
                <a:pathLst>
                  <a:path extrusionOk="0" h="293" w="293">
                    <a:moveTo>
                      <a:pt x="3" y="38"/>
                    </a:moveTo>
                    <a:cubicBezTo>
                      <a:pt x="0" y="28"/>
                      <a:pt x="6" y="18"/>
                      <a:pt x="16" y="15"/>
                    </a:cubicBezTo>
                    <a:cubicBezTo>
                      <a:pt x="26" y="12"/>
                      <a:pt x="37" y="18"/>
                      <a:pt x="39" y="28"/>
                    </a:cubicBezTo>
                    <a:cubicBezTo>
                      <a:pt x="50" y="65"/>
                      <a:pt x="50" y="65"/>
                      <a:pt x="50" y="65"/>
                    </a:cubicBezTo>
                    <a:cubicBezTo>
                      <a:pt x="63" y="60"/>
                      <a:pt x="77" y="56"/>
                      <a:pt x="91" y="53"/>
                    </a:cubicBezTo>
                    <a:cubicBezTo>
                      <a:pt x="91" y="53"/>
                      <a:pt x="91" y="53"/>
                      <a:pt x="91" y="53"/>
                    </a:cubicBezTo>
                    <a:cubicBezTo>
                      <a:pt x="103" y="50"/>
                      <a:pt x="115" y="49"/>
                      <a:pt x="127" y="48"/>
                    </a:cubicBezTo>
                    <a:cubicBezTo>
                      <a:pt x="127" y="19"/>
                      <a:pt x="127" y="19"/>
                      <a:pt x="127" y="19"/>
                    </a:cubicBezTo>
                    <a:cubicBezTo>
                      <a:pt x="127" y="8"/>
                      <a:pt x="136" y="0"/>
                      <a:pt x="146" y="0"/>
                    </a:cubicBezTo>
                    <a:cubicBezTo>
                      <a:pt x="157" y="0"/>
                      <a:pt x="165" y="8"/>
                      <a:pt x="165" y="19"/>
                    </a:cubicBezTo>
                    <a:cubicBezTo>
                      <a:pt x="165" y="48"/>
                      <a:pt x="165" y="48"/>
                      <a:pt x="165" y="48"/>
                    </a:cubicBezTo>
                    <a:cubicBezTo>
                      <a:pt x="178" y="49"/>
                      <a:pt x="190" y="50"/>
                      <a:pt x="202" y="53"/>
                    </a:cubicBezTo>
                    <a:cubicBezTo>
                      <a:pt x="202" y="53"/>
                      <a:pt x="202" y="53"/>
                      <a:pt x="202" y="53"/>
                    </a:cubicBezTo>
                    <a:cubicBezTo>
                      <a:pt x="202" y="53"/>
                      <a:pt x="202" y="53"/>
                      <a:pt x="202" y="53"/>
                    </a:cubicBezTo>
                    <a:cubicBezTo>
                      <a:pt x="216" y="56"/>
                      <a:pt x="229" y="60"/>
                      <a:pt x="242" y="65"/>
                    </a:cubicBezTo>
                    <a:cubicBezTo>
                      <a:pt x="253" y="28"/>
                      <a:pt x="253" y="28"/>
                      <a:pt x="253" y="28"/>
                    </a:cubicBezTo>
                    <a:cubicBezTo>
                      <a:pt x="256" y="18"/>
                      <a:pt x="267" y="12"/>
                      <a:pt x="277" y="15"/>
                    </a:cubicBezTo>
                    <a:cubicBezTo>
                      <a:pt x="287" y="18"/>
                      <a:pt x="293" y="28"/>
                      <a:pt x="290" y="38"/>
                    </a:cubicBezTo>
                    <a:cubicBezTo>
                      <a:pt x="220" y="278"/>
                      <a:pt x="220" y="278"/>
                      <a:pt x="220" y="278"/>
                    </a:cubicBezTo>
                    <a:cubicBezTo>
                      <a:pt x="217" y="288"/>
                      <a:pt x="206" y="293"/>
                      <a:pt x="196" y="290"/>
                    </a:cubicBezTo>
                    <a:cubicBezTo>
                      <a:pt x="186" y="288"/>
                      <a:pt x="180" y="277"/>
                      <a:pt x="183" y="267"/>
                    </a:cubicBezTo>
                    <a:cubicBezTo>
                      <a:pt x="232" y="102"/>
                      <a:pt x="232" y="102"/>
                      <a:pt x="232" y="102"/>
                    </a:cubicBezTo>
                    <a:cubicBezTo>
                      <a:pt x="220" y="97"/>
                      <a:pt x="207" y="93"/>
                      <a:pt x="194" y="90"/>
                    </a:cubicBezTo>
                    <a:cubicBezTo>
                      <a:pt x="194" y="90"/>
                      <a:pt x="194" y="90"/>
                      <a:pt x="194" y="90"/>
                    </a:cubicBezTo>
                    <a:cubicBezTo>
                      <a:pt x="185" y="88"/>
                      <a:pt x="175" y="87"/>
                      <a:pt x="165" y="86"/>
                    </a:cubicBezTo>
                    <a:cubicBezTo>
                      <a:pt x="165" y="132"/>
                      <a:pt x="165" y="132"/>
                      <a:pt x="165" y="132"/>
                    </a:cubicBezTo>
                    <a:cubicBezTo>
                      <a:pt x="165" y="143"/>
                      <a:pt x="157" y="151"/>
                      <a:pt x="146" y="151"/>
                    </a:cubicBezTo>
                    <a:cubicBezTo>
                      <a:pt x="136" y="151"/>
                      <a:pt x="127" y="143"/>
                      <a:pt x="127" y="132"/>
                    </a:cubicBezTo>
                    <a:cubicBezTo>
                      <a:pt x="127" y="86"/>
                      <a:pt x="127" y="86"/>
                      <a:pt x="127" y="86"/>
                    </a:cubicBezTo>
                    <a:cubicBezTo>
                      <a:pt x="118" y="87"/>
                      <a:pt x="108" y="88"/>
                      <a:pt x="99" y="90"/>
                    </a:cubicBezTo>
                    <a:cubicBezTo>
                      <a:pt x="99" y="90"/>
                      <a:pt x="99" y="90"/>
                      <a:pt x="99" y="90"/>
                    </a:cubicBezTo>
                    <a:cubicBezTo>
                      <a:pt x="85" y="93"/>
                      <a:pt x="73" y="97"/>
                      <a:pt x="61" y="102"/>
                    </a:cubicBezTo>
                    <a:cubicBezTo>
                      <a:pt x="109" y="267"/>
                      <a:pt x="109" y="267"/>
                      <a:pt x="109" y="267"/>
                    </a:cubicBezTo>
                    <a:cubicBezTo>
                      <a:pt x="112" y="277"/>
                      <a:pt x="106" y="288"/>
                      <a:pt x="96" y="290"/>
                    </a:cubicBezTo>
                    <a:cubicBezTo>
                      <a:pt x="86" y="293"/>
                      <a:pt x="76" y="288"/>
                      <a:pt x="73" y="278"/>
                    </a:cubicBezTo>
                    <a:cubicBezTo>
                      <a:pt x="3" y="38"/>
                      <a:pt x="3" y="38"/>
                      <a:pt x="3" y="38"/>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grpSp>
      </p:grpSp>
      <p:grpSp>
        <p:nvGrpSpPr>
          <p:cNvPr id="413" name="Google Shape;413;p44"/>
          <p:cNvGrpSpPr/>
          <p:nvPr/>
        </p:nvGrpSpPr>
        <p:grpSpPr>
          <a:xfrm>
            <a:off x="4606462" y="2246841"/>
            <a:ext cx="1072218" cy="1046380"/>
            <a:chOff x="6242716" y="3911231"/>
            <a:chExt cx="1429434" cy="1395546"/>
          </a:xfrm>
        </p:grpSpPr>
        <p:sp>
          <p:nvSpPr>
            <p:cNvPr id="414" name="Google Shape;414;p44"/>
            <p:cNvSpPr/>
            <p:nvPr/>
          </p:nvSpPr>
          <p:spPr>
            <a:xfrm>
              <a:off x="6242716" y="3911231"/>
              <a:ext cx="1429434" cy="1395546"/>
            </a:xfrm>
            <a:custGeom>
              <a:rect b="b" l="l" r="r" t="t"/>
              <a:pathLst>
                <a:path extrusionOk="0" h="240" w="246">
                  <a:moveTo>
                    <a:pt x="230" y="0"/>
                  </a:moveTo>
                  <a:cubicBezTo>
                    <a:pt x="154" y="0"/>
                    <a:pt x="154" y="0"/>
                    <a:pt x="154" y="0"/>
                  </a:cubicBezTo>
                  <a:cubicBezTo>
                    <a:pt x="153" y="9"/>
                    <a:pt x="157" y="18"/>
                    <a:pt x="167" y="27"/>
                  </a:cubicBezTo>
                  <a:cubicBezTo>
                    <a:pt x="180" y="41"/>
                    <a:pt x="180" y="66"/>
                    <a:pt x="170" y="88"/>
                  </a:cubicBezTo>
                  <a:cubicBezTo>
                    <a:pt x="150" y="59"/>
                    <a:pt x="122" y="54"/>
                    <a:pt x="91" y="63"/>
                  </a:cubicBezTo>
                  <a:cubicBezTo>
                    <a:pt x="82" y="66"/>
                    <a:pt x="74" y="74"/>
                    <a:pt x="68" y="81"/>
                  </a:cubicBezTo>
                  <a:cubicBezTo>
                    <a:pt x="46" y="114"/>
                    <a:pt x="57" y="147"/>
                    <a:pt x="97" y="173"/>
                  </a:cubicBezTo>
                  <a:cubicBezTo>
                    <a:pt x="73" y="189"/>
                    <a:pt x="33" y="179"/>
                    <a:pt x="0" y="151"/>
                  </a:cubicBezTo>
                  <a:cubicBezTo>
                    <a:pt x="0" y="232"/>
                    <a:pt x="0" y="232"/>
                    <a:pt x="0" y="232"/>
                  </a:cubicBezTo>
                  <a:cubicBezTo>
                    <a:pt x="4" y="232"/>
                    <a:pt x="9" y="232"/>
                    <a:pt x="13" y="232"/>
                  </a:cubicBezTo>
                  <a:cubicBezTo>
                    <a:pt x="28" y="233"/>
                    <a:pt x="41" y="239"/>
                    <a:pt x="56" y="240"/>
                  </a:cubicBezTo>
                  <a:cubicBezTo>
                    <a:pt x="59" y="240"/>
                    <a:pt x="63" y="240"/>
                    <a:pt x="66" y="240"/>
                  </a:cubicBezTo>
                  <a:cubicBezTo>
                    <a:pt x="78" y="240"/>
                    <a:pt x="90" y="239"/>
                    <a:pt x="101" y="237"/>
                  </a:cubicBezTo>
                  <a:cubicBezTo>
                    <a:pt x="118" y="234"/>
                    <a:pt x="135" y="229"/>
                    <a:pt x="151" y="221"/>
                  </a:cubicBezTo>
                  <a:cubicBezTo>
                    <a:pt x="184" y="205"/>
                    <a:pt x="209" y="179"/>
                    <a:pt x="225" y="147"/>
                  </a:cubicBezTo>
                  <a:cubicBezTo>
                    <a:pt x="244" y="110"/>
                    <a:pt x="246" y="66"/>
                    <a:pt x="232" y="24"/>
                  </a:cubicBezTo>
                  <a:cubicBezTo>
                    <a:pt x="229" y="17"/>
                    <a:pt x="229" y="9"/>
                    <a:pt x="230" y="0"/>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Calibri"/>
                <a:ea typeface="Calibri"/>
                <a:cs typeface="Calibri"/>
                <a:sym typeface="Calibri"/>
              </a:endParaRPr>
            </a:p>
          </p:txBody>
        </p:sp>
        <p:grpSp>
          <p:nvGrpSpPr>
            <p:cNvPr id="415" name="Google Shape;415;p44"/>
            <p:cNvGrpSpPr/>
            <p:nvPr/>
          </p:nvGrpSpPr>
          <p:grpSpPr>
            <a:xfrm>
              <a:off x="6734385" y="4458254"/>
              <a:ext cx="317217" cy="269913"/>
              <a:chOff x="7909299" y="3772690"/>
              <a:chExt cx="667095" cy="567616"/>
            </a:xfrm>
          </p:grpSpPr>
          <p:sp>
            <p:nvSpPr>
              <p:cNvPr id="416" name="Google Shape;416;p44"/>
              <p:cNvSpPr/>
              <p:nvPr/>
            </p:nvSpPr>
            <p:spPr>
              <a:xfrm>
                <a:off x="7909299" y="3772690"/>
                <a:ext cx="623207" cy="567616"/>
              </a:xfrm>
              <a:custGeom>
                <a:rect b="b" l="l" r="r" t="t"/>
                <a:pathLst>
                  <a:path extrusionOk="0" h="657" w="721">
                    <a:moveTo>
                      <a:pt x="499" y="196"/>
                    </a:moveTo>
                    <a:cubicBezTo>
                      <a:pt x="545" y="237"/>
                      <a:pt x="592" y="279"/>
                      <a:pt x="637" y="322"/>
                    </a:cubicBezTo>
                    <a:cubicBezTo>
                      <a:pt x="640" y="325"/>
                      <a:pt x="643" y="327"/>
                      <a:pt x="646" y="329"/>
                    </a:cubicBezTo>
                    <a:cubicBezTo>
                      <a:pt x="672" y="353"/>
                      <a:pt x="672" y="353"/>
                      <a:pt x="672" y="353"/>
                    </a:cubicBezTo>
                    <a:cubicBezTo>
                      <a:pt x="686" y="367"/>
                      <a:pt x="686" y="367"/>
                      <a:pt x="686" y="367"/>
                    </a:cubicBezTo>
                    <a:cubicBezTo>
                      <a:pt x="721" y="403"/>
                      <a:pt x="707" y="456"/>
                      <a:pt x="669" y="472"/>
                    </a:cubicBezTo>
                    <a:cubicBezTo>
                      <a:pt x="685" y="513"/>
                      <a:pt x="652" y="552"/>
                      <a:pt x="611" y="550"/>
                    </a:cubicBezTo>
                    <a:cubicBezTo>
                      <a:pt x="606" y="584"/>
                      <a:pt x="574" y="607"/>
                      <a:pt x="539" y="598"/>
                    </a:cubicBezTo>
                    <a:cubicBezTo>
                      <a:pt x="529" y="641"/>
                      <a:pt x="479" y="657"/>
                      <a:pt x="439" y="633"/>
                    </a:cubicBezTo>
                    <a:cubicBezTo>
                      <a:pt x="433" y="629"/>
                      <a:pt x="433" y="629"/>
                      <a:pt x="433" y="629"/>
                    </a:cubicBezTo>
                    <a:cubicBezTo>
                      <a:pt x="441" y="619"/>
                      <a:pt x="446" y="607"/>
                      <a:pt x="449" y="594"/>
                    </a:cubicBezTo>
                    <a:cubicBezTo>
                      <a:pt x="460" y="601"/>
                      <a:pt x="468" y="607"/>
                      <a:pt x="481" y="606"/>
                    </a:cubicBezTo>
                    <a:cubicBezTo>
                      <a:pt x="490" y="605"/>
                      <a:pt x="499" y="600"/>
                      <a:pt x="501" y="591"/>
                    </a:cubicBezTo>
                    <a:cubicBezTo>
                      <a:pt x="502" y="587"/>
                      <a:pt x="502" y="583"/>
                      <a:pt x="501" y="577"/>
                    </a:cubicBezTo>
                    <a:cubicBezTo>
                      <a:pt x="452" y="538"/>
                      <a:pt x="452" y="538"/>
                      <a:pt x="452" y="538"/>
                    </a:cubicBezTo>
                    <a:cubicBezTo>
                      <a:pt x="444" y="531"/>
                      <a:pt x="442" y="519"/>
                      <a:pt x="449" y="511"/>
                    </a:cubicBezTo>
                    <a:cubicBezTo>
                      <a:pt x="455" y="503"/>
                      <a:pt x="467" y="502"/>
                      <a:pt x="475" y="508"/>
                    </a:cubicBezTo>
                    <a:cubicBezTo>
                      <a:pt x="530" y="551"/>
                      <a:pt x="530" y="551"/>
                      <a:pt x="530" y="551"/>
                    </a:cubicBezTo>
                    <a:cubicBezTo>
                      <a:pt x="543" y="562"/>
                      <a:pt x="556" y="566"/>
                      <a:pt x="567" y="557"/>
                    </a:cubicBezTo>
                    <a:cubicBezTo>
                      <a:pt x="569" y="555"/>
                      <a:pt x="571" y="552"/>
                      <a:pt x="572" y="549"/>
                    </a:cubicBezTo>
                    <a:cubicBezTo>
                      <a:pt x="574" y="544"/>
                      <a:pt x="576" y="536"/>
                      <a:pt x="570" y="532"/>
                    </a:cubicBezTo>
                    <a:cubicBezTo>
                      <a:pt x="506" y="481"/>
                      <a:pt x="506" y="481"/>
                      <a:pt x="506" y="481"/>
                    </a:cubicBezTo>
                    <a:cubicBezTo>
                      <a:pt x="498" y="475"/>
                      <a:pt x="496" y="463"/>
                      <a:pt x="503" y="455"/>
                    </a:cubicBezTo>
                    <a:cubicBezTo>
                      <a:pt x="509" y="446"/>
                      <a:pt x="521" y="445"/>
                      <a:pt x="529" y="451"/>
                    </a:cubicBezTo>
                    <a:cubicBezTo>
                      <a:pt x="596" y="504"/>
                      <a:pt x="596" y="504"/>
                      <a:pt x="596" y="504"/>
                    </a:cubicBezTo>
                    <a:cubicBezTo>
                      <a:pt x="597" y="504"/>
                      <a:pt x="597" y="505"/>
                      <a:pt x="598" y="505"/>
                    </a:cubicBezTo>
                    <a:cubicBezTo>
                      <a:pt x="620" y="525"/>
                      <a:pt x="656" y="496"/>
                      <a:pt x="620" y="467"/>
                    </a:cubicBezTo>
                    <a:cubicBezTo>
                      <a:pt x="549" y="414"/>
                      <a:pt x="549" y="414"/>
                      <a:pt x="549" y="414"/>
                    </a:cubicBezTo>
                    <a:cubicBezTo>
                      <a:pt x="541" y="408"/>
                      <a:pt x="539" y="396"/>
                      <a:pt x="546" y="388"/>
                    </a:cubicBezTo>
                    <a:cubicBezTo>
                      <a:pt x="552" y="379"/>
                      <a:pt x="564" y="378"/>
                      <a:pt x="572" y="384"/>
                    </a:cubicBezTo>
                    <a:cubicBezTo>
                      <a:pt x="642" y="437"/>
                      <a:pt x="642" y="437"/>
                      <a:pt x="642" y="437"/>
                    </a:cubicBezTo>
                    <a:cubicBezTo>
                      <a:pt x="649" y="441"/>
                      <a:pt x="659" y="436"/>
                      <a:pt x="663" y="429"/>
                    </a:cubicBezTo>
                    <a:cubicBezTo>
                      <a:pt x="671" y="419"/>
                      <a:pt x="670" y="405"/>
                      <a:pt x="659" y="394"/>
                    </a:cubicBezTo>
                    <a:cubicBezTo>
                      <a:pt x="645" y="379"/>
                      <a:pt x="645" y="379"/>
                      <a:pt x="645" y="379"/>
                    </a:cubicBezTo>
                    <a:cubicBezTo>
                      <a:pt x="457" y="209"/>
                      <a:pt x="457" y="209"/>
                      <a:pt x="457" y="209"/>
                    </a:cubicBezTo>
                    <a:cubicBezTo>
                      <a:pt x="453" y="205"/>
                      <a:pt x="456" y="198"/>
                      <a:pt x="462" y="198"/>
                    </a:cubicBezTo>
                    <a:cubicBezTo>
                      <a:pt x="473" y="198"/>
                      <a:pt x="485" y="198"/>
                      <a:pt x="496" y="196"/>
                    </a:cubicBezTo>
                    <a:cubicBezTo>
                      <a:pt x="497" y="196"/>
                      <a:pt x="498" y="196"/>
                      <a:pt x="499" y="196"/>
                    </a:cubicBezTo>
                    <a:close/>
                    <a:moveTo>
                      <a:pt x="86" y="355"/>
                    </a:moveTo>
                    <a:cubicBezTo>
                      <a:pt x="66" y="330"/>
                      <a:pt x="64" y="295"/>
                      <a:pt x="59" y="262"/>
                    </a:cubicBezTo>
                    <a:cubicBezTo>
                      <a:pt x="35" y="239"/>
                      <a:pt x="35" y="239"/>
                      <a:pt x="35" y="239"/>
                    </a:cubicBezTo>
                    <a:cubicBezTo>
                      <a:pt x="17" y="219"/>
                      <a:pt x="0" y="205"/>
                      <a:pt x="0" y="176"/>
                    </a:cubicBezTo>
                    <a:cubicBezTo>
                      <a:pt x="0" y="161"/>
                      <a:pt x="6" y="147"/>
                      <a:pt x="16" y="135"/>
                    </a:cubicBezTo>
                    <a:cubicBezTo>
                      <a:pt x="116" y="27"/>
                      <a:pt x="116" y="27"/>
                      <a:pt x="116" y="27"/>
                    </a:cubicBezTo>
                    <a:cubicBezTo>
                      <a:pt x="138" y="3"/>
                      <a:pt x="174" y="0"/>
                      <a:pt x="199" y="20"/>
                    </a:cubicBezTo>
                    <a:cubicBezTo>
                      <a:pt x="215" y="31"/>
                      <a:pt x="221" y="38"/>
                      <a:pt x="242" y="46"/>
                    </a:cubicBezTo>
                    <a:cubicBezTo>
                      <a:pt x="248" y="48"/>
                      <a:pt x="253" y="50"/>
                      <a:pt x="254" y="50"/>
                    </a:cubicBezTo>
                    <a:cubicBezTo>
                      <a:pt x="284" y="46"/>
                      <a:pt x="316" y="32"/>
                      <a:pt x="350" y="33"/>
                    </a:cubicBezTo>
                    <a:cubicBezTo>
                      <a:pt x="337" y="42"/>
                      <a:pt x="286" y="82"/>
                      <a:pt x="284" y="82"/>
                    </a:cubicBezTo>
                    <a:cubicBezTo>
                      <a:pt x="276" y="84"/>
                      <a:pt x="268" y="86"/>
                      <a:pt x="260" y="87"/>
                    </a:cubicBezTo>
                    <a:cubicBezTo>
                      <a:pt x="241" y="90"/>
                      <a:pt x="208" y="74"/>
                      <a:pt x="195" y="64"/>
                    </a:cubicBezTo>
                    <a:cubicBezTo>
                      <a:pt x="176" y="50"/>
                      <a:pt x="176" y="50"/>
                      <a:pt x="176" y="50"/>
                    </a:cubicBezTo>
                    <a:cubicBezTo>
                      <a:pt x="166" y="42"/>
                      <a:pt x="152" y="44"/>
                      <a:pt x="144" y="53"/>
                    </a:cubicBezTo>
                    <a:cubicBezTo>
                      <a:pt x="44" y="161"/>
                      <a:pt x="44" y="161"/>
                      <a:pt x="44" y="161"/>
                    </a:cubicBezTo>
                    <a:cubicBezTo>
                      <a:pt x="36" y="170"/>
                      <a:pt x="36" y="184"/>
                      <a:pt x="44" y="193"/>
                    </a:cubicBezTo>
                    <a:cubicBezTo>
                      <a:pt x="53" y="203"/>
                      <a:pt x="59" y="210"/>
                      <a:pt x="69" y="220"/>
                    </a:cubicBezTo>
                    <a:cubicBezTo>
                      <a:pt x="80" y="230"/>
                      <a:pt x="95" y="244"/>
                      <a:pt x="97" y="257"/>
                    </a:cubicBezTo>
                    <a:cubicBezTo>
                      <a:pt x="100" y="280"/>
                      <a:pt x="102" y="313"/>
                      <a:pt x="115" y="330"/>
                    </a:cubicBezTo>
                    <a:cubicBezTo>
                      <a:pt x="102" y="337"/>
                      <a:pt x="95" y="344"/>
                      <a:pt x="86" y="355"/>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417" name="Google Shape;417;p44"/>
              <p:cNvSpPr/>
              <p:nvPr/>
            </p:nvSpPr>
            <p:spPr>
              <a:xfrm>
                <a:off x="7980982" y="3772690"/>
                <a:ext cx="595412" cy="551158"/>
              </a:xfrm>
              <a:custGeom>
                <a:rect b="b" l="l" r="r" t="t"/>
                <a:pathLst>
                  <a:path extrusionOk="0" h="638" w="689">
                    <a:moveTo>
                      <a:pt x="319" y="543"/>
                    </a:moveTo>
                    <a:cubicBezTo>
                      <a:pt x="302" y="529"/>
                      <a:pt x="279" y="528"/>
                      <a:pt x="262" y="538"/>
                    </a:cubicBezTo>
                    <a:cubicBezTo>
                      <a:pt x="261" y="539"/>
                      <a:pt x="259" y="539"/>
                      <a:pt x="258" y="538"/>
                    </a:cubicBezTo>
                    <a:cubicBezTo>
                      <a:pt x="257" y="537"/>
                      <a:pt x="257" y="536"/>
                      <a:pt x="257" y="535"/>
                    </a:cubicBezTo>
                    <a:cubicBezTo>
                      <a:pt x="260" y="518"/>
                      <a:pt x="255" y="500"/>
                      <a:pt x="241" y="489"/>
                    </a:cubicBezTo>
                    <a:cubicBezTo>
                      <a:pt x="241" y="489"/>
                      <a:pt x="241" y="489"/>
                      <a:pt x="241" y="489"/>
                    </a:cubicBezTo>
                    <a:cubicBezTo>
                      <a:pt x="225" y="475"/>
                      <a:pt x="202" y="473"/>
                      <a:pt x="185" y="484"/>
                    </a:cubicBezTo>
                    <a:cubicBezTo>
                      <a:pt x="183" y="485"/>
                      <a:pt x="182" y="484"/>
                      <a:pt x="181" y="484"/>
                    </a:cubicBezTo>
                    <a:cubicBezTo>
                      <a:pt x="180" y="483"/>
                      <a:pt x="180" y="482"/>
                      <a:pt x="180" y="481"/>
                    </a:cubicBezTo>
                    <a:cubicBezTo>
                      <a:pt x="183" y="464"/>
                      <a:pt x="177" y="446"/>
                      <a:pt x="164" y="435"/>
                    </a:cubicBezTo>
                    <a:cubicBezTo>
                      <a:pt x="164" y="435"/>
                      <a:pt x="164" y="435"/>
                      <a:pt x="164" y="435"/>
                    </a:cubicBezTo>
                    <a:cubicBezTo>
                      <a:pt x="150" y="423"/>
                      <a:pt x="132" y="420"/>
                      <a:pt x="117" y="425"/>
                    </a:cubicBezTo>
                    <a:cubicBezTo>
                      <a:pt x="115" y="426"/>
                      <a:pt x="114" y="425"/>
                      <a:pt x="113" y="425"/>
                    </a:cubicBezTo>
                    <a:cubicBezTo>
                      <a:pt x="112" y="424"/>
                      <a:pt x="112" y="422"/>
                      <a:pt x="113" y="421"/>
                    </a:cubicBezTo>
                    <a:cubicBezTo>
                      <a:pt x="121" y="402"/>
                      <a:pt x="116" y="379"/>
                      <a:pt x="100" y="365"/>
                    </a:cubicBezTo>
                    <a:cubicBezTo>
                      <a:pt x="100" y="365"/>
                      <a:pt x="100" y="365"/>
                      <a:pt x="100" y="365"/>
                    </a:cubicBezTo>
                    <a:cubicBezTo>
                      <a:pt x="80" y="347"/>
                      <a:pt x="49" y="350"/>
                      <a:pt x="32" y="370"/>
                    </a:cubicBezTo>
                    <a:cubicBezTo>
                      <a:pt x="18" y="386"/>
                      <a:pt x="18" y="386"/>
                      <a:pt x="18" y="386"/>
                    </a:cubicBezTo>
                    <a:cubicBezTo>
                      <a:pt x="0" y="406"/>
                      <a:pt x="2" y="437"/>
                      <a:pt x="23" y="455"/>
                    </a:cubicBezTo>
                    <a:cubicBezTo>
                      <a:pt x="23" y="455"/>
                      <a:pt x="23" y="455"/>
                      <a:pt x="23" y="455"/>
                    </a:cubicBezTo>
                    <a:cubicBezTo>
                      <a:pt x="35" y="465"/>
                      <a:pt x="51" y="469"/>
                      <a:pt x="66" y="465"/>
                    </a:cubicBezTo>
                    <a:cubicBezTo>
                      <a:pt x="68" y="465"/>
                      <a:pt x="69" y="465"/>
                      <a:pt x="70" y="466"/>
                    </a:cubicBezTo>
                    <a:cubicBezTo>
                      <a:pt x="70" y="467"/>
                      <a:pt x="70" y="469"/>
                      <a:pt x="69" y="470"/>
                    </a:cubicBezTo>
                    <a:cubicBezTo>
                      <a:pt x="54" y="490"/>
                      <a:pt x="57" y="519"/>
                      <a:pt x="76" y="536"/>
                    </a:cubicBezTo>
                    <a:cubicBezTo>
                      <a:pt x="76" y="536"/>
                      <a:pt x="76" y="536"/>
                      <a:pt x="76" y="536"/>
                    </a:cubicBezTo>
                    <a:cubicBezTo>
                      <a:pt x="95" y="553"/>
                      <a:pt x="124" y="552"/>
                      <a:pt x="142" y="534"/>
                    </a:cubicBezTo>
                    <a:cubicBezTo>
                      <a:pt x="143" y="533"/>
                      <a:pt x="144" y="533"/>
                      <a:pt x="145" y="534"/>
                    </a:cubicBezTo>
                    <a:cubicBezTo>
                      <a:pt x="147" y="534"/>
                      <a:pt x="147" y="535"/>
                      <a:pt x="147" y="537"/>
                    </a:cubicBezTo>
                    <a:cubicBezTo>
                      <a:pt x="146" y="552"/>
                      <a:pt x="151" y="568"/>
                      <a:pt x="164" y="578"/>
                    </a:cubicBezTo>
                    <a:cubicBezTo>
                      <a:pt x="164" y="578"/>
                      <a:pt x="164" y="578"/>
                      <a:pt x="164" y="578"/>
                    </a:cubicBezTo>
                    <a:cubicBezTo>
                      <a:pt x="183" y="595"/>
                      <a:pt x="212" y="594"/>
                      <a:pt x="230" y="576"/>
                    </a:cubicBezTo>
                    <a:cubicBezTo>
                      <a:pt x="231" y="575"/>
                      <a:pt x="232" y="575"/>
                      <a:pt x="233" y="576"/>
                    </a:cubicBezTo>
                    <a:cubicBezTo>
                      <a:pt x="234" y="576"/>
                      <a:pt x="235" y="577"/>
                      <a:pt x="235" y="579"/>
                    </a:cubicBezTo>
                    <a:cubicBezTo>
                      <a:pt x="233" y="594"/>
                      <a:pt x="239" y="610"/>
                      <a:pt x="252" y="621"/>
                    </a:cubicBezTo>
                    <a:cubicBezTo>
                      <a:pt x="272" y="638"/>
                      <a:pt x="303" y="636"/>
                      <a:pt x="320" y="615"/>
                    </a:cubicBezTo>
                    <a:cubicBezTo>
                      <a:pt x="324" y="611"/>
                      <a:pt x="324" y="611"/>
                      <a:pt x="324" y="611"/>
                    </a:cubicBezTo>
                    <a:cubicBezTo>
                      <a:pt x="341" y="591"/>
                      <a:pt x="339" y="560"/>
                      <a:pt x="319" y="543"/>
                    </a:cubicBezTo>
                    <a:close/>
                    <a:moveTo>
                      <a:pt x="449" y="177"/>
                    </a:moveTo>
                    <a:cubicBezTo>
                      <a:pt x="489" y="216"/>
                      <a:pt x="535" y="260"/>
                      <a:pt x="576" y="299"/>
                    </a:cubicBezTo>
                    <a:cubicBezTo>
                      <a:pt x="582" y="305"/>
                      <a:pt x="589" y="307"/>
                      <a:pt x="597" y="306"/>
                    </a:cubicBezTo>
                    <a:cubicBezTo>
                      <a:pt x="605" y="305"/>
                      <a:pt x="612" y="300"/>
                      <a:pt x="616" y="293"/>
                    </a:cubicBezTo>
                    <a:cubicBezTo>
                      <a:pt x="626" y="275"/>
                      <a:pt x="632" y="256"/>
                      <a:pt x="636" y="234"/>
                    </a:cubicBezTo>
                    <a:cubicBezTo>
                      <a:pt x="638" y="224"/>
                      <a:pt x="642" y="216"/>
                      <a:pt x="649" y="209"/>
                    </a:cubicBezTo>
                    <a:cubicBezTo>
                      <a:pt x="671" y="186"/>
                      <a:pt x="671" y="186"/>
                      <a:pt x="671" y="186"/>
                    </a:cubicBezTo>
                    <a:cubicBezTo>
                      <a:pt x="688" y="168"/>
                      <a:pt x="689" y="139"/>
                      <a:pt x="672" y="121"/>
                    </a:cubicBezTo>
                    <a:cubicBezTo>
                      <a:pt x="580" y="21"/>
                      <a:pt x="580" y="21"/>
                      <a:pt x="580" y="21"/>
                    </a:cubicBezTo>
                    <a:cubicBezTo>
                      <a:pt x="563" y="3"/>
                      <a:pt x="534" y="0"/>
                      <a:pt x="515" y="16"/>
                    </a:cubicBezTo>
                    <a:cubicBezTo>
                      <a:pt x="493" y="34"/>
                      <a:pt x="493" y="34"/>
                      <a:pt x="493" y="34"/>
                    </a:cubicBezTo>
                    <a:cubicBezTo>
                      <a:pt x="483" y="42"/>
                      <a:pt x="471" y="45"/>
                      <a:pt x="457" y="44"/>
                    </a:cubicBezTo>
                    <a:cubicBezTo>
                      <a:pt x="435" y="41"/>
                      <a:pt x="412" y="38"/>
                      <a:pt x="390" y="36"/>
                    </a:cubicBezTo>
                    <a:cubicBezTo>
                      <a:pt x="347" y="30"/>
                      <a:pt x="308" y="41"/>
                      <a:pt x="274" y="67"/>
                    </a:cubicBezTo>
                    <a:cubicBezTo>
                      <a:pt x="229" y="101"/>
                      <a:pt x="184" y="136"/>
                      <a:pt x="139" y="171"/>
                    </a:cubicBezTo>
                    <a:cubicBezTo>
                      <a:pt x="95" y="207"/>
                      <a:pt x="151" y="255"/>
                      <a:pt x="203" y="222"/>
                    </a:cubicBezTo>
                    <a:cubicBezTo>
                      <a:pt x="301" y="161"/>
                      <a:pt x="301" y="161"/>
                      <a:pt x="301" y="161"/>
                    </a:cubicBezTo>
                    <a:cubicBezTo>
                      <a:pt x="315" y="153"/>
                      <a:pt x="331" y="152"/>
                      <a:pt x="346" y="158"/>
                    </a:cubicBezTo>
                    <a:cubicBezTo>
                      <a:pt x="364" y="167"/>
                      <a:pt x="388" y="168"/>
                      <a:pt x="408" y="165"/>
                    </a:cubicBezTo>
                    <a:cubicBezTo>
                      <a:pt x="423" y="162"/>
                      <a:pt x="437" y="166"/>
                      <a:pt x="449" y="177"/>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grpSp>
      </p:grpSp>
      <p:grpSp>
        <p:nvGrpSpPr>
          <p:cNvPr id="418" name="Google Shape;418;p44"/>
          <p:cNvGrpSpPr/>
          <p:nvPr/>
        </p:nvGrpSpPr>
        <p:grpSpPr>
          <a:xfrm>
            <a:off x="3411768" y="2246842"/>
            <a:ext cx="1194693" cy="1138776"/>
            <a:chOff x="4650005" y="3911231"/>
            <a:chExt cx="1592711" cy="1518773"/>
          </a:xfrm>
        </p:grpSpPr>
        <p:sp>
          <p:nvSpPr>
            <p:cNvPr id="419" name="Google Shape;419;p44"/>
            <p:cNvSpPr/>
            <p:nvPr/>
          </p:nvSpPr>
          <p:spPr>
            <a:xfrm>
              <a:off x="4650005" y="3911231"/>
              <a:ext cx="1592711" cy="1518773"/>
            </a:xfrm>
            <a:custGeom>
              <a:rect b="b" l="l" r="r" t="t"/>
              <a:pathLst>
                <a:path extrusionOk="0" h="261" w="274">
                  <a:moveTo>
                    <a:pt x="274" y="151"/>
                  </a:moveTo>
                  <a:cubicBezTo>
                    <a:pt x="246" y="173"/>
                    <a:pt x="216" y="186"/>
                    <a:pt x="176" y="176"/>
                  </a:cubicBezTo>
                  <a:cubicBezTo>
                    <a:pt x="219" y="143"/>
                    <a:pt x="228" y="108"/>
                    <a:pt x="205" y="78"/>
                  </a:cubicBezTo>
                  <a:cubicBezTo>
                    <a:pt x="185" y="52"/>
                    <a:pt x="142" y="54"/>
                    <a:pt x="103" y="85"/>
                  </a:cubicBezTo>
                  <a:cubicBezTo>
                    <a:pt x="93" y="63"/>
                    <a:pt x="100" y="43"/>
                    <a:pt x="111" y="27"/>
                  </a:cubicBezTo>
                  <a:cubicBezTo>
                    <a:pt x="117" y="17"/>
                    <a:pt x="120" y="9"/>
                    <a:pt x="119" y="0"/>
                  </a:cubicBezTo>
                  <a:cubicBezTo>
                    <a:pt x="45" y="0"/>
                    <a:pt x="45" y="0"/>
                    <a:pt x="45" y="0"/>
                  </a:cubicBezTo>
                  <a:cubicBezTo>
                    <a:pt x="45" y="7"/>
                    <a:pt x="44" y="13"/>
                    <a:pt x="42" y="18"/>
                  </a:cubicBezTo>
                  <a:cubicBezTo>
                    <a:pt x="0" y="139"/>
                    <a:pt x="99" y="261"/>
                    <a:pt x="226" y="240"/>
                  </a:cubicBezTo>
                  <a:cubicBezTo>
                    <a:pt x="242" y="237"/>
                    <a:pt x="258" y="233"/>
                    <a:pt x="274" y="232"/>
                  </a:cubicBezTo>
                  <a:cubicBezTo>
                    <a:pt x="274" y="151"/>
                    <a:pt x="274" y="151"/>
                    <a:pt x="274" y="151"/>
                  </a:cubicBezTo>
                  <a:cubicBezTo>
                    <a:pt x="274" y="151"/>
                    <a:pt x="274" y="151"/>
                    <a:pt x="274" y="151"/>
                  </a:cubicBezTo>
                  <a:close/>
                </a:path>
              </a:pathLst>
            </a:custGeom>
            <a:solidFill>
              <a:schemeClr val="accent4">
                <a:alpha val="749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Calibri"/>
                <a:ea typeface="Calibri"/>
                <a:cs typeface="Calibri"/>
                <a:sym typeface="Calibri"/>
              </a:endParaRPr>
            </a:p>
          </p:txBody>
        </p:sp>
        <p:grpSp>
          <p:nvGrpSpPr>
            <p:cNvPr id="420" name="Google Shape;420;p44"/>
            <p:cNvGrpSpPr/>
            <p:nvPr/>
          </p:nvGrpSpPr>
          <p:grpSpPr>
            <a:xfrm>
              <a:off x="5446360" y="4407488"/>
              <a:ext cx="299716" cy="300008"/>
              <a:chOff x="5240338" y="2657475"/>
              <a:chExt cx="1630363" cy="1631951"/>
            </a:xfrm>
          </p:grpSpPr>
          <p:sp>
            <p:nvSpPr>
              <p:cNvPr id="421" name="Google Shape;421;p44"/>
              <p:cNvSpPr/>
              <p:nvPr/>
            </p:nvSpPr>
            <p:spPr>
              <a:xfrm>
                <a:off x="5240338" y="2735263"/>
                <a:ext cx="1552575" cy="1554163"/>
              </a:xfrm>
              <a:custGeom>
                <a:rect b="b" l="l" r="r" t="t"/>
                <a:pathLst>
                  <a:path extrusionOk="0" h="519" w="517">
                    <a:moveTo>
                      <a:pt x="391" y="73"/>
                    </a:moveTo>
                    <a:cubicBezTo>
                      <a:pt x="376" y="83"/>
                      <a:pt x="361" y="93"/>
                      <a:pt x="346" y="101"/>
                    </a:cubicBezTo>
                    <a:cubicBezTo>
                      <a:pt x="340" y="103"/>
                      <a:pt x="331" y="100"/>
                      <a:pt x="325" y="98"/>
                    </a:cubicBezTo>
                    <a:cubicBezTo>
                      <a:pt x="252" y="68"/>
                      <a:pt x="166" y="91"/>
                      <a:pt x="122" y="151"/>
                    </a:cubicBezTo>
                    <a:cubicBezTo>
                      <a:pt x="72" y="219"/>
                      <a:pt x="73" y="305"/>
                      <a:pt x="125" y="369"/>
                    </a:cubicBezTo>
                    <a:cubicBezTo>
                      <a:pt x="174" y="429"/>
                      <a:pt x="261" y="449"/>
                      <a:pt x="332" y="416"/>
                    </a:cubicBezTo>
                    <a:cubicBezTo>
                      <a:pt x="413" y="379"/>
                      <a:pt x="454" y="279"/>
                      <a:pt x="421" y="197"/>
                    </a:cubicBezTo>
                    <a:cubicBezTo>
                      <a:pt x="414" y="181"/>
                      <a:pt x="415" y="169"/>
                      <a:pt x="425" y="155"/>
                    </a:cubicBezTo>
                    <a:cubicBezTo>
                      <a:pt x="432" y="146"/>
                      <a:pt x="437" y="136"/>
                      <a:pt x="443" y="127"/>
                    </a:cubicBezTo>
                    <a:cubicBezTo>
                      <a:pt x="491" y="165"/>
                      <a:pt x="517" y="302"/>
                      <a:pt x="444" y="398"/>
                    </a:cubicBezTo>
                    <a:cubicBezTo>
                      <a:pt x="366" y="501"/>
                      <a:pt x="209" y="519"/>
                      <a:pt x="113" y="438"/>
                    </a:cubicBezTo>
                    <a:cubicBezTo>
                      <a:pt x="0" y="343"/>
                      <a:pt x="9" y="187"/>
                      <a:pt x="88" y="101"/>
                    </a:cubicBezTo>
                    <a:cubicBezTo>
                      <a:pt x="181" y="0"/>
                      <a:pt x="336" y="17"/>
                      <a:pt x="391" y="73"/>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422" name="Google Shape;422;p44"/>
              <p:cNvSpPr/>
              <p:nvPr/>
            </p:nvSpPr>
            <p:spPr>
              <a:xfrm>
                <a:off x="5618163" y="3103563"/>
                <a:ext cx="793750" cy="793750"/>
              </a:xfrm>
              <a:custGeom>
                <a:rect b="b" l="l" r="r" t="t"/>
                <a:pathLst>
                  <a:path extrusionOk="0" h="265" w="264">
                    <a:moveTo>
                      <a:pt x="132" y="265"/>
                    </a:moveTo>
                    <a:cubicBezTo>
                      <a:pt x="57" y="265"/>
                      <a:pt x="0" y="205"/>
                      <a:pt x="3" y="128"/>
                    </a:cubicBezTo>
                    <a:cubicBezTo>
                      <a:pt x="5" y="58"/>
                      <a:pt x="70" y="0"/>
                      <a:pt x="141" y="5"/>
                    </a:cubicBezTo>
                    <a:cubicBezTo>
                      <a:pt x="148" y="6"/>
                      <a:pt x="155" y="7"/>
                      <a:pt x="161" y="8"/>
                    </a:cubicBezTo>
                    <a:cubicBezTo>
                      <a:pt x="173" y="11"/>
                      <a:pt x="175" y="17"/>
                      <a:pt x="168" y="27"/>
                    </a:cubicBezTo>
                    <a:cubicBezTo>
                      <a:pt x="164" y="34"/>
                      <a:pt x="159" y="42"/>
                      <a:pt x="156" y="50"/>
                    </a:cubicBezTo>
                    <a:cubicBezTo>
                      <a:pt x="152" y="60"/>
                      <a:pt x="147" y="63"/>
                      <a:pt x="135" y="63"/>
                    </a:cubicBezTo>
                    <a:cubicBezTo>
                      <a:pt x="94" y="63"/>
                      <a:pt x="63" y="92"/>
                      <a:pt x="60" y="131"/>
                    </a:cubicBezTo>
                    <a:cubicBezTo>
                      <a:pt x="57" y="167"/>
                      <a:pt x="85" y="200"/>
                      <a:pt x="124" y="207"/>
                    </a:cubicBezTo>
                    <a:cubicBezTo>
                      <a:pt x="164" y="214"/>
                      <a:pt x="204" y="180"/>
                      <a:pt x="205" y="136"/>
                    </a:cubicBezTo>
                    <a:cubicBezTo>
                      <a:pt x="205" y="120"/>
                      <a:pt x="209" y="113"/>
                      <a:pt x="224" y="110"/>
                    </a:cubicBezTo>
                    <a:cubicBezTo>
                      <a:pt x="225" y="110"/>
                      <a:pt x="225" y="109"/>
                      <a:pt x="226" y="109"/>
                    </a:cubicBezTo>
                    <a:cubicBezTo>
                      <a:pt x="235" y="105"/>
                      <a:pt x="244" y="101"/>
                      <a:pt x="254" y="97"/>
                    </a:cubicBezTo>
                    <a:cubicBezTo>
                      <a:pt x="257" y="109"/>
                      <a:pt x="263" y="122"/>
                      <a:pt x="263" y="135"/>
                    </a:cubicBezTo>
                    <a:cubicBezTo>
                      <a:pt x="264" y="207"/>
                      <a:pt x="205" y="265"/>
                      <a:pt x="132" y="265"/>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423" name="Google Shape;423;p44"/>
              <p:cNvSpPr/>
              <p:nvPr/>
            </p:nvSpPr>
            <p:spPr>
              <a:xfrm>
                <a:off x="6018213" y="2657475"/>
                <a:ext cx="852488" cy="850900"/>
              </a:xfrm>
              <a:custGeom>
                <a:rect b="b" l="l" r="r" t="t"/>
                <a:pathLst>
                  <a:path extrusionOk="0" h="284" w="284">
                    <a:moveTo>
                      <a:pt x="0" y="280"/>
                    </a:moveTo>
                    <a:cubicBezTo>
                      <a:pt x="4" y="275"/>
                      <a:pt x="6" y="270"/>
                      <a:pt x="10" y="266"/>
                    </a:cubicBezTo>
                    <a:cubicBezTo>
                      <a:pt x="23" y="251"/>
                      <a:pt x="31" y="236"/>
                      <a:pt x="31" y="214"/>
                    </a:cubicBezTo>
                    <a:cubicBezTo>
                      <a:pt x="31" y="189"/>
                      <a:pt x="48" y="169"/>
                      <a:pt x="68" y="156"/>
                    </a:cubicBezTo>
                    <a:cubicBezTo>
                      <a:pt x="100" y="134"/>
                      <a:pt x="132" y="115"/>
                      <a:pt x="165" y="97"/>
                    </a:cubicBezTo>
                    <a:cubicBezTo>
                      <a:pt x="180" y="89"/>
                      <a:pt x="188" y="79"/>
                      <a:pt x="186" y="62"/>
                    </a:cubicBezTo>
                    <a:cubicBezTo>
                      <a:pt x="185" y="55"/>
                      <a:pt x="185" y="48"/>
                      <a:pt x="186" y="41"/>
                    </a:cubicBezTo>
                    <a:cubicBezTo>
                      <a:pt x="187" y="17"/>
                      <a:pt x="198" y="4"/>
                      <a:pt x="216" y="2"/>
                    </a:cubicBezTo>
                    <a:cubicBezTo>
                      <a:pt x="234" y="0"/>
                      <a:pt x="243" y="9"/>
                      <a:pt x="249" y="34"/>
                    </a:cubicBezTo>
                    <a:cubicBezTo>
                      <a:pt x="274" y="40"/>
                      <a:pt x="284" y="50"/>
                      <a:pt x="282" y="68"/>
                    </a:cubicBezTo>
                    <a:cubicBezTo>
                      <a:pt x="280" y="86"/>
                      <a:pt x="266" y="100"/>
                      <a:pt x="243" y="97"/>
                    </a:cubicBezTo>
                    <a:cubicBezTo>
                      <a:pt x="205" y="92"/>
                      <a:pt x="189" y="111"/>
                      <a:pt x="175" y="142"/>
                    </a:cubicBezTo>
                    <a:cubicBezTo>
                      <a:pt x="159" y="181"/>
                      <a:pt x="137" y="215"/>
                      <a:pt x="102" y="240"/>
                    </a:cubicBezTo>
                    <a:cubicBezTo>
                      <a:pt x="92" y="246"/>
                      <a:pt x="80" y="253"/>
                      <a:pt x="69" y="253"/>
                    </a:cubicBezTo>
                    <a:cubicBezTo>
                      <a:pt x="49" y="252"/>
                      <a:pt x="33" y="259"/>
                      <a:pt x="19" y="273"/>
                    </a:cubicBezTo>
                    <a:cubicBezTo>
                      <a:pt x="15" y="277"/>
                      <a:pt x="9" y="280"/>
                      <a:pt x="4" y="284"/>
                    </a:cubicBezTo>
                    <a:cubicBezTo>
                      <a:pt x="3" y="283"/>
                      <a:pt x="1" y="281"/>
                      <a:pt x="0" y="280"/>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424" name="Google Shape;424;p44"/>
              <p:cNvSpPr/>
              <p:nvPr/>
            </p:nvSpPr>
            <p:spPr>
              <a:xfrm>
                <a:off x="5907088" y="3403600"/>
                <a:ext cx="222250" cy="219075"/>
              </a:xfrm>
              <a:custGeom>
                <a:rect b="b" l="l" r="r" t="t"/>
                <a:pathLst>
                  <a:path extrusionOk="0" h="73" w="74">
                    <a:moveTo>
                      <a:pt x="39" y="3"/>
                    </a:moveTo>
                    <a:cubicBezTo>
                      <a:pt x="40" y="19"/>
                      <a:pt x="14" y="29"/>
                      <a:pt x="30" y="43"/>
                    </a:cubicBezTo>
                    <a:cubicBezTo>
                      <a:pt x="37" y="48"/>
                      <a:pt x="54" y="38"/>
                      <a:pt x="69" y="35"/>
                    </a:cubicBezTo>
                    <a:cubicBezTo>
                      <a:pt x="74" y="46"/>
                      <a:pt x="68" y="56"/>
                      <a:pt x="58" y="62"/>
                    </a:cubicBezTo>
                    <a:cubicBezTo>
                      <a:pt x="44" y="72"/>
                      <a:pt x="29" y="73"/>
                      <a:pt x="15" y="63"/>
                    </a:cubicBezTo>
                    <a:cubicBezTo>
                      <a:pt x="1" y="52"/>
                      <a:pt x="0" y="36"/>
                      <a:pt x="6" y="21"/>
                    </a:cubicBezTo>
                    <a:cubicBezTo>
                      <a:pt x="11" y="7"/>
                      <a:pt x="22" y="0"/>
                      <a:pt x="39" y="3"/>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grpSp>
      </p:grpSp>
      <p:grpSp>
        <p:nvGrpSpPr>
          <p:cNvPr id="425" name="Google Shape;425;p44"/>
          <p:cNvGrpSpPr/>
          <p:nvPr/>
        </p:nvGrpSpPr>
        <p:grpSpPr>
          <a:xfrm>
            <a:off x="9900" y="841000"/>
            <a:ext cx="3469739" cy="1232359"/>
            <a:chOff x="508155" y="2047226"/>
            <a:chExt cx="3531900" cy="1643583"/>
          </a:xfrm>
        </p:grpSpPr>
        <p:sp>
          <p:nvSpPr>
            <p:cNvPr id="426" name="Google Shape;426;p44"/>
            <p:cNvSpPr/>
            <p:nvPr/>
          </p:nvSpPr>
          <p:spPr>
            <a:xfrm>
              <a:off x="671708" y="2047226"/>
              <a:ext cx="3151200" cy="554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zh-CN" sz="1800">
                  <a:solidFill>
                    <a:srgbClr val="990000"/>
                  </a:solidFill>
                  <a:latin typeface="Comic Sans MS"/>
                  <a:ea typeface="Comic Sans MS"/>
                  <a:cs typeface="Comic Sans MS"/>
                  <a:sym typeface="Comic Sans MS"/>
                </a:rPr>
                <a:t>Action-based features</a:t>
              </a:r>
              <a:endParaRPr b="1" sz="1800">
                <a:solidFill>
                  <a:srgbClr val="990000"/>
                </a:solidFill>
                <a:latin typeface="Comic Sans MS"/>
                <a:ea typeface="Comic Sans MS"/>
                <a:cs typeface="Comic Sans MS"/>
                <a:sym typeface="Comic Sans MS"/>
              </a:endParaRPr>
            </a:p>
          </p:txBody>
        </p:sp>
        <p:sp>
          <p:nvSpPr>
            <p:cNvPr id="427" name="Google Shape;427;p44"/>
            <p:cNvSpPr/>
            <p:nvPr/>
          </p:nvSpPr>
          <p:spPr>
            <a:xfrm>
              <a:off x="508155" y="2483909"/>
              <a:ext cx="3531900" cy="1206900"/>
            </a:xfrm>
            <a:prstGeom prst="rect">
              <a:avLst/>
            </a:prstGeom>
            <a:noFill/>
            <a:ln>
              <a:noFill/>
            </a:ln>
          </p:spPr>
          <p:txBody>
            <a:bodyPr anchorCtr="0" anchor="t" bIns="45700" lIns="91425" spcFirstLastPara="1" rIns="91425" wrap="square" tIns="45700">
              <a:noAutofit/>
            </a:bodyPr>
            <a:lstStyle/>
            <a:p>
              <a:pPr indent="-311150" lvl="0" marL="457200" marR="0" rtl="0" algn="l">
                <a:lnSpc>
                  <a:spcPct val="100000"/>
                </a:lnSpc>
                <a:spcBef>
                  <a:spcPts val="0"/>
                </a:spcBef>
                <a:spcAft>
                  <a:spcPts val="0"/>
                </a:spcAft>
                <a:buClr>
                  <a:srgbClr val="666666"/>
                </a:buClr>
                <a:buSzPts val="1300"/>
                <a:buFont typeface="Comic Sans MS"/>
                <a:buChar char="●"/>
              </a:pPr>
              <a:r>
                <a:rPr lang="zh-CN" sz="1300">
                  <a:solidFill>
                    <a:srgbClr val="666666"/>
                  </a:solidFill>
                  <a:latin typeface="Comic Sans MS"/>
                  <a:ea typeface="Comic Sans MS"/>
                  <a:cs typeface="Comic Sans MS"/>
                  <a:sym typeface="Comic Sans MS"/>
                </a:rPr>
                <a:t># of each action</a:t>
              </a:r>
              <a:endParaRPr sz="1300">
                <a:solidFill>
                  <a:srgbClr val="666666"/>
                </a:solidFill>
                <a:latin typeface="Comic Sans MS"/>
                <a:ea typeface="Comic Sans MS"/>
                <a:cs typeface="Comic Sans MS"/>
                <a:sym typeface="Comic Sans MS"/>
              </a:endParaRPr>
            </a:p>
            <a:p>
              <a:pPr indent="-311150" lvl="0" marL="457200" marR="0" rtl="0" algn="l">
                <a:lnSpc>
                  <a:spcPct val="100000"/>
                </a:lnSpc>
                <a:spcBef>
                  <a:spcPts val="0"/>
                </a:spcBef>
                <a:spcAft>
                  <a:spcPts val="0"/>
                </a:spcAft>
                <a:buClr>
                  <a:srgbClr val="666666"/>
                </a:buClr>
                <a:buSzPts val="1300"/>
                <a:buFont typeface="Comic Sans MS"/>
                <a:buChar char="●"/>
              </a:pPr>
              <a:r>
                <a:rPr lang="zh-CN" sz="1300">
                  <a:solidFill>
                    <a:srgbClr val="666666"/>
                  </a:solidFill>
                  <a:latin typeface="Comic Sans MS"/>
                  <a:ea typeface="Comic Sans MS"/>
                  <a:cs typeface="Comic Sans MS"/>
                  <a:sym typeface="Comic Sans MS"/>
                </a:rPr>
                <a:t># of total actions</a:t>
              </a:r>
              <a:endParaRPr sz="1300">
                <a:solidFill>
                  <a:srgbClr val="666666"/>
                </a:solidFill>
                <a:latin typeface="Comic Sans MS"/>
                <a:ea typeface="Comic Sans MS"/>
                <a:cs typeface="Comic Sans MS"/>
                <a:sym typeface="Comic Sans MS"/>
              </a:endParaRPr>
            </a:p>
            <a:p>
              <a:pPr indent="-311150" lvl="0" marL="457200" marR="0" rtl="0" algn="l">
                <a:lnSpc>
                  <a:spcPct val="100000"/>
                </a:lnSpc>
                <a:spcBef>
                  <a:spcPts val="0"/>
                </a:spcBef>
                <a:spcAft>
                  <a:spcPts val="0"/>
                </a:spcAft>
                <a:buClr>
                  <a:srgbClr val="666666"/>
                </a:buClr>
                <a:buSzPts val="1300"/>
                <a:buFont typeface="Comic Sans MS"/>
                <a:buChar char="●"/>
              </a:pPr>
              <a:r>
                <a:rPr lang="zh-CN" sz="1300">
                  <a:solidFill>
                    <a:srgbClr val="666666"/>
                  </a:solidFill>
                  <a:latin typeface="Comic Sans MS"/>
                  <a:ea typeface="Comic Sans MS"/>
                  <a:cs typeface="Comic Sans MS"/>
                  <a:sym typeface="Comic Sans MS"/>
                </a:rPr>
                <a:t>% of purchase</a:t>
              </a:r>
              <a:endParaRPr sz="1300">
                <a:solidFill>
                  <a:srgbClr val="666666"/>
                </a:solidFill>
                <a:latin typeface="Comic Sans MS"/>
                <a:ea typeface="Comic Sans MS"/>
                <a:cs typeface="Comic Sans MS"/>
                <a:sym typeface="Comic Sans MS"/>
              </a:endParaRPr>
            </a:p>
            <a:p>
              <a:pPr indent="-311150" lvl="0" marL="457200" marR="0" rtl="0" algn="l">
                <a:lnSpc>
                  <a:spcPct val="100000"/>
                </a:lnSpc>
                <a:spcBef>
                  <a:spcPts val="0"/>
                </a:spcBef>
                <a:spcAft>
                  <a:spcPts val="0"/>
                </a:spcAft>
                <a:buClr>
                  <a:srgbClr val="666666"/>
                </a:buClr>
                <a:buSzPts val="1300"/>
                <a:buFont typeface="Comic Sans MS"/>
                <a:buChar char="●"/>
              </a:pPr>
              <a:r>
                <a:rPr lang="zh-CN" sz="1300">
                  <a:solidFill>
                    <a:srgbClr val="666666"/>
                  </a:solidFill>
                  <a:latin typeface="Comic Sans MS"/>
                  <a:ea typeface="Comic Sans MS"/>
                  <a:cs typeface="Comic Sans MS"/>
                  <a:sym typeface="Comic Sans MS"/>
                </a:rPr>
                <a:t>ueser, merchant, user-merchant</a:t>
              </a:r>
              <a:endParaRPr sz="1300">
                <a:solidFill>
                  <a:srgbClr val="666666"/>
                </a:solidFill>
                <a:latin typeface="Comic Sans MS"/>
                <a:ea typeface="Comic Sans MS"/>
                <a:cs typeface="Comic Sans MS"/>
                <a:sym typeface="Comic Sans MS"/>
              </a:endParaRPr>
            </a:p>
          </p:txBody>
        </p:sp>
      </p:grpSp>
      <p:grpSp>
        <p:nvGrpSpPr>
          <p:cNvPr id="428" name="Google Shape;428;p44"/>
          <p:cNvGrpSpPr/>
          <p:nvPr/>
        </p:nvGrpSpPr>
        <p:grpSpPr>
          <a:xfrm>
            <a:off x="5588150" y="969750"/>
            <a:ext cx="3802183" cy="1277109"/>
            <a:chOff x="2775908" y="4929374"/>
            <a:chExt cx="3870300" cy="1703266"/>
          </a:xfrm>
        </p:grpSpPr>
        <p:sp>
          <p:nvSpPr>
            <p:cNvPr id="429" name="Google Shape;429;p44"/>
            <p:cNvSpPr/>
            <p:nvPr/>
          </p:nvSpPr>
          <p:spPr>
            <a:xfrm>
              <a:off x="2868053" y="4929374"/>
              <a:ext cx="2258700" cy="5541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1" lang="zh-CN" sz="1800">
                  <a:solidFill>
                    <a:srgbClr val="990000"/>
                  </a:solidFill>
                  <a:latin typeface="Comic Sans MS"/>
                  <a:ea typeface="Comic Sans MS"/>
                  <a:cs typeface="Comic Sans MS"/>
                  <a:sym typeface="Comic Sans MS"/>
                </a:rPr>
                <a:t>Product diversity</a:t>
              </a:r>
              <a:endParaRPr>
                <a:solidFill>
                  <a:srgbClr val="990000"/>
                </a:solidFill>
              </a:endParaRPr>
            </a:p>
          </p:txBody>
        </p:sp>
        <p:sp>
          <p:nvSpPr>
            <p:cNvPr id="430" name="Google Shape;430;p44"/>
            <p:cNvSpPr/>
            <p:nvPr/>
          </p:nvSpPr>
          <p:spPr>
            <a:xfrm>
              <a:off x="2775908" y="5425740"/>
              <a:ext cx="3870300" cy="1206900"/>
            </a:xfrm>
            <a:prstGeom prst="rect">
              <a:avLst/>
            </a:prstGeom>
            <a:noFill/>
            <a:ln>
              <a:noFill/>
            </a:ln>
          </p:spPr>
          <p:txBody>
            <a:bodyPr anchorCtr="0" anchor="t" bIns="45700" lIns="91425" spcFirstLastPara="1" rIns="91425" wrap="square" tIns="45700">
              <a:noAutofit/>
            </a:bodyPr>
            <a:lstStyle/>
            <a:p>
              <a:pPr indent="-311150" lvl="0" marL="457200" rtl="0" algn="l">
                <a:spcBef>
                  <a:spcPts val="0"/>
                </a:spcBef>
                <a:spcAft>
                  <a:spcPts val="0"/>
                </a:spcAft>
                <a:buClr>
                  <a:srgbClr val="666666"/>
                </a:buClr>
                <a:buSzPts val="1300"/>
                <a:buFont typeface="Comic Sans MS"/>
                <a:buChar char="●"/>
              </a:pPr>
              <a:r>
                <a:rPr lang="zh-CN" sz="1300">
                  <a:solidFill>
                    <a:srgbClr val="666666"/>
                  </a:solidFill>
                  <a:latin typeface="Comic Sans MS"/>
                  <a:ea typeface="Comic Sans MS"/>
                  <a:cs typeface="Comic Sans MS"/>
                  <a:sym typeface="Comic Sans MS"/>
                </a:rPr>
                <a:t># of unique items/categories/brands</a:t>
              </a:r>
              <a:endParaRPr sz="1300">
                <a:solidFill>
                  <a:srgbClr val="666666"/>
                </a:solidFill>
                <a:latin typeface="Comic Sans MS"/>
                <a:ea typeface="Comic Sans MS"/>
                <a:cs typeface="Comic Sans MS"/>
                <a:sym typeface="Comic Sans MS"/>
              </a:endParaRPr>
            </a:p>
            <a:p>
              <a:pPr indent="-311150" lvl="0" marL="457200" rtl="0" algn="l">
                <a:spcBef>
                  <a:spcPts val="0"/>
                </a:spcBef>
                <a:spcAft>
                  <a:spcPts val="0"/>
                </a:spcAft>
                <a:buClr>
                  <a:srgbClr val="666666"/>
                </a:buClr>
                <a:buSzPts val="1300"/>
                <a:buFont typeface="Comic Sans MS"/>
                <a:buChar char="●"/>
              </a:pPr>
              <a:r>
                <a:rPr lang="zh-CN" sz="1300">
                  <a:solidFill>
                    <a:srgbClr val="666666"/>
                  </a:solidFill>
                  <a:latin typeface="Comic Sans MS"/>
                  <a:ea typeface="Comic Sans MS"/>
                  <a:cs typeface="Comic Sans MS"/>
                  <a:sym typeface="Comic Sans MS"/>
                </a:rPr>
                <a:t>ueser, merchant, user-merchant</a:t>
              </a:r>
              <a:endParaRPr sz="1300">
                <a:solidFill>
                  <a:srgbClr val="666666"/>
                </a:solidFill>
                <a:latin typeface="Comic Sans MS"/>
                <a:ea typeface="Comic Sans MS"/>
                <a:cs typeface="Comic Sans MS"/>
                <a:sym typeface="Comic Sans MS"/>
              </a:endParaRPr>
            </a:p>
            <a:p>
              <a:pPr indent="0" lvl="0" marL="0" marR="0" rtl="0" algn="l">
                <a:lnSpc>
                  <a:spcPct val="120000"/>
                </a:lnSpc>
                <a:spcBef>
                  <a:spcPts val="0"/>
                </a:spcBef>
                <a:spcAft>
                  <a:spcPts val="0"/>
                </a:spcAft>
                <a:buNone/>
              </a:pPr>
              <a:r>
                <a:t/>
              </a:r>
              <a:endParaRPr sz="1100">
                <a:solidFill>
                  <a:srgbClr val="7F7F7F"/>
                </a:solidFill>
                <a:latin typeface="Microsoft Yahei"/>
                <a:ea typeface="Microsoft Yahei"/>
                <a:cs typeface="Microsoft Yahei"/>
                <a:sym typeface="Microsoft Yahei"/>
              </a:endParaRPr>
            </a:p>
          </p:txBody>
        </p:sp>
      </p:grpSp>
      <p:grpSp>
        <p:nvGrpSpPr>
          <p:cNvPr id="431" name="Google Shape;431;p44"/>
          <p:cNvGrpSpPr/>
          <p:nvPr/>
        </p:nvGrpSpPr>
        <p:grpSpPr>
          <a:xfrm>
            <a:off x="3756800" y="3570750"/>
            <a:ext cx="5475898" cy="1241584"/>
            <a:chOff x="3769683" y="2565210"/>
            <a:chExt cx="5574000" cy="1655886"/>
          </a:xfrm>
        </p:grpSpPr>
        <p:sp>
          <p:nvSpPr>
            <p:cNvPr id="432" name="Google Shape;432;p44"/>
            <p:cNvSpPr/>
            <p:nvPr/>
          </p:nvSpPr>
          <p:spPr>
            <a:xfrm>
              <a:off x="3892422" y="2565210"/>
              <a:ext cx="2157300" cy="554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zh-CN" sz="1800">
                  <a:solidFill>
                    <a:srgbClr val="990000"/>
                  </a:solidFill>
                  <a:latin typeface="Comic Sans MS"/>
                  <a:ea typeface="Comic Sans MS"/>
                  <a:cs typeface="Comic Sans MS"/>
                  <a:sym typeface="Comic Sans MS"/>
                </a:rPr>
                <a:t>Recent Activity</a:t>
              </a:r>
              <a:endParaRPr>
                <a:solidFill>
                  <a:srgbClr val="990000"/>
                </a:solidFill>
              </a:endParaRPr>
            </a:p>
          </p:txBody>
        </p:sp>
        <p:sp>
          <p:nvSpPr>
            <p:cNvPr id="433" name="Google Shape;433;p44"/>
            <p:cNvSpPr/>
            <p:nvPr/>
          </p:nvSpPr>
          <p:spPr>
            <a:xfrm>
              <a:off x="3769683" y="3014196"/>
              <a:ext cx="5574000" cy="1206900"/>
            </a:xfrm>
            <a:prstGeom prst="rect">
              <a:avLst/>
            </a:prstGeom>
            <a:noFill/>
            <a:ln>
              <a:noFill/>
            </a:ln>
          </p:spPr>
          <p:txBody>
            <a:bodyPr anchorCtr="0" anchor="t" bIns="45700" lIns="91425" spcFirstLastPara="1" rIns="91425" wrap="square" tIns="45700">
              <a:noAutofit/>
            </a:bodyPr>
            <a:lstStyle/>
            <a:p>
              <a:pPr indent="-311150" lvl="0" marL="457200" rtl="0" algn="l">
                <a:spcBef>
                  <a:spcPts val="0"/>
                </a:spcBef>
                <a:spcAft>
                  <a:spcPts val="0"/>
                </a:spcAft>
                <a:buClr>
                  <a:srgbClr val="666666"/>
                </a:buClr>
                <a:buSzPts val="1300"/>
                <a:buFont typeface="Comic Sans MS"/>
                <a:buChar char="●"/>
              </a:pPr>
              <a:r>
                <a:rPr lang="zh-CN" sz="1300">
                  <a:solidFill>
                    <a:srgbClr val="666666"/>
                  </a:solidFill>
                  <a:latin typeface="Comic Sans MS"/>
                  <a:ea typeface="Comic Sans MS"/>
                  <a:cs typeface="Comic Sans MS"/>
                  <a:sym typeface="Comic Sans MS"/>
                </a:rPr>
                <a:t>Double 11/</a:t>
              </a:r>
              <a:r>
                <a:rPr lang="zh-CN" sz="1300">
                  <a:solidFill>
                    <a:srgbClr val="666666"/>
                  </a:solidFill>
                  <a:latin typeface="Comic Sans MS"/>
                  <a:ea typeface="Comic Sans MS"/>
                  <a:cs typeface="Comic Sans MS"/>
                  <a:sym typeface="Comic Sans MS"/>
                </a:rPr>
                <a:t>Latest one-week/Latest one-month</a:t>
              </a:r>
              <a:r>
                <a:rPr lang="zh-CN" sz="1300">
                  <a:solidFill>
                    <a:srgbClr val="666666"/>
                  </a:solidFill>
                  <a:latin typeface="Comic Sans MS"/>
                  <a:ea typeface="Comic Sans MS"/>
                  <a:cs typeface="Comic Sans MS"/>
                  <a:sym typeface="Comic Sans MS"/>
                </a:rPr>
                <a:t> features</a:t>
              </a:r>
              <a:endParaRPr sz="1300">
                <a:solidFill>
                  <a:srgbClr val="666666"/>
                </a:solidFill>
                <a:latin typeface="Comic Sans MS"/>
                <a:ea typeface="Comic Sans MS"/>
                <a:cs typeface="Comic Sans MS"/>
                <a:sym typeface="Comic Sans MS"/>
              </a:endParaRPr>
            </a:p>
            <a:p>
              <a:pPr indent="-311150" lvl="0" marL="457200" rtl="0" algn="l">
                <a:spcBef>
                  <a:spcPts val="0"/>
                </a:spcBef>
                <a:spcAft>
                  <a:spcPts val="0"/>
                </a:spcAft>
                <a:buClr>
                  <a:srgbClr val="666666"/>
                </a:buClr>
                <a:buSzPts val="1300"/>
                <a:buFont typeface="Comic Sans MS"/>
                <a:buChar char="●"/>
              </a:pPr>
              <a:r>
                <a:rPr lang="zh-CN" sz="1300">
                  <a:solidFill>
                    <a:srgbClr val="666666"/>
                  </a:solidFill>
                  <a:latin typeface="Comic Sans MS"/>
                  <a:ea typeface="Comic Sans MS"/>
                  <a:cs typeface="Comic Sans MS"/>
                  <a:sym typeface="Comic Sans MS"/>
                </a:rPr>
                <a:t># of each action</a:t>
              </a:r>
              <a:endParaRPr sz="1300">
                <a:solidFill>
                  <a:srgbClr val="666666"/>
                </a:solidFill>
                <a:latin typeface="Comic Sans MS"/>
                <a:ea typeface="Comic Sans MS"/>
                <a:cs typeface="Comic Sans MS"/>
                <a:sym typeface="Comic Sans MS"/>
              </a:endParaRPr>
            </a:p>
            <a:p>
              <a:pPr indent="-311150" lvl="0" marL="457200" rtl="0" algn="l">
                <a:spcBef>
                  <a:spcPts val="0"/>
                </a:spcBef>
                <a:spcAft>
                  <a:spcPts val="0"/>
                </a:spcAft>
                <a:buClr>
                  <a:srgbClr val="666666"/>
                </a:buClr>
                <a:buSzPts val="1300"/>
                <a:buFont typeface="Comic Sans MS"/>
                <a:buChar char="●"/>
              </a:pPr>
              <a:r>
                <a:rPr lang="zh-CN" sz="1300">
                  <a:solidFill>
                    <a:srgbClr val="666666"/>
                  </a:solidFill>
                  <a:latin typeface="Comic Sans MS"/>
                  <a:ea typeface="Comic Sans MS"/>
                  <a:cs typeface="Comic Sans MS"/>
                  <a:sym typeface="Comic Sans MS"/>
                </a:rPr>
                <a:t>% of each action</a:t>
              </a:r>
              <a:endParaRPr sz="1300">
                <a:solidFill>
                  <a:srgbClr val="666666"/>
                </a:solidFill>
                <a:latin typeface="Comic Sans MS"/>
                <a:ea typeface="Comic Sans MS"/>
                <a:cs typeface="Comic Sans MS"/>
                <a:sym typeface="Comic Sans MS"/>
              </a:endParaRPr>
            </a:p>
            <a:p>
              <a:pPr indent="-311150" lvl="0" marL="457200" rtl="0" algn="l">
                <a:spcBef>
                  <a:spcPts val="0"/>
                </a:spcBef>
                <a:spcAft>
                  <a:spcPts val="0"/>
                </a:spcAft>
                <a:buClr>
                  <a:srgbClr val="666666"/>
                </a:buClr>
                <a:buSzPts val="1300"/>
                <a:buFont typeface="Comic Sans MS"/>
                <a:buChar char="●"/>
              </a:pPr>
              <a:r>
                <a:rPr lang="zh-CN" sz="1300">
                  <a:solidFill>
                    <a:srgbClr val="666666"/>
                  </a:solidFill>
                  <a:latin typeface="Comic Sans MS"/>
                  <a:ea typeface="Comic Sans MS"/>
                  <a:cs typeface="Comic Sans MS"/>
                  <a:sym typeface="Comic Sans MS"/>
                </a:rPr>
                <a:t>user-merchant</a:t>
              </a:r>
              <a:endParaRPr sz="1300">
                <a:solidFill>
                  <a:srgbClr val="666666"/>
                </a:solidFill>
                <a:latin typeface="Comic Sans MS"/>
                <a:ea typeface="Comic Sans MS"/>
                <a:cs typeface="Comic Sans MS"/>
                <a:sym typeface="Comic Sans MS"/>
              </a:endParaRPr>
            </a:p>
          </p:txBody>
        </p:sp>
      </p:grpSp>
      <p:grpSp>
        <p:nvGrpSpPr>
          <p:cNvPr id="434" name="Google Shape;434;p44"/>
          <p:cNvGrpSpPr/>
          <p:nvPr/>
        </p:nvGrpSpPr>
        <p:grpSpPr>
          <a:xfrm>
            <a:off x="5588150" y="2276538"/>
            <a:ext cx="3969746" cy="1294221"/>
            <a:chOff x="2843447" y="4012639"/>
            <a:chExt cx="4040866" cy="1726088"/>
          </a:xfrm>
        </p:grpSpPr>
        <p:sp>
          <p:nvSpPr>
            <p:cNvPr id="435" name="Google Shape;435;p44"/>
            <p:cNvSpPr/>
            <p:nvPr/>
          </p:nvSpPr>
          <p:spPr>
            <a:xfrm>
              <a:off x="3102813" y="4012639"/>
              <a:ext cx="3781500" cy="554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zh-CN" sz="1800">
                  <a:solidFill>
                    <a:srgbClr val="990000"/>
                  </a:solidFill>
                  <a:latin typeface="Comic Sans MS"/>
                  <a:ea typeface="Comic Sans MS"/>
                  <a:cs typeface="Comic Sans MS"/>
                  <a:sym typeface="Comic Sans MS"/>
                </a:rPr>
                <a:t>User-merchant similarity</a:t>
              </a:r>
              <a:endParaRPr>
                <a:solidFill>
                  <a:srgbClr val="990000"/>
                </a:solidFill>
              </a:endParaRPr>
            </a:p>
            <a:p>
              <a:pPr indent="0" lvl="0" marL="0" marR="0" rtl="0" algn="l">
                <a:spcBef>
                  <a:spcPts val="0"/>
                </a:spcBef>
                <a:spcAft>
                  <a:spcPts val="0"/>
                </a:spcAft>
                <a:buNone/>
              </a:pPr>
              <a:r>
                <a:t/>
              </a:r>
              <a:endParaRPr sz="2100">
                <a:solidFill>
                  <a:srgbClr val="990000"/>
                </a:solidFill>
                <a:latin typeface="Calibri"/>
                <a:ea typeface="Calibri"/>
                <a:cs typeface="Calibri"/>
                <a:sym typeface="Calibri"/>
              </a:endParaRPr>
            </a:p>
          </p:txBody>
        </p:sp>
        <p:sp>
          <p:nvSpPr>
            <p:cNvPr id="436" name="Google Shape;436;p44"/>
            <p:cNvSpPr/>
            <p:nvPr/>
          </p:nvSpPr>
          <p:spPr>
            <a:xfrm>
              <a:off x="2843447" y="4531828"/>
              <a:ext cx="3870300" cy="1206900"/>
            </a:xfrm>
            <a:prstGeom prst="rect">
              <a:avLst/>
            </a:prstGeom>
            <a:noFill/>
            <a:ln>
              <a:noFill/>
            </a:ln>
          </p:spPr>
          <p:txBody>
            <a:bodyPr anchorCtr="0" anchor="t" bIns="45700" lIns="91425" spcFirstLastPara="1" rIns="91425" wrap="square" tIns="45700">
              <a:noAutofit/>
            </a:bodyPr>
            <a:lstStyle/>
            <a:p>
              <a:pPr indent="-311150" lvl="0" marL="457200" rtl="0" algn="l">
                <a:spcBef>
                  <a:spcPts val="0"/>
                </a:spcBef>
                <a:spcAft>
                  <a:spcPts val="0"/>
                </a:spcAft>
                <a:buClr>
                  <a:srgbClr val="666666"/>
                </a:buClr>
                <a:buSzPts val="1300"/>
                <a:buFont typeface="Comic Sans MS"/>
                <a:buChar char="●"/>
              </a:pPr>
              <a:r>
                <a:rPr lang="zh-CN" sz="1300">
                  <a:solidFill>
                    <a:srgbClr val="666666"/>
                  </a:solidFill>
                  <a:latin typeface="Comic Sans MS"/>
                  <a:ea typeface="Comic Sans MS"/>
                  <a:cs typeface="Comic Sans MS"/>
                  <a:sym typeface="Comic Sans MS"/>
                </a:rPr>
                <a:t>similarity score on brands/categories</a:t>
              </a:r>
              <a:endParaRPr sz="1300">
                <a:solidFill>
                  <a:srgbClr val="666666"/>
                </a:solidFill>
                <a:latin typeface="Comic Sans MS"/>
                <a:ea typeface="Comic Sans MS"/>
                <a:cs typeface="Comic Sans MS"/>
                <a:sym typeface="Comic Sans MS"/>
              </a:endParaRPr>
            </a:p>
            <a:p>
              <a:pPr indent="-311150" lvl="0" marL="457200" rtl="0" algn="l">
                <a:spcBef>
                  <a:spcPts val="0"/>
                </a:spcBef>
                <a:spcAft>
                  <a:spcPts val="0"/>
                </a:spcAft>
                <a:buClr>
                  <a:srgbClr val="666666"/>
                </a:buClr>
                <a:buSzPts val="1300"/>
                <a:buFont typeface="Comic Sans MS"/>
                <a:buChar char="●"/>
              </a:pPr>
              <a:r>
                <a:rPr lang="zh-CN" sz="1300">
                  <a:solidFill>
                    <a:srgbClr val="666666"/>
                  </a:solidFill>
                  <a:latin typeface="Comic Sans MS"/>
                  <a:ea typeface="Comic Sans MS"/>
                  <a:cs typeface="Comic Sans MS"/>
                  <a:sym typeface="Comic Sans MS"/>
                </a:rPr>
                <a:t>user-merchant</a:t>
              </a:r>
              <a:endParaRPr sz="1300">
                <a:solidFill>
                  <a:srgbClr val="666666"/>
                </a:solidFill>
                <a:latin typeface="Comic Sans MS"/>
                <a:ea typeface="Comic Sans MS"/>
                <a:cs typeface="Comic Sans MS"/>
                <a:sym typeface="Comic Sans MS"/>
              </a:endParaRPr>
            </a:p>
            <a:p>
              <a:pPr indent="0" lvl="0" marL="0" marR="0" rtl="0" algn="l">
                <a:lnSpc>
                  <a:spcPct val="120000"/>
                </a:lnSpc>
                <a:spcBef>
                  <a:spcPts val="0"/>
                </a:spcBef>
                <a:spcAft>
                  <a:spcPts val="0"/>
                </a:spcAft>
                <a:buNone/>
              </a:pPr>
              <a:r>
                <a:t/>
              </a:r>
              <a:endParaRPr sz="1100">
                <a:solidFill>
                  <a:srgbClr val="7F7F7F"/>
                </a:solidFill>
                <a:latin typeface="Microsoft Yahei"/>
                <a:ea typeface="Microsoft Yahei"/>
                <a:cs typeface="Microsoft Yahei"/>
                <a:sym typeface="Microsoft Yahei"/>
              </a:endParaRPr>
            </a:p>
          </p:txBody>
        </p:sp>
      </p:grpSp>
      <p:sp>
        <p:nvSpPr>
          <p:cNvPr id="437" name="Google Shape;437;p44"/>
          <p:cNvSpPr txBox="1"/>
          <p:nvPr/>
        </p:nvSpPr>
        <p:spPr>
          <a:xfrm>
            <a:off x="170575" y="0"/>
            <a:ext cx="3402000" cy="386100"/>
          </a:xfrm>
          <a:prstGeom prst="rect">
            <a:avLst/>
          </a:prstGeom>
          <a:solidFill>
            <a:srgbClr val="BF00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zh-CN" sz="1900">
                <a:solidFill>
                  <a:schemeClr val="lt1"/>
                </a:solidFill>
                <a:latin typeface="Calibri"/>
                <a:ea typeface="Calibri"/>
                <a:cs typeface="Calibri"/>
                <a:sym typeface="Calibri"/>
              </a:rPr>
              <a:t>Research Questions</a:t>
            </a:r>
            <a:endParaRPr sz="900">
              <a:latin typeface="Limelight"/>
              <a:ea typeface="Limelight"/>
              <a:cs typeface="Limelight"/>
              <a:sym typeface="Limelight"/>
            </a:endParaRPr>
          </a:p>
        </p:txBody>
      </p:sp>
      <p:sp>
        <p:nvSpPr>
          <p:cNvPr id="438" name="Google Shape;438;p44"/>
          <p:cNvSpPr txBox="1"/>
          <p:nvPr/>
        </p:nvSpPr>
        <p:spPr>
          <a:xfrm>
            <a:off x="170575" y="0"/>
            <a:ext cx="3402000" cy="386100"/>
          </a:xfrm>
          <a:prstGeom prst="rect">
            <a:avLst/>
          </a:prstGeom>
          <a:solidFill>
            <a:srgbClr val="BF00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zh-CN" sz="1900">
                <a:solidFill>
                  <a:schemeClr val="lt1"/>
                </a:solidFill>
                <a:latin typeface="Comic Sans MS"/>
                <a:ea typeface="Comic Sans MS"/>
                <a:cs typeface="Comic Sans MS"/>
                <a:sym typeface="Comic Sans MS"/>
              </a:rPr>
              <a:t>Feature Summary</a:t>
            </a:r>
            <a:endParaRPr sz="900">
              <a:latin typeface="Comic Sans MS"/>
              <a:ea typeface="Comic Sans MS"/>
              <a:cs typeface="Comic Sans MS"/>
              <a:sym typeface="Comic Sans MS"/>
            </a:endParaRPr>
          </a:p>
        </p:txBody>
      </p:sp>
      <p:grpSp>
        <p:nvGrpSpPr>
          <p:cNvPr id="439" name="Google Shape;439;p44"/>
          <p:cNvGrpSpPr/>
          <p:nvPr/>
        </p:nvGrpSpPr>
        <p:grpSpPr>
          <a:xfrm>
            <a:off x="270399" y="2833725"/>
            <a:ext cx="3302044" cy="1261959"/>
            <a:chOff x="1218175" y="2047209"/>
            <a:chExt cx="3361201" cy="1683060"/>
          </a:xfrm>
        </p:grpSpPr>
        <p:sp>
          <p:nvSpPr>
            <p:cNvPr id="440" name="Google Shape;440;p44"/>
            <p:cNvSpPr/>
            <p:nvPr/>
          </p:nvSpPr>
          <p:spPr>
            <a:xfrm>
              <a:off x="1347476" y="2047209"/>
              <a:ext cx="3231900" cy="554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lang="zh-CN" sz="1800">
                  <a:solidFill>
                    <a:srgbClr val="990000"/>
                  </a:solidFill>
                  <a:latin typeface="Comic Sans MS"/>
                  <a:ea typeface="Comic Sans MS"/>
                  <a:cs typeface="Comic Sans MS"/>
                  <a:sym typeface="Comic Sans MS"/>
                </a:rPr>
                <a:t>Day-based</a:t>
              </a:r>
              <a:r>
                <a:rPr b="1" lang="zh-CN" sz="1800">
                  <a:solidFill>
                    <a:srgbClr val="666666"/>
                  </a:solidFill>
                  <a:latin typeface="Comic Sans MS"/>
                  <a:ea typeface="Comic Sans MS"/>
                  <a:cs typeface="Comic Sans MS"/>
                  <a:sym typeface="Comic Sans MS"/>
                </a:rPr>
                <a:t> </a:t>
              </a:r>
              <a:r>
                <a:rPr b="1" lang="zh-CN" sz="1800">
                  <a:solidFill>
                    <a:srgbClr val="990000"/>
                  </a:solidFill>
                  <a:latin typeface="Comic Sans MS"/>
                  <a:ea typeface="Comic Sans MS"/>
                  <a:cs typeface="Comic Sans MS"/>
                  <a:sym typeface="Comic Sans MS"/>
                </a:rPr>
                <a:t>features</a:t>
              </a:r>
              <a:endParaRPr b="1" sz="1800">
                <a:solidFill>
                  <a:srgbClr val="990000"/>
                </a:solidFill>
                <a:latin typeface="Comic Sans MS"/>
                <a:ea typeface="Comic Sans MS"/>
                <a:cs typeface="Comic Sans MS"/>
                <a:sym typeface="Comic Sans MS"/>
              </a:endParaRPr>
            </a:p>
          </p:txBody>
        </p:sp>
        <p:sp>
          <p:nvSpPr>
            <p:cNvPr id="441" name="Google Shape;441;p44"/>
            <p:cNvSpPr/>
            <p:nvPr/>
          </p:nvSpPr>
          <p:spPr>
            <a:xfrm>
              <a:off x="1218175" y="2523369"/>
              <a:ext cx="3346200" cy="1206900"/>
            </a:xfrm>
            <a:prstGeom prst="rect">
              <a:avLst/>
            </a:prstGeom>
            <a:noFill/>
            <a:ln>
              <a:noFill/>
            </a:ln>
          </p:spPr>
          <p:txBody>
            <a:bodyPr anchorCtr="0" anchor="t" bIns="45700" lIns="91425" spcFirstLastPara="1" rIns="91425" wrap="square" tIns="45700">
              <a:noAutofit/>
            </a:bodyPr>
            <a:lstStyle/>
            <a:p>
              <a:pPr indent="-311150" lvl="0" marL="457200" marR="0" rtl="0" algn="l">
                <a:lnSpc>
                  <a:spcPct val="100000"/>
                </a:lnSpc>
                <a:spcBef>
                  <a:spcPts val="0"/>
                </a:spcBef>
                <a:spcAft>
                  <a:spcPts val="0"/>
                </a:spcAft>
                <a:buClr>
                  <a:srgbClr val="666666"/>
                </a:buClr>
                <a:buSzPts val="1300"/>
                <a:buFont typeface="Comic Sans MS"/>
                <a:buChar char="●"/>
              </a:pPr>
              <a:r>
                <a:rPr lang="zh-CN" sz="1300">
                  <a:solidFill>
                    <a:srgbClr val="666666"/>
                  </a:solidFill>
                  <a:latin typeface="Comic Sans MS"/>
                  <a:ea typeface="Comic Sans MS"/>
                  <a:cs typeface="Comic Sans MS"/>
                  <a:sym typeface="Comic Sans MS"/>
                </a:rPr>
                <a:t># of days of each action</a:t>
              </a:r>
              <a:endParaRPr sz="1300">
                <a:solidFill>
                  <a:srgbClr val="666666"/>
                </a:solidFill>
                <a:latin typeface="Comic Sans MS"/>
                <a:ea typeface="Comic Sans MS"/>
                <a:cs typeface="Comic Sans MS"/>
                <a:sym typeface="Comic Sans MS"/>
              </a:endParaRPr>
            </a:p>
            <a:p>
              <a:pPr indent="-311150" lvl="0" marL="457200" marR="0" rtl="0" algn="l">
                <a:lnSpc>
                  <a:spcPct val="100000"/>
                </a:lnSpc>
                <a:spcBef>
                  <a:spcPts val="0"/>
                </a:spcBef>
                <a:spcAft>
                  <a:spcPts val="0"/>
                </a:spcAft>
                <a:buClr>
                  <a:srgbClr val="666666"/>
                </a:buClr>
                <a:buSzPts val="1300"/>
                <a:buFont typeface="Comic Sans MS"/>
                <a:buChar char="●"/>
              </a:pPr>
              <a:r>
                <a:rPr lang="zh-CN" sz="1300">
                  <a:solidFill>
                    <a:srgbClr val="666666"/>
                  </a:solidFill>
                  <a:latin typeface="Comic Sans MS"/>
                  <a:ea typeface="Comic Sans MS"/>
                  <a:cs typeface="Comic Sans MS"/>
                  <a:sym typeface="Comic Sans MS"/>
                </a:rPr>
                <a:t># of total active days</a:t>
              </a:r>
              <a:endParaRPr sz="1300">
                <a:solidFill>
                  <a:srgbClr val="666666"/>
                </a:solidFill>
                <a:latin typeface="Comic Sans MS"/>
                <a:ea typeface="Comic Sans MS"/>
                <a:cs typeface="Comic Sans MS"/>
                <a:sym typeface="Comic Sans MS"/>
              </a:endParaRPr>
            </a:p>
            <a:p>
              <a:pPr indent="-311150" lvl="0" marL="457200" marR="0" rtl="0" algn="l">
                <a:lnSpc>
                  <a:spcPct val="100000"/>
                </a:lnSpc>
                <a:spcBef>
                  <a:spcPts val="0"/>
                </a:spcBef>
                <a:spcAft>
                  <a:spcPts val="0"/>
                </a:spcAft>
                <a:buClr>
                  <a:srgbClr val="666666"/>
                </a:buClr>
                <a:buSzPts val="1300"/>
                <a:buFont typeface="Comic Sans MS"/>
                <a:buChar char="●"/>
              </a:pPr>
              <a:r>
                <a:rPr lang="zh-CN" sz="1300">
                  <a:solidFill>
                    <a:srgbClr val="666666"/>
                  </a:solidFill>
                  <a:latin typeface="Comic Sans MS"/>
                  <a:ea typeface="Comic Sans MS"/>
                  <a:cs typeface="Comic Sans MS"/>
                  <a:sym typeface="Comic Sans MS"/>
                </a:rPr>
                <a:t>% of days with purchase</a:t>
              </a:r>
              <a:endParaRPr sz="1300">
                <a:solidFill>
                  <a:srgbClr val="666666"/>
                </a:solidFill>
                <a:latin typeface="Comic Sans MS"/>
                <a:ea typeface="Comic Sans MS"/>
                <a:cs typeface="Comic Sans MS"/>
                <a:sym typeface="Comic Sans MS"/>
              </a:endParaRPr>
            </a:p>
            <a:p>
              <a:pPr indent="-311150" lvl="0" marL="457200" rtl="0" algn="l">
                <a:spcBef>
                  <a:spcPts val="0"/>
                </a:spcBef>
                <a:spcAft>
                  <a:spcPts val="0"/>
                </a:spcAft>
                <a:buClr>
                  <a:srgbClr val="666666"/>
                </a:buClr>
                <a:buSzPts val="1300"/>
                <a:buFont typeface="Comic Sans MS"/>
                <a:buChar char="●"/>
              </a:pPr>
              <a:r>
                <a:rPr lang="zh-CN" sz="1300">
                  <a:solidFill>
                    <a:srgbClr val="666666"/>
                  </a:solidFill>
                  <a:latin typeface="Comic Sans MS"/>
                  <a:ea typeface="Comic Sans MS"/>
                  <a:cs typeface="Comic Sans MS"/>
                  <a:sym typeface="Comic Sans MS"/>
                </a:rPr>
                <a:t>ueser, merchant, user-merchant</a:t>
              </a:r>
              <a:endParaRPr sz="1300">
                <a:solidFill>
                  <a:srgbClr val="666666"/>
                </a:solidFill>
                <a:latin typeface="Comic Sans MS"/>
                <a:ea typeface="Comic Sans MS"/>
                <a:cs typeface="Comic Sans MS"/>
                <a:sym typeface="Comic Sans MS"/>
              </a:endParaRPr>
            </a:p>
            <a:p>
              <a:pPr indent="0" lvl="0" marL="0" marR="0" rtl="0" algn="l">
                <a:lnSpc>
                  <a:spcPct val="100000"/>
                </a:lnSpc>
                <a:spcBef>
                  <a:spcPts val="0"/>
                </a:spcBef>
                <a:spcAft>
                  <a:spcPts val="0"/>
                </a:spcAft>
                <a:buNone/>
              </a:pPr>
              <a:r>
                <a:t/>
              </a:r>
              <a:endParaRPr sz="1300">
                <a:solidFill>
                  <a:srgbClr val="666666"/>
                </a:solidFill>
                <a:latin typeface="Comic Sans MS"/>
                <a:ea typeface="Comic Sans MS"/>
                <a:cs typeface="Comic Sans MS"/>
                <a:sym typeface="Comic Sans MS"/>
              </a:endParaRPr>
            </a:p>
          </p:txBody>
        </p:sp>
      </p:grpSp>
      <p:sp>
        <p:nvSpPr>
          <p:cNvPr id="442" name="Google Shape;442;p44"/>
          <p:cNvSpPr txBox="1"/>
          <p:nvPr/>
        </p:nvSpPr>
        <p:spPr>
          <a:xfrm>
            <a:off x="4022100" y="1909950"/>
            <a:ext cx="1099800" cy="671400"/>
          </a:xfrm>
          <a:prstGeom prst="rect">
            <a:avLst/>
          </a:prstGeom>
          <a:noFill/>
          <a:ln>
            <a:noFill/>
          </a:ln>
        </p:spPr>
        <p:txBody>
          <a:bodyPr anchorCtr="0" anchor="t" bIns="34275" lIns="68575" spcFirstLastPara="1" rIns="68575" wrap="square" tIns="34275">
            <a:noAutofit/>
          </a:bodyPr>
          <a:lstStyle/>
          <a:p>
            <a:pPr indent="0" lvl="0" marL="0" rtl="0" algn="ctr">
              <a:spcBef>
                <a:spcPts val="0"/>
              </a:spcBef>
              <a:spcAft>
                <a:spcPts val="0"/>
              </a:spcAft>
              <a:buClr>
                <a:srgbClr val="000000"/>
              </a:buClr>
              <a:buFont typeface="Arial"/>
              <a:buNone/>
            </a:pPr>
            <a:r>
              <a:rPr b="1" lang="zh-CN" sz="1800">
                <a:solidFill>
                  <a:srgbClr val="980000"/>
                </a:solidFill>
                <a:latin typeface="Comic Sans MS"/>
                <a:ea typeface="Comic Sans MS"/>
                <a:cs typeface="Comic Sans MS"/>
                <a:sym typeface="Comic Sans MS"/>
              </a:rPr>
              <a:t>81 features</a:t>
            </a:r>
            <a:endParaRPr>
              <a:solidFill>
                <a:srgbClr val="980000"/>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45"/>
          <p:cNvSpPr/>
          <p:nvPr/>
        </p:nvSpPr>
        <p:spPr>
          <a:xfrm>
            <a:off x="0" y="0"/>
            <a:ext cx="9144000" cy="5143500"/>
          </a:xfrm>
          <a:prstGeom prst="rect">
            <a:avLst/>
          </a:prstGeom>
          <a:solidFill>
            <a:srgbClr val="B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Comic Sans MS"/>
              <a:ea typeface="Comic Sans MS"/>
              <a:cs typeface="Comic Sans MS"/>
              <a:sym typeface="Comic Sans MS"/>
            </a:endParaRPr>
          </a:p>
        </p:txBody>
      </p:sp>
      <p:pic>
        <p:nvPicPr>
          <p:cNvPr id="449" name="Google Shape;449;p45"/>
          <p:cNvPicPr preferRelativeResize="0"/>
          <p:nvPr/>
        </p:nvPicPr>
        <p:blipFill rotWithShape="1">
          <a:blip r:embed="rId3">
            <a:alphaModFix/>
          </a:blip>
          <a:srcRect b="28744" l="0" r="0" t="0"/>
          <a:stretch/>
        </p:blipFill>
        <p:spPr>
          <a:xfrm>
            <a:off x="0" y="2218045"/>
            <a:ext cx="9143998" cy="2925454"/>
          </a:xfrm>
          <a:prstGeom prst="rect">
            <a:avLst/>
          </a:prstGeom>
          <a:noFill/>
          <a:ln>
            <a:noFill/>
          </a:ln>
        </p:spPr>
      </p:pic>
      <p:sp>
        <p:nvSpPr>
          <p:cNvPr id="450" name="Google Shape;450;p45"/>
          <p:cNvSpPr/>
          <p:nvPr/>
        </p:nvSpPr>
        <p:spPr>
          <a:xfrm>
            <a:off x="2223497" y="1973934"/>
            <a:ext cx="1012200" cy="1012200"/>
          </a:xfrm>
          <a:prstGeom prst="ellipse">
            <a:avLst/>
          </a:prstGeom>
          <a:solidFill>
            <a:schemeClr val="lt1"/>
          </a:solidFill>
          <a:ln>
            <a:noFill/>
          </a:ln>
        </p:spPr>
        <p:txBody>
          <a:bodyPr anchorCtr="0" anchor="ctr" bIns="0" lIns="0" spcFirstLastPara="1" rIns="0" wrap="square" tIns="0">
            <a:noAutofit/>
          </a:bodyPr>
          <a:lstStyle/>
          <a:p>
            <a:pPr indent="0" lvl="0" marL="0" marR="0" rtl="0" algn="ctr">
              <a:spcBef>
                <a:spcPts val="0"/>
              </a:spcBef>
              <a:spcAft>
                <a:spcPts val="0"/>
              </a:spcAft>
              <a:buNone/>
            </a:pPr>
            <a:r>
              <a:rPr lang="zh-CN" sz="3100">
                <a:solidFill>
                  <a:schemeClr val="accent1"/>
                </a:solidFill>
                <a:latin typeface="Comic Sans MS"/>
                <a:ea typeface="Comic Sans MS"/>
                <a:cs typeface="Comic Sans MS"/>
                <a:sym typeface="Comic Sans MS"/>
              </a:rPr>
              <a:t>5</a:t>
            </a:r>
            <a:endParaRPr sz="3100">
              <a:solidFill>
                <a:schemeClr val="accent1"/>
              </a:solidFill>
              <a:latin typeface="Comic Sans MS"/>
              <a:ea typeface="Comic Sans MS"/>
              <a:cs typeface="Comic Sans MS"/>
              <a:sym typeface="Comic Sans MS"/>
            </a:endParaRPr>
          </a:p>
        </p:txBody>
      </p:sp>
      <p:sp>
        <p:nvSpPr>
          <p:cNvPr id="451" name="Google Shape;451;p45"/>
          <p:cNvSpPr/>
          <p:nvPr/>
        </p:nvSpPr>
        <p:spPr>
          <a:xfrm>
            <a:off x="1231675" y="2136400"/>
            <a:ext cx="7850672" cy="926743"/>
          </a:xfrm>
          <a:custGeom>
            <a:rect b="b" l="l" r="r" t="t"/>
            <a:pathLst>
              <a:path extrusionOk="0" h="1872208" w="2520280">
                <a:moveTo>
                  <a:pt x="0" y="1872208"/>
                </a:moveTo>
                <a:lnTo>
                  <a:pt x="2520280" y="1872208"/>
                </a:lnTo>
                <a:lnTo>
                  <a:pt x="0" y="1872208"/>
                </a:lnTo>
                <a:close/>
                <a:moveTo>
                  <a:pt x="0" y="0"/>
                </a:moveTo>
                <a:lnTo>
                  <a:pt x="916" y="0"/>
                </a:lnTo>
                <a:lnTo>
                  <a:pt x="0" y="0"/>
                </a:lnTo>
                <a:close/>
              </a:path>
            </a:pathLst>
          </a:cu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zh-CN" sz="2800">
                <a:solidFill>
                  <a:schemeClr val="lt1"/>
                </a:solidFill>
                <a:latin typeface="Comic Sans MS"/>
                <a:ea typeface="Comic Sans MS"/>
                <a:cs typeface="Comic Sans MS"/>
                <a:sym typeface="Comic Sans MS"/>
              </a:rPr>
              <a:t>Next Steps</a:t>
            </a:r>
            <a:endParaRPr b="1" sz="3800">
              <a:solidFill>
                <a:schemeClr val="lt1"/>
              </a:solidFill>
              <a:latin typeface="Comic Sans MS"/>
              <a:ea typeface="Comic Sans MS"/>
              <a:cs typeface="Comic Sans MS"/>
              <a:sym typeface="Comic Sans MS"/>
            </a:endParaRPr>
          </a:p>
          <a:p>
            <a:pPr indent="0" lvl="0" marL="0" marR="0" rtl="0" algn="ctr">
              <a:spcBef>
                <a:spcPts val="0"/>
              </a:spcBef>
              <a:spcAft>
                <a:spcPts val="0"/>
              </a:spcAft>
              <a:buNone/>
            </a:pPr>
            <a:r>
              <a:t/>
            </a:r>
            <a:endParaRPr sz="1700">
              <a:solidFill>
                <a:schemeClr val="lt1"/>
              </a:solidFill>
              <a:latin typeface="Comic Sans MS"/>
              <a:ea typeface="Comic Sans MS"/>
              <a:cs typeface="Comic Sans MS"/>
              <a:sym typeface="Comic Sans M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50"/>
                                        </p:tgtEl>
                                        <p:attrNameLst>
                                          <p:attrName>style.visibility</p:attrName>
                                        </p:attrNameLst>
                                      </p:cBhvr>
                                      <p:to>
                                        <p:strVal val="visible"/>
                                      </p:to>
                                    </p:set>
                                    <p:anim calcmode="lin" valueType="num">
                                      <p:cBhvr additive="base">
                                        <p:cTn dur="1500"/>
                                        <p:tgtEl>
                                          <p:spTgt spid="450"/>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1"/>
                                        </p:tgtEl>
                                        <p:attrNameLst>
                                          <p:attrName>style.visibility</p:attrName>
                                        </p:attrNameLst>
                                      </p:cBhvr>
                                      <p:to>
                                        <p:strVal val="visible"/>
                                      </p:to>
                                    </p:set>
                                    <p:animEffect filter="fade" transition="in">
                                      <p:cBhvr>
                                        <p:cTn dur="1000"/>
                                        <p:tgtEl>
                                          <p:spTgt spid="45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9"/>
                                        </p:tgtEl>
                                        <p:attrNameLst>
                                          <p:attrName>style.visibility</p:attrName>
                                        </p:attrNameLst>
                                      </p:cBhvr>
                                      <p:to>
                                        <p:strVal val="visible"/>
                                      </p:to>
                                    </p:set>
                                    <p:animEffect filter="fade" transition="in">
                                      <p:cBhvr>
                                        <p:cTn dur="500"/>
                                        <p:tgtEl>
                                          <p:spTgt spid="44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cxnSp>
        <p:nvCxnSpPr>
          <p:cNvPr id="457" name="Google Shape;457;p46"/>
          <p:cNvCxnSpPr/>
          <p:nvPr/>
        </p:nvCxnSpPr>
        <p:spPr>
          <a:xfrm rot="10800000">
            <a:off x="2506901" y="2794933"/>
            <a:ext cx="2019844" cy="0"/>
          </a:xfrm>
          <a:prstGeom prst="straightConnector1">
            <a:avLst/>
          </a:prstGeom>
          <a:noFill/>
          <a:ln cap="flat" cmpd="sng" w="19050">
            <a:solidFill>
              <a:schemeClr val="accent2"/>
            </a:solidFill>
            <a:prstDash val="solid"/>
            <a:miter lim="800000"/>
            <a:headEnd len="med" w="med" type="oval"/>
            <a:tailEnd len="med" w="med" type="oval"/>
          </a:ln>
        </p:spPr>
      </p:cxnSp>
      <p:sp>
        <p:nvSpPr>
          <p:cNvPr id="458" name="Google Shape;458;p46"/>
          <p:cNvSpPr/>
          <p:nvPr/>
        </p:nvSpPr>
        <p:spPr>
          <a:xfrm>
            <a:off x="2470530" y="1391753"/>
            <a:ext cx="2092586" cy="1316771"/>
          </a:xfrm>
          <a:prstGeom prst="downArrowCallout">
            <a:avLst>
              <a:gd fmla="val 25776" name="adj1"/>
              <a:gd fmla="val 9254" name="adj2"/>
              <a:gd fmla="val 9254" name="adj3"/>
              <a:gd fmla="val 90746" name="adj4"/>
            </a:avLst>
          </a:prstGeom>
          <a:solidFill>
            <a:schemeClr val="accen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2400">
              <a:solidFill>
                <a:schemeClr val="lt1"/>
              </a:solidFill>
              <a:latin typeface="Calibri"/>
              <a:ea typeface="Calibri"/>
              <a:cs typeface="Calibri"/>
              <a:sym typeface="Calibri"/>
            </a:endParaRPr>
          </a:p>
        </p:txBody>
      </p:sp>
      <p:sp>
        <p:nvSpPr>
          <p:cNvPr id="459" name="Google Shape;459;p46"/>
          <p:cNvSpPr/>
          <p:nvPr/>
        </p:nvSpPr>
        <p:spPr>
          <a:xfrm>
            <a:off x="3422004" y="2708525"/>
            <a:ext cx="189645" cy="189645"/>
          </a:xfrm>
          <a:prstGeom prst="ellipse">
            <a:avLst/>
          </a:prstGeom>
          <a:solidFill>
            <a:schemeClr val="lt1"/>
          </a:solidFill>
          <a:ln cap="flat" cmpd="sng" w="57150">
            <a:solidFill>
              <a:schemeClr val="accent2"/>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3000">
              <a:solidFill>
                <a:schemeClr val="lt1"/>
              </a:solidFill>
              <a:latin typeface="Arial"/>
              <a:ea typeface="Arial"/>
              <a:cs typeface="Arial"/>
              <a:sym typeface="Arial"/>
            </a:endParaRPr>
          </a:p>
        </p:txBody>
      </p:sp>
      <p:cxnSp>
        <p:nvCxnSpPr>
          <p:cNvPr id="460" name="Google Shape;460;p46"/>
          <p:cNvCxnSpPr/>
          <p:nvPr/>
        </p:nvCxnSpPr>
        <p:spPr>
          <a:xfrm rot="10800000">
            <a:off x="4596702" y="2794933"/>
            <a:ext cx="2019844" cy="0"/>
          </a:xfrm>
          <a:prstGeom prst="straightConnector1">
            <a:avLst/>
          </a:prstGeom>
          <a:noFill/>
          <a:ln cap="flat" cmpd="sng" w="19050">
            <a:solidFill>
              <a:schemeClr val="accent2"/>
            </a:solidFill>
            <a:prstDash val="solid"/>
            <a:miter lim="800000"/>
            <a:headEnd len="med" w="med" type="oval"/>
            <a:tailEnd len="med" w="med" type="oval"/>
          </a:ln>
        </p:spPr>
      </p:cxnSp>
      <p:sp>
        <p:nvSpPr>
          <p:cNvPr id="461" name="Google Shape;461;p46"/>
          <p:cNvSpPr/>
          <p:nvPr/>
        </p:nvSpPr>
        <p:spPr>
          <a:xfrm flipH="1" rot="10800000">
            <a:off x="4560331" y="2903937"/>
            <a:ext cx="2092586" cy="1316771"/>
          </a:xfrm>
          <a:prstGeom prst="downArrowCallout">
            <a:avLst>
              <a:gd fmla="val 25776" name="adj1"/>
              <a:gd fmla="val 9254" name="adj2"/>
              <a:gd fmla="val 9254" name="adj3"/>
              <a:gd fmla="val 90746" name="adj4"/>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2400">
              <a:solidFill>
                <a:schemeClr val="lt1"/>
              </a:solidFill>
              <a:latin typeface="Calibri"/>
              <a:ea typeface="Calibri"/>
              <a:cs typeface="Calibri"/>
              <a:sym typeface="Calibri"/>
            </a:endParaRPr>
          </a:p>
        </p:txBody>
      </p:sp>
      <p:sp>
        <p:nvSpPr>
          <p:cNvPr id="462" name="Google Shape;462;p46"/>
          <p:cNvSpPr/>
          <p:nvPr/>
        </p:nvSpPr>
        <p:spPr>
          <a:xfrm>
            <a:off x="5511805" y="2708525"/>
            <a:ext cx="189645" cy="189645"/>
          </a:xfrm>
          <a:prstGeom prst="ellipse">
            <a:avLst/>
          </a:prstGeom>
          <a:solidFill>
            <a:schemeClr val="lt1"/>
          </a:solidFill>
          <a:ln cap="flat" cmpd="sng" w="57150">
            <a:solidFill>
              <a:schemeClr val="accent2"/>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3000">
              <a:solidFill>
                <a:schemeClr val="lt1"/>
              </a:solidFill>
              <a:latin typeface="Arial"/>
              <a:ea typeface="Arial"/>
              <a:cs typeface="Arial"/>
              <a:sym typeface="Arial"/>
            </a:endParaRPr>
          </a:p>
        </p:txBody>
      </p:sp>
      <p:sp>
        <p:nvSpPr>
          <p:cNvPr id="463" name="Google Shape;463;p46"/>
          <p:cNvSpPr/>
          <p:nvPr/>
        </p:nvSpPr>
        <p:spPr>
          <a:xfrm>
            <a:off x="7352712" y="2983589"/>
            <a:ext cx="693003" cy="693002"/>
          </a:xfrm>
          <a:prstGeom prst="ellipse">
            <a:avLst/>
          </a:prstGeom>
          <a:noFill/>
          <a:ln cap="flat" cmpd="sng" w="57150">
            <a:solidFill>
              <a:schemeClr val="accent2"/>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3000">
              <a:solidFill>
                <a:schemeClr val="lt1"/>
              </a:solidFill>
              <a:latin typeface="Arial"/>
              <a:ea typeface="Arial"/>
              <a:cs typeface="Arial"/>
              <a:sym typeface="Arial"/>
            </a:endParaRPr>
          </a:p>
        </p:txBody>
      </p:sp>
      <p:cxnSp>
        <p:nvCxnSpPr>
          <p:cNvPr id="464" name="Google Shape;464;p46"/>
          <p:cNvCxnSpPr/>
          <p:nvPr/>
        </p:nvCxnSpPr>
        <p:spPr>
          <a:xfrm rot="10800000">
            <a:off x="6689289" y="2794933"/>
            <a:ext cx="2019844" cy="0"/>
          </a:xfrm>
          <a:prstGeom prst="straightConnector1">
            <a:avLst/>
          </a:prstGeom>
          <a:noFill/>
          <a:ln cap="flat" cmpd="sng" w="19050">
            <a:solidFill>
              <a:schemeClr val="accent2"/>
            </a:solidFill>
            <a:prstDash val="solid"/>
            <a:miter lim="800000"/>
            <a:headEnd len="med" w="med" type="oval"/>
            <a:tailEnd len="med" w="med" type="oval"/>
          </a:ln>
        </p:spPr>
      </p:cxnSp>
      <p:sp>
        <p:nvSpPr>
          <p:cNvPr id="465" name="Google Shape;465;p46"/>
          <p:cNvSpPr/>
          <p:nvPr/>
        </p:nvSpPr>
        <p:spPr>
          <a:xfrm>
            <a:off x="6652918" y="1391753"/>
            <a:ext cx="2092586" cy="1316771"/>
          </a:xfrm>
          <a:prstGeom prst="downArrowCallout">
            <a:avLst>
              <a:gd fmla="val 25776" name="adj1"/>
              <a:gd fmla="val 9254" name="adj2"/>
              <a:gd fmla="val 9254" name="adj3"/>
              <a:gd fmla="val 90746" name="adj4"/>
            </a:avLst>
          </a:prstGeom>
          <a:solidFill>
            <a:schemeClr val="accen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2400">
              <a:solidFill>
                <a:schemeClr val="lt1"/>
              </a:solidFill>
              <a:latin typeface="Calibri"/>
              <a:ea typeface="Calibri"/>
              <a:cs typeface="Calibri"/>
              <a:sym typeface="Calibri"/>
            </a:endParaRPr>
          </a:p>
        </p:txBody>
      </p:sp>
      <p:sp>
        <p:nvSpPr>
          <p:cNvPr id="466" name="Google Shape;466;p46"/>
          <p:cNvSpPr/>
          <p:nvPr/>
        </p:nvSpPr>
        <p:spPr>
          <a:xfrm>
            <a:off x="7604391" y="2708525"/>
            <a:ext cx="189645" cy="189645"/>
          </a:xfrm>
          <a:prstGeom prst="ellipse">
            <a:avLst/>
          </a:prstGeom>
          <a:solidFill>
            <a:schemeClr val="lt1"/>
          </a:solidFill>
          <a:ln cap="flat" cmpd="sng" w="57150">
            <a:solidFill>
              <a:schemeClr val="accent2"/>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3000">
              <a:solidFill>
                <a:schemeClr val="lt1"/>
              </a:solidFill>
              <a:latin typeface="Arial"/>
              <a:ea typeface="Arial"/>
              <a:cs typeface="Arial"/>
              <a:sym typeface="Arial"/>
            </a:endParaRPr>
          </a:p>
        </p:txBody>
      </p:sp>
      <p:sp>
        <p:nvSpPr>
          <p:cNvPr id="467" name="Google Shape;467;p46"/>
          <p:cNvSpPr/>
          <p:nvPr/>
        </p:nvSpPr>
        <p:spPr>
          <a:xfrm>
            <a:off x="5260126" y="1929200"/>
            <a:ext cx="693003" cy="693002"/>
          </a:xfrm>
          <a:prstGeom prst="ellipse">
            <a:avLst/>
          </a:prstGeom>
          <a:noFill/>
          <a:ln cap="flat" cmpd="sng" w="57150">
            <a:solidFill>
              <a:schemeClr val="accen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3000">
              <a:solidFill>
                <a:schemeClr val="lt1"/>
              </a:solidFill>
              <a:latin typeface="Arial"/>
              <a:ea typeface="Arial"/>
              <a:cs typeface="Arial"/>
              <a:sym typeface="Arial"/>
            </a:endParaRPr>
          </a:p>
        </p:txBody>
      </p:sp>
      <p:sp>
        <p:nvSpPr>
          <p:cNvPr id="468" name="Google Shape;468;p46"/>
          <p:cNvSpPr/>
          <p:nvPr/>
        </p:nvSpPr>
        <p:spPr>
          <a:xfrm>
            <a:off x="3163465" y="2983589"/>
            <a:ext cx="693003" cy="693002"/>
          </a:xfrm>
          <a:prstGeom prst="ellipse">
            <a:avLst/>
          </a:prstGeom>
          <a:noFill/>
          <a:ln cap="flat" cmpd="sng" w="57150">
            <a:solidFill>
              <a:schemeClr val="accent2"/>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3000">
              <a:solidFill>
                <a:schemeClr val="lt1"/>
              </a:solidFill>
              <a:latin typeface="Arial"/>
              <a:ea typeface="Arial"/>
              <a:cs typeface="Arial"/>
              <a:sym typeface="Arial"/>
            </a:endParaRPr>
          </a:p>
        </p:txBody>
      </p:sp>
      <p:cxnSp>
        <p:nvCxnSpPr>
          <p:cNvPr id="469" name="Google Shape;469;p46"/>
          <p:cNvCxnSpPr/>
          <p:nvPr/>
        </p:nvCxnSpPr>
        <p:spPr>
          <a:xfrm rot="10800000">
            <a:off x="396993" y="2794933"/>
            <a:ext cx="2019844" cy="0"/>
          </a:xfrm>
          <a:prstGeom prst="straightConnector1">
            <a:avLst/>
          </a:prstGeom>
          <a:noFill/>
          <a:ln cap="flat" cmpd="sng" w="19050">
            <a:solidFill>
              <a:schemeClr val="accent2"/>
            </a:solidFill>
            <a:prstDash val="solid"/>
            <a:miter lim="800000"/>
            <a:headEnd len="med" w="med" type="oval"/>
            <a:tailEnd len="med" w="med" type="oval"/>
          </a:ln>
        </p:spPr>
      </p:cxnSp>
      <p:sp>
        <p:nvSpPr>
          <p:cNvPr id="470" name="Google Shape;470;p46"/>
          <p:cNvSpPr/>
          <p:nvPr/>
        </p:nvSpPr>
        <p:spPr>
          <a:xfrm flipH="1" rot="10800000">
            <a:off x="360621" y="2903937"/>
            <a:ext cx="2092586" cy="1316771"/>
          </a:xfrm>
          <a:prstGeom prst="downArrowCallout">
            <a:avLst>
              <a:gd fmla="val 25776" name="adj1"/>
              <a:gd fmla="val 9254" name="adj2"/>
              <a:gd fmla="val 9254" name="adj3"/>
              <a:gd fmla="val 90746" name="adj4"/>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2400">
              <a:solidFill>
                <a:schemeClr val="lt1"/>
              </a:solidFill>
              <a:latin typeface="Calibri"/>
              <a:ea typeface="Calibri"/>
              <a:cs typeface="Calibri"/>
              <a:sym typeface="Calibri"/>
            </a:endParaRPr>
          </a:p>
        </p:txBody>
      </p:sp>
      <p:sp>
        <p:nvSpPr>
          <p:cNvPr id="471" name="Google Shape;471;p46"/>
          <p:cNvSpPr/>
          <p:nvPr/>
        </p:nvSpPr>
        <p:spPr>
          <a:xfrm>
            <a:off x="1312095" y="2708525"/>
            <a:ext cx="189645" cy="189645"/>
          </a:xfrm>
          <a:prstGeom prst="ellipse">
            <a:avLst/>
          </a:prstGeom>
          <a:solidFill>
            <a:schemeClr val="lt1"/>
          </a:solidFill>
          <a:ln cap="flat" cmpd="sng" w="57150">
            <a:solidFill>
              <a:schemeClr val="accent2"/>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3000">
              <a:solidFill>
                <a:schemeClr val="lt1"/>
              </a:solidFill>
              <a:latin typeface="Arial"/>
              <a:ea typeface="Arial"/>
              <a:cs typeface="Arial"/>
              <a:sym typeface="Arial"/>
            </a:endParaRPr>
          </a:p>
        </p:txBody>
      </p:sp>
      <p:sp>
        <p:nvSpPr>
          <p:cNvPr id="472" name="Google Shape;472;p46"/>
          <p:cNvSpPr/>
          <p:nvPr/>
        </p:nvSpPr>
        <p:spPr>
          <a:xfrm>
            <a:off x="1060416" y="1929200"/>
            <a:ext cx="693003" cy="693002"/>
          </a:xfrm>
          <a:prstGeom prst="ellipse">
            <a:avLst/>
          </a:prstGeom>
          <a:noFill/>
          <a:ln cap="flat" cmpd="sng" w="57150">
            <a:solidFill>
              <a:schemeClr val="accen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3000">
              <a:solidFill>
                <a:schemeClr val="lt1"/>
              </a:solidFill>
              <a:latin typeface="Arial"/>
              <a:ea typeface="Arial"/>
              <a:cs typeface="Arial"/>
              <a:sym typeface="Arial"/>
            </a:endParaRPr>
          </a:p>
        </p:txBody>
      </p:sp>
      <p:sp>
        <p:nvSpPr>
          <p:cNvPr id="473" name="Google Shape;473;p46"/>
          <p:cNvSpPr/>
          <p:nvPr/>
        </p:nvSpPr>
        <p:spPr>
          <a:xfrm>
            <a:off x="3285946" y="3130063"/>
            <a:ext cx="448722" cy="400054"/>
          </a:xfrm>
          <a:custGeom>
            <a:rect b="b" l="l" r="r" t="t"/>
            <a:pathLst>
              <a:path extrusionOk="0" h="345" w="387">
                <a:moveTo>
                  <a:pt x="384" y="320"/>
                </a:moveTo>
                <a:cubicBezTo>
                  <a:pt x="347" y="241"/>
                  <a:pt x="347" y="241"/>
                  <a:pt x="347" y="241"/>
                </a:cubicBezTo>
                <a:cubicBezTo>
                  <a:pt x="343" y="232"/>
                  <a:pt x="334" y="226"/>
                  <a:pt x="326" y="226"/>
                </a:cubicBezTo>
                <a:cubicBezTo>
                  <a:pt x="284" y="226"/>
                  <a:pt x="284" y="226"/>
                  <a:pt x="284" y="226"/>
                </a:cubicBezTo>
                <a:cubicBezTo>
                  <a:pt x="284" y="214"/>
                  <a:pt x="284" y="214"/>
                  <a:pt x="284" y="214"/>
                </a:cubicBezTo>
                <a:cubicBezTo>
                  <a:pt x="319" y="214"/>
                  <a:pt x="319" y="214"/>
                  <a:pt x="319" y="214"/>
                </a:cubicBezTo>
                <a:cubicBezTo>
                  <a:pt x="333" y="214"/>
                  <a:pt x="345" y="202"/>
                  <a:pt x="345" y="187"/>
                </a:cubicBezTo>
                <a:cubicBezTo>
                  <a:pt x="345" y="27"/>
                  <a:pt x="345" y="27"/>
                  <a:pt x="345" y="27"/>
                </a:cubicBezTo>
                <a:cubicBezTo>
                  <a:pt x="345" y="12"/>
                  <a:pt x="333" y="0"/>
                  <a:pt x="319" y="0"/>
                </a:cubicBezTo>
                <a:cubicBezTo>
                  <a:pt x="68" y="0"/>
                  <a:pt x="68" y="0"/>
                  <a:pt x="68" y="0"/>
                </a:cubicBezTo>
                <a:cubicBezTo>
                  <a:pt x="53" y="0"/>
                  <a:pt x="42" y="12"/>
                  <a:pt x="42" y="27"/>
                </a:cubicBezTo>
                <a:cubicBezTo>
                  <a:pt x="42" y="187"/>
                  <a:pt x="42" y="187"/>
                  <a:pt x="42" y="187"/>
                </a:cubicBezTo>
                <a:cubicBezTo>
                  <a:pt x="42" y="202"/>
                  <a:pt x="53" y="214"/>
                  <a:pt x="68" y="214"/>
                </a:cubicBezTo>
                <a:cubicBezTo>
                  <a:pt x="102" y="214"/>
                  <a:pt x="102" y="214"/>
                  <a:pt x="102" y="214"/>
                </a:cubicBezTo>
                <a:cubicBezTo>
                  <a:pt x="102" y="226"/>
                  <a:pt x="102" y="226"/>
                  <a:pt x="102" y="226"/>
                </a:cubicBezTo>
                <a:cubicBezTo>
                  <a:pt x="60" y="226"/>
                  <a:pt x="60" y="226"/>
                  <a:pt x="60" y="226"/>
                </a:cubicBezTo>
                <a:cubicBezTo>
                  <a:pt x="52" y="226"/>
                  <a:pt x="43" y="232"/>
                  <a:pt x="39" y="241"/>
                </a:cubicBezTo>
                <a:cubicBezTo>
                  <a:pt x="3" y="320"/>
                  <a:pt x="3" y="320"/>
                  <a:pt x="3" y="320"/>
                </a:cubicBezTo>
                <a:cubicBezTo>
                  <a:pt x="0" y="326"/>
                  <a:pt x="0" y="333"/>
                  <a:pt x="3" y="338"/>
                </a:cubicBezTo>
                <a:cubicBezTo>
                  <a:pt x="6" y="342"/>
                  <a:pt x="10" y="345"/>
                  <a:pt x="16" y="345"/>
                </a:cubicBezTo>
                <a:cubicBezTo>
                  <a:pt x="116" y="345"/>
                  <a:pt x="116" y="345"/>
                  <a:pt x="116" y="345"/>
                </a:cubicBezTo>
                <a:cubicBezTo>
                  <a:pt x="116" y="345"/>
                  <a:pt x="116" y="345"/>
                  <a:pt x="116" y="345"/>
                </a:cubicBezTo>
                <a:cubicBezTo>
                  <a:pt x="193" y="345"/>
                  <a:pt x="193" y="345"/>
                  <a:pt x="193" y="345"/>
                </a:cubicBezTo>
                <a:cubicBezTo>
                  <a:pt x="270" y="345"/>
                  <a:pt x="270" y="345"/>
                  <a:pt x="270" y="345"/>
                </a:cubicBezTo>
                <a:cubicBezTo>
                  <a:pt x="270" y="345"/>
                  <a:pt x="271" y="345"/>
                  <a:pt x="271" y="345"/>
                </a:cubicBezTo>
                <a:cubicBezTo>
                  <a:pt x="370" y="345"/>
                  <a:pt x="370" y="345"/>
                  <a:pt x="370" y="345"/>
                </a:cubicBezTo>
                <a:cubicBezTo>
                  <a:pt x="376" y="345"/>
                  <a:pt x="381" y="342"/>
                  <a:pt x="384" y="338"/>
                </a:cubicBezTo>
                <a:cubicBezTo>
                  <a:pt x="387" y="333"/>
                  <a:pt x="387" y="326"/>
                  <a:pt x="384" y="320"/>
                </a:cubicBezTo>
                <a:close/>
                <a:moveTo>
                  <a:pt x="64" y="187"/>
                </a:moveTo>
                <a:cubicBezTo>
                  <a:pt x="64" y="27"/>
                  <a:pt x="64" y="27"/>
                  <a:pt x="64" y="27"/>
                </a:cubicBezTo>
                <a:cubicBezTo>
                  <a:pt x="64" y="25"/>
                  <a:pt x="65" y="23"/>
                  <a:pt x="68" y="23"/>
                </a:cubicBezTo>
                <a:cubicBezTo>
                  <a:pt x="319" y="23"/>
                  <a:pt x="319" y="23"/>
                  <a:pt x="319" y="23"/>
                </a:cubicBezTo>
                <a:cubicBezTo>
                  <a:pt x="321" y="23"/>
                  <a:pt x="323" y="25"/>
                  <a:pt x="323" y="27"/>
                </a:cubicBezTo>
                <a:cubicBezTo>
                  <a:pt x="323" y="187"/>
                  <a:pt x="323" y="187"/>
                  <a:pt x="323" y="187"/>
                </a:cubicBezTo>
                <a:cubicBezTo>
                  <a:pt x="323" y="189"/>
                  <a:pt x="321" y="191"/>
                  <a:pt x="319" y="191"/>
                </a:cubicBezTo>
                <a:cubicBezTo>
                  <a:pt x="68" y="191"/>
                  <a:pt x="68" y="191"/>
                  <a:pt x="68" y="191"/>
                </a:cubicBezTo>
                <a:cubicBezTo>
                  <a:pt x="65" y="191"/>
                  <a:pt x="64" y="189"/>
                  <a:pt x="64" y="187"/>
                </a:cubicBezTo>
                <a:close/>
                <a:moveTo>
                  <a:pt x="256" y="316"/>
                </a:moveTo>
                <a:cubicBezTo>
                  <a:pt x="255" y="318"/>
                  <a:pt x="254" y="318"/>
                  <a:pt x="252" y="318"/>
                </a:cubicBezTo>
                <a:cubicBezTo>
                  <a:pt x="222" y="319"/>
                  <a:pt x="222" y="319"/>
                  <a:pt x="222" y="319"/>
                </a:cubicBezTo>
                <a:cubicBezTo>
                  <a:pt x="210" y="319"/>
                  <a:pt x="210" y="319"/>
                  <a:pt x="210" y="319"/>
                </a:cubicBezTo>
                <a:cubicBezTo>
                  <a:pt x="176" y="319"/>
                  <a:pt x="176" y="319"/>
                  <a:pt x="176" y="319"/>
                </a:cubicBezTo>
                <a:cubicBezTo>
                  <a:pt x="164" y="319"/>
                  <a:pt x="164" y="319"/>
                  <a:pt x="164" y="319"/>
                </a:cubicBezTo>
                <a:cubicBezTo>
                  <a:pt x="135" y="318"/>
                  <a:pt x="135" y="318"/>
                  <a:pt x="135" y="318"/>
                </a:cubicBezTo>
                <a:cubicBezTo>
                  <a:pt x="133" y="318"/>
                  <a:pt x="131" y="318"/>
                  <a:pt x="130" y="316"/>
                </a:cubicBezTo>
                <a:cubicBezTo>
                  <a:pt x="129" y="315"/>
                  <a:pt x="129" y="313"/>
                  <a:pt x="129" y="311"/>
                </a:cubicBezTo>
                <a:cubicBezTo>
                  <a:pt x="134" y="288"/>
                  <a:pt x="134" y="288"/>
                  <a:pt x="134" y="288"/>
                </a:cubicBezTo>
                <a:cubicBezTo>
                  <a:pt x="135" y="285"/>
                  <a:pt x="137" y="283"/>
                  <a:pt x="140" y="283"/>
                </a:cubicBezTo>
                <a:cubicBezTo>
                  <a:pt x="168" y="283"/>
                  <a:pt x="168" y="283"/>
                  <a:pt x="168" y="283"/>
                </a:cubicBezTo>
                <a:cubicBezTo>
                  <a:pt x="218" y="283"/>
                  <a:pt x="218" y="283"/>
                  <a:pt x="218" y="283"/>
                </a:cubicBezTo>
                <a:cubicBezTo>
                  <a:pt x="247" y="283"/>
                  <a:pt x="247" y="283"/>
                  <a:pt x="247" y="283"/>
                </a:cubicBezTo>
                <a:cubicBezTo>
                  <a:pt x="249" y="283"/>
                  <a:pt x="251" y="285"/>
                  <a:pt x="252" y="288"/>
                </a:cubicBezTo>
                <a:cubicBezTo>
                  <a:pt x="257" y="311"/>
                  <a:pt x="257" y="311"/>
                  <a:pt x="257" y="311"/>
                </a:cubicBezTo>
                <a:cubicBezTo>
                  <a:pt x="258" y="313"/>
                  <a:pt x="257" y="315"/>
                  <a:pt x="256" y="316"/>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grpSp>
        <p:nvGrpSpPr>
          <p:cNvPr id="474" name="Google Shape;474;p46"/>
          <p:cNvGrpSpPr/>
          <p:nvPr/>
        </p:nvGrpSpPr>
        <p:grpSpPr>
          <a:xfrm>
            <a:off x="5397219" y="2072346"/>
            <a:ext cx="432468" cy="432025"/>
            <a:chOff x="3349" y="1673"/>
            <a:chExt cx="977" cy="976"/>
          </a:xfrm>
        </p:grpSpPr>
        <p:sp>
          <p:nvSpPr>
            <p:cNvPr id="475" name="Google Shape;475;p46"/>
            <p:cNvSpPr/>
            <p:nvPr/>
          </p:nvSpPr>
          <p:spPr>
            <a:xfrm>
              <a:off x="3349" y="1673"/>
              <a:ext cx="977" cy="976"/>
            </a:xfrm>
            <a:custGeom>
              <a:rect b="b" l="l" r="r" t="t"/>
              <a:pathLst>
                <a:path extrusionOk="0" h="410" w="411">
                  <a:moveTo>
                    <a:pt x="205" y="0"/>
                  </a:moveTo>
                  <a:cubicBezTo>
                    <a:pt x="92" y="0"/>
                    <a:pt x="0" y="92"/>
                    <a:pt x="0" y="205"/>
                  </a:cubicBezTo>
                  <a:cubicBezTo>
                    <a:pt x="0" y="318"/>
                    <a:pt x="92" y="410"/>
                    <a:pt x="205" y="410"/>
                  </a:cubicBezTo>
                  <a:cubicBezTo>
                    <a:pt x="318" y="410"/>
                    <a:pt x="411" y="318"/>
                    <a:pt x="411" y="205"/>
                  </a:cubicBezTo>
                  <a:cubicBezTo>
                    <a:pt x="411" y="92"/>
                    <a:pt x="318" y="0"/>
                    <a:pt x="205" y="0"/>
                  </a:cubicBezTo>
                  <a:close/>
                  <a:moveTo>
                    <a:pt x="394" y="219"/>
                  </a:moveTo>
                  <a:cubicBezTo>
                    <a:pt x="394" y="219"/>
                    <a:pt x="394" y="219"/>
                    <a:pt x="394" y="218"/>
                  </a:cubicBezTo>
                  <a:cubicBezTo>
                    <a:pt x="394" y="218"/>
                    <a:pt x="393" y="217"/>
                    <a:pt x="393" y="217"/>
                  </a:cubicBezTo>
                  <a:cubicBezTo>
                    <a:pt x="392" y="214"/>
                    <a:pt x="393" y="213"/>
                    <a:pt x="395" y="212"/>
                  </a:cubicBezTo>
                  <a:cubicBezTo>
                    <a:pt x="395" y="212"/>
                    <a:pt x="395" y="211"/>
                    <a:pt x="395" y="211"/>
                  </a:cubicBezTo>
                  <a:cubicBezTo>
                    <a:pt x="395" y="211"/>
                    <a:pt x="395" y="211"/>
                    <a:pt x="396" y="211"/>
                  </a:cubicBezTo>
                  <a:cubicBezTo>
                    <a:pt x="395" y="214"/>
                    <a:pt x="395" y="217"/>
                    <a:pt x="395" y="220"/>
                  </a:cubicBezTo>
                  <a:cubicBezTo>
                    <a:pt x="395" y="220"/>
                    <a:pt x="394" y="219"/>
                    <a:pt x="394" y="219"/>
                  </a:cubicBezTo>
                  <a:close/>
                  <a:moveTo>
                    <a:pt x="339" y="70"/>
                  </a:moveTo>
                  <a:cubicBezTo>
                    <a:pt x="339" y="70"/>
                    <a:pt x="338" y="70"/>
                    <a:pt x="338" y="69"/>
                  </a:cubicBezTo>
                  <a:cubicBezTo>
                    <a:pt x="339" y="69"/>
                    <a:pt x="339" y="70"/>
                    <a:pt x="339" y="70"/>
                  </a:cubicBezTo>
                  <a:close/>
                  <a:moveTo>
                    <a:pt x="115" y="44"/>
                  </a:moveTo>
                  <a:cubicBezTo>
                    <a:pt x="116" y="45"/>
                    <a:pt x="116" y="46"/>
                    <a:pt x="116" y="47"/>
                  </a:cubicBezTo>
                  <a:cubicBezTo>
                    <a:pt x="116" y="48"/>
                    <a:pt x="115" y="48"/>
                    <a:pt x="115" y="49"/>
                  </a:cubicBezTo>
                  <a:cubicBezTo>
                    <a:pt x="117" y="50"/>
                    <a:pt x="120" y="50"/>
                    <a:pt x="120" y="52"/>
                  </a:cubicBezTo>
                  <a:cubicBezTo>
                    <a:pt x="120" y="53"/>
                    <a:pt x="119" y="56"/>
                    <a:pt x="118" y="57"/>
                  </a:cubicBezTo>
                  <a:cubicBezTo>
                    <a:pt x="118" y="57"/>
                    <a:pt x="118" y="61"/>
                    <a:pt x="116" y="63"/>
                  </a:cubicBezTo>
                  <a:cubicBezTo>
                    <a:pt x="116" y="63"/>
                    <a:pt x="116" y="63"/>
                    <a:pt x="116" y="63"/>
                  </a:cubicBezTo>
                  <a:cubicBezTo>
                    <a:pt x="117" y="62"/>
                    <a:pt x="116" y="61"/>
                    <a:pt x="116" y="61"/>
                  </a:cubicBezTo>
                  <a:cubicBezTo>
                    <a:pt x="116" y="61"/>
                    <a:pt x="115" y="61"/>
                    <a:pt x="115" y="61"/>
                  </a:cubicBezTo>
                  <a:cubicBezTo>
                    <a:pt x="114" y="61"/>
                    <a:pt x="115" y="59"/>
                    <a:pt x="115" y="58"/>
                  </a:cubicBezTo>
                  <a:cubicBezTo>
                    <a:pt x="115" y="58"/>
                    <a:pt x="115" y="57"/>
                    <a:pt x="115" y="56"/>
                  </a:cubicBezTo>
                  <a:cubicBezTo>
                    <a:pt x="114" y="56"/>
                    <a:pt x="113" y="57"/>
                    <a:pt x="112" y="57"/>
                  </a:cubicBezTo>
                  <a:cubicBezTo>
                    <a:pt x="111" y="59"/>
                    <a:pt x="113" y="59"/>
                    <a:pt x="112" y="61"/>
                  </a:cubicBezTo>
                  <a:cubicBezTo>
                    <a:pt x="108" y="63"/>
                    <a:pt x="107" y="59"/>
                    <a:pt x="104" y="59"/>
                  </a:cubicBezTo>
                  <a:cubicBezTo>
                    <a:pt x="103" y="59"/>
                    <a:pt x="102" y="60"/>
                    <a:pt x="101" y="60"/>
                  </a:cubicBezTo>
                  <a:cubicBezTo>
                    <a:pt x="100" y="61"/>
                    <a:pt x="98" y="62"/>
                    <a:pt x="97" y="64"/>
                  </a:cubicBezTo>
                  <a:cubicBezTo>
                    <a:pt x="97" y="65"/>
                    <a:pt x="98" y="66"/>
                    <a:pt x="99" y="66"/>
                  </a:cubicBezTo>
                  <a:cubicBezTo>
                    <a:pt x="100" y="67"/>
                    <a:pt x="100" y="68"/>
                    <a:pt x="100" y="69"/>
                  </a:cubicBezTo>
                  <a:cubicBezTo>
                    <a:pt x="102" y="69"/>
                    <a:pt x="102" y="69"/>
                    <a:pt x="103" y="70"/>
                  </a:cubicBezTo>
                  <a:cubicBezTo>
                    <a:pt x="103" y="71"/>
                    <a:pt x="103" y="71"/>
                    <a:pt x="103" y="73"/>
                  </a:cubicBezTo>
                  <a:cubicBezTo>
                    <a:pt x="103" y="74"/>
                    <a:pt x="105" y="75"/>
                    <a:pt x="104" y="77"/>
                  </a:cubicBezTo>
                  <a:cubicBezTo>
                    <a:pt x="103" y="78"/>
                    <a:pt x="100" y="80"/>
                    <a:pt x="98" y="80"/>
                  </a:cubicBezTo>
                  <a:cubicBezTo>
                    <a:pt x="96" y="80"/>
                    <a:pt x="94" y="79"/>
                    <a:pt x="91" y="79"/>
                  </a:cubicBezTo>
                  <a:cubicBezTo>
                    <a:pt x="89" y="79"/>
                    <a:pt x="87" y="79"/>
                    <a:pt x="87" y="79"/>
                  </a:cubicBezTo>
                  <a:cubicBezTo>
                    <a:pt x="85" y="78"/>
                    <a:pt x="85" y="76"/>
                    <a:pt x="84" y="76"/>
                  </a:cubicBezTo>
                  <a:cubicBezTo>
                    <a:pt x="82" y="76"/>
                    <a:pt x="81" y="78"/>
                    <a:pt x="78" y="78"/>
                  </a:cubicBezTo>
                  <a:cubicBezTo>
                    <a:pt x="77" y="78"/>
                    <a:pt x="76" y="77"/>
                    <a:pt x="75" y="77"/>
                  </a:cubicBezTo>
                  <a:cubicBezTo>
                    <a:pt x="73" y="77"/>
                    <a:pt x="72" y="77"/>
                    <a:pt x="71" y="76"/>
                  </a:cubicBezTo>
                  <a:cubicBezTo>
                    <a:pt x="70" y="76"/>
                    <a:pt x="72" y="74"/>
                    <a:pt x="70" y="74"/>
                  </a:cubicBezTo>
                  <a:cubicBezTo>
                    <a:pt x="71" y="73"/>
                    <a:pt x="69" y="74"/>
                    <a:pt x="69" y="73"/>
                  </a:cubicBezTo>
                  <a:cubicBezTo>
                    <a:pt x="69" y="73"/>
                    <a:pt x="69" y="73"/>
                    <a:pt x="68" y="73"/>
                  </a:cubicBezTo>
                  <a:cubicBezTo>
                    <a:pt x="69" y="72"/>
                    <a:pt x="70" y="71"/>
                    <a:pt x="71" y="70"/>
                  </a:cubicBezTo>
                  <a:cubicBezTo>
                    <a:pt x="71" y="71"/>
                    <a:pt x="71" y="71"/>
                    <a:pt x="72" y="71"/>
                  </a:cubicBezTo>
                  <a:cubicBezTo>
                    <a:pt x="72" y="71"/>
                    <a:pt x="72" y="72"/>
                    <a:pt x="72" y="72"/>
                  </a:cubicBezTo>
                  <a:cubicBezTo>
                    <a:pt x="73" y="73"/>
                    <a:pt x="76" y="74"/>
                    <a:pt x="79" y="74"/>
                  </a:cubicBezTo>
                  <a:cubicBezTo>
                    <a:pt x="80" y="74"/>
                    <a:pt x="81" y="74"/>
                    <a:pt x="82" y="73"/>
                  </a:cubicBezTo>
                  <a:cubicBezTo>
                    <a:pt x="84" y="73"/>
                    <a:pt x="85" y="73"/>
                    <a:pt x="86" y="73"/>
                  </a:cubicBezTo>
                  <a:cubicBezTo>
                    <a:pt x="87" y="73"/>
                    <a:pt x="87" y="75"/>
                    <a:pt x="89" y="75"/>
                  </a:cubicBezTo>
                  <a:cubicBezTo>
                    <a:pt x="90" y="76"/>
                    <a:pt x="92" y="75"/>
                    <a:pt x="93" y="74"/>
                  </a:cubicBezTo>
                  <a:cubicBezTo>
                    <a:pt x="94" y="74"/>
                    <a:pt x="94" y="74"/>
                    <a:pt x="95" y="73"/>
                  </a:cubicBezTo>
                  <a:cubicBezTo>
                    <a:pt x="96" y="71"/>
                    <a:pt x="93" y="69"/>
                    <a:pt x="92" y="67"/>
                  </a:cubicBezTo>
                  <a:cubicBezTo>
                    <a:pt x="92" y="67"/>
                    <a:pt x="92" y="66"/>
                    <a:pt x="92" y="66"/>
                  </a:cubicBezTo>
                  <a:cubicBezTo>
                    <a:pt x="92" y="66"/>
                    <a:pt x="92" y="65"/>
                    <a:pt x="92" y="65"/>
                  </a:cubicBezTo>
                  <a:cubicBezTo>
                    <a:pt x="92" y="65"/>
                    <a:pt x="92" y="64"/>
                    <a:pt x="92" y="63"/>
                  </a:cubicBezTo>
                  <a:cubicBezTo>
                    <a:pt x="92" y="63"/>
                    <a:pt x="92" y="63"/>
                    <a:pt x="92" y="63"/>
                  </a:cubicBezTo>
                  <a:cubicBezTo>
                    <a:pt x="92" y="62"/>
                    <a:pt x="92" y="61"/>
                    <a:pt x="92" y="60"/>
                  </a:cubicBezTo>
                  <a:cubicBezTo>
                    <a:pt x="90" y="60"/>
                    <a:pt x="89" y="60"/>
                    <a:pt x="88" y="59"/>
                  </a:cubicBezTo>
                  <a:cubicBezTo>
                    <a:pt x="87" y="59"/>
                    <a:pt x="85" y="59"/>
                    <a:pt x="84" y="59"/>
                  </a:cubicBezTo>
                  <a:cubicBezTo>
                    <a:pt x="84" y="59"/>
                    <a:pt x="84" y="59"/>
                    <a:pt x="84" y="59"/>
                  </a:cubicBezTo>
                  <a:cubicBezTo>
                    <a:pt x="85" y="57"/>
                    <a:pt x="87" y="56"/>
                    <a:pt x="89" y="55"/>
                  </a:cubicBezTo>
                  <a:cubicBezTo>
                    <a:pt x="89" y="55"/>
                    <a:pt x="89" y="55"/>
                    <a:pt x="90" y="55"/>
                  </a:cubicBezTo>
                  <a:cubicBezTo>
                    <a:pt x="92" y="54"/>
                    <a:pt x="96" y="56"/>
                    <a:pt x="98" y="54"/>
                  </a:cubicBezTo>
                  <a:cubicBezTo>
                    <a:pt x="100" y="51"/>
                    <a:pt x="97" y="51"/>
                    <a:pt x="96" y="50"/>
                  </a:cubicBezTo>
                  <a:cubicBezTo>
                    <a:pt x="96" y="50"/>
                    <a:pt x="96" y="50"/>
                    <a:pt x="96" y="50"/>
                  </a:cubicBezTo>
                  <a:cubicBezTo>
                    <a:pt x="98" y="48"/>
                    <a:pt x="101" y="46"/>
                    <a:pt x="103" y="45"/>
                  </a:cubicBezTo>
                  <a:cubicBezTo>
                    <a:pt x="103" y="45"/>
                    <a:pt x="103" y="45"/>
                    <a:pt x="103" y="45"/>
                  </a:cubicBezTo>
                  <a:cubicBezTo>
                    <a:pt x="105" y="45"/>
                    <a:pt x="106" y="45"/>
                    <a:pt x="107" y="45"/>
                  </a:cubicBezTo>
                  <a:cubicBezTo>
                    <a:pt x="108" y="46"/>
                    <a:pt x="108" y="48"/>
                    <a:pt x="109" y="48"/>
                  </a:cubicBezTo>
                  <a:cubicBezTo>
                    <a:pt x="109" y="48"/>
                    <a:pt x="111" y="49"/>
                    <a:pt x="112" y="47"/>
                  </a:cubicBezTo>
                  <a:cubicBezTo>
                    <a:pt x="113" y="45"/>
                    <a:pt x="111" y="44"/>
                    <a:pt x="111" y="43"/>
                  </a:cubicBezTo>
                  <a:cubicBezTo>
                    <a:pt x="110" y="42"/>
                    <a:pt x="110" y="42"/>
                    <a:pt x="109" y="41"/>
                  </a:cubicBezTo>
                  <a:cubicBezTo>
                    <a:pt x="109" y="41"/>
                    <a:pt x="109" y="41"/>
                    <a:pt x="108" y="41"/>
                  </a:cubicBezTo>
                  <a:cubicBezTo>
                    <a:pt x="113" y="39"/>
                    <a:pt x="117" y="36"/>
                    <a:pt x="122" y="34"/>
                  </a:cubicBezTo>
                  <a:cubicBezTo>
                    <a:pt x="122" y="34"/>
                    <a:pt x="122" y="34"/>
                    <a:pt x="122" y="34"/>
                  </a:cubicBezTo>
                  <a:cubicBezTo>
                    <a:pt x="121" y="36"/>
                    <a:pt x="121" y="37"/>
                    <a:pt x="121" y="39"/>
                  </a:cubicBezTo>
                  <a:cubicBezTo>
                    <a:pt x="121" y="40"/>
                    <a:pt x="121" y="41"/>
                    <a:pt x="120" y="41"/>
                  </a:cubicBezTo>
                  <a:cubicBezTo>
                    <a:pt x="119" y="42"/>
                    <a:pt x="117" y="40"/>
                    <a:pt x="115" y="41"/>
                  </a:cubicBezTo>
                  <a:cubicBezTo>
                    <a:pt x="114" y="43"/>
                    <a:pt x="115" y="44"/>
                    <a:pt x="115" y="44"/>
                  </a:cubicBezTo>
                  <a:close/>
                  <a:moveTo>
                    <a:pt x="90" y="357"/>
                  </a:moveTo>
                  <a:cubicBezTo>
                    <a:pt x="91" y="357"/>
                    <a:pt x="91" y="357"/>
                    <a:pt x="92" y="357"/>
                  </a:cubicBezTo>
                  <a:cubicBezTo>
                    <a:pt x="92" y="358"/>
                    <a:pt x="93" y="358"/>
                    <a:pt x="93" y="359"/>
                  </a:cubicBezTo>
                  <a:cubicBezTo>
                    <a:pt x="92" y="358"/>
                    <a:pt x="91" y="357"/>
                    <a:pt x="90" y="357"/>
                  </a:cubicBezTo>
                  <a:close/>
                  <a:moveTo>
                    <a:pt x="98" y="362"/>
                  </a:moveTo>
                  <a:cubicBezTo>
                    <a:pt x="98" y="362"/>
                    <a:pt x="99" y="362"/>
                    <a:pt x="99" y="363"/>
                  </a:cubicBezTo>
                  <a:cubicBezTo>
                    <a:pt x="100" y="363"/>
                    <a:pt x="101" y="364"/>
                    <a:pt x="101" y="364"/>
                  </a:cubicBezTo>
                  <a:cubicBezTo>
                    <a:pt x="100" y="364"/>
                    <a:pt x="99" y="363"/>
                    <a:pt x="98" y="362"/>
                  </a:cubicBezTo>
                  <a:close/>
                  <a:moveTo>
                    <a:pt x="108" y="369"/>
                  </a:moveTo>
                  <a:cubicBezTo>
                    <a:pt x="109" y="369"/>
                    <a:pt x="109" y="368"/>
                    <a:pt x="109" y="368"/>
                  </a:cubicBezTo>
                  <a:cubicBezTo>
                    <a:pt x="109" y="367"/>
                    <a:pt x="109" y="367"/>
                    <a:pt x="109" y="366"/>
                  </a:cubicBezTo>
                  <a:cubicBezTo>
                    <a:pt x="107" y="364"/>
                    <a:pt x="103" y="362"/>
                    <a:pt x="101" y="361"/>
                  </a:cubicBezTo>
                  <a:cubicBezTo>
                    <a:pt x="98" y="358"/>
                    <a:pt x="96" y="356"/>
                    <a:pt x="94" y="355"/>
                  </a:cubicBezTo>
                  <a:cubicBezTo>
                    <a:pt x="92" y="355"/>
                    <a:pt x="92" y="355"/>
                    <a:pt x="91" y="355"/>
                  </a:cubicBezTo>
                  <a:cubicBezTo>
                    <a:pt x="90" y="354"/>
                    <a:pt x="90" y="354"/>
                    <a:pt x="90" y="354"/>
                  </a:cubicBezTo>
                  <a:cubicBezTo>
                    <a:pt x="89" y="353"/>
                    <a:pt x="90" y="353"/>
                    <a:pt x="89" y="352"/>
                  </a:cubicBezTo>
                  <a:cubicBezTo>
                    <a:pt x="89" y="351"/>
                    <a:pt x="87" y="351"/>
                    <a:pt x="87" y="350"/>
                  </a:cubicBezTo>
                  <a:cubicBezTo>
                    <a:pt x="86" y="348"/>
                    <a:pt x="87" y="348"/>
                    <a:pt x="87" y="347"/>
                  </a:cubicBezTo>
                  <a:cubicBezTo>
                    <a:pt x="86" y="346"/>
                    <a:pt x="86" y="345"/>
                    <a:pt x="86" y="344"/>
                  </a:cubicBezTo>
                  <a:cubicBezTo>
                    <a:pt x="86" y="343"/>
                    <a:pt x="86" y="343"/>
                    <a:pt x="85" y="342"/>
                  </a:cubicBezTo>
                  <a:cubicBezTo>
                    <a:pt x="84" y="342"/>
                    <a:pt x="84" y="342"/>
                    <a:pt x="84" y="342"/>
                  </a:cubicBezTo>
                  <a:cubicBezTo>
                    <a:pt x="83" y="343"/>
                    <a:pt x="83" y="343"/>
                    <a:pt x="83" y="344"/>
                  </a:cubicBezTo>
                  <a:cubicBezTo>
                    <a:pt x="82" y="344"/>
                    <a:pt x="82" y="344"/>
                    <a:pt x="82" y="345"/>
                  </a:cubicBezTo>
                  <a:cubicBezTo>
                    <a:pt x="82" y="346"/>
                    <a:pt x="84" y="348"/>
                    <a:pt x="84" y="349"/>
                  </a:cubicBezTo>
                  <a:cubicBezTo>
                    <a:pt x="84" y="349"/>
                    <a:pt x="82" y="349"/>
                    <a:pt x="82" y="350"/>
                  </a:cubicBezTo>
                  <a:cubicBezTo>
                    <a:pt x="41" y="315"/>
                    <a:pt x="15" y="264"/>
                    <a:pt x="15" y="207"/>
                  </a:cubicBezTo>
                  <a:cubicBezTo>
                    <a:pt x="16" y="205"/>
                    <a:pt x="18" y="204"/>
                    <a:pt x="18" y="203"/>
                  </a:cubicBezTo>
                  <a:cubicBezTo>
                    <a:pt x="18" y="202"/>
                    <a:pt x="18" y="202"/>
                    <a:pt x="18" y="201"/>
                  </a:cubicBezTo>
                  <a:cubicBezTo>
                    <a:pt x="18" y="198"/>
                    <a:pt x="17" y="198"/>
                    <a:pt x="15" y="196"/>
                  </a:cubicBezTo>
                  <a:cubicBezTo>
                    <a:pt x="16" y="182"/>
                    <a:pt x="18" y="168"/>
                    <a:pt x="22" y="155"/>
                  </a:cubicBezTo>
                  <a:cubicBezTo>
                    <a:pt x="22" y="156"/>
                    <a:pt x="22" y="156"/>
                    <a:pt x="22" y="157"/>
                  </a:cubicBezTo>
                  <a:cubicBezTo>
                    <a:pt x="22" y="158"/>
                    <a:pt x="22" y="160"/>
                    <a:pt x="22" y="161"/>
                  </a:cubicBezTo>
                  <a:cubicBezTo>
                    <a:pt x="24" y="162"/>
                    <a:pt x="25" y="164"/>
                    <a:pt x="25" y="166"/>
                  </a:cubicBezTo>
                  <a:cubicBezTo>
                    <a:pt x="25" y="166"/>
                    <a:pt x="26" y="167"/>
                    <a:pt x="26" y="168"/>
                  </a:cubicBezTo>
                  <a:cubicBezTo>
                    <a:pt x="26" y="168"/>
                    <a:pt x="25" y="169"/>
                    <a:pt x="25" y="169"/>
                  </a:cubicBezTo>
                  <a:cubicBezTo>
                    <a:pt x="25" y="170"/>
                    <a:pt x="26" y="170"/>
                    <a:pt x="26" y="171"/>
                  </a:cubicBezTo>
                  <a:cubicBezTo>
                    <a:pt x="26" y="172"/>
                    <a:pt x="27" y="172"/>
                    <a:pt x="28" y="172"/>
                  </a:cubicBezTo>
                  <a:cubicBezTo>
                    <a:pt x="28" y="174"/>
                    <a:pt x="29" y="174"/>
                    <a:pt x="29" y="175"/>
                  </a:cubicBezTo>
                  <a:cubicBezTo>
                    <a:pt x="30" y="176"/>
                    <a:pt x="30" y="178"/>
                    <a:pt x="31" y="178"/>
                  </a:cubicBezTo>
                  <a:cubicBezTo>
                    <a:pt x="30" y="178"/>
                    <a:pt x="31" y="177"/>
                    <a:pt x="31" y="177"/>
                  </a:cubicBezTo>
                  <a:cubicBezTo>
                    <a:pt x="33" y="180"/>
                    <a:pt x="33" y="183"/>
                    <a:pt x="34" y="187"/>
                  </a:cubicBezTo>
                  <a:cubicBezTo>
                    <a:pt x="34" y="190"/>
                    <a:pt x="36" y="193"/>
                    <a:pt x="36" y="195"/>
                  </a:cubicBezTo>
                  <a:cubicBezTo>
                    <a:pt x="37" y="196"/>
                    <a:pt x="37" y="197"/>
                    <a:pt x="37" y="198"/>
                  </a:cubicBezTo>
                  <a:cubicBezTo>
                    <a:pt x="37" y="199"/>
                    <a:pt x="36" y="200"/>
                    <a:pt x="36" y="202"/>
                  </a:cubicBezTo>
                  <a:cubicBezTo>
                    <a:pt x="35" y="204"/>
                    <a:pt x="39" y="209"/>
                    <a:pt x="40" y="210"/>
                  </a:cubicBezTo>
                  <a:cubicBezTo>
                    <a:pt x="41" y="211"/>
                    <a:pt x="42" y="212"/>
                    <a:pt x="43" y="212"/>
                  </a:cubicBezTo>
                  <a:cubicBezTo>
                    <a:pt x="43" y="213"/>
                    <a:pt x="44" y="213"/>
                    <a:pt x="44" y="213"/>
                  </a:cubicBezTo>
                  <a:cubicBezTo>
                    <a:pt x="45" y="214"/>
                    <a:pt x="46" y="216"/>
                    <a:pt x="47" y="216"/>
                  </a:cubicBezTo>
                  <a:cubicBezTo>
                    <a:pt x="49" y="217"/>
                    <a:pt x="51" y="217"/>
                    <a:pt x="53" y="218"/>
                  </a:cubicBezTo>
                  <a:cubicBezTo>
                    <a:pt x="54" y="219"/>
                    <a:pt x="54" y="220"/>
                    <a:pt x="54" y="221"/>
                  </a:cubicBezTo>
                  <a:cubicBezTo>
                    <a:pt x="55" y="222"/>
                    <a:pt x="56" y="223"/>
                    <a:pt x="56" y="224"/>
                  </a:cubicBezTo>
                  <a:cubicBezTo>
                    <a:pt x="58" y="225"/>
                    <a:pt x="59" y="226"/>
                    <a:pt x="60" y="227"/>
                  </a:cubicBezTo>
                  <a:cubicBezTo>
                    <a:pt x="61" y="228"/>
                    <a:pt x="61" y="228"/>
                    <a:pt x="61" y="230"/>
                  </a:cubicBezTo>
                  <a:cubicBezTo>
                    <a:pt x="62" y="231"/>
                    <a:pt x="62" y="232"/>
                    <a:pt x="62" y="232"/>
                  </a:cubicBezTo>
                  <a:cubicBezTo>
                    <a:pt x="62" y="233"/>
                    <a:pt x="61" y="234"/>
                    <a:pt x="62" y="235"/>
                  </a:cubicBezTo>
                  <a:cubicBezTo>
                    <a:pt x="62" y="236"/>
                    <a:pt x="63" y="237"/>
                    <a:pt x="64" y="238"/>
                  </a:cubicBezTo>
                  <a:cubicBezTo>
                    <a:pt x="64" y="238"/>
                    <a:pt x="64" y="239"/>
                    <a:pt x="64" y="239"/>
                  </a:cubicBezTo>
                  <a:cubicBezTo>
                    <a:pt x="65" y="240"/>
                    <a:pt x="65" y="241"/>
                    <a:pt x="66" y="242"/>
                  </a:cubicBezTo>
                  <a:cubicBezTo>
                    <a:pt x="67" y="242"/>
                    <a:pt x="67" y="243"/>
                    <a:pt x="68" y="244"/>
                  </a:cubicBezTo>
                  <a:cubicBezTo>
                    <a:pt x="69" y="244"/>
                    <a:pt x="69" y="242"/>
                    <a:pt x="71" y="242"/>
                  </a:cubicBezTo>
                  <a:cubicBezTo>
                    <a:pt x="72" y="244"/>
                    <a:pt x="73" y="246"/>
                    <a:pt x="75" y="247"/>
                  </a:cubicBezTo>
                  <a:cubicBezTo>
                    <a:pt x="75" y="247"/>
                    <a:pt x="76" y="248"/>
                    <a:pt x="76" y="248"/>
                  </a:cubicBezTo>
                  <a:cubicBezTo>
                    <a:pt x="74" y="253"/>
                    <a:pt x="72" y="259"/>
                    <a:pt x="77" y="265"/>
                  </a:cubicBezTo>
                  <a:cubicBezTo>
                    <a:pt x="77" y="266"/>
                    <a:pt x="76" y="268"/>
                    <a:pt x="77" y="269"/>
                  </a:cubicBezTo>
                  <a:cubicBezTo>
                    <a:pt x="77" y="271"/>
                    <a:pt x="80" y="272"/>
                    <a:pt x="82" y="274"/>
                  </a:cubicBezTo>
                  <a:cubicBezTo>
                    <a:pt x="84" y="275"/>
                    <a:pt x="86" y="276"/>
                    <a:pt x="87" y="278"/>
                  </a:cubicBezTo>
                  <a:cubicBezTo>
                    <a:pt x="88" y="279"/>
                    <a:pt x="89" y="281"/>
                    <a:pt x="89" y="282"/>
                  </a:cubicBezTo>
                  <a:cubicBezTo>
                    <a:pt x="90" y="282"/>
                    <a:pt x="91" y="283"/>
                    <a:pt x="91" y="283"/>
                  </a:cubicBezTo>
                  <a:cubicBezTo>
                    <a:pt x="92" y="284"/>
                    <a:pt x="93" y="284"/>
                    <a:pt x="93" y="285"/>
                  </a:cubicBezTo>
                  <a:cubicBezTo>
                    <a:pt x="94" y="286"/>
                    <a:pt x="95" y="287"/>
                    <a:pt x="95" y="288"/>
                  </a:cubicBezTo>
                  <a:cubicBezTo>
                    <a:pt x="99" y="290"/>
                    <a:pt x="104" y="290"/>
                    <a:pt x="107" y="292"/>
                  </a:cubicBezTo>
                  <a:cubicBezTo>
                    <a:pt x="109" y="294"/>
                    <a:pt x="109" y="295"/>
                    <a:pt x="110" y="298"/>
                  </a:cubicBezTo>
                  <a:cubicBezTo>
                    <a:pt x="111" y="299"/>
                    <a:pt x="111" y="300"/>
                    <a:pt x="112" y="302"/>
                  </a:cubicBezTo>
                  <a:cubicBezTo>
                    <a:pt x="113" y="306"/>
                    <a:pt x="114" y="311"/>
                    <a:pt x="116" y="315"/>
                  </a:cubicBezTo>
                  <a:cubicBezTo>
                    <a:pt x="116" y="317"/>
                    <a:pt x="117" y="318"/>
                    <a:pt x="118" y="320"/>
                  </a:cubicBezTo>
                  <a:cubicBezTo>
                    <a:pt x="118" y="321"/>
                    <a:pt x="118" y="321"/>
                    <a:pt x="118" y="322"/>
                  </a:cubicBezTo>
                  <a:cubicBezTo>
                    <a:pt x="119" y="324"/>
                    <a:pt x="120" y="325"/>
                    <a:pt x="121" y="326"/>
                  </a:cubicBezTo>
                  <a:cubicBezTo>
                    <a:pt x="121" y="327"/>
                    <a:pt x="121" y="329"/>
                    <a:pt x="121" y="329"/>
                  </a:cubicBezTo>
                  <a:cubicBezTo>
                    <a:pt x="121" y="330"/>
                    <a:pt x="122" y="331"/>
                    <a:pt x="122" y="332"/>
                  </a:cubicBezTo>
                  <a:cubicBezTo>
                    <a:pt x="122" y="333"/>
                    <a:pt x="122" y="335"/>
                    <a:pt x="122" y="336"/>
                  </a:cubicBezTo>
                  <a:cubicBezTo>
                    <a:pt x="122" y="337"/>
                    <a:pt x="123" y="338"/>
                    <a:pt x="123" y="339"/>
                  </a:cubicBezTo>
                  <a:cubicBezTo>
                    <a:pt x="124" y="340"/>
                    <a:pt x="124" y="341"/>
                    <a:pt x="124" y="341"/>
                  </a:cubicBezTo>
                  <a:cubicBezTo>
                    <a:pt x="125" y="342"/>
                    <a:pt x="126" y="344"/>
                    <a:pt x="127" y="345"/>
                  </a:cubicBezTo>
                  <a:cubicBezTo>
                    <a:pt x="127" y="345"/>
                    <a:pt x="127" y="346"/>
                    <a:pt x="127" y="347"/>
                  </a:cubicBezTo>
                  <a:cubicBezTo>
                    <a:pt x="127" y="347"/>
                    <a:pt x="128" y="348"/>
                    <a:pt x="128" y="349"/>
                  </a:cubicBezTo>
                  <a:cubicBezTo>
                    <a:pt x="128" y="350"/>
                    <a:pt x="128" y="351"/>
                    <a:pt x="128" y="352"/>
                  </a:cubicBezTo>
                  <a:cubicBezTo>
                    <a:pt x="129" y="353"/>
                    <a:pt x="129" y="355"/>
                    <a:pt x="129" y="356"/>
                  </a:cubicBezTo>
                  <a:cubicBezTo>
                    <a:pt x="130" y="357"/>
                    <a:pt x="131" y="359"/>
                    <a:pt x="132" y="360"/>
                  </a:cubicBezTo>
                  <a:cubicBezTo>
                    <a:pt x="132" y="361"/>
                    <a:pt x="132" y="362"/>
                    <a:pt x="132" y="363"/>
                  </a:cubicBezTo>
                  <a:cubicBezTo>
                    <a:pt x="133" y="364"/>
                    <a:pt x="134" y="364"/>
                    <a:pt x="135" y="365"/>
                  </a:cubicBezTo>
                  <a:cubicBezTo>
                    <a:pt x="135" y="366"/>
                    <a:pt x="135" y="367"/>
                    <a:pt x="135" y="368"/>
                  </a:cubicBezTo>
                  <a:cubicBezTo>
                    <a:pt x="135" y="371"/>
                    <a:pt x="137" y="372"/>
                    <a:pt x="138" y="374"/>
                  </a:cubicBezTo>
                  <a:cubicBezTo>
                    <a:pt x="139" y="376"/>
                    <a:pt x="140" y="377"/>
                    <a:pt x="141" y="378"/>
                  </a:cubicBezTo>
                  <a:cubicBezTo>
                    <a:pt x="141" y="378"/>
                    <a:pt x="142" y="379"/>
                    <a:pt x="142" y="379"/>
                  </a:cubicBezTo>
                  <a:cubicBezTo>
                    <a:pt x="142" y="379"/>
                    <a:pt x="142" y="379"/>
                    <a:pt x="143" y="380"/>
                  </a:cubicBezTo>
                  <a:cubicBezTo>
                    <a:pt x="143" y="380"/>
                    <a:pt x="144" y="380"/>
                    <a:pt x="145" y="381"/>
                  </a:cubicBezTo>
                  <a:cubicBezTo>
                    <a:pt x="146" y="381"/>
                    <a:pt x="147" y="381"/>
                    <a:pt x="147" y="382"/>
                  </a:cubicBezTo>
                  <a:cubicBezTo>
                    <a:pt x="148" y="382"/>
                    <a:pt x="148" y="382"/>
                    <a:pt x="148" y="382"/>
                  </a:cubicBezTo>
                  <a:cubicBezTo>
                    <a:pt x="150" y="383"/>
                    <a:pt x="151" y="383"/>
                    <a:pt x="152" y="384"/>
                  </a:cubicBezTo>
                  <a:cubicBezTo>
                    <a:pt x="154" y="384"/>
                    <a:pt x="154" y="384"/>
                    <a:pt x="156" y="384"/>
                  </a:cubicBezTo>
                  <a:cubicBezTo>
                    <a:pt x="157" y="384"/>
                    <a:pt x="158" y="384"/>
                    <a:pt x="158" y="384"/>
                  </a:cubicBezTo>
                  <a:cubicBezTo>
                    <a:pt x="159" y="383"/>
                    <a:pt x="160" y="382"/>
                    <a:pt x="159" y="381"/>
                  </a:cubicBezTo>
                  <a:cubicBezTo>
                    <a:pt x="156" y="379"/>
                    <a:pt x="153" y="379"/>
                    <a:pt x="152" y="376"/>
                  </a:cubicBezTo>
                  <a:cubicBezTo>
                    <a:pt x="151" y="375"/>
                    <a:pt x="151" y="374"/>
                    <a:pt x="150" y="371"/>
                  </a:cubicBezTo>
                  <a:cubicBezTo>
                    <a:pt x="150" y="371"/>
                    <a:pt x="149" y="370"/>
                    <a:pt x="149" y="369"/>
                  </a:cubicBezTo>
                  <a:cubicBezTo>
                    <a:pt x="149" y="368"/>
                    <a:pt x="149" y="368"/>
                    <a:pt x="149" y="367"/>
                  </a:cubicBezTo>
                  <a:cubicBezTo>
                    <a:pt x="149" y="367"/>
                    <a:pt x="148" y="366"/>
                    <a:pt x="148" y="366"/>
                  </a:cubicBezTo>
                  <a:cubicBezTo>
                    <a:pt x="148" y="364"/>
                    <a:pt x="150" y="363"/>
                    <a:pt x="149" y="362"/>
                  </a:cubicBezTo>
                  <a:cubicBezTo>
                    <a:pt x="149" y="361"/>
                    <a:pt x="148" y="361"/>
                    <a:pt x="148" y="361"/>
                  </a:cubicBezTo>
                  <a:cubicBezTo>
                    <a:pt x="148" y="361"/>
                    <a:pt x="147" y="360"/>
                    <a:pt x="147" y="360"/>
                  </a:cubicBezTo>
                  <a:cubicBezTo>
                    <a:pt x="146" y="359"/>
                    <a:pt x="145" y="359"/>
                    <a:pt x="145" y="358"/>
                  </a:cubicBezTo>
                  <a:cubicBezTo>
                    <a:pt x="145" y="355"/>
                    <a:pt x="146" y="352"/>
                    <a:pt x="146" y="348"/>
                  </a:cubicBezTo>
                  <a:cubicBezTo>
                    <a:pt x="145" y="347"/>
                    <a:pt x="143" y="347"/>
                    <a:pt x="143" y="345"/>
                  </a:cubicBezTo>
                  <a:cubicBezTo>
                    <a:pt x="143" y="345"/>
                    <a:pt x="145" y="345"/>
                    <a:pt x="145" y="344"/>
                  </a:cubicBezTo>
                  <a:cubicBezTo>
                    <a:pt x="146" y="343"/>
                    <a:pt x="145" y="341"/>
                    <a:pt x="145" y="340"/>
                  </a:cubicBezTo>
                  <a:cubicBezTo>
                    <a:pt x="145" y="339"/>
                    <a:pt x="146" y="338"/>
                    <a:pt x="146" y="337"/>
                  </a:cubicBezTo>
                  <a:cubicBezTo>
                    <a:pt x="147" y="337"/>
                    <a:pt x="149" y="336"/>
                    <a:pt x="150" y="336"/>
                  </a:cubicBezTo>
                  <a:cubicBezTo>
                    <a:pt x="150" y="334"/>
                    <a:pt x="151" y="332"/>
                    <a:pt x="150" y="330"/>
                  </a:cubicBezTo>
                  <a:cubicBezTo>
                    <a:pt x="149" y="328"/>
                    <a:pt x="148" y="328"/>
                    <a:pt x="147" y="326"/>
                  </a:cubicBezTo>
                  <a:cubicBezTo>
                    <a:pt x="149" y="326"/>
                    <a:pt x="152" y="325"/>
                    <a:pt x="152" y="324"/>
                  </a:cubicBezTo>
                  <a:cubicBezTo>
                    <a:pt x="153" y="324"/>
                    <a:pt x="152" y="323"/>
                    <a:pt x="152" y="323"/>
                  </a:cubicBezTo>
                  <a:cubicBezTo>
                    <a:pt x="153" y="321"/>
                    <a:pt x="153" y="319"/>
                    <a:pt x="154" y="318"/>
                  </a:cubicBezTo>
                  <a:cubicBezTo>
                    <a:pt x="154" y="317"/>
                    <a:pt x="155" y="316"/>
                    <a:pt x="155" y="316"/>
                  </a:cubicBezTo>
                  <a:cubicBezTo>
                    <a:pt x="155" y="314"/>
                    <a:pt x="154" y="311"/>
                    <a:pt x="155" y="310"/>
                  </a:cubicBezTo>
                  <a:cubicBezTo>
                    <a:pt x="155" y="309"/>
                    <a:pt x="155" y="309"/>
                    <a:pt x="155" y="309"/>
                  </a:cubicBezTo>
                  <a:cubicBezTo>
                    <a:pt x="155" y="308"/>
                    <a:pt x="155" y="307"/>
                    <a:pt x="155" y="307"/>
                  </a:cubicBezTo>
                  <a:cubicBezTo>
                    <a:pt x="155" y="305"/>
                    <a:pt x="154" y="304"/>
                    <a:pt x="153" y="303"/>
                  </a:cubicBezTo>
                  <a:cubicBezTo>
                    <a:pt x="153" y="302"/>
                    <a:pt x="153" y="300"/>
                    <a:pt x="154" y="299"/>
                  </a:cubicBezTo>
                  <a:cubicBezTo>
                    <a:pt x="154" y="298"/>
                    <a:pt x="155" y="298"/>
                    <a:pt x="155" y="298"/>
                  </a:cubicBezTo>
                  <a:cubicBezTo>
                    <a:pt x="155" y="298"/>
                    <a:pt x="155" y="297"/>
                    <a:pt x="155" y="297"/>
                  </a:cubicBezTo>
                  <a:cubicBezTo>
                    <a:pt x="156" y="297"/>
                    <a:pt x="156" y="297"/>
                    <a:pt x="156" y="296"/>
                  </a:cubicBezTo>
                  <a:cubicBezTo>
                    <a:pt x="157" y="296"/>
                    <a:pt x="157" y="295"/>
                    <a:pt x="157" y="295"/>
                  </a:cubicBezTo>
                  <a:cubicBezTo>
                    <a:pt x="157" y="295"/>
                    <a:pt x="158" y="295"/>
                    <a:pt x="158" y="295"/>
                  </a:cubicBezTo>
                  <a:cubicBezTo>
                    <a:pt x="159" y="294"/>
                    <a:pt x="159" y="294"/>
                    <a:pt x="159" y="293"/>
                  </a:cubicBezTo>
                  <a:cubicBezTo>
                    <a:pt x="160" y="293"/>
                    <a:pt x="161" y="292"/>
                    <a:pt x="161" y="292"/>
                  </a:cubicBezTo>
                  <a:cubicBezTo>
                    <a:pt x="161" y="291"/>
                    <a:pt x="162" y="290"/>
                    <a:pt x="162" y="289"/>
                  </a:cubicBezTo>
                  <a:cubicBezTo>
                    <a:pt x="162" y="288"/>
                    <a:pt x="162" y="286"/>
                    <a:pt x="162" y="285"/>
                  </a:cubicBezTo>
                  <a:cubicBezTo>
                    <a:pt x="162" y="282"/>
                    <a:pt x="163" y="281"/>
                    <a:pt x="162" y="279"/>
                  </a:cubicBezTo>
                  <a:cubicBezTo>
                    <a:pt x="162" y="276"/>
                    <a:pt x="162" y="275"/>
                    <a:pt x="161" y="272"/>
                  </a:cubicBezTo>
                  <a:cubicBezTo>
                    <a:pt x="161" y="271"/>
                    <a:pt x="159" y="269"/>
                    <a:pt x="159" y="267"/>
                  </a:cubicBezTo>
                  <a:cubicBezTo>
                    <a:pt x="159" y="266"/>
                    <a:pt x="160" y="265"/>
                    <a:pt x="160" y="264"/>
                  </a:cubicBezTo>
                  <a:cubicBezTo>
                    <a:pt x="161" y="262"/>
                    <a:pt x="162" y="259"/>
                    <a:pt x="162" y="257"/>
                  </a:cubicBezTo>
                  <a:cubicBezTo>
                    <a:pt x="162" y="256"/>
                    <a:pt x="163" y="254"/>
                    <a:pt x="163" y="253"/>
                  </a:cubicBezTo>
                  <a:cubicBezTo>
                    <a:pt x="163" y="251"/>
                    <a:pt x="161" y="248"/>
                    <a:pt x="161" y="247"/>
                  </a:cubicBezTo>
                  <a:cubicBezTo>
                    <a:pt x="160" y="247"/>
                    <a:pt x="160" y="247"/>
                    <a:pt x="160" y="247"/>
                  </a:cubicBezTo>
                  <a:cubicBezTo>
                    <a:pt x="159" y="246"/>
                    <a:pt x="156" y="244"/>
                    <a:pt x="155" y="244"/>
                  </a:cubicBezTo>
                  <a:cubicBezTo>
                    <a:pt x="154" y="244"/>
                    <a:pt x="154" y="244"/>
                    <a:pt x="154" y="244"/>
                  </a:cubicBezTo>
                  <a:cubicBezTo>
                    <a:pt x="153" y="243"/>
                    <a:pt x="153" y="243"/>
                    <a:pt x="152" y="242"/>
                  </a:cubicBezTo>
                  <a:cubicBezTo>
                    <a:pt x="151" y="242"/>
                    <a:pt x="150" y="242"/>
                    <a:pt x="150" y="242"/>
                  </a:cubicBezTo>
                  <a:cubicBezTo>
                    <a:pt x="149" y="242"/>
                    <a:pt x="149" y="242"/>
                    <a:pt x="149" y="242"/>
                  </a:cubicBezTo>
                  <a:cubicBezTo>
                    <a:pt x="148" y="242"/>
                    <a:pt x="148" y="242"/>
                    <a:pt x="147" y="242"/>
                  </a:cubicBezTo>
                  <a:cubicBezTo>
                    <a:pt x="145" y="242"/>
                    <a:pt x="145" y="242"/>
                    <a:pt x="143" y="243"/>
                  </a:cubicBezTo>
                  <a:cubicBezTo>
                    <a:pt x="142" y="243"/>
                    <a:pt x="140" y="242"/>
                    <a:pt x="139" y="242"/>
                  </a:cubicBezTo>
                  <a:cubicBezTo>
                    <a:pt x="139" y="242"/>
                    <a:pt x="139" y="242"/>
                    <a:pt x="138" y="242"/>
                  </a:cubicBezTo>
                  <a:cubicBezTo>
                    <a:pt x="137" y="241"/>
                    <a:pt x="136" y="240"/>
                    <a:pt x="135" y="240"/>
                  </a:cubicBezTo>
                  <a:cubicBezTo>
                    <a:pt x="135" y="240"/>
                    <a:pt x="134" y="240"/>
                    <a:pt x="134" y="240"/>
                  </a:cubicBezTo>
                  <a:cubicBezTo>
                    <a:pt x="133" y="240"/>
                    <a:pt x="132" y="240"/>
                    <a:pt x="131" y="240"/>
                  </a:cubicBezTo>
                  <a:cubicBezTo>
                    <a:pt x="129" y="240"/>
                    <a:pt x="128" y="238"/>
                    <a:pt x="127" y="235"/>
                  </a:cubicBezTo>
                  <a:cubicBezTo>
                    <a:pt x="127" y="234"/>
                    <a:pt x="126" y="233"/>
                    <a:pt x="126" y="232"/>
                  </a:cubicBezTo>
                  <a:cubicBezTo>
                    <a:pt x="125" y="231"/>
                    <a:pt x="123" y="231"/>
                    <a:pt x="122" y="230"/>
                  </a:cubicBezTo>
                  <a:cubicBezTo>
                    <a:pt x="121" y="229"/>
                    <a:pt x="120" y="228"/>
                    <a:pt x="118" y="228"/>
                  </a:cubicBezTo>
                  <a:cubicBezTo>
                    <a:pt x="116" y="228"/>
                    <a:pt x="115" y="229"/>
                    <a:pt x="113" y="229"/>
                  </a:cubicBezTo>
                  <a:cubicBezTo>
                    <a:pt x="111" y="229"/>
                    <a:pt x="109" y="228"/>
                    <a:pt x="108" y="227"/>
                  </a:cubicBezTo>
                  <a:cubicBezTo>
                    <a:pt x="106" y="227"/>
                    <a:pt x="104" y="226"/>
                    <a:pt x="103" y="225"/>
                  </a:cubicBezTo>
                  <a:cubicBezTo>
                    <a:pt x="102" y="223"/>
                    <a:pt x="102" y="220"/>
                    <a:pt x="99" y="221"/>
                  </a:cubicBezTo>
                  <a:cubicBezTo>
                    <a:pt x="98" y="221"/>
                    <a:pt x="95" y="224"/>
                    <a:pt x="93" y="225"/>
                  </a:cubicBezTo>
                  <a:cubicBezTo>
                    <a:pt x="92" y="225"/>
                    <a:pt x="91" y="225"/>
                    <a:pt x="89" y="226"/>
                  </a:cubicBezTo>
                  <a:cubicBezTo>
                    <a:pt x="89" y="225"/>
                    <a:pt x="89" y="226"/>
                    <a:pt x="88" y="225"/>
                  </a:cubicBezTo>
                  <a:cubicBezTo>
                    <a:pt x="88" y="225"/>
                    <a:pt x="87" y="225"/>
                    <a:pt x="87" y="224"/>
                  </a:cubicBezTo>
                  <a:cubicBezTo>
                    <a:pt x="87" y="224"/>
                    <a:pt x="86" y="224"/>
                    <a:pt x="86" y="224"/>
                  </a:cubicBezTo>
                  <a:cubicBezTo>
                    <a:pt x="85" y="224"/>
                    <a:pt x="84" y="224"/>
                    <a:pt x="83" y="223"/>
                  </a:cubicBezTo>
                  <a:cubicBezTo>
                    <a:pt x="80" y="223"/>
                    <a:pt x="80" y="225"/>
                    <a:pt x="78" y="227"/>
                  </a:cubicBezTo>
                  <a:cubicBezTo>
                    <a:pt x="78" y="228"/>
                    <a:pt x="77" y="228"/>
                    <a:pt x="76" y="228"/>
                  </a:cubicBezTo>
                  <a:cubicBezTo>
                    <a:pt x="76" y="229"/>
                    <a:pt x="75" y="229"/>
                    <a:pt x="75" y="230"/>
                  </a:cubicBezTo>
                  <a:cubicBezTo>
                    <a:pt x="74" y="231"/>
                    <a:pt x="75" y="233"/>
                    <a:pt x="74" y="235"/>
                  </a:cubicBezTo>
                  <a:cubicBezTo>
                    <a:pt x="75" y="237"/>
                    <a:pt x="74" y="239"/>
                    <a:pt x="74" y="241"/>
                  </a:cubicBezTo>
                  <a:cubicBezTo>
                    <a:pt x="74" y="241"/>
                    <a:pt x="74" y="241"/>
                    <a:pt x="74" y="241"/>
                  </a:cubicBezTo>
                  <a:cubicBezTo>
                    <a:pt x="74" y="242"/>
                    <a:pt x="74" y="242"/>
                    <a:pt x="74" y="243"/>
                  </a:cubicBezTo>
                  <a:cubicBezTo>
                    <a:pt x="74" y="243"/>
                    <a:pt x="74" y="243"/>
                    <a:pt x="74" y="243"/>
                  </a:cubicBezTo>
                  <a:cubicBezTo>
                    <a:pt x="73" y="242"/>
                    <a:pt x="74" y="241"/>
                    <a:pt x="73" y="241"/>
                  </a:cubicBezTo>
                  <a:cubicBezTo>
                    <a:pt x="73" y="240"/>
                    <a:pt x="73" y="240"/>
                    <a:pt x="72" y="239"/>
                  </a:cubicBezTo>
                  <a:cubicBezTo>
                    <a:pt x="71" y="239"/>
                    <a:pt x="69" y="240"/>
                    <a:pt x="68" y="239"/>
                  </a:cubicBezTo>
                  <a:cubicBezTo>
                    <a:pt x="67" y="238"/>
                    <a:pt x="65" y="235"/>
                    <a:pt x="66" y="232"/>
                  </a:cubicBezTo>
                  <a:cubicBezTo>
                    <a:pt x="66" y="229"/>
                    <a:pt x="68" y="227"/>
                    <a:pt x="68" y="225"/>
                  </a:cubicBezTo>
                  <a:cubicBezTo>
                    <a:pt x="68" y="224"/>
                    <a:pt x="67" y="221"/>
                    <a:pt x="66" y="221"/>
                  </a:cubicBezTo>
                  <a:cubicBezTo>
                    <a:pt x="65" y="220"/>
                    <a:pt x="62" y="221"/>
                    <a:pt x="62" y="218"/>
                  </a:cubicBezTo>
                  <a:cubicBezTo>
                    <a:pt x="62" y="217"/>
                    <a:pt x="63" y="215"/>
                    <a:pt x="64" y="214"/>
                  </a:cubicBezTo>
                  <a:cubicBezTo>
                    <a:pt x="64" y="213"/>
                    <a:pt x="64" y="212"/>
                    <a:pt x="65" y="211"/>
                  </a:cubicBezTo>
                  <a:cubicBezTo>
                    <a:pt x="65" y="210"/>
                    <a:pt x="67" y="208"/>
                    <a:pt x="66" y="207"/>
                  </a:cubicBezTo>
                  <a:cubicBezTo>
                    <a:pt x="64" y="206"/>
                    <a:pt x="62" y="206"/>
                    <a:pt x="61" y="207"/>
                  </a:cubicBezTo>
                  <a:cubicBezTo>
                    <a:pt x="60" y="208"/>
                    <a:pt x="60" y="209"/>
                    <a:pt x="60" y="209"/>
                  </a:cubicBezTo>
                  <a:cubicBezTo>
                    <a:pt x="59" y="210"/>
                    <a:pt x="59" y="210"/>
                    <a:pt x="58" y="211"/>
                  </a:cubicBezTo>
                  <a:cubicBezTo>
                    <a:pt x="57" y="211"/>
                    <a:pt x="56" y="210"/>
                    <a:pt x="55" y="210"/>
                  </a:cubicBezTo>
                  <a:cubicBezTo>
                    <a:pt x="54" y="210"/>
                    <a:pt x="54" y="211"/>
                    <a:pt x="53" y="211"/>
                  </a:cubicBezTo>
                  <a:cubicBezTo>
                    <a:pt x="51" y="210"/>
                    <a:pt x="51" y="207"/>
                    <a:pt x="51" y="205"/>
                  </a:cubicBezTo>
                  <a:cubicBezTo>
                    <a:pt x="50" y="204"/>
                    <a:pt x="50" y="203"/>
                    <a:pt x="50" y="201"/>
                  </a:cubicBezTo>
                  <a:cubicBezTo>
                    <a:pt x="50" y="201"/>
                    <a:pt x="50" y="200"/>
                    <a:pt x="50" y="199"/>
                  </a:cubicBezTo>
                  <a:cubicBezTo>
                    <a:pt x="51" y="195"/>
                    <a:pt x="52" y="194"/>
                    <a:pt x="53" y="192"/>
                  </a:cubicBezTo>
                  <a:cubicBezTo>
                    <a:pt x="53" y="191"/>
                    <a:pt x="53" y="190"/>
                    <a:pt x="54" y="188"/>
                  </a:cubicBezTo>
                  <a:cubicBezTo>
                    <a:pt x="54" y="187"/>
                    <a:pt x="57" y="186"/>
                    <a:pt x="58" y="186"/>
                  </a:cubicBezTo>
                  <a:cubicBezTo>
                    <a:pt x="60" y="185"/>
                    <a:pt x="62" y="185"/>
                    <a:pt x="63" y="185"/>
                  </a:cubicBezTo>
                  <a:cubicBezTo>
                    <a:pt x="64" y="185"/>
                    <a:pt x="64" y="186"/>
                    <a:pt x="64" y="187"/>
                  </a:cubicBezTo>
                  <a:cubicBezTo>
                    <a:pt x="65" y="187"/>
                    <a:pt x="66" y="188"/>
                    <a:pt x="67" y="188"/>
                  </a:cubicBezTo>
                  <a:cubicBezTo>
                    <a:pt x="69" y="188"/>
                    <a:pt x="70" y="186"/>
                    <a:pt x="71" y="186"/>
                  </a:cubicBezTo>
                  <a:cubicBezTo>
                    <a:pt x="73" y="186"/>
                    <a:pt x="75" y="188"/>
                    <a:pt x="75" y="188"/>
                  </a:cubicBezTo>
                  <a:cubicBezTo>
                    <a:pt x="76" y="189"/>
                    <a:pt x="76" y="190"/>
                    <a:pt x="77" y="191"/>
                  </a:cubicBezTo>
                  <a:cubicBezTo>
                    <a:pt x="77" y="193"/>
                    <a:pt x="77" y="194"/>
                    <a:pt x="77" y="195"/>
                  </a:cubicBezTo>
                  <a:cubicBezTo>
                    <a:pt x="77" y="196"/>
                    <a:pt x="78" y="197"/>
                    <a:pt x="78" y="198"/>
                  </a:cubicBezTo>
                  <a:cubicBezTo>
                    <a:pt x="78" y="199"/>
                    <a:pt x="78" y="199"/>
                    <a:pt x="78" y="200"/>
                  </a:cubicBezTo>
                  <a:cubicBezTo>
                    <a:pt x="78" y="200"/>
                    <a:pt x="78" y="201"/>
                    <a:pt x="79" y="201"/>
                  </a:cubicBezTo>
                  <a:cubicBezTo>
                    <a:pt x="80" y="201"/>
                    <a:pt x="80" y="200"/>
                    <a:pt x="80" y="200"/>
                  </a:cubicBezTo>
                  <a:cubicBezTo>
                    <a:pt x="81" y="200"/>
                    <a:pt x="80" y="199"/>
                    <a:pt x="80" y="199"/>
                  </a:cubicBezTo>
                  <a:cubicBezTo>
                    <a:pt x="80" y="199"/>
                    <a:pt x="81" y="196"/>
                    <a:pt x="81" y="194"/>
                  </a:cubicBezTo>
                  <a:cubicBezTo>
                    <a:pt x="81" y="194"/>
                    <a:pt x="81" y="193"/>
                    <a:pt x="81" y="193"/>
                  </a:cubicBezTo>
                  <a:cubicBezTo>
                    <a:pt x="81" y="192"/>
                    <a:pt x="81" y="191"/>
                    <a:pt x="81" y="190"/>
                  </a:cubicBezTo>
                  <a:cubicBezTo>
                    <a:pt x="82" y="187"/>
                    <a:pt x="83" y="185"/>
                    <a:pt x="85" y="184"/>
                  </a:cubicBezTo>
                  <a:cubicBezTo>
                    <a:pt x="85" y="184"/>
                    <a:pt x="85" y="185"/>
                    <a:pt x="86" y="184"/>
                  </a:cubicBezTo>
                  <a:cubicBezTo>
                    <a:pt x="87" y="184"/>
                    <a:pt x="88" y="183"/>
                    <a:pt x="89" y="183"/>
                  </a:cubicBezTo>
                  <a:cubicBezTo>
                    <a:pt x="89" y="182"/>
                    <a:pt x="89" y="183"/>
                    <a:pt x="89" y="182"/>
                  </a:cubicBezTo>
                  <a:cubicBezTo>
                    <a:pt x="91" y="182"/>
                    <a:pt x="93" y="180"/>
                    <a:pt x="94" y="178"/>
                  </a:cubicBezTo>
                  <a:cubicBezTo>
                    <a:pt x="95" y="177"/>
                    <a:pt x="94" y="175"/>
                    <a:pt x="95" y="174"/>
                  </a:cubicBezTo>
                  <a:cubicBezTo>
                    <a:pt x="95" y="173"/>
                    <a:pt x="97" y="174"/>
                    <a:pt x="97" y="172"/>
                  </a:cubicBezTo>
                  <a:cubicBezTo>
                    <a:pt x="97" y="172"/>
                    <a:pt x="97" y="171"/>
                    <a:pt x="98" y="170"/>
                  </a:cubicBezTo>
                  <a:cubicBezTo>
                    <a:pt x="102" y="167"/>
                    <a:pt x="107" y="162"/>
                    <a:pt x="112" y="161"/>
                  </a:cubicBezTo>
                  <a:cubicBezTo>
                    <a:pt x="112" y="161"/>
                    <a:pt x="113" y="161"/>
                    <a:pt x="114" y="161"/>
                  </a:cubicBezTo>
                  <a:cubicBezTo>
                    <a:pt x="115" y="161"/>
                    <a:pt x="115" y="161"/>
                    <a:pt x="116" y="161"/>
                  </a:cubicBezTo>
                  <a:cubicBezTo>
                    <a:pt x="117" y="161"/>
                    <a:pt x="117" y="162"/>
                    <a:pt x="118" y="162"/>
                  </a:cubicBezTo>
                  <a:cubicBezTo>
                    <a:pt x="119" y="162"/>
                    <a:pt x="121" y="162"/>
                    <a:pt x="122" y="162"/>
                  </a:cubicBezTo>
                  <a:cubicBezTo>
                    <a:pt x="122" y="162"/>
                    <a:pt x="123" y="162"/>
                    <a:pt x="123" y="161"/>
                  </a:cubicBezTo>
                  <a:cubicBezTo>
                    <a:pt x="123" y="161"/>
                    <a:pt x="123" y="161"/>
                    <a:pt x="124" y="161"/>
                  </a:cubicBezTo>
                  <a:cubicBezTo>
                    <a:pt x="124" y="161"/>
                    <a:pt x="124" y="161"/>
                    <a:pt x="124" y="161"/>
                  </a:cubicBezTo>
                  <a:cubicBezTo>
                    <a:pt x="127" y="160"/>
                    <a:pt x="130" y="160"/>
                    <a:pt x="131" y="157"/>
                  </a:cubicBezTo>
                  <a:cubicBezTo>
                    <a:pt x="131" y="156"/>
                    <a:pt x="130" y="156"/>
                    <a:pt x="130" y="156"/>
                  </a:cubicBezTo>
                  <a:cubicBezTo>
                    <a:pt x="128" y="154"/>
                    <a:pt x="126" y="157"/>
                    <a:pt x="125" y="156"/>
                  </a:cubicBezTo>
                  <a:cubicBezTo>
                    <a:pt x="122" y="154"/>
                    <a:pt x="126" y="150"/>
                    <a:pt x="124" y="147"/>
                  </a:cubicBezTo>
                  <a:cubicBezTo>
                    <a:pt x="123" y="146"/>
                    <a:pt x="121" y="148"/>
                    <a:pt x="120" y="148"/>
                  </a:cubicBezTo>
                  <a:cubicBezTo>
                    <a:pt x="118" y="149"/>
                    <a:pt x="116" y="150"/>
                    <a:pt x="116" y="148"/>
                  </a:cubicBezTo>
                  <a:cubicBezTo>
                    <a:pt x="117" y="146"/>
                    <a:pt x="118" y="146"/>
                    <a:pt x="119" y="146"/>
                  </a:cubicBezTo>
                  <a:cubicBezTo>
                    <a:pt x="120" y="145"/>
                    <a:pt x="122" y="144"/>
                    <a:pt x="123" y="144"/>
                  </a:cubicBezTo>
                  <a:cubicBezTo>
                    <a:pt x="126" y="144"/>
                    <a:pt x="129" y="146"/>
                    <a:pt x="132" y="146"/>
                  </a:cubicBezTo>
                  <a:cubicBezTo>
                    <a:pt x="132" y="146"/>
                    <a:pt x="133" y="146"/>
                    <a:pt x="133" y="146"/>
                  </a:cubicBezTo>
                  <a:cubicBezTo>
                    <a:pt x="134" y="145"/>
                    <a:pt x="134" y="146"/>
                    <a:pt x="135" y="146"/>
                  </a:cubicBezTo>
                  <a:cubicBezTo>
                    <a:pt x="136" y="145"/>
                    <a:pt x="137" y="144"/>
                    <a:pt x="139" y="143"/>
                  </a:cubicBezTo>
                  <a:cubicBezTo>
                    <a:pt x="140" y="143"/>
                    <a:pt x="142" y="143"/>
                    <a:pt x="142" y="141"/>
                  </a:cubicBezTo>
                  <a:cubicBezTo>
                    <a:pt x="143" y="139"/>
                    <a:pt x="141" y="138"/>
                    <a:pt x="141" y="137"/>
                  </a:cubicBezTo>
                  <a:cubicBezTo>
                    <a:pt x="139" y="135"/>
                    <a:pt x="138" y="133"/>
                    <a:pt x="137" y="132"/>
                  </a:cubicBezTo>
                  <a:cubicBezTo>
                    <a:pt x="137" y="131"/>
                    <a:pt x="136" y="130"/>
                    <a:pt x="136" y="129"/>
                  </a:cubicBezTo>
                  <a:cubicBezTo>
                    <a:pt x="136" y="127"/>
                    <a:pt x="137" y="126"/>
                    <a:pt x="137" y="125"/>
                  </a:cubicBezTo>
                  <a:cubicBezTo>
                    <a:pt x="137" y="125"/>
                    <a:pt x="137" y="124"/>
                    <a:pt x="137" y="123"/>
                  </a:cubicBezTo>
                  <a:cubicBezTo>
                    <a:pt x="137" y="122"/>
                    <a:pt x="137" y="122"/>
                    <a:pt x="137" y="121"/>
                  </a:cubicBezTo>
                  <a:cubicBezTo>
                    <a:pt x="137" y="119"/>
                    <a:pt x="137" y="118"/>
                    <a:pt x="136" y="117"/>
                  </a:cubicBezTo>
                  <a:cubicBezTo>
                    <a:pt x="134" y="117"/>
                    <a:pt x="132" y="120"/>
                    <a:pt x="130" y="120"/>
                  </a:cubicBezTo>
                  <a:cubicBezTo>
                    <a:pt x="130" y="120"/>
                    <a:pt x="130" y="119"/>
                    <a:pt x="130" y="119"/>
                  </a:cubicBezTo>
                  <a:cubicBezTo>
                    <a:pt x="128" y="118"/>
                    <a:pt x="128" y="117"/>
                    <a:pt x="128" y="115"/>
                  </a:cubicBezTo>
                  <a:cubicBezTo>
                    <a:pt x="129" y="114"/>
                    <a:pt x="129" y="112"/>
                    <a:pt x="129" y="111"/>
                  </a:cubicBezTo>
                  <a:cubicBezTo>
                    <a:pt x="129" y="110"/>
                    <a:pt x="128" y="109"/>
                    <a:pt x="127" y="108"/>
                  </a:cubicBezTo>
                  <a:cubicBezTo>
                    <a:pt x="127" y="107"/>
                    <a:pt x="127" y="106"/>
                    <a:pt x="126" y="105"/>
                  </a:cubicBezTo>
                  <a:cubicBezTo>
                    <a:pt x="125" y="105"/>
                    <a:pt x="124" y="105"/>
                    <a:pt x="123" y="105"/>
                  </a:cubicBezTo>
                  <a:cubicBezTo>
                    <a:pt x="122" y="105"/>
                    <a:pt x="121" y="105"/>
                    <a:pt x="120" y="105"/>
                  </a:cubicBezTo>
                  <a:cubicBezTo>
                    <a:pt x="119" y="106"/>
                    <a:pt x="119" y="107"/>
                    <a:pt x="118" y="108"/>
                  </a:cubicBezTo>
                  <a:cubicBezTo>
                    <a:pt x="118" y="109"/>
                    <a:pt x="117" y="111"/>
                    <a:pt x="117" y="111"/>
                  </a:cubicBezTo>
                  <a:cubicBezTo>
                    <a:pt x="116" y="113"/>
                    <a:pt x="114" y="113"/>
                    <a:pt x="114" y="115"/>
                  </a:cubicBezTo>
                  <a:cubicBezTo>
                    <a:pt x="114" y="117"/>
                    <a:pt x="114" y="121"/>
                    <a:pt x="112" y="124"/>
                  </a:cubicBezTo>
                  <a:cubicBezTo>
                    <a:pt x="111" y="125"/>
                    <a:pt x="109" y="125"/>
                    <a:pt x="108" y="127"/>
                  </a:cubicBezTo>
                  <a:cubicBezTo>
                    <a:pt x="106" y="130"/>
                    <a:pt x="106" y="136"/>
                    <a:pt x="102" y="135"/>
                  </a:cubicBezTo>
                  <a:cubicBezTo>
                    <a:pt x="101" y="133"/>
                    <a:pt x="101" y="130"/>
                    <a:pt x="102" y="126"/>
                  </a:cubicBezTo>
                  <a:cubicBezTo>
                    <a:pt x="101" y="124"/>
                    <a:pt x="100" y="124"/>
                    <a:pt x="99" y="123"/>
                  </a:cubicBezTo>
                  <a:cubicBezTo>
                    <a:pt x="99" y="123"/>
                    <a:pt x="99" y="123"/>
                    <a:pt x="99" y="123"/>
                  </a:cubicBezTo>
                  <a:cubicBezTo>
                    <a:pt x="98" y="122"/>
                    <a:pt x="97" y="122"/>
                    <a:pt x="97" y="122"/>
                  </a:cubicBezTo>
                  <a:cubicBezTo>
                    <a:pt x="97" y="122"/>
                    <a:pt x="97" y="121"/>
                    <a:pt x="97" y="121"/>
                  </a:cubicBezTo>
                  <a:cubicBezTo>
                    <a:pt x="96" y="119"/>
                    <a:pt x="96" y="119"/>
                    <a:pt x="95" y="118"/>
                  </a:cubicBezTo>
                  <a:cubicBezTo>
                    <a:pt x="95" y="116"/>
                    <a:pt x="95" y="116"/>
                    <a:pt x="94" y="116"/>
                  </a:cubicBezTo>
                  <a:cubicBezTo>
                    <a:pt x="94" y="116"/>
                    <a:pt x="94" y="115"/>
                    <a:pt x="94" y="115"/>
                  </a:cubicBezTo>
                  <a:cubicBezTo>
                    <a:pt x="94" y="115"/>
                    <a:pt x="93" y="115"/>
                    <a:pt x="93" y="114"/>
                  </a:cubicBezTo>
                  <a:cubicBezTo>
                    <a:pt x="92" y="114"/>
                    <a:pt x="91" y="114"/>
                    <a:pt x="91" y="113"/>
                  </a:cubicBezTo>
                  <a:cubicBezTo>
                    <a:pt x="90" y="112"/>
                    <a:pt x="91" y="111"/>
                    <a:pt x="91" y="110"/>
                  </a:cubicBezTo>
                  <a:cubicBezTo>
                    <a:pt x="89" y="108"/>
                    <a:pt x="88" y="106"/>
                    <a:pt x="91" y="103"/>
                  </a:cubicBezTo>
                  <a:cubicBezTo>
                    <a:pt x="92" y="102"/>
                    <a:pt x="94" y="101"/>
                    <a:pt x="96" y="100"/>
                  </a:cubicBezTo>
                  <a:cubicBezTo>
                    <a:pt x="97" y="99"/>
                    <a:pt x="97" y="98"/>
                    <a:pt x="98" y="98"/>
                  </a:cubicBezTo>
                  <a:cubicBezTo>
                    <a:pt x="99" y="97"/>
                    <a:pt x="101" y="96"/>
                    <a:pt x="101" y="96"/>
                  </a:cubicBezTo>
                  <a:cubicBezTo>
                    <a:pt x="104" y="95"/>
                    <a:pt x="106" y="96"/>
                    <a:pt x="108" y="95"/>
                  </a:cubicBezTo>
                  <a:cubicBezTo>
                    <a:pt x="109" y="96"/>
                    <a:pt x="108" y="98"/>
                    <a:pt x="109" y="99"/>
                  </a:cubicBezTo>
                  <a:cubicBezTo>
                    <a:pt x="110" y="100"/>
                    <a:pt x="112" y="99"/>
                    <a:pt x="113" y="97"/>
                  </a:cubicBezTo>
                  <a:cubicBezTo>
                    <a:pt x="114" y="95"/>
                    <a:pt x="112" y="95"/>
                    <a:pt x="113" y="93"/>
                  </a:cubicBezTo>
                  <a:cubicBezTo>
                    <a:pt x="115" y="91"/>
                    <a:pt x="120" y="91"/>
                    <a:pt x="121" y="88"/>
                  </a:cubicBezTo>
                  <a:cubicBezTo>
                    <a:pt x="121" y="87"/>
                    <a:pt x="121" y="86"/>
                    <a:pt x="121" y="85"/>
                  </a:cubicBezTo>
                  <a:cubicBezTo>
                    <a:pt x="121" y="84"/>
                    <a:pt x="121" y="82"/>
                    <a:pt x="122" y="80"/>
                  </a:cubicBezTo>
                  <a:cubicBezTo>
                    <a:pt x="123" y="79"/>
                    <a:pt x="126" y="78"/>
                    <a:pt x="127" y="78"/>
                  </a:cubicBezTo>
                  <a:cubicBezTo>
                    <a:pt x="130" y="77"/>
                    <a:pt x="131" y="80"/>
                    <a:pt x="132" y="81"/>
                  </a:cubicBezTo>
                  <a:cubicBezTo>
                    <a:pt x="132" y="82"/>
                    <a:pt x="132" y="82"/>
                    <a:pt x="132" y="83"/>
                  </a:cubicBezTo>
                  <a:cubicBezTo>
                    <a:pt x="134" y="85"/>
                    <a:pt x="135" y="86"/>
                    <a:pt x="134" y="89"/>
                  </a:cubicBezTo>
                  <a:cubicBezTo>
                    <a:pt x="133" y="90"/>
                    <a:pt x="132" y="92"/>
                    <a:pt x="130" y="93"/>
                  </a:cubicBezTo>
                  <a:cubicBezTo>
                    <a:pt x="130" y="95"/>
                    <a:pt x="129" y="96"/>
                    <a:pt x="128" y="96"/>
                  </a:cubicBezTo>
                  <a:cubicBezTo>
                    <a:pt x="125" y="97"/>
                    <a:pt x="121" y="96"/>
                    <a:pt x="121" y="101"/>
                  </a:cubicBezTo>
                  <a:cubicBezTo>
                    <a:pt x="122" y="102"/>
                    <a:pt x="124" y="101"/>
                    <a:pt x="125" y="102"/>
                  </a:cubicBezTo>
                  <a:cubicBezTo>
                    <a:pt x="127" y="102"/>
                    <a:pt x="129" y="104"/>
                    <a:pt x="130" y="105"/>
                  </a:cubicBezTo>
                  <a:cubicBezTo>
                    <a:pt x="130" y="106"/>
                    <a:pt x="130" y="106"/>
                    <a:pt x="131" y="107"/>
                  </a:cubicBezTo>
                  <a:cubicBezTo>
                    <a:pt x="132" y="107"/>
                    <a:pt x="133" y="108"/>
                    <a:pt x="134" y="108"/>
                  </a:cubicBezTo>
                  <a:cubicBezTo>
                    <a:pt x="135" y="109"/>
                    <a:pt x="136" y="110"/>
                    <a:pt x="137" y="109"/>
                  </a:cubicBezTo>
                  <a:cubicBezTo>
                    <a:pt x="138" y="106"/>
                    <a:pt x="133" y="106"/>
                    <a:pt x="135" y="103"/>
                  </a:cubicBezTo>
                  <a:cubicBezTo>
                    <a:pt x="137" y="102"/>
                    <a:pt x="139" y="107"/>
                    <a:pt x="141" y="104"/>
                  </a:cubicBezTo>
                  <a:cubicBezTo>
                    <a:pt x="142" y="101"/>
                    <a:pt x="138" y="100"/>
                    <a:pt x="140" y="97"/>
                  </a:cubicBezTo>
                  <a:cubicBezTo>
                    <a:pt x="140" y="97"/>
                    <a:pt x="140" y="96"/>
                    <a:pt x="141" y="96"/>
                  </a:cubicBezTo>
                  <a:cubicBezTo>
                    <a:pt x="142" y="97"/>
                    <a:pt x="142" y="98"/>
                    <a:pt x="142" y="98"/>
                  </a:cubicBezTo>
                  <a:cubicBezTo>
                    <a:pt x="142" y="98"/>
                    <a:pt x="143" y="98"/>
                    <a:pt x="143" y="99"/>
                  </a:cubicBezTo>
                  <a:cubicBezTo>
                    <a:pt x="143" y="99"/>
                    <a:pt x="143" y="101"/>
                    <a:pt x="144" y="101"/>
                  </a:cubicBezTo>
                  <a:cubicBezTo>
                    <a:pt x="145" y="101"/>
                    <a:pt x="146" y="100"/>
                    <a:pt x="147" y="99"/>
                  </a:cubicBezTo>
                  <a:cubicBezTo>
                    <a:pt x="148" y="98"/>
                    <a:pt x="149" y="97"/>
                    <a:pt x="149" y="96"/>
                  </a:cubicBezTo>
                  <a:cubicBezTo>
                    <a:pt x="149" y="95"/>
                    <a:pt x="149" y="95"/>
                    <a:pt x="149" y="95"/>
                  </a:cubicBezTo>
                  <a:cubicBezTo>
                    <a:pt x="149" y="95"/>
                    <a:pt x="149" y="94"/>
                    <a:pt x="149" y="94"/>
                  </a:cubicBezTo>
                  <a:cubicBezTo>
                    <a:pt x="149" y="92"/>
                    <a:pt x="146" y="90"/>
                    <a:pt x="146" y="88"/>
                  </a:cubicBezTo>
                  <a:cubicBezTo>
                    <a:pt x="145" y="88"/>
                    <a:pt x="144" y="87"/>
                    <a:pt x="144" y="86"/>
                  </a:cubicBezTo>
                  <a:cubicBezTo>
                    <a:pt x="144" y="84"/>
                    <a:pt x="145" y="83"/>
                    <a:pt x="145" y="82"/>
                  </a:cubicBezTo>
                  <a:cubicBezTo>
                    <a:pt x="144" y="79"/>
                    <a:pt x="141" y="79"/>
                    <a:pt x="141" y="76"/>
                  </a:cubicBezTo>
                  <a:cubicBezTo>
                    <a:pt x="141" y="74"/>
                    <a:pt x="142" y="73"/>
                    <a:pt x="141" y="72"/>
                  </a:cubicBezTo>
                  <a:cubicBezTo>
                    <a:pt x="140" y="71"/>
                    <a:pt x="138" y="71"/>
                    <a:pt x="137" y="70"/>
                  </a:cubicBezTo>
                  <a:cubicBezTo>
                    <a:pt x="137" y="69"/>
                    <a:pt x="137" y="68"/>
                    <a:pt x="137" y="66"/>
                  </a:cubicBezTo>
                  <a:cubicBezTo>
                    <a:pt x="136" y="66"/>
                    <a:pt x="135" y="66"/>
                    <a:pt x="133" y="66"/>
                  </a:cubicBezTo>
                  <a:cubicBezTo>
                    <a:pt x="133" y="66"/>
                    <a:pt x="132" y="66"/>
                    <a:pt x="131" y="66"/>
                  </a:cubicBezTo>
                  <a:cubicBezTo>
                    <a:pt x="130" y="66"/>
                    <a:pt x="130" y="65"/>
                    <a:pt x="129" y="65"/>
                  </a:cubicBezTo>
                  <a:cubicBezTo>
                    <a:pt x="127" y="65"/>
                    <a:pt x="124" y="64"/>
                    <a:pt x="123" y="64"/>
                  </a:cubicBezTo>
                  <a:cubicBezTo>
                    <a:pt x="122" y="64"/>
                    <a:pt x="121" y="65"/>
                    <a:pt x="120" y="65"/>
                  </a:cubicBezTo>
                  <a:cubicBezTo>
                    <a:pt x="119" y="66"/>
                    <a:pt x="117" y="68"/>
                    <a:pt x="116" y="70"/>
                  </a:cubicBezTo>
                  <a:cubicBezTo>
                    <a:pt x="116" y="71"/>
                    <a:pt x="116" y="72"/>
                    <a:pt x="116" y="73"/>
                  </a:cubicBezTo>
                  <a:cubicBezTo>
                    <a:pt x="117" y="74"/>
                    <a:pt x="117" y="76"/>
                    <a:pt x="117" y="78"/>
                  </a:cubicBezTo>
                  <a:cubicBezTo>
                    <a:pt x="117" y="79"/>
                    <a:pt x="119" y="79"/>
                    <a:pt x="118" y="81"/>
                  </a:cubicBezTo>
                  <a:cubicBezTo>
                    <a:pt x="117" y="82"/>
                    <a:pt x="117" y="83"/>
                    <a:pt x="116" y="83"/>
                  </a:cubicBezTo>
                  <a:cubicBezTo>
                    <a:pt x="115" y="85"/>
                    <a:pt x="114" y="87"/>
                    <a:pt x="112" y="87"/>
                  </a:cubicBezTo>
                  <a:cubicBezTo>
                    <a:pt x="111" y="87"/>
                    <a:pt x="111" y="86"/>
                    <a:pt x="111" y="85"/>
                  </a:cubicBezTo>
                  <a:cubicBezTo>
                    <a:pt x="110" y="85"/>
                    <a:pt x="109" y="85"/>
                    <a:pt x="109" y="84"/>
                  </a:cubicBezTo>
                  <a:cubicBezTo>
                    <a:pt x="109" y="83"/>
                    <a:pt x="109" y="82"/>
                    <a:pt x="108" y="80"/>
                  </a:cubicBezTo>
                  <a:cubicBezTo>
                    <a:pt x="109" y="79"/>
                    <a:pt x="108" y="78"/>
                    <a:pt x="108" y="76"/>
                  </a:cubicBezTo>
                  <a:cubicBezTo>
                    <a:pt x="109" y="75"/>
                    <a:pt x="110" y="75"/>
                    <a:pt x="111" y="74"/>
                  </a:cubicBezTo>
                  <a:cubicBezTo>
                    <a:pt x="111" y="71"/>
                    <a:pt x="108" y="71"/>
                    <a:pt x="109" y="68"/>
                  </a:cubicBezTo>
                  <a:cubicBezTo>
                    <a:pt x="110" y="67"/>
                    <a:pt x="111" y="67"/>
                    <a:pt x="112" y="66"/>
                  </a:cubicBezTo>
                  <a:cubicBezTo>
                    <a:pt x="113" y="66"/>
                    <a:pt x="114" y="66"/>
                    <a:pt x="116" y="65"/>
                  </a:cubicBezTo>
                  <a:cubicBezTo>
                    <a:pt x="116" y="65"/>
                    <a:pt x="116" y="65"/>
                    <a:pt x="116" y="65"/>
                  </a:cubicBezTo>
                  <a:cubicBezTo>
                    <a:pt x="116" y="65"/>
                    <a:pt x="117" y="65"/>
                    <a:pt x="117" y="65"/>
                  </a:cubicBezTo>
                  <a:cubicBezTo>
                    <a:pt x="117" y="64"/>
                    <a:pt x="117" y="64"/>
                    <a:pt x="117" y="64"/>
                  </a:cubicBezTo>
                  <a:cubicBezTo>
                    <a:pt x="117" y="64"/>
                    <a:pt x="117" y="64"/>
                    <a:pt x="117" y="64"/>
                  </a:cubicBezTo>
                  <a:cubicBezTo>
                    <a:pt x="119" y="62"/>
                    <a:pt x="120" y="58"/>
                    <a:pt x="121" y="57"/>
                  </a:cubicBezTo>
                  <a:cubicBezTo>
                    <a:pt x="123" y="57"/>
                    <a:pt x="125" y="57"/>
                    <a:pt x="127" y="57"/>
                  </a:cubicBezTo>
                  <a:cubicBezTo>
                    <a:pt x="129" y="57"/>
                    <a:pt x="133" y="56"/>
                    <a:pt x="134" y="56"/>
                  </a:cubicBezTo>
                  <a:cubicBezTo>
                    <a:pt x="135" y="55"/>
                    <a:pt x="137" y="53"/>
                    <a:pt x="137" y="52"/>
                  </a:cubicBezTo>
                  <a:cubicBezTo>
                    <a:pt x="138" y="51"/>
                    <a:pt x="140" y="50"/>
                    <a:pt x="140" y="49"/>
                  </a:cubicBezTo>
                  <a:cubicBezTo>
                    <a:pt x="141" y="49"/>
                    <a:pt x="141" y="49"/>
                    <a:pt x="141" y="48"/>
                  </a:cubicBezTo>
                  <a:cubicBezTo>
                    <a:pt x="142" y="47"/>
                    <a:pt x="144" y="45"/>
                    <a:pt x="145" y="44"/>
                  </a:cubicBezTo>
                  <a:cubicBezTo>
                    <a:pt x="146" y="44"/>
                    <a:pt x="147" y="43"/>
                    <a:pt x="147" y="43"/>
                  </a:cubicBezTo>
                  <a:cubicBezTo>
                    <a:pt x="149" y="42"/>
                    <a:pt x="150" y="40"/>
                    <a:pt x="151" y="38"/>
                  </a:cubicBezTo>
                  <a:cubicBezTo>
                    <a:pt x="151" y="38"/>
                    <a:pt x="152" y="38"/>
                    <a:pt x="152" y="38"/>
                  </a:cubicBezTo>
                  <a:cubicBezTo>
                    <a:pt x="155" y="36"/>
                    <a:pt x="157" y="35"/>
                    <a:pt x="159" y="34"/>
                  </a:cubicBezTo>
                  <a:cubicBezTo>
                    <a:pt x="160" y="33"/>
                    <a:pt x="161" y="33"/>
                    <a:pt x="162" y="32"/>
                  </a:cubicBezTo>
                  <a:cubicBezTo>
                    <a:pt x="163" y="32"/>
                    <a:pt x="164" y="31"/>
                    <a:pt x="165" y="31"/>
                  </a:cubicBezTo>
                  <a:cubicBezTo>
                    <a:pt x="166" y="30"/>
                    <a:pt x="167" y="30"/>
                    <a:pt x="167" y="30"/>
                  </a:cubicBezTo>
                  <a:cubicBezTo>
                    <a:pt x="168" y="30"/>
                    <a:pt x="168" y="29"/>
                    <a:pt x="168" y="29"/>
                  </a:cubicBezTo>
                  <a:cubicBezTo>
                    <a:pt x="169" y="29"/>
                    <a:pt x="169" y="29"/>
                    <a:pt x="169" y="29"/>
                  </a:cubicBezTo>
                  <a:cubicBezTo>
                    <a:pt x="169" y="29"/>
                    <a:pt x="170" y="29"/>
                    <a:pt x="170" y="28"/>
                  </a:cubicBezTo>
                  <a:cubicBezTo>
                    <a:pt x="171" y="28"/>
                    <a:pt x="172" y="27"/>
                    <a:pt x="172" y="26"/>
                  </a:cubicBezTo>
                  <a:cubicBezTo>
                    <a:pt x="172" y="25"/>
                    <a:pt x="171" y="24"/>
                    <a:pt x="170" y="24"/>
                  </a:cubicBezTo>
                  <a:cubicBezTo>
                    <a:pt x="169" y="23"/>
                    <a:pt x="168" y="24"/>
                    <a:pt x="167" y="24"/>
                  </a:cubicBezTo>
                  <a:cubicBezTo>
                    <a:pt x="165" y="24"/>
                    <a:pt x="162" y="23"/>
                    <a:pt x="160" y="23"/>
                  </a:cubicBezTo>
                  <a:cubicBezTo>
                    <a:pt x="158" y="23"/>
                    <a:pt x="157" y="24"/>
                    <a:pt x="156" y="24"/>
                  </a:cubicBezTo>
                  <a:cubicBezTo>
                    <a:pt x="154" y="24"/>
                    <a:pt x="154" y="23"/>
                    <a:pt x="153" y="23"/>
                  </a:cubicBezTo>
                  <a:cubicBezTo>
                    <a:pt x="152" y="23"/>
                    <a:pt x="151" y="24"/>
                    <a:pt x="150" y="24"/>
                  </a:cubicBezTo>
                  <a:cubicBezTo>
                    <a:pt x="146" y="25"/>
                    <a:pt x="144" y="26"/>
                    <a:pt x="141" y="27"/>
                  </a:cubicBezTo>
                  <a:cubicBezTo>
                    <a:pt x="141" y="26"/>
                    <a:pt x="141" y="26"/>
                    <a:pt x="140" y="26"/>
                  </a:cubicBezTo>
                  <a:cubicBezTo>
                    <a:pt x="161" y="19"/>
                    <a:pt x="182" y="15"/>
                    <a:pt x="205" y="15"/>
                  </a:cubicBezTo>
                  <a:cubicBezTo>
                    <a:pt x="245" y="15"/>
                    <a:pt x="281" y="27"/>
                    <a:pt x="312" y="47"/>
                  </a:cubicBezTo>
                  <a:cubicBezTo>
                    <a:pt x="310" y="48"/>
                    <a:pt x="310" y="49"/>
                    <a:pt x="309" y="50"/>
                  </a:cubicBezTo>
                  <a:cubicBezTo>
                    <a:pt x="308" y="51"/>
                    <a:pt x="307" y="52"/>
                    <a:pt x="307" y="52"/>
                  </a:cubicBezTo>
                  <a:cubicBezTo>
                    <a:pt x="306" y="53"/>
                    <a:pt x="307" y="53"/>
                    <a:pt x="306" y="54"/>
                  </a:cubicBezTo>
                  <a:cubicBezTo>
                    <a:pt x="306" y="56"/>
                    <a:pt x="304" y="58"/>
                    <a:pt x="304" y="59"/>
                  </a:cubicBezTo>
                  <a:cubicBezTo>
                    <a:pt x="304" y="59"/>
                    <a:pt x="305" y="60"/>
                    <a:pt x="304" y="60"/>
                  </a:cubicBezTo>
                  <a:cubicBezTo>
                    <a:pt x="306" y="62"/>
                    <a:pt x="308" y="64"/>
                    <a:pt x="309" y="65"/>
                  </a:cubicBezTo>
                  <a:cubicBezTo>
                    <a:pt x="311" y="66"/>
                    <a:pt x="314" y="66"/>
                    <a:pt x="315" y="65"/>
                  </a:cubicBezTo>
                  <a:cubicBezTo>
                    <a:pt x="314" y="62"/>
                    <a:pt x="313" y="63"/>
                    <a:pt x="312" y="61"/>
                  </a:cubicBezTo>
                  <a:cubicBezTo>
                    <a:pt x="312" y="59"/>
                    <a:pt x="312" y="56"/>
                    <a:pt x="312" y="55"/>
                  </a:cubicBezTo>
                  <a:cubicBezTo>
                    <a:pt x="312" y="55"/>
                    <a:pt x="313" y="54"/>
                    <a:pt x="314" y="53"/>
                  </a:cubicBezTo>
                  <a:cubicBezTo>
                    <a:pt x="314" y="52"/>
                    <a:pt x="315" y="51"/>
                    <a:pt x="316" y="50"/>
                  </a:cubicBezTo>
                  <a:cubicBezTo>
                    <a:pt x="321" y="54"/>
                    <a:pt x="326" y="58"/>
                    <a:pt x="331" y="62"/>
                  </a:cubicBezTo>
                  <a:cubicBezTo>
                    <a:pt x="330" y="63"/>
                    <a:pt x="330" y="63"/>
                    <a:pt x="330" y="64"/>
                  </a:cubicBezTo>
                  <a:cubicBezTo>
                    <a:pt x="329" y="66"/>
                    <a:pt x="330" y="68"/>
                    <a:pt x="330" y="69"/>
                  </a:cubicBezTo>
                  <a:cubicBezTo>
                    <a:pt x="330" y="70"/>
                    <a:pt x="331" y="71"/>
                    <a:pt x="331" y="72"/>
                  </a:cubicBezTo>
                  <a:cubicBezTo>
                    <a:pt x="330" y="71"/>
                    <a:pt x="330" y="71"/>
                    <a:pt x="329" y="71"/>
                  </a:cubicBezTo>
                  <a:cubicBezTo>
                    <a:pt x="329" y="70"/>
                    <a:pt x="329" y="70"/>
                    <a:pt x="328" y="69"/>
                  </a:cubicBezTo>
                  <a:cubicBezTo>
                    <a:pt x="328" y="69"/>
                    <a:pt x="327" y="69"/>
                    <a:pt x="327" y="69"/>
                  </a:cubicBezTo>
                  <a:cubicBezTo>
                    <a:pt x="325" y="68"/>
                    <a:pt x="324" y="68"/>
                    <a:pt x="322" y="68"/>
                  </a:cubicBezTo>
                  <a:cubicBezTo>
                    <a:pt x="321" y="68"/>
                    <a:pt x="319" y="66"/>
                    <a:pt x="318" y="67"/>
                  </a:cubicBezTo>
                  <a:cubicBezTo>
                    <a:pt x="318" y="70"/>
                    <a:pt x="320" y="69"/>
                    <a:pt x="320" y="71"/>
                  </a:cubicBezTo>
                  <a:cubicBezTo>
                    <a:pt x="319" y="73"/>
                    <a:pt x="318" y="72"/>
                    <a:pt x="316" y="72"/>
                  </a:cubicBezTo>
                  <a:cubicBezTo>
                    <a:pt x="315" y="72"/>
                    <a:pt x="313" y="72"/>
                    <a:pt x="311" y="72"/>
                  </a:cubicBezTo>
                  <a:cubicBezTo>
                    <a:pt x="310" y="72"/>
                    <a:pt x="309" y="73"/>
                    <a:pt x="308" y="73"/>
                  </a:cubicBezTo>
                  <a:cubicBezTo>
                    <a:pt x="308" y="74"/>
                    <a:pt x="307" y="74"/>
                    <a:pt x="306" y="74"/>
                  </a:cubicBezTo>
                  <a:cubicBezTo>
                    <a:pt x="305" y="74"/>
                    <a:pt x="305" y="75"/>
                    <a:pt x="304" y="75"/>
                  </a:cubicBezTo>
                  <a:cubicBezTo>
                    <a:pt x="304" y="75"/>
                    <a:pt x="303" y="75"/>
                    <a:pt x="303" y="75"/>
                  </a:cubicBezTo>
                  <a:cubicBezTo>
                    <a:pt x="303" y="76"/>
                    <a:pt x="303" y="76"/>
                    <a:pt x="303" y="76"/>
                  </a:cubicBezTo>
                  <a:cubicBezTo>
                    <a:pt x="303" y="76"/>
                    <a:pt x="302" y="76"/>
                    <a:pt x="302" y="76"/>
                  </a:cubicBezTo>
                  <a:cubicBezTo>
                    <a:pt x="301" y="77"/>
                    <a:pt x="301" y="79"/>
                    <a:pt x="298" y="79"/>
                  </a:cubicBezTo>
                  <a:cubicBezTo>
                    <a:pt x="297" y="78"/>
                    <a:pt x="298" y="75"/>
                    <a:pt x="295" y="75"/>
                  </a:cubicBezTo>
                  <a:cubicBezTo>
                    <a:pt x="293" y="75"/>
                    <a:pt x="295" y="79"/>
                    <a:pt x="293" y="79"/>
                  </a:cubicBezTo>
                  <a:cubicBezTo>
                    <a:pt x="292" y="80"/>
                    <a:pt x="291" y="79"/>
                    <a:pt x="290" y="80"/>
                  </a:cubicBezTo>
                  <a:cubicBezTo>
                    <a:pt x="290" y="80"/>
                    <a:pt x="288" y="82"/>
                    <a:pt x="288" y="82"/>
                  </a:cubicBezTo>
                  <a:cubicBezTo>
                    <a:pt x="288" y="83"/>
                    <a:pt x="288" y="83"/>
                    <a:pt x="287" y="84"/>
                  </a:cubicBezTo>
                  <a:cubicBezTo>
                    <a:pt x="287" y="84"/>
                    <a:pt x="287" y="84"/>
                    <a:pt x="286" y="85"/>
                  </a:cubicBezTo>
                  <a:cubicBezTo>
                    <a:pt x="286" y="86"/>
                    <a:pt x="285" y="88"/>
                    <a:pt x="284" y="88"/>
                  </a:cubicBezTo>
                  <a:cubicBezTo>
                    <a:pt x="283" y="88"/>
                    <a:pt x="279" y="85"/>
                    <a:pt x="280" y="82"/>
                  </a:cubicBezTo>
                  <a:cubicBezTo>
                    <a:pt x="280" y="81"/>
                    <a:pt x="279" y="81"/>
                    <a:pt x="279" y="80"/>
                  </a:cubicBezTo>
                  <a:cubicBezTo>
                    <a:pt x="278" y="80"/>
                    <a:pt x="277" y="80"/>
                    <a:pt x="277" y="78"/>
                  </a:cubicBezTo>
                  <a:cubicBezTo>
                    <a:pt x="279" y="78"/>
                    <a:pt x="281" y="80"/>
                    <a:pt x="283" y="80"/>
                  </a:cubicBezTo>
                  <a:cubicBezTo>
                    <a:pt x="286" y="80"/>
                    <a:pt x="289" y="79"/>
                    <a:pt x="289" y="77"/>
                  </a:cubicBezTo>
                  <a:cubicBezTo>
                    <a:pt x="289" y="76"/>
                    <a:pt x="288" y="74"/>
                    <a:pt x="287" y="73"/>
                  </a:cubicBezTo>
                  <a:cubicBezTo>
                    <a:pt x="287" y="73"/>
                    <a:pt x="286" y="73"/>
                    <a:pt x="286" y="73"/>
                  </a:cubicBezTo>
                  <a:cubicBezTo>
                    <a:pt x="286" y="73"/>
                    <a:pt x="286" y="73"/>
                    <a:pt x="286" y="72"/>
                  </a:cubicBezTo>
                  <a:cubicBezTo>
                    <a:pt x="284" y="71"/>
                    <a:pt x="281" y="70"/>
                    <a:pt x="279" y="69"/>
                  </a:cubicBezTo>
                  <a:cubicBezTo>
                    <a:pt x="279" y="69"/>
                    <a:pt x="279" y="69"/>
                    <a:pt x="278" y="68"/>
                  </a:cubicBezTo>
                  <a:cubicBezTo>
                    <a:pt x="277" y="68"/>
                    <a:pt x="276" y="68"/>
                    <a:pt x="276" y="68"/>
                  </a:cubicBezTo>
                  <a:cubicBezTo>
                    <a:pt x="275" y="68"/>
                    <a:pt x="275" y="67"/>
                    <a:pt x="275" y="67"/>
                  </a:cubicBezTo>
                  <a:cubicBezTo>
                    <a:pt x="275" y="67"/>
                    <a:pt x="274" y="67"/>
                    <a:pt x="274" y="66"/>
                  </a:cubicBezTo>
                  <a:cubicBezTo>
                    <a:pt x="273" y="66"/>
                    <a:pt x="273" y="66"/>
                    <a:pt x="273" y="66"/>
                  </a:cubicBezTo>
                  <a:cubicBezTo>
                    <a:pt x="273" y="66"/>
                    <a:pt x="273" y="66"/>
                    <a:pt x="272" y="65"/>
                  </a:cubicBezTo>
                  <a:cubicBezTo>
                    <a:pt x="272" y="65"/>
                    <a:pt x="272" y="65"/>
                    <a:pt x="272" y="64"/>
                  </a:cubicBezTo>
                  <a:cubicBezTo>
                    <a:pt x="270" y="63"/>
                    <a:pt x="269" y="61"/>
                    <a:pt x="268" y="61"/>
                  </a:cubicBezTo>
                  <a:cubicBezTo>
                    <a:pt x="264" y="61"/>
                    <a:pt x="259" y="61"/>
                    <a:pt x="257" y="62"/>
                  </a:cubicBezTo>
                  <a:cubicBezTo>
                    <a:pt x="256" y="63"/>
                    <a:pt x="254" y="63"/>
                    <a:pt x="253" y="63"/>
                  </a:cubicBezTo>
                  <a:cubicBezTo>
                    <a:pt x="251" y="64"/>
                    <a:pt x="250" y="67"/>
                    <a:pt x="248" y="68"/>
                  </a:cubicBezTo>
                  <a:cubicBezTo>
                    <a:pt x="246" y="70"/>
                    <a:pt x="244" y="70"/>
                    <a:pt x="243" y="73"/>
                  </a:cubicBezTo>
                  <a:cubicBezTo>
                    <a:pt x="244" y="74"/>
                    <a:pt x="247" y="73"/>
                    <a:pt x="247" y="75"/>
                  </a:cubicBezTo>
                  <a:cubicBezTo>
                    <a:pt x="244" y="79"/>
                    <a:pt x="241" y="82"/>
                    <a:pt x="238" y="85"/>
                  </a:cubicBezTo>
                  <a:cubicBezTo>
                    <a:pt x="235" y="86"/>
                    <a:pt x="233" y="89"/>
                    <a:pt x="231" y="91"/>
                  </a:cubicBezTo>
                  <a:cubicBezTo>
                    <a:pt x="230" y="92"/>
                    <a:pt x="229" y="92"/>
                    <a:pt x="228" y="93"/>
                  </a:cubicBezTo>
                  <a:cubicBezTo>
                    <a:pt x="227" y="99"/>
                    <a:pt x="228" y="104"/>
                    <a:pt x="231" y="106"/>
                  </a:cubicBezTo>
                  <a:cubicBezTo>
                    <a:pt x="231" y="106"/>
                    <a:pt x="232" y="106"/>
                    <a:pt x="232" y="106"/>
                  </a:cubicBezTo>
                  <a:cubicBezTo>
                    <a:pt x="233" y="106"/>
                    <a:pt x="233" y="105"/>
                    <a:pt x="234" y="105"/>
                  </a:cubicBezTo>
                  <a:cubicBezTo>
                    <a:pt x="235" y="105"/>
                    <a:pt x="235" y="105"/>
                    <a:pt x="236" y="105"/>
                  </a:cubicBezTo>
                  <a:cubicBezTo>
                    <a:pt x="236" y="105"/>
                    <a:pt x="236" y="104"/>
                    <a:pt x="237" y="104"/>
                  </a:cubicBezTo>
                  <a:cubicBezTo>
                    <a:pt x="237" y="104"/>
                    <a:pt x="238" y="104"/>
                    <a:pt x="238" y="104"/>
                  </a:cubicBezTo>
                  <a:cubicBezTo>
                    <a:pt x="239" y="104"/>
                    <a:pt x="239" y="106"/>
                    <a:pt x="239" y="106"/>
                  </a:cubicBezTo>
                  <a:cubicBezTo>
                    <a:pt x="240" y="107"/>
                    <a:pt x="240" y="108"/>
                    <a:pt x="240" y="109"/>
                  </a:cubicBezTo>
                  <a:cubicBezTo>
                    <a:pt x="241" y="110"/>
                    <a:pt x="242" y="112"/>
                    <a:pt x="243" y="113"/>
                  </a:cubicBezTo>
                  <a:cubicBezTo>
                    <a:pt x="244" y="113"/>
                    <a:pt x="245" y="112"/>
                    <a:pt x="246" y="111"/>
                  </a:cubicBezTo>
                  <a:cubicBezTo>
                    <a:pt x="247" y="111"/>
                    <a:pt x="248" y="112"/>
                    <a:pt x="248" y="111"/>
                  </a:cubicBezTo>
                  <a:cubicBezTo>
                    <a:pt x="249" y="109"/>
                    <a:pt x="248" y="107"/>
                    <a:pt x="249" y="105"/>
                  </a:cubicBezTo>
                  <a:cubicBezTo>
                    <a:pt x="249" y="103"/>
                    <a:pt x="251" y="104"/>
                    <a:pt x="252" y="102"/>
                  </a:cubicBezTo>
                  <a:cubicBezTo>
                    <a:pt x="250" y="100"/>
                    <a:pt x="249" y="100"/>
                    <a:pt x="249" y="98"/>
                  </a:cubicBezTo>
                  <a:cubicBezTo>
                    <a:pt x="249" y="97"/>
                    <a:pt x="249" y="96"/>
                    <a:pt x="249" y="94"/>
                  </a:cubicBezTo>
                  <a:cubicBezTo>
                    <a:pt x="250" y="91"/>
                    <a:pt x="251" y="89"/>
                    <a:pt x="253" y="88"/>
                  </a:cubicBezTo>
                  <a:cubicBezTo>
                    <a:pt x="255" y="87"/>
                    <a:pt x="255" y="87"/>
                    <a:pt x="256" y="86"/>
                  </a:cubicBezTo>
                  <a:cubicBezTo>
                    <a:pt x="256" y="85"/>
                    <a:pt x="256" y="83"/>
                    <a:pt x="257" y="82"/>
                  </a:cubicBezTo>
                  <a:cubicBezTo>
                    <a:pt x="257" y="82"/>
                    <a:pt x="257" y="82"/>
                    <a:pt x="257" y="82"/>
                  </a:cubicBezTo>
                  <a:cubicBezTo>
                    <a:pt x="258" y="80"/>
                    <a:pt x="262" y="79"/>
                    <a:pt x="262" y="82"/>
                  </a:cubicBezTo>
                  <a:cubicBezTo>
                    <a:pt x="262" y="83"/>
                    <a:pt x="262" y="83"/>
                    <a:pt x="261" y="84"/>
                  </a:cubicBezTo>
                  <a:cubicBezTo>
                    <a:pt x="260" y="87"/>
                    <a:pt x="258" y="89"/>
                    <a:pt x="257" y="91"/>
                  </a:cubicBezTo>
                  <a:cubicBezTo>
                    <a:pt x="257" y="92"/>
                    <a:pt x="257" y="94"/>
                    <a:pt x="257" y="96"/>
                  </a:cubicBezTo>
                  <a:cubicBezTo>
                    <a:pt x="259" y="97"/>
                    <a:pt x="259" y="100"/>
                    <a:pt x="261" y="100"/>
                  </a:cubicBezTo>
                  <a:cubicBezTo>
                    <a:pt x="262" y="100"/>
                    <a:pt x="263" y="99"/>
                    <a:pt x="265" y="98"/>
                  </a:cubicBezTo>
                  <a:cubicBezTo>
                    <a:pt x="265" y="98"/>
                    <a:pt x="266" y="98"/>
                    <a:pt x="267" y="98"/>
                  </a:cubicBezTo>
                  <a:cubicBezTo>
                    <a:pt x="267" y="98"/>
                    <a:pt x="267" y="97"/>
                    <a:pt x="267" y="97"/>
                  </a:cubicBezTo>
                  <a:cubicBezTo>
                    <a:pt x="268" y="97"/>
                    <a:pt x="268" y="97"/>
                    <a:pt x="268" y="97"/>
                  </a:cubicBezTo>
                  <a:cubicBezTo>
                    <a:pt x="270" y="96"/>
                    <a:pt x="270" y="96"/>
                    <a:pt x="271" y="95"/>
                  </a:cubicBezTo>
                  <a:cubicBezTo>
                    <a:pt x="273" y="95"/>
                    <a:pt x="273" y="95"/>
                    <a:pt x="274" y="96"/>
                  </a:cubicBezTo>
                  <a:cubicBezTo>
                    <a:pt x="274" y="96"/>
                    <a:pt x="275" y="96"/>
                    <a:pt x="275" y="97"/>
                  </a:cubicBezTo>
                  <a:cubicBezTo>
                    <a:pt x="274" y="99"/>
                    <a:pt x="273" y="99"/>
                    <a:pt x="271" y="100"/>
                  </a:cubicBezTo>
                  <a:cubicBezTo>
                    <a:pt x="271" y="100"/>
                    <a:pt x="271" y="101"/>
                    <a:pt x="270" y="101"/>
                  </a:cubicBezTo>
                  <a:cubicBezTo>
                    <a:pt x="270" y="101"/>
                    <a:pt x="269" y="101"/>
                    <a:pt x="269" y="101"/>
                  </a:cubicBezTo>
                  <a:cubicBezTo>
                    <a:pt x="268" y="101"/>
                    <a:pt x="267" y="102"/>
                    <a:pt x="266" y="102"/>
                  </a:cubicBezTo>
                  <a:cubicBezTo>
                    <a:pt x="265" y="102"/>
                    <a:pt x="265" y="103"/>
                    <a:pt x="264" y="103"/>
                  </a:cubicBezTo>
                  <a:cubicBezTo>
                    <a:pt x="263" y="104"/>
                    <a:pt x="261" y="103"/>
                    <a:pt x="261" y="104"/>
                  </a:cubicBezTo>
                  <a:cubicBezTo>
                    <a:pt x="261" y="105"/>
                    <a:pt x="262" y="107"/>
                    <a:pt x="260" y="108"/>
                  </a:cubicBezTo>
                  <a:cubicBezTo>
                    <a:pt x="259" y="109"/>
                    <a:pt x="259" y="108"/>
                    <a:pt x="257" y="108"/>
                  </a:cubicBezTo>
                  <a:cubicBezTo>
                    <a:pt x="256" y="109"/>
                    <a:pt x="256" y="111"/>
                    <a:pt x="255" y="112"/>
                  </a:cubicBezTo>
                  <a:cubicBezTo>
                    <a:pt x="255" y="113"/>
                    <a:pt x="253" y="115"/>
                    <a:pt x="252" y="116"/>
                  </a:cubicBezTo>
                  <a:cubicBezTo>
                    <a:pt x="251" y="117"/>
                    <a:pt x="249" y="117"/>
                    <a:pt x="247" y="118"/>
                  </a:cubicBezTo>
                  <a:cubicBezTo>
                    <a:pt x="247" y="118"/>
                    <a:pt x="246" y="118"/>
                    <a:pt x="246" y="119"/>
                  </a:cubicBezTo>
                  <a:cubicBezTo>
                    <a:pt x="245" y="119"/>
                    <a:pt x="244" y="118"/>
                    <a:pt x="243" y="119"/>
                  </a:cubicBezTo>
                  <a:cubicBezTo>
                    <a:pt x="242" y="119"/>
                    <a:pt x="241" y="119"/>
                    <a:pt x="240" y="119"/>
                  </a:cubicBezTo>
                  <a:cubicBezTo>
                    <a:pt x="239" y="120"/>
                    <a:pt x="237" y="120"/>
                    <a:pt x="235" y="120"/>
                  </a:cubicBezTo>
                  <a:cubicBezTo>
                    <a:pt x="234" y="120"/>
                    <a:pt x="234" y="120"/>
                    <a:pt x="232" y="121"/>
                  </a:cubicBezTo>
                  <a:cubicBezTo>
                    <a:pt x="231" y="121"/>
                    <a:pt x="229" y="121"/>
                    <a:pt x="228" y="121"/>
                  </a:cubicBezTo>
                  <a:cubicBezTo>
                    <a:pt x="228" y="122"/>
                    <a:pt x="227" y="123"/>
                    <a:pt x="227" y="123"/>
                  </a:cubicBezTo>
                  <a:cubicBezTo>
                    <a:pt x="226" y="124"/>
                    <a:pt x="226" y="125"/>
                    <a:pt x="226" y="125"/>
                  </a:cubicBezTo>
                  <a:cubicBezTo>
                    <a:pt x="225" y="126"/>
                    <a:pt x="224" y="127"/>
                    <a:pt x="223" y="127"/>
                  </a:cubicBezTo>
                  <a:cubicBezTo>
                    <a:pt x="221" y="129"/>
                    <a:pt x="219" y="130"/>
                    <a:pt x="218" y="132"/>
                  </a:cubicBezTo>
                  <a:cubicBezTo>
                    <a:pt x="217" y="132"/>
                    <a:pt x="215" y="133"/>
                    <a:pt x="214" y="134"/>
                  </a:cubicBezTo>
                  <a:cubicBezTo>
                    <a:pt x="213" y="133"/>
                    <a:pt x="210" y="134"/>
                    <a:pt x="210" y="135"/>
                  </a:cubicBezTo>
                  <a:cubicBezTo>
                    <a:pt x="210" y="137"/>
                    <a:pt x="212" y="137"/>
                    <a:pt x="214" y="139"/>
                  </a:cubicBezTo>
                  <a:cubicBezTo>
                    <a:pt x="214" y="140"/>
                    <a:pt x="214" y="141"/>
                    <a:pt x="215" y="141"/>
                  </a:cubicBezTo>
                  <a:cubicBezTo>
                    <a:pt x="216" y="142"/>
                    <a:pt x="216" y="143"/>
                    <a:pt x="216" y="143"/>
                  </a:cubicBezTo>
                  <a:cubicBezTo>
                    <a:pt x="217" y="145"/>
                    <a:pt x="217" y="148"/>
                    <a:pt x="214" y="149"/>
                  </a:cubicBezTo>
                  <a:cubicBezTo>
                    <a:pt x="211" y="148"/>
                    <a:pt x="205" y="148"/>
                    <a:pt x="202" y="149"/>
                  </a:cubicBezTo>
                  <a:cubicBezTo>
                    <a:pt x="202" y="149"/>
                    <a:pt x="202" y="149"/>
                    <a:pt x="201" y="150"/>
                  </a:cubicBezTo>
                  <a:cubicBezTo>
                    <a:pt x="201" y="152"/>
                    <a:pt x="202" y="154"/>
                    <a:pt x="202" y="157"/>
                  </a:cubicBezTo>
                  <a:cubicBezTo>
                    <a:pt x="202" y="158"/>
                    <a:pt x="201" y="159"/>
                    <a:pt x="201" y="160"/>
                  </a:cubicBezTo>
                  <a:cubicBezTo>
                    <a:pt x="201" y="162"/>
                    <a:pt x="201" y="164"/>
                    <a:pt x="202" y="166"/>
                  </a:cubicBezTo>
                  <a:cubicBezTo>
                    <a:pt x="203" y="166"/>
                    <a:pt x="204" y="166"/>
                    <a:pt x="205" y="166"/>
                  </a:cubicBezTo>
                  <a:cubicBezTo>
                    <a:pt x="206" y="166"/>
                    <a:pt x="207" y="168"/>
                    <a:pt x="208" y="168"/>
                  </a:cubicBezTo>
                  <a:cubicBezTo>
                    <a:pt x="209" y="167"/>
                    <a:pt x="210" y="166"/>
                    <a:pt x="213" y="167"/>
                  </a:cubicBezTo>
                  <a:cubicBezTo>
                    <a:pt x="213" y="166"/>
                    <a:pt x="214" y="166"/>
                    <a:pt x="214" y="165"/>
                  </a:cubicBezTo>
                  <a:cubicBezTo>
                    <a:pt x="215" y="165"/>
                    <a:pt x="215" y="165"/>
                    <a:pt x="215" y="165"/>
                  </a:cubicBezTo>
                  <a:cubicBezTo>
                    <a:pt x="216" y="164"/>
                    <a:pt x="217" y="164"/>
                    <a:pt x="217" y="163"/>
                  </a:cubicBezTo>
                  <a:cubicBezTo>
                    <a:pt x="218" y="163"/>
                    <a:pt x="218" y="162"/>
                    <a:pt x="218" y="162"/>
                  </a:cubicBezTo>
                  <a:cubicBezTo>
                    <a:pt x="218" y="161"/>
                    <a:pt x="218" y="160"/>
                    <a:pt x="219" y="158"/>
                  </a:cubicBezTo>
                  <a:cubicBezTo>
                    <a:pt x="220" y="157"/>
                    <a:pt x="220" y="156"/>
                    <a:pt x="221" y="155"/>
                  </a:cubicBezTo>
                  <a:cubicBezTo>
                    <a:pt x="222" y="155"/>
                    <a:pt x="222" y="154"/>
                    <a:pt x="223" y="154"/>
                  </a:cubicBezTo>
                  <a:cubicBezTo>
                    <a:pt x="223" y="154"/>
                    <a:pt x="223" y="153"/>
                    <a:pt x="224" y="153"/>
                  </a:cubicBezTo>
                  <a:cubicBezTo>
                    <a:pt x="224" y="151"/>
                    <a:pt x="225" y="149"/>
                    <a:pt x="226" y="149"/>
                  </a:cubicBezTo>
                  <a:cubicBezTo>
                    <a:pt x="227" y="149"/>
                    <a:pt x="228" y="150"/>
                    <a:pt x="229" y="150"/>
                  </a:cubicBezTo>
                  <a:cubicBezTo>
                    <a:pt x="231" y="149"/>
                    <a:pt x="232" y="147"/>
                    <a:pt x="235" y="147"/>
                  </a:cubicBezTo>
                  <a:cubicBezTo>
                    <a:pt x="236" y="148"/>
                    <a:pt x="237" y="149"/>
                    <a:pt x="238" y="150"/>
                  </a:cubicBezTo>
                  <a:cubicBezTo>
                    <a:pt x="238" y="153"/>
                    <a:pt x="239" y="154"/>
                    <a:pt x="241" y="155"/>
                  </a:cubicBezTo>
                  <a:cubicBezTo>
                    <a:pt x="244" y="157"/>
                    <a:pt x="246" y="158"/>
                    <a:pt x="247" y="161"/>
                  </a:cubicBezTo>
                  <a:cubicBezTo>
                    <a:pt x="246" y="162"/>
                    <a:pt x="246" y="162"/>
                    <a:pt x="245" y="163"/>
                  </a:cubicBezTo>
                  <a:cubicBezTo>
                    <a:pt x="245" y="164"/>
                    <a:pt x="244" y="163"/>
                    <a:pt x="244" y="164"/>
                  </a:cubicBezTo>
                  <a:cubicBezTo>
                    <a:pt x="244" y="165"/>
                    <a:pt x="244" y="166"/>
                    <a:pt x="245" y="166"/>
                  </a:cubicBezTo>
                  <a:cubicBezTo>
                    <a:pt x="246" y="166"/>
                    <a:pt x="246" y="165"/>
                    <a:pt x="247" y="164"/>
                  </a:cubicBezTo>
                  <a:cubicBezTo>
                    <a:pt x="247" y="163"/>
                    <a:pt x="248" y="163"/>
                    <a:pt x="249" y="162"/>
                  </a:cubicBezTo>
                  <a:cubicBezTo>
                    <a:pt x="249" y="161"/>
                    <a:pt x="249" y="160"/>
                    <a:pt x="249" y="159"/>
                  </a:cubicBezTo>
                  <a:cubicBezTo>
                    <a:pt x="249" y="158"/>
                    <a:pt x="251" y="159"/>
                    <a:pt x="251" y="158"/>
                  </a:cubicBezTo>
                  <a:cubicBezTo>
                    <a:pt x="250" y="156"/>
                    <a:pt x="248" y="155"/>
                    <a:pt x="246" y="154"/>
                  </a:cubicBezTo>
                  <a:cubicBezTo>
                    <a:pt x="246" y="154"/>
                    <a:pt x="246" y="153"/>
                    <a:pt x="246" y="153"/>
                  </a:cubicBezTo>
                  <a:cubicBezTo>
                    <a:pt x="246" y="153"/>
                    <a:pt x="246" y="153"/>
                    <a:pt x="245" y="153"/>
                  </a:cubicBezTo>
                  <a:cubicBezTo>
                    <a:pt x="244" y="152"/>
                    <a:pt x="244" y="152"/>
                    <a:pt x="243" y="150"/>
                  </a:cubicBezTo>
                  <a:cubicBezTo>
                    <a:pt x="242" y="149"/>
                    <a:pt x="239" y="147"/>
                    <a:pt x="241" y="144"/>
                  </a:cubicBezTo>
                  <a:cubicBezTo>
                    <a:pt x="244" y="144"/>
                    <a:pt x="245" y="148"/>
                    <a:pt x="248" y="149"/>
                  </a:cubicBezTo>
                  <a:cubicBezTo>
                    <a:pt x="249" y="150"/>
                    <a:pt x="249" y="150"/>
                    <a:pt x="250" y="151"/>
                  </a:cubicBezTo>
                  <a:cubicBezTo>
                    <a:pt x="252" y="152"/>
                    <a:pt x="253" y="153"/>
                    <a:pt x="253" y="154"/>
                  </a:cubicBezTo>
                  <a:cubicBezTo>
                    <a:pt x="254" y="155"/>
                    <a:pt x="253" y="156"/>
                    <a:pt x="253" y="157"/>
                  </a:cubicBezTo>
                  <a:cubicBezTo>
                    <a:pt x="254" y="159"/>
                    <a:pt x="255" y="160"/>
                    <a:pt x="255" y="161"/>
                  </a:cubicBezTo>
                  <a:cubicBezTo>
                    <a:pt x="256" y="163"/>
                    <a:pt x="256" y="166"/>
                    <a:pt x="259" y="167"/>
                  </a:cubicBezTo>
                  <a:cubicBezTo>
                    <a:pt x="261" y="166"/>
                    <a:pt x="263" y="166"/>
                    <a:pt x="263" y="164"/>
                  </a:cubicBezTo>
                  <a:cubicBezTo>
                    <a:pt x="264" y="162"/>
                    <a:pt x="261" y="161"/>
                    <a:pt x="261" y="159"/>
                  </a:cubicBezTo>
                  <a:cubicBezTo>
                    <a:pt x="261" y="158"/>
                    <a:pt x="263" y="156"/>
                    <a:pt x="264" y="157"/>
                  </a:cubicBezTo>
                  <a:cubicBezTo>
                    <a:pt x="266" y="157"/>
                    <a:pt x="266" y="158"/>
                    <a:pt x="267" y="159"/>
                  </a:cubicBezTo>
                  <a:cubicBezTo>
                    <a:pt x="268" y="161"/>
                    <a:pt x="267" y="164"/>
                    <a:pt x="268" y="165"/>
                  </a:cubicBezTo>
                  <a:cubicBezTo>
                    <a:pt x="269" y="165"/>
                    <a:pt x="269" y="166"/>
                    <a:pt x="269" y="166"/>
                  </a:cubicBezTo>
                  <a:cubicBezTo>
                    <a:pt x="270" y="166"/>
                    <a:pt x="270" y="167"/>
                    <a:pt x="270" y="167"/>
                  </a:cubicBezTo>
                  <a:cubicBezTo>
                    <a:pt x="271" y="167"/>
                    <a:pt x="271" y="168"/>
                    <a:pt x="272" y="168"/>
                  </a:cubicBezTo>
                  <a:cubicBezTo>
                    <a:pt x="273" y="169"/>
                    <a:pt x="274" y="168"/>
                    <a:pt x="276" y="167"/>
                  </a:cubicBezTo>
                  <a:cubicBezTo>
                    <a:pt x="277" y="168"/>
                    <a:pt x="278" y="169"/>
                    <a:pt x="279" y="169"/>
                  </a:cubicBezTo>
                  <a:cubicBezTo>
                    <a:pt x="281" y="169"/>
                    <a:pt x="282" y="167"/>
                    <a:pt x="283" y="168"/>
                  </a:cubicBezTo>
                  <a:cubicBezTo>
                    <a:pt x="284" y="168"/>
                    <a:pt x="283" y="169"/>
                    <a:pt x="283" y="170"/>
                  </a:cubicBezTo>
                  <a:cubicBezTo>
                    <a:pt x="284" y="174"/>
                    <a:pt x="283" y="176"/>
                    <a:pt x="282" y="179"/>
                  </a:cubicBezTo>
                  <a:cubicBezTo>
                    <a:pt x="281" y="180"/>
                    <a:pt x="281" y="181"/>
                    <a:pt x="280" y="181"/>
                  </a:cubicBezTo>
                  <a:cubicBezTo>
                    <a:pt x="278" y="181"/>
                    <a:pt x="277" y="181"/>
                    <a:pt x="275" y="181"/>
                  </a:cubicBezTo>
                  <a:cubicBezTo>
                    <a:pt x="275" y="181"/>
                    <a:pt x="274" y="181"/>
                    <a:pt x="273" y="181"/>
                  </a:cubicBezTo>
                  <a:cubicBezTo>
                    <a:pt x="271" y="182"/>
                    <a:pt x="269" y="181"/>
                    <a:pt x="268" y="181"/>
                  </a:cubicBezTo>
                  <a:cubicBezTo>
                    <a:pt x="268" y="181"/>
                    <a:pt x="267" y="180"/>
                    <a:pt x="267" y="180"/>
                  </a:cubicBezTo>
                  <a:cubicBezTo>
                    <a:pt x="266" y="180"/>
                    <a:pt x="266" y="180"/>
                    <a:pt x="265" y="180"/>
                  </a:cubicBezTo>
                  <a:cubicBezTo>
                    <a:pt x="264" y="180"/>
                    <a:pt x="264" y="179"/>
                    <a:pt x="263" y="179"/>
                  </a:cubicBezTo>
                  <a:cubicBezTo>
                    <a:pt x="260" y="178"/>
                    <a:pt x="258" y="177"/>
                    <a:pt x="257" y="177"/>
                  </a:cubicBezTo>
                  <a:cubicBezTo>
                    <a:pt x="256" y="177"/>
                    <a:pt x="255" y="179"/>
                    <a:pt x="254" y="179"/>
                  </a:cubicBezTo>
                  <a:cubicBezTo>
                    <a:pt x="255" y="182"/>
                    <a:pt x="253" y="183"/>
                    <a:pt x="250" y="182"/>
                  </a:cubicBezTo>
                  <a:cubicBezTo>
                    <a:pt x="248" y="181"/>
                    <a:pt x="247" y="181"/>
                    <a:pt x="246" y="180"/>
                  </a:cubicBezTo>
                  <a:cubicBezTo>
                    <a:pt x="246" y="179"/>
                    <a:pt x="245" y="178"/>
                    <a:pt x="244" y="178"/>
                  </a:cubicBezTo>
                  <a:cubicBezTo>
                    <a:pt x="243" y="177"/>
                    <a:pt x="240" y="177"/>
                    <a:pt x="240" y="177"/>
                  </a:cubicBezTo>
                  <a:cubicBezTo>
                    <a:pt x="239" y="176"/>
                    <a:pt x="237" y="175"/>
                    <a:pt x="237" y="173"/>
                  </a:cubicBezTo>
                  <a:cubicBezTo>
                    <a:pt x="238" y="172"/>
                    <a:pt x="238" y="168"/>
                    <a:pt x="238" y="166"/>
                  </a:cubicBezTo>
                  <a:cubicBezTo>
                    <a:pt x="237" y="165"/>
                    <a:pt x="235" y="166"/>
                    <a:pt x="233" y="166"/>
                  </a:cubicBezTo>
                  <a:cubicBezTo>
                    <a:pt x="230" y="166"/>
                    <a:pt x="228" y="166"/>
                    <a:pt x="225" y="166"/>
                  </a:cubicBezTo>
                  <a:cubicBezTo>
                    <a:pt x="224" y="166"/>
                    <a:pt x="222" y="166"/>
                    <a:pt x="221" y="166"/>
                  </a:cubicBezTo>
                  <a:cubicBezTo>
                    <a:pt x="220" y="167"/>
                    <a:pt x="220" y="167"/>
                    <a:pt x="219" y="167"/>
                  </a:cubicBezTo>
                  <a:cubicBezTo>
                    <a:pt x="218" y="168"/>
                    <a:pt x="217" y="168"/>
                    <a:pt x="216" y="169"/>
                  </a:cubicBezTo>
                  <a:cubicBezTo>
                    <a:pt x="215" y="169"/>
                    <a:pt x="215" y="170"/>
                    <a:pt x="214" y="170"/>
                  </a:cubicBezTo>
                  <a:cubicBezTo>
                    <a:pt x="212" y="170"/>
                    <a:pt x="211" y="170"/>
                    <a:pt x="210" y="170"/>
                  </a:cubicBezTo>
                  <a:cubicBezTo>
                    <a:pt x="209" y="170"/>
                    <a:pt x="209" y="169"/>
                    <a:pt x="208" y="169"/>
                  </a:cubicBezTo>
                  <a:cubicBezTo>
                    <a:pt x="206" y="170"/>
                    <a:pt x="206" y="173"/>
                    <a:pt x="205" y="174"/>
                  </a:cubicBezTo>
                  <a:cubicBezTo>
                    <a:pt x="204" y="174"/>
                    <a:pt x="203" y="175"/>
                    <a:pt x="203" y="175"/>
                  </a:cubicBezTo>
                  <a:cubicBezTo>
                    <a:pt x="201" y="176"/>
                    <a:pt x="201" y="177"/>
                    <a:pt x="200" y="179"/>
                  </a:cubicBezTo>
                  <a:cubicBezTo>
                    <a:pt x="200" y="179"/>
                    <a:pt x="200" y="180"/>
                    <a:pt x="199" y="181"/>
                  </a:cubicBezTo>
                  <a:cubicBezTo>
                    <a:pt x="199" y="181"/>
                    <a:pt x="200" y="183"/>
                    <a:pt x="200" y="184"/>
                  </a:cubicBezTo>
                  <a:cubicBezTo>
                    <a:pt x="199" y="186"/>
                    <a:pt x="197" y="188"/>
                    <a:pt x="195" y="189"/>
                  </a:cubicBezTo>
                  <a:cubicBezTo>
                    <a:pt x="195" y="190"/>
                    <a:pt x="195" y="190"/>
                    <a:pt x="194" y="190"/>
                  </a:cubicBezTo>
                  <a:cubicBezTo>
                    <a:pt x="193" y="191"/>
                    <a:pt x="192" y="192"/>
                    <a:pt x="191" y="193"/>
                  </a:cubicBezTo>
                  <a:cubicBezTo>
                    <a:pt x="191" y="194"/>
                    <a:pt x="190" y="195"/>
                    <a:pt x="190" y="196"/>
                  </a:cubicBezTo>
                  <a:cubicBezTo>
                    <a:pt x="189" y="197"/>
                    <a:pt x="188" y="198"/>
                    <a:pt x="188" y="200"/>
                  </a:cubicBezTo>
                  <a:cubicBezTo>
                    <a:pt x="187" y="202"/>
                    <a:pt x="186" y="202"/>
                    <a:pt x="186" y="204"/>
                  </a:cubicBezTo>
                  <a:cubicBezTo>
                    <a:pt x="185" y="207"/>
                    <a:pt x="186" y="207"/>
                    <a:pt x="186" y="209"/>
                  </a:cubicBezTo>
                  <a:cubicBezTo>
                    <a:pt x="187" y="211"/>
                    <a:pt x="188" y="214"/>
                    <a:pt x="187" y="217"/>
                  </a:cubicBezTo>
                  <a:cubicBezTo>
                    <a:pt x="187" y="218"/>
                    <a:pt x="186" y="220"/>
                    <a:pt x="186" y="222"/>
                  </a:cubicBezTo>
                  <a:cubicBezTo>
                    <a:pt x="186" y="222"/>
                    <a:pt x="187" y="226"/>
                    <a:pt x="187" y="226"/>
                  </a:cubicBezTo>
                  <a:cubicBezTo>
                    <a:pt x="187" y="227"/>
                    <a:pt x="188" y="228"/>
                    <a:pt x="188" y="228"/>
                  </a:cubicBezTo>
                  <a:cubicBezTo>
                    <a:pt x="189" y="228"/>
                    <a:pt x="189" y="229"/>
                    <a:pt x="189" y="229"/>
                  </a:cubicBezTo>
                  <a:cubicBezTo>
                    <a:pt x="189" y="229"/>
                    <a:pt x="189" y="229"/>
                    <a:pt x="189" y="229"/>
                  </a:cubicBezTo>
                  <a:cubicBezTo>
                    <a:pt x="190" y="230"/>
                    <a:pt x="189" y="230"/>
                    <a:pt x="190" y="230"/>
                  </a:cubicBezTo>
                  <a:cubicBezTo>
                    <a:pt x="190" y="230"/>
                    <a:pt x="190" y="230"/>
                    <a:pt x="190" y="231"/>
                  </a:cubicBezTo>
                  <a:cubicBezTo>
                    <a:pt x="191" y="231"/>
                    <a:pt x="191" y="232"/>
                    <a:pt x="192" y="233"/>
                  </a:cubicBezTo>
                  <a:cubicBezTo>
                    <a:pt x="192" y="234"/>
                    <a:pt x="193" y="236"/>
                    <a:pt x="193" y="238"/>
                  </a:cubicBezTo>
                  <a:cubicBezTo>
                    <a:pt x="194" y="239"/>
                    <a:pt x="197" y="241"/>
                    <a:pt x="198" y="242"/>
                  </a:cubicBezTo>
                  <a:cubicBezTo>
                    <a:pt x="200" y="244"/>
                    <a:pt x="202" y="246"/>
                    <a:pt x="204" y="246"/>
                  </a:cubicBezTo>
                  <a:cubicBezTo>
                    <a:pt x="205" y="246"/>
                    <a:pt x="206" y="244"/>
                    <a:pt x="208" y="244"/>
                  </a:cubicBezTo>
                  <a:cubicBezTo>
                    <a:pt x="209" y="244"/>
                    <a:pt x="210" y="245"/>
                    <a:pt x="212" y="245"/>
                  </a:cubicBezTo>
                  <a:cubicBezTo>
                    <a:pt x="214" y="244"/>
                    <a:pt x="217" y="243"/>
                    <a:pt x="219" y="243"/>
                  </a:cubicBezTo>
                  <a:cubicBezTo>
                    <a:pt x="221" y="242"/>
                    <a:pt x="223" y="241"/>
                    <a:pt x="224" y="241"/>
                  </a:cubicBezTo>
                  <a:cubicBezTo>
                    <a:pt x="227" y="241"/>
                    <a:pt x="227" y="244"/>
                    <a:pt x="229" y="246"/>
                  </a:cubicBezTo>
                  <a:cubicBezTo>
                    <a:pt x="231" y="246"/>
                    <a:pt x="232" y="246"/>
                    <a:pt x="233" y="246"/>
                  </a:cubicBezTo>
                  <a:cubicBezTo>
                    <a:pt x="236" y="248"/>
                    <a:pt x="236" y="249"/>
                    <a:pt x="235" y="252"/>
                  </a:cubicBezTo>
                  <a:cubicBezTo>
                    <a:pt x="235" y="253"/>
                    <a:pt x="235" y="254"/>
                    <a:pt x="235" y="255"/>
                  </a:cubicBezTo>
                  <a:cubicBezTo>
                    <a:pt x="235" y="256"/>
                    <a:pt x="234" y="258"/>
                    <a:pt x="234" y="259"/>
                  </a:cubicBezTo>
                  <a:cubicBezTo>
                    <a:pt x="234" y="261"/>
                    <a:pt x="236" y="262"/>
                    <a:pt x="237" y="264"/>
                  </a:cubicBezTo>
                  <a:cubicBezTo>
                    <a:pt x="239" y="267"/>
                    <a:pt x="240" y="270"/>
                    <a:pt x="241" y="273"/>
                  </a:cubicBezTo>
                  <a:cubicBezTo>
                    <a:pt x="242" y="275"/>
                    <a:pt x="242" y="277"/>
                    <a:pt x="242" y="280"/>
                  </a:cubicBezTo>
                  <a:cubicBezTo>
                    <a:pt x="242" y="281"/>
                    <a:pt x="243" y="283"/>
                    <a:pt x="243" y="284"/>
                  </a:cubicBezTo>
                  <a:cubicBezTo>
                    <a:pt x="243" y="286"/>
                    <a:pt x="241" y="287"/>
                    <a:pt x="241" y="289"/>
                  </a:cubicBezTo>
                  <a:cubicBezTo>
                    <a:pt x="241" y="290"/>
                    <a:pt x="241" y="291"/>
                    <a:pt x="241" y="292"/>
                  </a:cubicBezTo>
                  <a:cubicBezTo>
                    <a:pt x="240" y="293"/>
                    <a:pt x="239" y="293"/>
                    <a:pt x="239" y="294"/>
                  </a:cubicBezTo>
                  <a:cubicBezTo>
                    <a:pt x="239" y="296"/>
                    <a:pt x="240" y="298"/>
                    <a:pt x="239" y="300"/>
                  </a:cubicBezTo>
                  <a:cubicBezTo>
                    <a:pt x="241" y="301"/>
                    <a:pt x="241" y="304"/>
                    <a:pt x="242" y="306"/>
                  </a:cubicBezTo>
                  <a:cubicBezTo>
                    <a:pt x="242" y="307"/>
                    <a:pt x="243" y="308"/>
                    <a:pt x="243" y="309"/>
                  </a:cubicBezTo>
                  <a:cubicBezTo>
                    <a:pt x="244" y="312"/>
                    <a:pt x="244" y="316"/>
                    <a:pt x="245" y="320"/>
                  </a:cubicBezTo>
                  <a:cubicBezTo>
                    <a:pt x="245" y="322"/>
                    <a:pt x="246" y="323"/>
                    <a:pt x="246" y="325"/>
                  </a:cubicBezTo>
                  <a:cubicBezTo>
                    <a:pt x="247" y="326"/>
                    <a:pt x="248" y="326"/>
                    <a:pt x="248" y="327"/>
                  </a:cubicBezTo>
                  <a:cubicBezTo>
                    <a:pt x="248" y="328"/>
                    <a:pt x="248" y="330"/>
                    <a:pt x="249" y="331"/>
                  </a:cubicBezTo>
                  <a:cubicBezTo>
                    <a:pt x="249" y="332"/>
                    <a:pt x="250" y="333"/>
                    <a:pt x="250" y="334"/>
                  </a:cubicBezTo>
                  <a:cubicBezTo>
                    <a:pt x="250" y="335"/>
                    <a:pt x="249" y="336"/>
                    <a:pt x="249" y="338"/>
                  </a:cubicBezTo>
                  <a:cubicBezTo>
                    <a:pt x="249" y="338"/>
                    <a:pt x="250" y="340"/>
                    <a:pt x="251" y="340"/>
                  </a:cubicBezTo>
                  <a:cubicBezTo>
                    <a:pt x="253" y="341"/>
                    <a:pt x="256" y="339"/>
                    <a:pt x="258" y="339"/>
                  </a:cubicBezTo>
                  <a:cubicBezTo>
                    <a:pt x="261" y="339"/>
                    <a:pt x="262" y="339"/>
                    <a:pt x="263" y="338"/>
                  </a:cubicBezTo>
                  <a:cubicBezTo>
                    <a:pt x="265" y="338"/>
                    <a:pt x="265" y="338"/>
                    <a:pt x="266" y="336"/>
                  </a:cubicBezTo>
                  <a:cubicBezTo>
                    <a:pt x="268" y="335"/>
                    <a:pt x="269" y="334"/>
                    <a:pt x="270" y="332"/>
                  </a:cubicBezTo>
                  <a:cubicBezTo>
                    <a:pt x="271" y="331"/>
                    <a:pt x="271" y="331"/>
                    <a:pt x="271" y="330"/>
                  </a:cubicBezTo>
                  <a:cubicBezTo>
                    <a:pt x="272" y="330"/>
                    <a:pt x="272" y="329"/>
                    <a:pt x="272" y="328"/>
                  </a:cubicBezTo>
                  <a:cubicBezTo>
                    <a:pt x="274" y="326"/>
                    <a:pt x="275" y="326"/>
                    <a:pt x="275" y="324"/>
                  </a:cubicBezTo>
                  <a:cubicBezTo>
                    <a:pt x="275" y="322"/>
                    <a:pt x="276" y="320"/>
                    <a:pt x="276" y="318"/>
                  </a:cubicBezTo>
                  <a:cubicBezTo>
                    <a:pt x="277" y="317"/>
                    <a:pt x="279" y="317"/>
                    <a:pt x="280" y="315"/>
                  </a:cubicBezTo>
                  <a:cubicBezTo>
                    <a:pt x="281" y="311"/>
                    <a:pt x="280" y="308"/>
                    <a:pt x="279" y="305"/>
                  </a:cubicBezTo>
                  <a:cubicBezTo>
                    <a:pt x="280" y="303"/>
                    <a:pt x="281" y="301"/>
                    <a:pt x="283" y="300"/>
                  </a:cubicBezTo>
                  <a:cubicBezTo>
                    <a:pt x="285" y="299"/>
                    <a:pt x="286" y="299"/>
                    <a:pt x="287" y="298"/>
                  </a:cubicBezTo>
                  <a:cubicBezTo>
                    <a:pt x="287" y="298"/>
                    <a:pt x="287" y="297"/>
                    <a:pt x="287" y="297"/>
                  </a:cubicBezTo>
                  <a:cubicBezTo>
                    <a:pt x="288" y="297"/>
                    <a:pt x="288" y="297"/>
                    <a:pt x="288" y="297"/>
                  </a:cubicBezTo>
                  <a:cubicBezTo>
                    <a:pt x="289" y="296"/>
                    <a:pt x="290" y="295"/>
                    <a:pt x="290" y="295"/>
                  </a:cubicBezTo>
                  <a:cubicBezTo>
                    <a:pt x="290" y="293"/>
                    <a:pt x="290" y="292"/>
                    <a:pt x="291" y="290"/>
                  </a:cubicBezTo>
                  <a:cubicBezTo>
                    <a:pt x="291" y="287"/>
                    <a:pt x="291" y="285"/>
                    <a:pt x="291" y="281"/>
                  </a:cubicBezTo>
                  <a:cubicBezTo>
                    <a:pt x="290" y="280"/>
                    <a:pt x="289" y="279"/>
                    <a:pt x="289" y="278"/>
                  </a:cubicBezTo>
                  <a:cubicBezTo>
                    <a:pt x="289" y="277"/>
                    <a:pt x="290" y="275"/>
                    <a:pt x="290" y="274"/>
                  </a:cubicBezTo>
                  <a:cubicBezTo>
                    <a:pt x="290" y="272"/>
                    <a:pt x="289" y="271"/>
                    <a:pt x="289" y="270"/>
                  </a:cubicBezTo>
                  <a:cubicBezTo>
                    <a:pt x="289" y="269"/>
                    <a:pt x="290" y="267"/>
                    <a:pt x="290" y="266"/>
                  </a:cubicBezTo>
                  <a:cubicBezTo>
                    <a:pt x="291" y="264"/>
                    <a:pt x="291" y="264"/>
                    <a:pt x="292" y="263"/>
                  </a:cubicBezTo>
                  <a:cubicBezTo>
                    <a:pt x="293" y="262"/>
                    <a:pt x="294" y="261"/>
                    <a:pt x="294" y="260"/>
                  </a:cubicBezTo>
                  <a:cubicBezTo>
                    <a:pt x="295" y="259"/>
                    <a:pt x="295" y="259"/>
                    <a:pt x="295" y="258"/>
                  </a:cubicBezTo>
                  <a:cubicBezTo>
                    <a:pt x="295" y="258"/>
                    <a:pt x="296" y="257"/>
                    <a:pt x="296" y="257"/>
                  </a:cubicBezTo>
                  <a:cubicBezTo>
                    <a:pt x="297" y="256"/>
                    <a:pt x="297" y="255"/>
                    <a:pt x="298" y="254"/>
                  </a:cubicBezTo>
                  <a:cubicBezTo>
                    <a:pt x="299" y="254"/>
                    <a:pt x="299" y="254"/>
                    <a:pt x="299" y="253"/>
                  </a:cubicBezTo>
                  <a:cubicBezTo>
                    <a:pt x="300" y="253"/>
                    <a:pt x="300" y="253"/>
                    <a:pt x="300" y="253"/>
                  </a:cubicBezTo>
                  <a:cubicBezTo>
                    <a:pt x="300" y="252"/>
                    <a:pt x="300" y="253"/>
                    <a:pt x="301" y="252"/>
                  </a:cubicBezTo>
                  <a:cubicBezTo>
                    <a:pt x="303" y="251"/>
                    <a:pt x="304" y="248"/>
                    <a:pt x="306" y="246"/>
                  </a:cubicBezTo>
                  <a:cubicBezTo>
                    <a:pt x="306" y="246"/>
                    <a:pt x="307" y="245"/>
                    <a:pt x="307" y="244"/>
                  </a:cubicBezTo>
                  <a:cubicBezTo>
                    <a:pt x="307" y="243"/>
                    <a:pt x="307" y="243"/>
                    <a:pt x="308" y="242"/>
                  </a:cubicBezTo>
                  <a:cubicBezTo>
                    <a:pt x="308" y="241"/>
                    <a:pt x="308" y="240"/>
                    <a:pt x="309" y="239"/>
                  </a:cubicBezTo>
                  <a:cubicBezTo>
                    <a:pt x="309" y="238"/>
                    <a:pt x="310" y="236"/>
                    <a:pt x="311" y="235"/>
                  </a:cubicBezTo>
                  <a:cubicBezTo>
                    <a:pt x="311" y="233"/>
                    <a:pt x="312" y="231"/>
                    <a:pt x="311" y="229"/>
                  </a:cubicBezTo>
                  <a:cubicBezTo>
                    <a:pt x="310" y="229"/>
                    <a:pt x="310" y="229"/>
                    <a:pt x="309" y="229"/>
                  </a:cubicBezTo>
                  <a:cubicBezTo>
                    <a:pt x="308" y="230"/>
                    <a:pt x="307" y="230"/>
                    <a:pt x="306" y="230"/>
                  </a:cubicBezTo>
                  <a:cubicBezTo>
                    <a:pt x="305" y="230"/>
                    <a:pt x="305" y="231"/>
                    <a:pt x="304" y="231"/>
                  </a:cubicBezTo>
                  <a:cubicBezTo>
                    <a:pt x="302" y="231"/>
                    <a:pt x="301" y="231"/>
                    <a:pt x="299" y="231"/>
                  </a:cubicBezTo>
                  <a:cubicBezTo>
                    <a:pt x="298" y="230"/>
                    <a:pt x="298" y="229"/>
                    <a:pt x="297" y="228"/>
                  </a:cubicBezTo>
                  <a:cubicBezTo>
                    <a:pt x="298" y="227"/>
                    <a:pt x="299" y="227"/>
                    <a:pt x="301" y="226"/>
                  </a:cubicBezTo>
                  <a:cubicBezTo>
                    <a:pt x="301" y="225"/>
                    <a:pt x="302" y="224"/>
                    <a:pt x="304" y="223"/>
                  </a:cubicBezTo>
                  <a:cubicBezTo>
                    <a:pt x="304" y="223"/>
                    <a:pt x="305" y="223"/>
                    <a:pt x="306" y="223"/>
                  </a:cubicBezTo>
                  <a:cubicBezTo>
                    <a:pt x="308" y="222"/>
                    <a:pt x="309" y="222"/>
                    <a:pt x="310" y="222"/>
                  </a:cubicBezTo>
                  <a:cubicBezTo>
                    <a:pt x="312" y="220"/>
                    <a:pt x="313" y="220"/>
                    <a:pt x="314" y="218"/>
                  </a:cubicBezTo>
                  <a:cubicBezTo>
                    <a:pt x="316" y="216"/>
                    <a:pt x="316" y="216"/>
                    <a:pt x="317" y="216"/>
                  </a:cubicBezTo>
                  <a:cubicBezTo>
                    <a:pt x="317" y="215"/>
                    <a:pt x="318" y="215"/>
                    <a:pt x="318" y="215"/>
                  </a:cubicBezTo>
                  <a:cubicBezTo>
                    <a:pt x="319" y="214"/>
                    <a:pt x="320" y="214"/>
                    <a:pt x="320" y="213"/>
                  </a:cubicBezTo>
                  <a:cubicBezTo>
                    <a:pt x="321" y="213"/>
                    <a:pt x="321" y="212"/>
                    <a:pt x="322" y="211"/>
                  </a:cubicBezTo>
                  <a:cubicBezTo>
                    <a:pt x="323" y="210"/>
                    <a:pt x="324" y="209"/>
                    <a:pt x="324" y="209"/>
                  </a:cubicBezTo>
                  <a:cubicBezTo>
                    <a:pt x="328" y="205"/>
                    <a:pt x="329" y="203"/>
                    <a:pt x="326" y="200"/>
                  </a:cubicBezTo>
                  <a:cubicBezTo>
                    <a:pt x="325" y="199"/>
                    <a:pt x="324" y="199"/>
                    <a:pt x="323" y="198"/>
                  </a:cubicBezTo>
                  <a:cubicBezTo>
                    <a:pt x="322" y="198"/>
                    <a:pt x="320" y="197"/>
                    <a:pt x="319" y="197"/>
                  </a:cubicBezTo>
                  <a:cubicBezTo>
                    <a:pt x="318" y="197"/>
                    <a:pt x="317" y="198"/>
                    <a:pt x="316" y="198"/>
                  </a:cubicBezTo>
                  <a:cubicBezTo>
                    <a:pt x="313" y="198"/>
                    <a:pt x="312" y="197"/>
                    <a:pt x="310" y="196"/>
                  </a:cubicBezTo>
                  <a:cubicBezTo>
                    <a:pt x="310" y="194"/>
                    <a:pt x="309" y="192"/>
                    <a:pt x="308" y="190"/>
                  </a:cubicBezTo>
                  <a:cubicBezTo>
                    <a:pt x="308" y="190"/>
                    <a:pt x="307" y="189"/>
                    <a:pt x="307" y="188"/>
                  </a:cubicBezTo>
                  <a:cubicBezTo>
                    <a:pt x="307" y="187"/>
                    <a:pt x="306" y="186"/>
                    <a:pt x="306" y="185"/>
                  </a:cubicBezTo>
                  <a:cubicBezTo>
                    <a:pt x="307" y="184"/>
                    <a:pt x="308" y="184"/>
                    <a:pt x="309" y="184"/>
                  </a:cubicBezTo>
                  <a:cubicBezTo>
                    <a:pt x="310" y="184"/>
                    <a:pt x="311" y="186"/>
                    <a:pt x="311" y="187"/>
                  </a:cubicBezTo>
                  <a:cubicBezTo>
                    <a:pt x="312" y="188"/>
                    <a:pt x="312" y="189"/>
                    <a:pt x="313" y="190"/>
                  </a:cubicBezTo>
                  <a:cubicBezTo>
                    <a:pt x="313" y="190"/>
                    <a:pt x="314" y="191"/>
                    <a:pt x="314" y="191"/>
                  </a:cubicBezTo>
                  <a:cubicBezTo>
                    <a:pt x="315" y="192"/>
                    <a:pt x="316" y="193"/>
                    <a:pt x="317" y="193"/>
                  </a:cubicBezTo>
                  <a:cubicBezTo>
                    <a:pt x="318" y="193"/>
                    <a:pt x="320" y="192"/>
                    <a:pt x="322" y="192"/>
                  </a:cubicBezTo>
                  <a:cubicBezTo>
                    <a:pt x="323" y="192"/>
                    <a:pt x="324" y="194"/>
                    <a:pt x="325" y="194"/>
                  </a:cubicBezTo>
                  <a:cubicBezTo>
                    <a:pt x="325" y="195"/>
                    <a:pt x="327" y="196"/>
                    <a:pt x="327" y="196"/>
                  </a:cubicBezTo>
                  <a:cubicBezTo>
                    <a:pt x="328" y="196"/>
                    <a:pt x="329" y="195"/>
                    <a:pt x="330" y="196"/>
                  </a:cubicBezTo>
                  <a:cubicBezTo>
                    <a:pt x="330" y="196"/>
                    <a:pt x="331" y="196"/>
                    <a:pt x="331" y="196"/>
                  </a:cubicBezTo>
                  <a:cubicBezTo>
                    <a:pt x="331" y="196"/>
                    <a:pt x="330" y="197"/>
                    <a:pt x="330" y="197"/>
                  </a:cubicBezTo>
                  <a:cubicBezTo>
                    <a:pt x="331" y="199"/>
                    <a:pt x="332" y="200"/>
                    <a:pt x="333" y="201"/>
                  </a:cubicBezTo>
                  <a:cubicBezTo>
                    <a:pt x="333" y="202"/>
                    <a:pt x="334" y="202"/>
                    <a:pt x="334" y="203"/>
                  </a:cubicBezTo>
                  <a:cubicBezTo>
                    <a:pt x="334" y="204"/>
                    <a:pt x="334" y="205"/>
                    <a:pt x="334" y="206"/>
                  </a:cubicBezTo>
                  <a:cubicBezTo>
                    <a:pt x="335" y="206"/>
                    <a:pt x="335" y="207"/>
                    <a:pt x="336" y="208"/>
                  </a:cubicBezTo>
                  <a:cubicBezTo>
                    <a:pt x="337" y="208"/>
                    <a:pt x="338" y="207"/>
                    <a:pt x="339" y="208"/>
                  </a:cubicBezTo>
                  <a:cubicBezTo>
                    <a:pt x="340" y="209"/>
                    <a:pt x="339" y="210"/>
                    <a:pt x="339" y="211"/>
                  </a:cubicBezTo>
                  <a:cubicBezTo>
                    <a:pt x="339" y="211"/>
                    <a:pt x="339" y="212"/>
                    <a:pt x="339" y="212"/>
                  </a:cubicBezTo>
                  <a:cubicBezTo>
                    <a:pt x="340" y="214"/>
                    <a:pt x="339" y="216"/>
                    <a:pt x="340" y="217"/>
                  </a:cubicBezTo>
                  <a:cubicBezTo>
                    <a:pt x="340" y="219"/>
                    <a:pt x="341" y="221"/>
                    <a:pt x="341" y="223"/>
                  </a:cubicBezTo>
                  <a:cubicBezTo>
                    <a:pt x="341" y="225"/>
                    <a:pt x="341" y="228"/>
                    <a:pt x="342" y="229"/>
                  </a:cubicBezTo>
                  <a:cubicBezTo>
                    <a:pt x="343" y="231"/>
                    <a:pt x="343" y="233"/>
                    <a:pt x="343" y="234"/>
                  </a:cubicBezTo>
                  <a:cubicBezTo>
                    <a:pt x="344" y="236"/>
                    <a:pt x="344" y="237"/>
                    <a:pt x="345" y="237"/>
                  </a:cubicBezTo>
                  <a:cubicBezTo>
                    <a:pt x="346" y="237"/>
                    <a:pt x="346" y="237"/>
                    <a:pt x="347" y="236"/>
                  </a:cubicBezTo>
                  <a:cubicBezTo>
                    <a:pt x="347" y="235"/>
                    <a:pt x="348" y="235"/>
                    <a:pt x="349" y="235"/>
                  </a:cubicBezTo>
                  <a:cubicBezTo>
                    <a:pt x="349" y="234"/>
                    <a:pt x="349" y="233"/>
                    <a:pt x="349" y="233"/>
                  </a:cubicBezTo>
                  <a:cubicBezTo>
                    <a:pt x="349" y="232"/>
                    <a:pt x="349" y="232"/>
                    <a:pt x="349" y="232"/>
                  </a:cubicBezTo>
                  <a:cubicBezTo>
                    <a:pt x="349" y="232"/>
                    <a:pt x="350" y="229"/>
                    <a:pt x="350" y="228"/>
                  </a:cubicBezTo>
                  <a:cubicBezTo>
                    <a:pt x="350" y="226"/>
                    <a:pt x="350" y="224"/>
                    <a:pt x="350" y="222"/>
                  </a:cubicBezTo>
                  <a:cubicBezTo>
                    <a:pt x="352" y="220"/>
                    <a:pt x="353" y="219"/>
                    <a:pt x="355" y="218"/>
                  </a:cubicBezTo>
                  <a:cubicBezTo>
                    <a:pt x="355" y="217"/>
                    <a:pt x="356" y="217"/>
                    <a:pt x="356" y="216"/>
                  </a:cubicBezTo>
                  <a:cubicBezTo>
                    <a:pt x="358" y="215"/>
                    <a:pt x="360" y="212"/>
                    <a:pt x="362" y="211"/>
                  </a:cubicBezTo>
                  <a:cubicBezTo>
                    <a:pt x="363" y="210"/>
                    <a:pt x="364" y="209"/>
                    <a:pt x="365" y="208"/>
                  </a:cubicBezTo>
                  <a:cubicBezTo>
                    <a:pt x="367" y="208"/>
                    <a:pt x="368" y="206"/>
                    <a:pt x="370" y="206"/>
                  </a:cubicBezTo>
                  <a:cubicBezTo>
                    <a:pt x="371" y="207"/>
                    <a:pt x="371" y="209"/>
                    <a:pt x="371" y="210"/>
                  </a:cubicBezTo>
                  <a:cubicBezTo>
                    <a:pt x="373" y="212"/>
                    <a:pt x="374" y="213"/>
                    <a:pt x="374" y="216"/>
                  </a:cubicBezTo>
                  <a:cubicBezTo>
                    <a:pt x="375" y="217"/>
                    <a:pt x="376" y="216"/>
                    <a:pt x="377" y="217"/>
                  </a:cubicBezTo>
                  <a:cubicBezTo>
                    <a:pt x="377" y="217"/>
                    <a:pt x="378" y="218"/>
                    <a:pt x="378" y="219"/>
                  </a:cubicBezTo>
                  <a:cubicBezTo>
                    <a:pt x="378" y="219"/>
                    <a:pt x="379" y="220"/>
                    <a:pt x="379" y="221"/>
                  </a:cubicBezTo>
                  <a:cubicBezTo>
                    <a:pt x="379" y="221"/>
                    <a:pt x="379" y="222"/>
                    <a:pt x="379" y="223"/>
                  </a:cubicBezTo>
                  <a:cubicBezTo>
                    <a:pt x="380" y="224"/>
                    <a:pt x="379" y="224"/>
                    <a:pt x="380" y="225"/>
                  </a:cubicBezTo>
                  <a:cubicBezTo>
                    <a:pt x="380" y="226"/>
                    <a:pt x="380" y="227"/>
                    <a:pt x="380" y="227"/>
                  </a:cubicBezTo>
                  <a:cubicBezTo>
                    <a:pt x="380" y="228"/>
                    <a:pt x="380" y="229"/>
                    <a:pt x="380" y="230"/>
                  </a:cubicBezTo>
                  <a:cubicBezTo>
                    <a:pt x="380" y="232"/>
                    <a:pt x="381" y="232"/>
                    <a:pt x="381" y="233"/>
                  </a:cubicBezTo>
                  <a:cubicBezTo>
                    <a:pt x="380" y="235"/>
                    <a:pt x="379" y="236"/>
                    <a:pt x="380" y="238"/>
                  </a:cubicBezTo>
                  <a:cubicBezTo>
                    <a:pt x="380" y="240"/>
                    <a:pt x="381" y="241"/>
                    <a:pt x="382" y="243"/>
                  </a:cubicBezTo>
                  <a:cubicBezTo>
                    <a:pt x="382" y="244"/>
                    <a:pt x="382" y="245"/>
                    <a:pt x="382" y="246"/>
                  </a:cubicBezTo>
                  <a:cubicBezTo>
                    <a:pt x="382" y="247"/>
                    <a:pt x="382" y="247"/>
                    <a:pt x="382" y="248"/>
                  </a:cubicBezTo>
                  <a:cubicBezTo>
                    <a:pt x="382" y="249"/>
                    <a:pt x="382" y="250"/>
                    <a:pt x="383" y="250"/>
                  </a:cubicBezTo>
                  <a:cubicBezTo>
                    <a:pt x="383" y="251"/>
                    <a:pt x="383" y="251"/>
                    <a:pt x="383" y="251"/>
                  </a:cubicBezTo>
                  <a:cubicBezTo>
                    <a:pt x="384" y="253"/>
                    <a:pt x="385" y="254"/>
                    <a:pt x="386" y="254"/>
                  </a:cubicBezTo>
                  <a:cubicBezTo>
                    <a:pt x="387" y="252"/>
                    <a:pt x="386" y="251"/>
                    <a:pt x="386" y="250"/>
                  </a:cubicBezTo>
                  <a:cubicBezTo>
                    <a:pt x="386" y="249"/>
                    <a:pt x="387" y="248"/>
                    <a:pt x="387" y="247"/>
                  </a:cubicBezTo>
                  <a:cubicBezTo>
                    <a:pt x="386" y="246"/>
                    <a:pt x="385" y="245"/>
                    <a:pt x="385" y="243"/>
                  </a:cubicBezTo>
                  <a:cubicBezTo>
                    <a:pt x="384" y="243"/>
                    <a:pt x="384" y="242"/>
                    <a:pt x="383" y="241"/>
                  </a:cubicBezTo>
                  <a:cubicBezTo>
                    <a:pt x="383" y="241"/>
                    <a:pt x="383" y="240"/>
                    <a:pt x="382" y="240"/>
                  </a:cubicBezTo>
                  <a:cubicBezTo>
                    <a:pt x="382" y="240"/>
                    <a:pt x="382" y="239"/>
                    <a:pt x="382" y="238"/>
                  </a:cubicBezTo>
                  <a:cubicBezTo>
                    <a:pt x="381" y="236"/>
                    <a:pt x="382" y="234"/>
                    <a:pt x="382" y="232"/>
                  </a:cubicBezTo>
                  <a:cubicBezTo>
                    <a:pt x="383" y="231"/>
                    <a:pt x="383" y="229"/>
                    <a:pt x="384" y="229"/>
                  </a:cubicBezTo>
                  <a:cubicBezTo>
                    <a:pt x="385" y="229"/>
                    <a:pt x="386" y="230"/>
                    <a:pt x="386" y="232"/>
                  </a:cubicBezTo>
                  <a:cubicBezTo>
                    <a:pt x="387" y="233"/>
                    <a:pt x="388" y="235"/>
                    <a:pt x="389" y="235"/>
                  </a:cubicBezTo>
                  <a:cubicBezTo>
                    <a:pt x="389" y="235"/>
                    <a:pt x="389" y="236"/>
                    <a:pt x="389" y="236"/>
                  </a:cubicBezTo>
                  <a:cubicBezTo>
                    <a:pt x="390" y="237"/>
                    <a:pt x="392" y="236"/>
                    <a:pt x="393" y="235"/>
                  </a:cubicBezTo>
                  <a:cubicBezTo>
                    <a:pt x="391" y="247"/>
                    <a:pt x="388" y="259"/>
                    <a:pt x="384" y="271"/>
                  </a:cubicBezTo>
                  <a:cubicBezTo>
                    <a:pt x="383" y="270"/>
                    <a:pt x="382" y="270"/>
                    <a:pt x="382" y="269"/>
                  </a:cubicBezTo>
                  <a:cubicBezTo>
                    <a:pt x="382" y="268"/>
                    <a:pt x="383" y="267"/>
                    <a:pt x="383" y="266"/>
                  </a:cubicBezTo>
                  <a:cubicBezTo>
                    <a:pt x="383" y="264"/>
                    <a:pt x="382" y="263"/>
                    <a:pt x="381" y="262"/>
                  </a:cubicBezTo>
                  <a:cubicBezTo>
                    <a:pt x="381" y="261"/>
                    <a:pt x="381" y="261"/>
                    <a:pt x="381" y="260"/>
                  </a:cubicBezTo>
                  <a:cubicBezTo>
                    <a:pt x="380" y="259"/>
                    <a:pt x="379" y="258"/>
                    <a:pt x="379" y="257"/>
                  </a:cubicBezTo>
                  <a:cubicBezTo>
                    <a:pt x="378" y="257"/>
                    <a:pt x="378" y="256"/>
                    <a:pt x="377" y="255"/>
                  </a:cubicBezTo>
                  <a:cubicBezTo>
                    <a:pt x="377" y="255"/>
                    <a:pt x="377" y="254"/>
                    <a:pt x="377" y="254"/>
                  </a:cubicBezTo>
                  <a:cubicBezTo>
                    <a:pt x="377" y="254"/>
                    <a:pt x="377" y="254"/>
                    <a:pt x="377" y="254"/>
                  </a:cubicBezTo>
                  <a:cubicBezTo>
                    <a:pt x="376" y="252"/>
                    <a:pt x="375" y="251"/>
                    <a:pt x="375" y="250"/>
                  </a:cubicBezTo>
                  <a:cubicBezTo>
                    <a:pt x="374" y="250"/>
                    <a:pt x="373" y="249"/>
                    <a:pt x="372" y="249"/>
                  </a:cubicBezTo>
                  <a:cubicBezTo>
                    <a:pt x="372" y="249"/>
                    <a:pt x="372" y="249"/>
                    <a:pt x="372" y="249"/>
                  </a:cubicBezTo>
                  <a:cubicBezTo>
                    <a:pt x="372" y="250"/>
                    <a:pt x="372" y="250"/>
                    <a:pt x="372" y="250"/>
                  </a:cubicBezTo>
                  <a:cubicBezTo>
                    <a:pt x="372" y="252"/>
                    <a:pt x="373" y="254"/>
                    <a:pt x="374" y="256"/>
                  </a:cubicBezTo>
                  <a:cubicBezTo>
                    <a:pt x="374" y="257"/>
                    <a:pt x="374" y="258"/>
                    <a:pt x="374" y="258"/>
                  </a:cubicBezTo>
                  <a:cubicBezTo>
                    <a:pt x="374" y="260"/>
                    <a:pt x="376" y="261"/>
                    <a:pt x="376" y="262"/>
                  </a:cubicBezTo>
                  <a:cubicBezTo>
                    <a:pt x="377" y="263"/>
                    <a:pt x="377" y="264"/>
                    <a:pt x="377" y="265"/>
                  </a:cubicBezTo>
                  <a:cubicBezTo>
                    <a:pt x="378" y="266"/>
                    <a:pt x="378" y="267"/>
                    <a:pt x="379" y="268"/>
                  </a:cubicBezTo>
                  <a:cubicBezTo>
                    <a:pt x="379" y="269"/>
                    <a:pt x="379" y="269"/>
                    <a:pt x="379" y="270"/>
                  </a:cubicBezTo>
                  <a:cubicBezTo>
                    <a:pt x="380" y="270"/>
                    <a:pt x="380" y="271"/>
                    <a:pt x="380" y="271"/>
                  </a:cubicBezTo>
                  <a:cubicBezTo>
                    <a:pt x="380" y="271"/>
                    <a:pt x="380" y="271"/>
                    <a:pt x="380" y="271"/>
                  </a:cubicBezTo>
                  <a:cubicBezTo>
                    <a:pt x="380" y="271"/>
                    <a:pt x="380" y="272"/>
                    <a:pt x="380" y="272"/>
                  </a:cubicBezTo>
                  <a:cubicBezTo>
                    <a:pt x="380" y="272"/>
                    <a:pt x="381" y="272"/>
                    <a:pt x="381" y="272"/>
                  </a:cubicBezTo>
                  <a:cubicBezTo>
                    <a:pt x="382" y="273"/>
                    <a:pt x="382" y="273"/>
                    <a:pt x="383" y="274"/>
                  </a:cubicBezTo>
                  <a:cubicBezTo>
                    <a:pt x="376" y="292"/>
                    <a:pt x="366" y="310"/>
                    <a:pt x="353" y="325"/>
                  </a:cubicBezTo>
                  <a:cubicBezTo>
                    <a:pt x="353" y="324"/>
                    <a:pt x="352" y="324"/>
                    <a:pt x="351" y="323"/>
                  </a:cubicBezTo>
                  <a:cubicBezTo>
                    <a:pt x="351" y="321"/>
                    <a:pt x="351" y="317"/>
                    <a:pt x="349" y="318"/>
                  </a:cubicBezTo>
                  <a:cubicBezTo>
                    <a:pt x="348" y="318"/>
                    <a:pt x="348" y="320"/>
                    <a:pt x="348" y="321"/>
                  </a:cubicBezTo>
                  <a:cubicBezTo>
                    <a:pt x="348" y="322"/>
                    <a:pt x="347" y="323"/>
                    <a:pt x="347" y="324"/>
                  </a:cubicBezTo>
                  <a:cubicBezTo>
                    <a:pt x="347" y="325"/>
                    <a:pt x="347" y="325"/>
                    <a:pt x="347" y="326"/>
                  </a:cubicBezTo>
                  <a:cubicBezTo>
                    <a:pt x="346" y="327"/>
                    <a:pt x="346" y="328"/>
                    <a:pt x="345" y="329"/>
                  </a:cubicBezTo>
                  <a:cubicBezTo>
                    <a:pt x="344" y="330"/>
                    <a:pt x="345" y="331"/>
                    <a:pt x="343" y="331"/>
                  </a:cubicBezTo>
                  <a:cubicBezTo>
                    <a:pt x="342" y="332"/>
                    <a:pt x="341" y="329"/>
                    <a:pt x="339" y="328"/>
                  </a:cubicBezTo>
                  <a:cubicBezTo>
                    <a:pt x="339" y="328"/>
                    <a:pt x="338" y="328"/>
                    <a:pt x="338" y="327"/>
                  </a:cubicBezTo>
                  <a:cubicBezTo>
                    <a:pt x="336" y="326"/>
                    <a:pt x="337" y="324"/>
                    <a:pt x="338" y="323"/>
                  </a:cubicBezTo>
                  <a:cubicBezTo>
                    <a:pt x="339" y="322"/>
                    <a:pt x="340" y="321"/>
                    <a:pt x="340" y="320"/>
                  </a:cubicBezTo>
                  <a:cubicBezTo>
                    <a:pt x="339" y="319"/>
                    <a:pt x="337" y="319"/>
                    <a:pt x="336" y="319"/>
                  </a:cubicBezTo>
                  <a:cubicBezTo>
                    <a:pt x="334" y="318"/>
                    <a:pt x="332" y="318"/>
                    <a:pt x="330" y="319"/>
                  </a:cubicBezTo>
                  <a:cubicBezTo>
                    <a:pt x="329" y="319"/>
                    <a:pt x="329" y="320"/>
                    <a:pt x="328" y="320"/>
                  </a:cubicBezTo>
                  <a:cubicBezTo>
                    <a:pt x="327" y="322"/>
                    <a:pt x="326" y="324"/>
                    <a:pt x="325" y="325"/>
                  </a:cubicBezTo>
                  <a:cubicBezTo>
                    <a:pt x="323" y="325"/>
                    <a:pt x="322" y="324"/>
                    <a:pt x="321" y="324"/>
                  </a:cubicBezTo>
                  <a:cubicBezTo>
                    <a:pt x="319" y="324"/>
                    <a:pt x="315" y="329"/>
                    <a:pt x="313" y="330"/>
                  </a:cubicBezTo>
                  <a:cubicBezTo>
                    <a:pt x="313" y="331"/>
                    <a:pt x="312" y="331"/>
                    <a:pt x="312" y="331"/>
                  </a:cubicBezTo>
                  <a:cubicBezTo>
                    <a:pt x="311" y="332"/>
                    <a:pt x="311" y="332"/>
                    <a:pt x="311" y="332"/>
                  </a:cubicBezTo>
                  <a:cubicBezTo>
                    <a:pt x="310" y="334"/>
                    <a:pt x="311" y="334"/>
                    <a:pt x="310" y="335"/>
                  </a:cubicBezTo>
                  <a:cubicBezTo>
                    <a:pt x="310" y="336"/>
                    <a:pt x="309" y="337"/>
                    <a:pt x="308" y="338"/>
                  </a:cubicBezTo>
                  <a:cubicBezTo>
                    <a:pt x="306" y="338"/>
                    <a:pt x="305" y="338"/>
                    <a:pt x="304" y="338"/>
                  </a:cubicBezTo>
                  <a:cubicBezTo>
                    <a:pt x="302" y="339"/>
                    <a:pt x="300" y="340"/>
                    <a:pt x="298" y="341"/>
                  </a:cubicBezTo>
                  <a:cubicBezTo>
                    <a:pt x="297" y="343"/>
                    <a:pt x="295" y="344"/>
                    <a:pt x="294" y="346"/>
                  </a:cubicBezTo>
                  <a:cubicBezTo>
                    <a:pt x="293" y="349"/>
                    <a:pt x="292" y="353"/>
                    <a:pt x="292" y="355"/>
                  </a:cubicBezTo>
                  <a:cubicBezTo>
                    <a:pt x="292" y="356"/>
                    <a:pt x="293" y="357"/>
                    <a:pt x="293" y="358"/>
                  </a:cubicBezTo>
                  <a:cubicBezTo>
                    <a:pt x="293" y="359"/>
                    <a:pt x="293" y="359"/>
                    <a:pt x="293" y="359"/>
                  </a:cubicBezTo>
                  <a:cubicBezTo>
                    <a:pt x="293" y="360"/>
                    <a:pt x="294" y="360"/>
                    <a:pt x="294" y="361"/>
                  </a:cubicBezTo>
                  <a:cubicBezTo>
                    <a:pt x="294" y="361"/>
                    <a:pt x="293" y="362"/>
                    <a:pt x="293" y="363"/>
                  </a:cubicBezTo>
                  <a:cubicBezTo>
                    <a:pt x="293" y="364"/>
                    <a:pt x="293" y="365"/>
                    <a:pt x="293" y="366"/>
                  </a:cubicBezTo>
                  <a:cubicBezTo>
                    <a:pt x="293" y="369"/>
                    <a:pt x="292" y="370"/>
                    <a:pt x="291" y="372"/>
                  </a:cubicBezTo>
                  <a:cubicBezTo>
                    <a:pt x="292" y="373"/>
                    <a:pt x="292" y="374"/>
                    <a:pt x="293" y="374"/>
                  </a:cubicBezTo>
                  <a:cubicBezTo>
                    <a:pt x="267" y="388"/>
                    <a:pt x="237" y="395"/>
                    <a:pt x="205" y="395"/>
                  </a:cubicBezTo>
                  <a:cubicBezTo>
                    <a:pt x="170" y="395"/>
                    <a:pt x="137" y="386"/>
                    <a:pt x="108" y="369"/>
                  </a:cubicBezTo>
                  <a:close/>
                  <a:moveTo>
                    <a:pt x="285" y="203"/>
                  </a:moveTo>
                  <a:cubicBezTo>
                    <a:pt x="285" y="202"/>
                    <a:pt x="284" y="201"/>
                    <a:pt x="284" y="201"/>
                  </a:cubicBezTo>
                  <a:cubicBezTo>
                    <a:pt x="284" y="200"/>
                    <a:pt x="284" y="198"/>
                    <a:pt x="283" y="197"/>
                  </a:cubicBezTo>
                  <a:cubicBezTo>
                    <a:pt x="283" y="197"/>
                    <a:pt x="283" y="195"/>
                    <a:pt x="282" y="195"/>
                  </a:cubicBezTo>
                  <a:cubicBezTo>
                    <a:pt x="281" y="194"/>
                    <a:pt x="280" y="191"/>
                    <a:pt x="279" y="189"/>
                  </a:cubicBezTo>
                  <a:cubicBezTo>
                    <a:pt x="279" y="189"/>
                    <a:pt x="280" y="188"/>
                    <a:pt x="280" y="188"/>
                  </a:cubicBezTo>
                  <a:cubicBezTo>
                    <a:pt x="280" y="188"/>
                    <a:pt x="280" y="188"/>
                    <a:pt x="280" y="188"/>
                  </a:cubicBezTo>
                  <a:cubicBezTo>
                    <a:pt x="282" y="188"/>
                    <a:pt x="282" y="189"/>
                    <a:pt x="283" y="190"/>
                  </a:cubicBezTo>
                  <a:cubicBezTo>
                    <a:pt x="283" y="190"/>
                    <a:pt x="284" y="190"/>
                    <a:pt x="284" y="190"/>
                  </a:cubicBezTo>
                  <a:cubicBezTo>
                    <a:pt x="284" y="191"/>
                    <a:pt x="285" y="192"/>
                    <a:pt x="286" y="194"/>
                  </a:cubicBezTo>
                  <a:cubicBezTo>
                    <a:pt x="286" y="194"/>
                    <a:pt x="286" y="196"/>
                    <a:pt x="287" y="197"/>
                  </a:cubicBezTo>
                  <a:cubicBezTo>
                    <a:pt x="288" y="198"/>
                    <a:pt x="290" y="200"/>
                    <a:pt x="290" y="201"/>
                  </a:cubicBezTo>
                  <a:cubicBezTo>
                    <a:pt x="290" y="202"/>
                    <a:pt x="289" y="204"/>
                    <a:pt x="290" y="205"/>
                  </a:cubicBezTo>
                  <a:cubicBezTo>
                    <a:pt x="290" y="205"/>
                    <a:pt x="290" y="207"/>
                    <a:pt x="290" y="207"/>
                  </a:cubicBezTo>
                  <a:cubicBezTo>
                    <a:pt x="291" y="209"/>
                    <a:pt x="293" y="210"/>
                    <a:pt x="294" y="211"/>
                  </a:cubicBezTo>
                  <a:cubicBezTo>
                    <a:pt x="294" y="211"/>
                    <a:pt x="294" y="212"/>
                    <a:pt x="294" y="213"/>
                  </a:cubicBezTo>
                  <a:cubicBezTo>
                    <a:pt x="295" y="214"/>
                    <a:pt x="295" y="215"/>
                    <a:pt x="296" y="216"/>
                  </a:cubicBezTo>
                  <a:cubicBezTo>
                    <a:pt x="296" y="217"/>
                    <a:pt x="297" y="218"/>
                    <a:pt x="297" y="219"/>
                  </a:cubicBezTo>
                  <a:cubicBezTo>
                    <a:pt x="298" y="221"/>
                    <a:pt x="299" y="223"/>
                    <a:pt x="297" y="225"/>
                  </a:cubicBezTo>
                  <a:cubicBezTo>
                    <a:pt x="295" y="225"/>
                    <a:pt x="294" y="222"/>
                    <a:pt x="293" y="221"/>
                  </a:cubicBezTo>
                  <a:cubicBezTo>
                    <a:pt x="292" y="219"/>
                    <a:pt x="290" y="218"/>
                    <a:pt x="290" y="215"/>
                  </a:cubicBezTo>
                  <a:cubicBezTo>
                    <a:pt x="289" y="213"/>
                    <a:pt x="288" y="211"/>
                    <a:pt x="287" y="210"/>
                  </a:cubicBezTo>
                  <a:cubicBezTo>
                    <a:pt x="287" y="207"/>
                    <a:pt x="286" y="204"/>
                    <a:pt x="285" y="203"/>
                  </a:cubicBezTo>
                  <a:close/>
                  <a:moveTo>
                    <a:pt x="281" y="142"/>
                  </a:moveTo>
                  <a:cubicBezTo>
                    <a:pt x="282" y="141"/>
                    <a:pt x="283" y="141"/>
                    <a:pt x="284" y="140"/>
                  </a:cubicBezTo>
                  <a:cubicBezTo>
                    <a:pt x="285" y="140"/>
                    <a:pt x="286" y="139"/>
                    <a:pt x="287" y="139"/>
                  </a:cubicBezTo>
                  <a:cubicBezTo>
                    <a:pt x="287" y="138"/>
                    <a:pt x="289" y="138"/>
                    <a:pt x="289" y="139"/>
                  </a:cubicBezTo>
                  <a:cubicBezTo>
                    <a:pt x="290" y="142"/>
                    <a:pt x="286" y="142"/>
                    <a:pt x="286" y="145"/>
                  </a:cubicBezTo>
                  <a:cubicBezTo>
                    <a:pt x="286" y="146"/>
                    <a:pt x="287" y="146"/>
                    <a:pt x="288" y="147"/>
                  </a:cubicBezTo>
                  <a:cubicBezTo>
                    <a:pt x="289" y="148"/>
                    <a:pt x="290" y="149"/>
                    <a:pt x="291" y="150"/>
                  </a:cubicBezTo>
                  <a:cubicBezTo>
                    <a:pt x="291" y="150"/>
                    <a:pt x="292" y="150"/>
                    <a:pt x="293" y="151"/>
                  </a:cubicBezTo>
                  <a:cubicBezTo>
                    <a:pt x="293" y="151"/>
                    <a:pt x="294" y="152"/>
                    <a:pt x="294" y="153"/>
                  </a:cubicBezTo>
                  <a:cubicBezTo>
                    <a:pt x="294" y="156"/>
                    <a:pt x="289" y="157"/>
                    <a:pt x="287" y="155"/>
                  </a:cubicBezTo>
                  <a:cubicBezTo>
                    <a:pt x="286" y="155"/>
                    <a:pt x="286" y="155"/>
                    <a:pt x="286" y="155"/>
                  </a:cubicBezTo>
                  <a:cubicBezTo>
                    <a:pt x="286" y="155"/>
                    <a:pt x="286" y="155"/>
                    <a:pt x="285" y="155"/>
                  </a:cubicBezTo>
                  <a:cubicBezTo>
                    <a:pt x="284" y="154"/>
                    <a:pt x="283" y="154"/>
                    <a:pt x="282" y="153"/>
                  </a:cubicBezTo>
                  <a:cubicBezTo>
                    <a:pt x="281" y="153"/>
                    <a:pt x="279" y="153"/>
                    <a:pt x="278" y="154"/>
                  </a:cubicBezTo>
                  <a:cubicBezTo>
                    <a:pt x="277" y="154"/>
                    <a:pt x="276" y="155"/>
                    <a:pt x="276" y="155"/>
                  </a:cubicBezTo>
                  <a:cubicBezTo>
                    <a:pt x="274" y="155"/>
                    <a:pt x="273" y="155"/>
                    <a:pt x="271" y="155"/>
                  </a:cubicBezTo>
                  <a:cubicBezTo>
                    <a:pt x="271" y="154"/>
                    <a:pt x="270" y="154"/>
                    <a:pt x="269" y="153"/>
                  </a:cubicBezTo>
                  <a:cubicBezTo>
                    <a:pt x="269" y="151"/>
                    <a:pt x="270" y="148"/>
                    <a:pt x="271" y="146"/>
                  </a:cubicBezTo>
                  <a:cubicBezTo>
                    <a:pt x="272" y="143"/>
                    <a:pt x="274" y="140"/>
                    <a:pt x="277" y="142"/>
                  </a:cubicBezTo>
                  <a:cubicBezTo>
                    <a:pt x="278" y="143"/>
                    <a:pt x="278" y="144"/>
                    <a:pt x="278" y="146"/>
                  </a:cubicBezTo>
                  <a:cubicBezTo>
                    <a:pt x="278" y="146"/>
                    <a:pt x="279" y="147"/>
                    <a:pt x="279" y="147"/>
                  </a:cubicBezTo>
                  <a:cubicBezTo>
                    <a:pt x="281" y="147"/>
                    <a:pt x="282" y="146"/>
                    <a:pt x="283" y="145"/>
                  </a:cubicBezTo>
                  <a:cubicBezTo>
                    <a:pt x="284" y="143"/>
                    <a:pt x="281" y="144"/>
                    <a:pt x="281" y="14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476" name="Google Shape;476;p46"/>
            <p:cNvSpPr/>
            <p:nvPr/>
          </p:nvSpPr>
          <p:spPr>
            <a:xfrm>
              <a:off x="4046" y="2354"/>
              <a:ext cx="35" cy="74"/>
            </a:xfrm>
            <a:custGeom>
              <a:rect b="b" l="l" r="r" t="t"/>
              <a:pathLst>
                <a:path extrusionOk="0" h="31" w="15">
                  <a:moveTo>
                    <a:pt x="1" y="29"/>
                  </a:moveTo>
                  <a:cubicBezTo>
                    <a:pt x="2" y="30"/>
                    <a:pt x="3" y="31"/>
                    <a:pt x="4" y="31"/>
                  </a:cubicBezTo>
                  <a:cubicBezTo>
                    <a:pt x="6" y="31"/>
                    <a:pt x="7" y="29"/>
                    <a:pt x="8" y="26"/>
                  </a:cubicBezTo>
                  <a:cubicBezTo>
                    <a:pt x="9" y="24"/>
                    <a:pt x="10" y="21"/>
                    <a:pt x="10" y="19"/>
                  </a:cubicBezTo>
                  <a:cubicBezTo>
                    <a:pt x="10" y="18"/>
                    <a:pt x="11" y="17"/>
                    <a:pt x="11" y="15"/>
                  </a:cubicBezTo>
                  <a:cubicBezTo>
                    <a:pt x="11" y="15"/>
                    <a:pt x="12" y="14"/>
                    <a:pt x="12" y="13"/>
                  </a:cubicBezTo>
                  <a:cubicBezTo>
                    <a:pt x="12" y="13"/>
                    <a:pt x="12" y="12"/>
                    <a:pt x="13" y="11"/>
                  </a:cubicBezTo>
                  <a:cubicBezTo>
                    <a:pt x="13" y="9"/>
                    <a:pt x="13" y="7"/>
                    <a:pt x="14" y="6"/>
                  </a:cubicBezTo>
                  <a:cubicBezTo>
                    <a:pt x="14" y="4"/>
                    <a:pt x="15" y="1"/>
                    <a:pt x="13" y="0"/>
                  </a:cubicBezTo>
                  <a:cubicBezTo>
                    <a:pt x="12" y="0"/>
                    <a:pt x="12" y="0"/>
                    <a:pt x="12" y="0"/>
                  </a:cubicBezTo>
                  <a:cubicBezTo>
                    <a:pt x="12" y="1"/>
                    <a:pt x="12" y="0"/>
                    <a:pt x="11" y="1"/>
                  </a:cubicBezTo>
                  <a:cubicBezTo>
                    <a:pt x="11" y="3"/>
                    <a:pt x="10" y="4"/>
                    <a:pt x="9" y="4"/>
                  </a:cubicBezTo>
                  <a:cubicBezTo>
                    <a:pt x="9" y="5"/>
                    <a:pt x="9" y="5"/>
                    <a:pt x="9" y="5"/>
                  </a:cubicBezTo>
                  <a:cubicBezTo>
                    <a:pt x="8" y="7"/>
                    <a:pt x="7" y="7"/>
                    <a:pt x="5" y="8"/>
                  </a:cubicBezTo>
                  <a:cubicBezTo>
                    <a:pt x="5" y="8"/>
                    <a:pt x="3" y="9"/>
                    <a:pt x="3" y="9"/>
                  </a:cubicBezTo>
                  <a:cubicBezTo>
                    <a:pt x="3" y="9"/>
                    <a:pt x="3" y="10"/>
                    <a:pt x="3" y="10"/>
                  </a:cubicBezTo>
                  <a:cubicBezTo>
                    <a:pt x="2" y="12"/>
                    <a:pt x="2" y="14"/>
                    <a:pt x="3" y="17"/>
                  </a:cubicBezTo>
                  <a:cubicBezTo>
                    <a:pt x="2" y="19"/>
                    <a:pt x="0" y="20"/>
                    <a:pt x="0" y="23"/>
                  </a:cubicBezTo>
                  <a:cubicBezTo>
                    <a:pt x="0" y="25"/>
                    <a:pt x="1" y="27"/>
                    <a:pt x="1" y="28"/>
                  </a:cubicBezTo>
                  <a:cubicBezTo>
                    <a:pt x="1" y="28"/>
                    <a:pt x="1" y="29"/>
                    <a:pt x="1" y="29"/>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477" name="Google Shape;477;p46"/>
            <p:cNvSpPr/>
            <p:nvPr/>
          </p:nvSpPr>
          <p:spPr>
            <a:xfrm>
              <a:off x="3710" y="1726"/>
              <a:ext cx="172" cy="169"/>
            </a:xfrm>
            <a:custGeom>
              <a:rect b="b" l="l" r="r" t="t"/>
              <a:pathLst>
                <a:path extrusionOk="0" h="71" w="72">
                  <a:moveTo>
                    <a:pt x="35" y="61"/>
                  </a:moveTo>
                  <a:cubicBezTo>
                    <a:pt x="35" y="60"/>
                    <a:pt x="36" y="58"/>
                    <a:pt x="36" y="57"/>
                  </a:cubicBezTo>
                  <a:cubicBezTo>
                    <a:pt x="37" y="57"/>
                    <a:pt x="37" y="56"/>
                    <a:pt x="38" y="56"/>
                  </a:cubicBezTo>
                  <a:cubicBezTo>
                    <a:pt x="39" y="55"/>
                    <a:pt x="40" y="56"/>
                    <a:pt x="41" y="55"/>
                  </a:cubicBezTo>
                  <a:cubicBezTo>
                    <a:pt x="42" y="55"/>
                    <a:pt x="43" y="54"/>
                    <a:pt x="43" y="53"/>
                  </a:cubicBezTo>
                  <a:cubicBezTo>
                    <a:pt x="44" y="53"/>
                    <a:pt x="45" y="52"/>
                    <a:pt x="46" y="52"/>
                  </a:cubicBezTo>
                  <a:cubicBezTo>
                    <a:pt x="47" y="51"/>
                    <a:pt x="47" y="50"/>
                    <a:pt x="48" y="50"/>
                  </a:cubicBezTo>
                  <a:cubicBezTo>
                    <a:pt x="49" y="49"/>
                    <a:pt x="49" y="48"/>
                    <a:pt x="50" y="48"/>
                  </a:cubicBezTo>
                  <a:cubicBezTo>
                    <a:pt x="50" y="48"/>
                    <a:pt x="51" y="48"/>
                    <a:pt x="52" y="48"/>
                  </a:cubicBezTo>
                  <a:cubicBezTo>
                    <a:pt x="52" y="48"/>
                    <a:pt x="53" y="47"/>
                    <a:pt x="53" y="47"/>
                  </a:cubicBezTo>
                  <a:cubicBezTo>
                    <a:pt x="54" y="47"/>
                    <a:pt x="56" y="47"/>
                    <a:pt x="57" y="47"/>
                  </a:cubicBezTo>
                  <a:cubicBezTo>
                    <a:pt x="57" y="47"/>
                    <a:pt x="57" y="46"/>
                    <a:pt x="57" y="46"/>
                  </a:cubicBezTo>
                  <a:cubicBezTo>
                    <a:pt x="59" y="46"/>
                    <a:pt x="59" y="45"/>
                    <a:pt x="60" y="43"/>
                  </a:cubicBezTo>
                  <a:cubicBezTo>
                    <a:pt x="61" y="42"/>
                    <a:pt x="62" y="42"/>
                    <a:pt x="62" y="41"/>
                  </a:cubicBezTo>
                  <a:cubicBezTo>
                    <a:pt x="63" y="40"/>
                    <a:pt x="62" y="39"/>
                    <a:pt x="62" y="39"/>
                  </a:cubicBezTo>
                  <a:cubicBezTo>
                    <a:pt x="62" y="37"/>
                    <a:pt x="63" y="37"/>
                    <a:pt x="64" y="35"/>
                  </a:cubicBezTo>
                  <a:cubicBezTo>
                    <a:pt x="64" y="34"/>
                    <a:pt x="64" y="32"/>
                    <a:pt x="65" y="30"/>
                  </a:cubicBezTo>
                  <a:cubicBezTo>
                    <a:pt x="65" y="29"/>
                    <a:pt x="65" y="27"/>
                    <a:pt x="66" y="26"/>
                  </a:cubicBezTo>
                  <a:cubicBezTo>
                    <a:pt x="66" y="25"/>
                    <a:pt x="65" y="24"/>
                    <a:pt x="64" y="23"/>
                  </a:cubicBezTo>
                  <a:cubicBezTo>
                    <a:pt x="65" y="22"/>
                    <a:pt x="66" y="20"/>
                    <a:pt x="66" y="18"/>
                  </a:cubicBezTo>
                  <a:cubicBezTo>
                    <a:pt x="67" y="17"/>
                    <a:pt x="68" y="16"/>
                    <a:pt x="68" y="16"/>
                  </a:cubicBezTo>
                  <a:cubicBezTo>
                    <a:pt x="68" y="15"/>
                    <a:pt x="69" y="15"/>
                    <a:pt x="69" y="15"/>
                  </a:cubicBezTo>
                  <a:cubicBezTo>
                    <a:pt x="69" y="15"/>
                    <a:pt x="69" y="15"/>
                    <a:pt x="69" y="14"/>
                  </a:cubicBezTo>
                  <a:cubicBezTo>
                    <a:pt x="70" y="13"/>
                    <a:pt x="71" y="13"/>
                    <a:pt x="72" y="11"/>
                  </a:cubicBezTo>
                  <a:cubicBezTo>
                    <a:pt x="72" y="10"/>
                    <a:pt x="72" y="9"/>
                    <a:pt x="72" y="7"/>
                  </a:cubicBezTo>
                  <a:cubicBezTo>
                    <a:pt x="71" y="7"/>
                    <a:pt x="70" y="7"/>
                    <a:pt x="69" y="8"/>
                  </a:cubicBezTo>
                  <a:cubicBezTo>
                    <a:pt x="69" y="8"/>
                    <a:pt x="68" y="8"/>
                    <a:pt x="68" y="8"/>
                  </a:cubicBezTo>
                  <a:cubicBezTo>
                    <a:pt x="68" y="8"/>
                    <a:pt x="67" y="8"/>
                    <a:pt x="66" y="8"/>
                  </a:cubicBezTo>
                  <a:cubicBezTo>
                    <a:pt x="66" y="8"/>
                    <a:pt x="64" y="9"/>
                    <a:pt x="64" y="8"/>
                  </a:cubicBezTo>
                  <a:cubicBezTo>
                    <a:pt x="64" y="7"/>
                    <a:pt x="66" y="6"/>
                    <a:pt x="66" y="5"/>
                  </a:cubicBezTo>
                  <a:cubicBezTo>
                    <a:pt x="65" y="3"/>
                    <a:pt x="64" y="3"/>
                    <a:pt x="63" y="2"/>
                  </a:cubicBezTo>
                  <a:cubicBezTo>
                    <a:pt x="62" y="2"/>
                    <a:pt x="61" y="1"/>
                    <a:pt x="60" y="1"/>
                  </a:cubicBezTo>
                  <a:cubicBezTo>
                    <a:pt x="60" y="1"/>
                    <a:pt x="59" y="2"/>
                    <a:pt x="59" y="1"/>
                  </a:cubicBezTo>
                  <a:cubicBezTo>
                    <a:pt x="58" y="1"/>
                    <a:pt x="57" y="1"/>
                    <a:pt x="56" y="1"/>
                  </a:cubicBezTo>
                  <a:cubicBezTo>
                    <a:pt x="55" y="0"/>
                    <a:pt x="53" y="1"/>
                    <a:pt x="51" y="1"/>
                  </a:cubicBezTo>
                  <a:cubicBezTo>
                    <a:pt x="50" y="1"/>
                    <a:pt x="48" y="1"/>
                    <a:pt x="46" y="1"/>
                  </a:cubicBezTo>
                  <a:cubicBezTo>
                    <a:pt x="45" y="2"/>
                    <a:pt x="43" y="4"/>
                    <a:pt x="42" y="4"/>
                  </a:cubicBezTo>
                  <a:cubicBezTo>
                    <a:pt x="41" y="4"/>
                    <a:pt x="41" y="4"/>
                    <a:pt x="40" y="4"/>
                  </a:cubicBezTo>
                  <a:cubicBezTo>
                    <a:pt x="39" y="3"/>
                    <a:pt x="38" y="4"/>
                    <a:pt x="37" y="5"/>
                  </a:cubicBezTo>
                  <a:cubicBezTo>
                    <a:pt x="37" y="5"/>
                    <a:pt x="36" y="5"/>
                    <a:pt x="36" y="6"/>
                  </a:cubicBezTo>
                  <a:cubicBezTo>
                    <a:pt x="35" y="6"/>
                    <a:pt x="34" y="7"/>
                    <a:pt x="34" y="7"/>
                  </a:cubicBezTo>
                  <a:cubicBezTo>
                    <a:pt x="33" y="8"/>
                    <a:pt x="35" y="8"/>
                    <a:pt x="34" y="9"/>
                  </a:cubicBezTo>
                  <a:cubicBezTo>
                    <a:pt x="35" y="9"/>
                    <a:pt x="34" y="10"/>
                    <a:pt x="34" y="10"/>
                  </a:cubicBezTo>
                  <a:cubicBezTo>
                    <a:pt x="33" y="10"/>
                    <a:pt x="33" y="8"/>
                    <a:pt x="32" y="7"/>
                  </a:cubicBezTo>
                  <a:cubicBezTo>
                    <a:pt x="31" y="7"/>
                    <a:pt x="30" y="7"/>
                    <a:pt x="29" y="8"/>
                  </a:cubicBezTo>
                  <a:cubicBezTo>
                    <a:pt x="28" y="8"/>
                    <a:pt x="26" y="8"/>
                    <a:pt x="25" y="8"/>
                  </a:cubicBezTo>
                  <a:cubicBezTo>
                    <a:pt x="25" y="8"/>
                    <a:pt x="24" y="9"/>
                    <a:pt x="23" y="9"/>
                  </a:cubicBezTo>
                  <a:cubicBezTo>
                    <a:pt x="22" y="9"/>
                    <a:pt x="22" y="9"/>
                    <a:pt x="21" y="9"/>
                  </a:cubicBezTo>
                  <a:cubicBezTo>
                    <a:pt x="20" y="9"/>
                    <a:pt x="19" y="9"/>
                    <a:pt x="19" y="10"/>
                  </a:cubicBezTo>
                  <a:cubicBezTo>
                    <a:pt x="18" y="10"/>
                    <a:pt x="17" y="10"/>
                    <a:pt x="16" y="11"/>
                  </a:cubicBezTo>
                  <a:cubicBezTo>
                    <a:pt x="15" y="11"/>
                    <a:pt x="15" y="12"/>
                    <a:pt x="14" y="12"/>
                  </a:cubicBezTo>
                  <a:cubicBezTo>
                    <a:pt x="14" y="12"/>
                    <a:pt x="14" y="13"/>
                    <a:pt x="13" y="13"/>
                  </a:cubicBezTo>
                  <a:cubicBezTo>
                    <a:pt x="13" y="13"/>
                    <a:pt x="13" y="13"/>
                    <a:pt x="12" y="13"/>
                  </a:cubicBezTo>
                  <a:cubicBezTo>
                    <a:pt x="12" y="13"/>
                    <a:pt x="12" y="14"/>
                    <a:pt x="11" y="14"/>
                  </a:cubicBezTo>
                  <a:cubicBezTo>
                    <a:pt x="10" y="14"/>
                    <a:pt x="9" y="15"/>
                    <a:pt x="9" y="16"/>
                  </a:cubicBezTo>
                  <a:cubicBezTo>
                    <a:pt x="9" y="17"/>
                    <a:pt x="11" y="16"/>
                    <a:pt x="10" y="18"/>
                  </a:cubicBezTo>
                  <a:cubicBezTo>
                    <a:pt x="10" y="20"/>
                    <a:pt x="8" y="19"/>
                    <a:pt x="6" y="20"/>
                  </a:cubicBezTo>
                  <a:cubicBezTo>
                    <a:pt x="5" y="20"/>
                    <a:pt x="3" y="21"/>
                    <a:pt x="2" y="21"/>
                  </a:cubicBezTo>
                  <a:cubicBezTo>
                    <a:pt x="2" y="22"/>
                    <a:pt x="2" y="22"/>
                    <a:pt x="1" y="22"/>
                  </a:cubicBezTo>
                  <a:cubicBezTo>
                    <a:pt x="1" y="24"/>
                    <a:pt x="2" y="24"/>
                    <a:pt x="1" y="25"/>
                  </a:cubicBezTo>
                  <a:cubicBezTo>
                    <a:pt x="1" y="26"/>
                    <a:pt x="0" y="26"/>
                    <a:pt x="0" y="28"/>
                  </a:cubicBezTo>
                  <a:cubicBezTo>
                    <a:pt x="1" y="28"/>
                    <a:pt x="1" y="29"/>
                    <a:pt x="2" y="29"/>
                  </a:cubicBezTo>
                  <a:cubicBezTo>
                    <a:pt x="3" y="29"/>
                    <a:pt x="4" y="29"/>
                    <a:pt x="5" y="29"/>
                  </a:cubicBezTo>
                  <a:cubicBezTo>
                    <a:pt x="6" y="28"/>
                    <a:pt x="8" y="29"/>
                    <a:pt x="9" y="28"/>
                  </a:cubicBezTo>
                  <a:cubicBezTo>
                    <a:pt x="11" y="28"/>
                    <a:pt x="13" y="28"/>
                    <a:pt x="14" y="28"/>
                  </a:cubicBezTo>
                  <a:cubicBezTo>
                    <a:pt x="14" y="28"/>
                    <a:pt x="14" y="29"/>
                    <a:pt x="14" y="29"/>
                  </a:cubicBezTo>
                  <a:cubicBezTo>
                    <a:pt x="14" y="29"/>
                    <a:pt x="15" y="29"/>
                    <a:pt x="15" y="29"/>
                  </a:cubicBezTo>
                  <a:cubicBezTo>
                    <a:pt x="16" y="30"/>
                    <a:pt x="17" y="31"/>
                    <a:pt x="17" y="32"/>
                  </a:cubicBezTo>
                  <a:cubicBezTo>
                    <a:pt x="17" y="32"/>
                    <a:pt x="17" y="32"/>
                    <a:pt x="17" y="33"/>
                  </a:cubicBezTo>
                  <a:cubicBezTo>
                    <a:pt x="17" y="33"/>
                    <a:pt x="17" y="33"/>
                    <a:pt x="17" y="33"/>
                  </a:cubicBezTo>
                  <a:cubicBezTo>
                    <a:pt x="18" y="34"/>
                    <a:pt x="17" y="34"/>
                    <a:pt x="17" y="34"/>
                  </a:cubicBezTo>
                  <a:cubicBezTo>
                    <a:pt x="18" y="35"/>
                    <a:pt x="18" y="35"/>
                    <a:pt x="18" y="35"/>
                  </a:cubicBezTo>
                  <a:cubicBezTo>
                    <a:pt x="18" y="37"/>
                    <a:pt x="17" y="39"/>
                    <a:pt x="17" y="40"/>
                  </a:cubicBezTo>
                  <a:cubicBezTo>
                    <a:pt x="19" y="40"/>
                    <a:pt x="20" y="40"/>
                    <a:pt x="21" y="41"/>
                  </a:cubicBezTo>
                  <a:cubicBezTo>
                    <a:pt x="22" y="41"/>
                    <a:pt x="22" y="41"/>
                    <a:pt x="23" y="42"/>
                  </a:cubicBezTo>
                  <a:cubicBezTo>
                    <a:pt x="24" y="43"/>
                    <a:pt x="23" y="45"/>
                    <a:pt x="23" y="47"/>
                  </a:cubicBezTo>
                  <a:cubicBezTo>
                    <a:pt x="22" y="48"/>
                    <a:pt x="22" y="48"/>
                    <a:pt x="21" y="48"/>
                  </a:cubicBezTo>
                  <a:cubicBezTo>
                    <a:pt x="21" y="49"/>
                    <a:pt x="20" y="50"/>
                    <a:pt x="20" y="50"/>
                  </a:cubicBezTo>
                  <a:cubicBezTo>
                    <a:pt x="20" y="50"/>
                    <a:pt x="19" y="50"/>
                    <a:pt x="19" y="51"/>
                  </a:cubicBezTo>
                  <a:cubicBezTo>
                    <a:pt x="18" y="52"/>
                    <a:pt x="18" y="53"/>
                    <a:pt x="18" y="55"/>
                  </a:cubicBezTo>
                  <a:cubicBezTo>
                    <a:pt x="18" y="55"/>
                    <a:pt x="18" y="56"/>
                    <a:pt x="18" y="57"/>
                  </a:cubicBezTo>
                  <a:cubicBezTo>
                    <a:pt x="18" y="58"/>
                    <a:pt x="18" y="59"/>
                    <a:pt x="18" y="59"/>
                  </a:cubicBezTo>
                  <a:cubicBezTo>
                    <a:pt x="19" y="60"/>
                    <a:pt x="19" y="61"/>
                    <a:pt x="19" y="62"/>
                  </a:cubicBezTo>
                  <a:cubicBezTo>
                    <a:pt x="20" y="62"/>
                    <a:pt x="20" y="63"/>
                    <a:pt x="20" y="63"/>
                  </a:cubicBezTo>
                  <a:cubicBezTo>
                    <a:pt x="20" y="64"/>
                    <a:pt x="20" y="64"/>
                    <a:pt x="21" y="64"/>
                  </a:cubicBezTo>
                  <a:cubicBezTo>
                    <a:pt x="21" y="65"/>
                    <a:pt x="22" y="66"/>
                    <a:pt x="22" y="67"/>
                  </a:cubicBezTo>
                  <a:cubicBezTo>
                    <a:pt x="23" y="68"/>
                    <a:pt x="23" y="68"/>
                    <a:pt x="24" y="69"/>
                  </a:cubicBezTo>
                  <a:cubicBezTo>
                    <a:pt x="25" y="69"/>
                    <a:pt x="26" y="69"/>
                    <a:pt x="26" y="69"/>
                  </a:cubicBezTo>
                  <a:cubicBezTo>
                    <a:pt x="28" y="69"/>
                    <a:pt x="28" y="71"/>
                    <a:pt x="30" y="71"/>
                  </a:cubicBezTo>
                  <a:cubicBezTo>
                    <a:pt x="31" y="70"/>
                    <a:pt x="31" y="69"/>
                    <a:pt x="31" y="68"/>
                  </a:cubicBezTo>
                  <a:cubicBezTo>
                    <a:pt x="32" y="67"/>
                    <a:pt x="32" y="66"/>
                    <a:pt x="33" y="65"/>
                  </a:cubicBezTo>
                  <a:cubicBezTo>
                    <a:pt x="33" y="65"/>
                    <a:pt x="33" y="64"/>
                    <a:pt x="33" y="64"/>
                  </a:cubicBezTo>
                  <a:cubicBezTo>
                    <a:pt x="33" y="63"/>
                    <a:pt x="34" y="63"/>
                    <a:pt x="34" y="63"/>
                  </a:cubicBezTo>
                  <a:cubicBezTo>
                    <a:pt x="34" y="62"/>
                    <a:pt x="34" y="61"/>
                    <a:pt x="35" y="6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478" name="Google Shape;478;p46"/>
            <p:cNvSpPr/>
            <p:nvPr/>
          </p:nvSpPr>
          <p:spPr>
            <a:xfrm>
              <a:off x="3591" y="1790"/>
              <a:ext cx="24" cy="21"/>
            </a:xfrm>
            <a:custGeom>
              <a:rect b="b" l="l" r="r" t="t"/>
              <a:pathLst>
                <a:path extrusionOk="0" h="9" w="10">
                  <a:moveTo>
                    <a:pt x="8" y="1"/>
                  </a:moveTo>
                  <a:cubicBezTo>
                    <a:pt x="8" y="1"/>
                    <a:pt x="7" y="1"/>
                    <a:pt x="6" y="1"/>
                  </a:cubicBezTo>
                  <a:cubicBezTo>
                    <a:pt x="5" y="1"/>
                    <a:pt x="4" y="0"/>
                    <a:pt x="4" y="0"/>
                  </a:cubicBezTo>
                  <a:cubicBezTo>
                    <a:pt x="3" y="1"/>
                    <a:pt x="1" y="1"/>
                    <a:pt x="0" y="2"/>
                  </a:cubicBezTo>
                  <a:cubicBezTo>
                    <a:pt x="0" y="4"/>
                    <a:pt x="0" y="5"/>
                    <a:pt x="0" y="6"/>
                  </a:cubicBezTo>
                  <a:cubicBezTo>
                    <a:pt x="3" y="6"/>
                    <a:pt x="2" y="8"/>
                    <a:pt x="4" y="8"/>
                  </a:cubicBezTo>
                  <a:cubicBezTo>
                    <a:pt x="4" y="9"/>
                    <a:pt x="6" y="9"/>
                    <a:pt x="7" y="8"/>
                  </a:cubicBezTo>
                  <a:cubicBezTo>
                    <a:pt x="9" y="5"/>
                    <a:pt x="10" y="2"/>
                    <a:pt x="8"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479" name="Google Shape;479;p46"/>
            <p:cNvSpPr/>
            <p:nvPr/>
          </p:nvSpPr>
          <p:spPr>
            <a:xfrm>
              <a:off x="3824" y="1947"/>
              <a:ext cx="17" cy="29"/>
            </a:xfrm>
            <a:custGeom>
              <a:rect b="b" l="l" r="r" t="t"/>
              <a:pathLst>
                <a:path extrusionOk="0" h="12" w="7">
                  <a:moveTo>
                    <a:pt x="7" y="2"/>
                  </a:moveTo>
                  <a:cubicBezTo>
                    <a:pt x="6" y="1"/>
                    <a:pt x="6" y="0"/>
                    <a:pt x="5" y="0"/>
                  </a:cubicBezTo>
                  <a:cubicBezTo>
                    <a:pt x="5" y="0"/>
                    <a:pt x="4" y="0"/>
                    <a:pt x="3" y="1"/>
                  </a:cubicBezTo>
                  <a:cubicBezTo>
                    <a:pt x="3" y="1"/>
                    <a:pt x="3" y="1"/>
                    <a:pt x="3" y="2"/>
                  </a:cubicBezTo>
                  <a:cubicBezTo>
                    <a:pt x="3" y="2"/>
                    <a:pt x="2" y="2"/>
                    <a:pt x="2" y="2"/>
                  </a:cubicBezTo>
                  <a:cubicBezTo>
                    <a:pt x="2" y="3"/>
                    <a:pt x="2" y="4"/>
                    <a:pt x="2" y="5"/>
                  </a:cubicBezTo>
                  <a:cubicBezTo>
                    <a:pt x="1" y="5"/>
                    <a:pt x="1" y="6"/>
                    <a:pt x="1" y="7"/>
                  </a:cubicBezTo>
                  <a:cubicBezTo>
                    <a:pt x="0" y="8"/>
                    <a:pt x="0" y="8"/>
                    <a:pt x="0" y="9"/>
                  </a:cubicBezTo>
                  <a:cubicBezTo>
                    <a:pt x="0" y="12"/>
                    <a:pt x="4" y="11"/>
                    <a:pt x="5" y="10"/>
                  </a:cubicBezTo>
                  <a:cubicBezTo>
                    <a:pt x="6" y="9"/>
                    <a:pt x="6" y="9"/>
                    <a:pt x="6" y="9"/>
                  </a:cubicBezTo>
                  <a:cubicBezTo>
                    <a:pt x="6" y="8"/>
                    <a:pt x="7" y="8"/>
                    <a:pt x="7" y="7"/>
                  </a:cubicBezTo>
                  <a:cubicBezTo>
                    <a:pt x="6" y="7"/>
                    <a:pt x="6" y="5"/>
                    <a:pt x="6" y="4"/>
                  </a:cubicBezTo>
                  <a:cubicBezTo>
                    <a:pt x="6" y="3"/>
                    <a:pt x="7" y="3"/>
                    <a:pt x="7" y="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480" name="Google Shape;480;p46"/>
            <p:cNvSpPr/>
            <p:nvPr/>
          </p:nvSpPr>
          <p:spPr>
            <a:xfrm>
              <a:off x="3663" y="2021"/>
              <a:ext cx="28" cy="31"/>
            </a:xfrm>
            <a:custGeom>
              <a:rect b="b" l="l" r="r" t="t"/>
              <a:pathLst>
                <a:path extrusionOk="0" h="13" w="12">
                  <a:moveTo>
                    <a:pt x="10" y="7"/>
                  </a:moveTo>
                  <a:cubicBezTo>
                    <a:pt x="9" y="6"/>
                    <a:pt x="9" y="4"/>
                    <a:pt x="8" y="3"/>
                  </a:cubicBezTo>
                  <a:cubicBezTo>
                    <a:pt x="8" y="2"/>
                    <a:pt x="8" y="0"/>
                    <a:pt x="7" y="0"/>
                  </a:cubicBezTo>
                  <a:cubicBezTo>
                    <a:pt x="7" y="0"/>
                    <a:pt x="6" y="0"/>
                    <a:pt x="6" y="0"/>
                  </a:cubicBezTo>
                  <a:cubicBezTo>
                    <a:pt x="5" y="0"/>
                    <a:pt x="5" y="1"/>
                    <a:pt x="4" y="3"/>
                  </a:cubicBezTo>
                  <a:cubicBezTo>
                    <a:pt x="3" y="4"/>
                    <a:pt x="1" y="5"/>
                    <a:pt x="0" y="7"/>
                  </a:cubicBezTo>
                  <a:cubicBezTo>
                    <a:pt x="0" y="9"/>
                    <a:pt x="3" y="8"/>
                    <a:pt x="5" y="9"/>
                  </a:cubicBezTo>
                  <a:cubicBezTo>
                    <a:pt x="7" y="10"/>
                    <a:pt x="9" y="13"/>
                    <a:pt x="11" y="12"/>
                  </a:cubicBezTo>
                  <a:cubicBezTo>
                    <a:pt x="12" y="10"/>
                    <a:pt x="11" y="9"/>
                    <a:pt x="11" y="8"/>
                  </a:cubicBezTo>
                  <a:cubicBezTo>
                    <a:pt x="11" y="8"/>
                    <a:pt x="10" y="7"/>
                    <a:pt x="10" y="7"/>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481" name="Google Shape;481;p46"/>
            <p:cNvSpPr/>
            <p:nvPr/>
          </p:nvSpPr>
          <p:spPr>
            <a:xfrm>
              <a:off x="3817" y="1859"/>
              <a:ext cx="46" cy="26"/>
            </a:xfrm>
            <a:custGeom>
              <a:rect b="b" l="l" r="r" t="t"/>
              <a:pathLst>
                <a:path extrusionOk="0" h="11" w="19">
                  <a:moveTo>
                    <a:pt x="10" y="11"/>
                  </a:moveTo>
                  <a:cubicBezTo>
                    <a:pt x="11" y="11"/>
                    <a:pt x="12" y="10"/>
                    <a:pt x="13" y="9"/>
                  </a:cubicBezTo>
                  <a:cubicBezTo>
                    <a:pt x="15" y="8"/>
                    <a:pt x="16" y="7"/>
                    <a:pt x="17" y="7"/>
                  </a:cubicBezTo>
                  <a:cubicBezTo>
                    <a:pt x="18" y="6"/>
                    <a:pt x="19" y="5"/>
                    <a:pt x="19" y="4"/>
                  </a:cubicBezTo>
                  <a:cubicBezTo>
                    <a:pt x="19" y="2"/>
                    <a:pt x="17" y="1"/>
                    <a:pt x="16" y="0"/>
                  </a:cubicBezTo>
                  <a:cubicBezTo>
                    <a:pt x="14" y="0"/>
                    <a:pt x="11" y="1"/>
                    <a:pt x="9" y="1"/>
                  </a:cubicBezTo>
                  <a:cubicBezTo>
                    <a:pt x="7" y="1"/>
                    <a:pt x="7" y="3"/>
                    <a:pt x="6" y="3"/>
                  </a:cubicBezTo>
                  <a:cubicBezTo>
                    <a:pt x="5" y="3"/>
                    <a:pt x="5" y="2"/>
                    <a:pt x="5" y="2"/>
                  </a:cubicBezTo>
                  <a:cubicBezTo>
                    <a:pt x="4" y="1"/>
                    <a:pt x="4" y="1"/>
                    <a:pt x="3" y="1"/>
                  </a:cubicBezTo>
                  <a:cubicBezTo>
                    <a:pt x="1" y="2"/>
                    <a:pt x="0" y="3"/>
                    <a:pt x="0" y="5"/>
                  </a:cubicBezTo>
                  <a:cubicBezTo>
                    <a:pt x="0" y="8"/>
                    <a:pt x="2" y="9"/>
                    <a:pt x="4" y="10"/>
                  </a:cubicBezTo>
                  <a:cubicBezTo>
                    <a:pt x="6" y="10"/>
                    <a:pt x="8" y="11"/>
                    <a:pt x="10" y="1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482" name="Google Shape;482;p46"/>
            <p:cNvSpPr/>
            <p:nvPr/>
          </p:nvSpPr>
          <p:spPr>
            <a:xfrm>
              <a:off x="3836" y="1919"/>
              <a:ext cx="43" cy="66"/>
            </a:xfrm>
            <a:custGeom>
              <a:rect b="b" l="l" r="r" t="t"/>
              <a:pathLst>
                <a:path extrusionOk="0" h="28" w="18">
                  <a:moveTo>
                    <a:pt x="14" y="17"/>
                  </a:moveTo>
                  <a:cubicBezTo>
                    <a:pt x="14" y="16"/>
                    <a:pt x="14" y="16"/>
                    <a:pt x="14" y="16"/>
                  </a:cubicBezTo>
                  <a:cubicBezTo>
                    <a:pt x="13" y="15"/>
                    <a:pt x="12" y="14"/>
                    <a:pt x="11" y="12"/>
                  </a:cubicBezTo>
                  <a:cubicBezTo>
                    <a:pt x="10" y="10"/>
                    <a:pt x="8" y="8"/>
                    <a:pt x="10" y="6"/>
                  </a:cubicBezTo>
                  <a:cubicBezTo>
                    <a:pt x="10" y="4"/>
                    <a:pt x="8" y="4"/>
                    <a:pt x="8" y="3"/>
                  </a:cubicBezTo>
                  <a:cubicBezTo>
                    <a:pt x="7" y="2"/>
                    <a:pt x="8" y="2"/>
                    <a:pt x="7" y="1"/>
                  </a:cubicBezTo>
                  <a:cubicBezTo>
                    <a:pt x="6" y="0"/>
                    <a:pt x="4" y="1"/>
                    <a:pt x="2" y="2"/>
                  </a:cubicBezTo>
                  <a:cubicBezTo>
                    <a:pt x="1" y="3"/>
                    <a:pt x="0" y="5"/>
                    <a:pt x="0" y="6"/>
                  </a:cubicBezTo>
                  <a:cubicBezTo>
                    <a:pt x="0" y="9"/>
                    <a:pt x="3" y="11"/>
                    <a:pt x="4" y="13"/>
                  </a:cubicBezTo>
                  <a:cubicBezTo>
                    <a:pt x="6" y="13"/>
                    <a:pt x="8" y="13"/>
                    <a:pt x="8" y="16"/>
                  </a:cubicBezTo>
                  <a:cubicBezTo>
                    <a:pt x="7" y="17"/>
                    <a:pt x="6" y="17"/>
                    <a:pt x="5" y="18"/>
                  </a:cubicBezTo>
                  <a:cubicBezTo>
                    <a:pt x="5" y="19"/>
                    <a:pt x="4" y="20"/>
                    <a:pt x="4" y="21"/>
                  </a:cubicBezTo>
                  <a:cubicBezTo>
                    <a:pt x="3" y="21"/>
                    <a:pt x="4" y="22"/>
                    <a:pt x="4" y="22"/>
                  </a:cubicBezTo>
                  <a:cubicBezTo>
                    <a:pt x="3" y="23"/>
                    <a:pt x="2" y="24"/>
                    <a:pt x="3" y="26"/>
                  </a:cubicBezTo>
                  <a:cubicBezTo>
                    <a:pt x="3" y="26"/>
                    <a:pt x="4" y="27"/>
                    <a:pt x="4" y="27"/>
                  </a:cubicBezTo>
                  <a:cubicBezTo>
                    <a:pt x="5" y="28"/>
                    <a:pt x="7" y="26"/>
                    <a:pt x="9" y="25"/>
                  </a:cubicBezTo>
                  <a:cubicBezTo>
                    <a:pt x="10" y="25"/>
                    <a:pt x="11" y="26"/>
                    <a:pt x="12" y="25"/>
                  </a:cubicBezTo>
                  <a:cubicBezTo>
                    <a:pt x="12" y="25"/>
                    <a:pt x="13" y="25"/>
                    <a:pt x="13" y="24"/>
                  </a:cubicBezTo>
                  <a:cubicBezTo>
                    <a:pt x="14" y="24"/>
                    <a:pt x="15" y="24"/>
                    <a:pt x="15" y="24"/>
                  </a:cubicBezTo>
                  <a:cubicBezTo>
                    <a:pt x="18" y="21"/>
                    <a:pt x="17" y="19"/>
                    <a:pt x="14" y="17"/>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483" name="Google Shape;483;p46"/>
            <p:cNvSpPr/>
            <p:nvPr/>
          </p:nvSpPr>
          <p:spPr>
            <a:xfrm>
              <a:off x="3520" y="2159"/>
              <a:ext cx="31" cy="31"/>
            </a:xfrm>
            <a:custGeom>
              <a:rect b="b" l="l" r="r" t="t"/>
              <a:pathLst>
                <a:path extrusionOk="0" h="13" w="13">
                  <a:moveTo>
                    <a:pt x="9" y="6"/>
                  </a:moveTo>
                  <a:cubicBezTo>
                    <a:pt x="9" y="5"/>
                    <a:pt x="9" y="5"/>
                    <a:pt x="8" y="5"/>
                  </a:cubicBezTo>
                  <a:cubicBezTo>
                    <a:pt x="8" y="5"/>
                    <a:pt x="8" y="4"/>
                    <a:pt x="7" y="4"/>
                  </a:cubicBezTo>
                  <a:cubicBezTo>
                    <a:pt x="7" y="3"/>
                    <a:pt x="7" y="3"/>
                    <a:pt x="6" y="3"/>
                  </a:cubicBezTo>
                  <a:cubicBezTo>
                    <a:pt x="6" y="2"/>
                    <a:pt x="4" y="1"/>
                    <a:pt x="3" y="1"/>
                  </a:cubicBezTo>
                  <a:cubicBezTo>
                    <a:pt x="2" y="0"/>
                    <a:pt x="0" y="1"/>
                    <a:pt x="0" y="2"/>
                  </a:cubicBezTo>
                  <a:cubicBezTo>
                    <a:pt x="1" y="5"/>
                    <a:pt x="4" y="5"/>
                    <a:pt x="6" y="7"/>
                  </a:cubicBezTo>
                  <a:cubicBezTo>
                    <a:pt x="7" y="8"/>
                    <a:pt x="8" y="9"/>
                    <a:pt x="8" y="10"/>
                  </a:cubicBezTo>
                  <a:cubicBezTo>
                    <a:pt x="9" y="11"/>
                    <a:pt x="9" y="11"/>
                    <a:pt x="9" y="12"/>
                  </a:cubicBezTo>
                  <a:cubicBezTo>
                    <a:pt x="11" y="12"/>
                    <a:pt x="12" y="13"/>
                    <a:pt x="13" y="11"/>
                  </a:cubicBezTo>
                  <a:cubicBezTo>
                    <a:pt x="13" y="10"/>
                    <a:pt x="11" y="9"/>
                    <a:pt x="10" y="7"/>
                  </a:cubicBezTo>
                  <a:cubicBezTo>
                    <a:pt x="10" y="7"/>
                    <a:pt x="10" y="6"/>
                    <a:pt x="9" y="6"/>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484" name="Google Shape;484;p46"/>
            <p:cNvSpPr/>
            <p:nvPr/>
          </p:nvSpPr>
          <p:spPr>
            <a:xfrm>
              <a:off x="3965" y="1759"/>
              <a:ext cx="59" cy="45"/>
            </a:xfrm>
            <a:custGeom>
              <a:rect b="b" l="l" r="r" t="t"/>
              <a:pathLst>
                <a:path extrusionOk="0" h="19" w="25">
                  <a:moveTo>
                    <a:pt x="3" y="16"/>
                  </a:moveTo>
                  <a:cubicBezTo>
                    <a:pt x="4" y="17"/>
                    <a:pt x="5" y="17"/>
                    <a:pt x="6" y="17"/>
                  </a:cubicBezTo>
                  <a:cubicBezTo>
                    <a:pt x="8" y="19"/>
                    <a:pt x="9" y="19"/>
                    <a:pt x="10" y="17"/>
                  </a:cubicBezTo>
                  <a:cubicBezTo>
                    <a:pt x="11" y="16"/>
                    <a:pt x="11" y="16"/>
                    <a:pt x="12" y="14"/>
                  </a:cubicBezTo>
                  <a:cubicBezTo>
                    <a:pt x="12" y="14"/>
                    <a:pt x="12" y="12"/>
                    <a:pt x="13" y="13"/>
                  </a:cubicBezTo>
                  <a:cubicBezTo>
                    <a:pt x="15" y="13"/>
                    <a:pt x="15" y="15"/>
                    <a:pt x="16" y="16"/>
                  </a:cubicBezTo>
                  <a:cubicBezTo>
                    <a:pt x="18" y="16"/>
                    <a:pt x="20" y="16"/>
                    <a:pt x="20" y="14"/>
                  </a:cubicBezTo>
                  <a:cubicBezTo>
                    <a:pt x="19" y="13"/>
                    <a:pt x="18" y="12"/>
                    <a:pt x="16" y="11"/>
                  </a:cubicBezTo>
                  <a:cubicBezTo>
                    <a:pt x="15" y="10"/>
                    <a:pt x="13" y="10"/>
                    <a:pt x="12" y="7"/>
                  </a:cubicBezTo>
                  <a:cubicBezTo>
                    <a:pt x="16" y="7"/>
                    <a:pt x="19" y="9"/>
                    <a:pt x="22" y="8"/>
                  </a:cubicBezTo>
                  <a:cubicBezTo>
                    <a:pt x="23" y="7"/>
                    <a:pt x="25" y="6"/>
                    <a:pt x="25" y="5"/>
                  </a:cubicBezTo>
                  <a:cubicBezTo>
                    <a:pt x="23" y="0"/>
                    <a:pt x="14" y="1"/>
                    <a:pt x="11" y="2"/>
                  </a:cubicBezTo>
                  <a:cubicBezTo>
                    <a:pt x="10" y="3"/>
                    <a:pt x="10" y="3"/>
                    <a:pt x="9" y="4"/>
                  </a:cubicBezTo>
                  <a:cubicBezTo>
                    <a:pt x="9" y="4"/>
                    <a:pt x="8" y="3"/>
                    <a:pt x="8" y="3"/>
                  </a:cubicBezTo>
                  <a:cubicBezTo>
                    <a:pt x="7" y="3"/>
                    <a:pt x="6" y="4"/>
                    <a:pt x="5" y="4"/>
                  </a:cubicBezTo>
                  <a:cubicBezTo>
                    <a:pt x="4" y="4"/>
                    <a:pt x="3" y="4"/>
                    <a:pt x="2" y="4"/>
                  </a:cubicBezTo>
                  <a:cubicBezTo>
                    <a:pt x="1" y="4"/>
                    <a:pt x="0" y="6"/>
                    <a:pt x="0" y="7"/>
                  </a:cubicBezTo>
                  <a:cubicBezTo>
                    <a:pt x="0" y="9"/>
                    <a:pt x="1" y="10"/>
                    <a:pt x="2" y="12"/>
                  </a:cubicBezTo>
                  <a:cubicBezTo>
                    <a:pt x="3" y="13"/>
                    <a:pt x="3" y="15"/>
                    <a:pt x="3" y="16"/>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485" name="Google Shape;485;p46"/>
            <p:cNvSpPr/>
            <p:nvPr/>
          </p:nvSpPr>
          <p:spPr>
            <a:xfrm>
              <a:off x="3553" y="2187"/>
              <a:ext cx="19" cy="19"/>
            </a:xfrm>
            <a:custGeom>
              <a:rect b="b" l="l" r="r" t="t"/>
              <a:pathLst>
                <a:path extrusionOk="0" h="8" w="8">
                  <a:moveTo>
                    <a:pt x="0" y="5"/>
                  </a:moveTo>
                  <a:cubicBezTo>
                    <a:pt x="1" y="6"/>
                    <a:pt x="4" y="7"/>
                    <a:pt x="5" y="7"/>
                  </a:cubicBezTo>
                  <a:cubicBezTo>
                    <a:pt x="6" y="7"/>
                    <a:pt x="8" y="8"/>
                    <a:pt x="8" y="6"/>
                  </a:cubicBezTo>
                  <a:cubicBezTo>
                    <a:pt x="7" y="3"/>
                    <a:pt x="1" y="0"/>
                    <a:pt x="0" y="5"/>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grpSp>
      <p:sp>
        <p:nvSpPr>
          <p:cNvPr id="486" name="Google Shape;486;p46"/>
          <p:cNvSpPr/>
          <p:nvPr/>
        </p:nvSpPr>
        <p:spPr>
          <a:xfrm>
            <a:off x="1180966" y="2072345"/>
            <a:ext cx="451903" cy="406711"/>
          </a:xfrm>
          <a:custGeom>
            <a:rect b="b" l="l" r="r" t="t"/>
            <a:pathLst>
              <a:path extrusionOk="0" h="294" w="327">
                <a:moveTo>
                  <a:pt x="327" y="130"/>
                </a:moveTo>
                <a:cubicBezTo>
                  <a:pt x="327" y="58"/>
                  <a:pt x="254" y="0"/>
                  <a:pt x="163" y="0"/>
                </a:cubicBezTo>
                <a:cubicBezTo>
                  <a:pt x="73" y="0"/>
                  <a:pt x="0" y="58"/>
                  <a:pt x="0" y="130"/>
                </a:cubicBezTo>
                <a:cubicBezTo>
                  <a:pt x="0" y="202"/>
                  <a:pt x="73" y="260"/>
                  <a:pt x="163" y="260"/>
                </a:cubicBezTo>
                <a:cubicBezTo>
                  <a:pt x="183" y="260"/>
                  <a:pt x="202" y="258"/>
                  <a:pt x="219" y="253"/>
                </a:cubicBezTo>
                <a:cubicBezTo>
                  <a:pt x="267" y="292"/>
                  <a:pt x="267" y="292"/>
                  <a:pt x="267" y="292"/>
                </a:cubicBezTo>
                <a:cubicBezTo>
                  <a:pt x="268" y="293"/>
                  <a:pt x="270" y="294"/>
                  <a:pt x="271" y="294"/>
                </a:cubicBezTo>
                <a:cubicBezTo>
                  <a:pt x="272" y="294"/>
                  <a:pt x="273" y="293"/>
                  <a:pt x="273" y="292"/>
                </a:cubicBezTo>
                <a:cubicBezTo>
                  <a:pt x="270" y="229"/>
                  <a:pt x="270" y="229"/>
                  <a:pt x="270" y="229"/>
                </a:cubicBezTo>
                <a:cubicBezTo>
                  <a:pt x="305" y="205"/>
                  <a:pt x="327" y="170"/>
                  <a:pt x="327" y="130"/>
                </a:cubicBezTo>
                <a:close/>
                <a:moveTo>
                  <a:pt x="228" y="186"/>
                </a:moveTo>
                <a:cubicBezTo>
                  <a:pt x="101" y="186"/>
                  <a:pt x="101" y="186"/>
                  <a:pt x="101" y="186"/>
                </a:cubicBezTo>
                <a:cubicBezTo>
                  <a:pt x="94" y="186"/>
                  <a:pt x="89" y="181"/>
                  <a:pt x="89" y="174"/>
                </a:cubicBezTo>
                <a:cubicBezTo>
                  <a:pt x="89" y="168"/>
                  <a:pt x="94" y="163"/>
                  <a:pt x="101" y="163"/>
                </a:cubicBezTo>
                <a:cubicBezTo>
                  <a:pt x="228" y="163"/>
                  <a:pt x="228" y="163"/>
                  <a:pt x="228" y="163"/>
                </a:cubicBezTo>
                <a:cubicBezTo>
                  <a:pt x="234" y="163"/>
                  <a:pt x="240" y="168"/>
                  <a:pt x="240" y="174"/>
                </a:cubicBezTo>
                <a:cubicBezTo>
                  <a:pt x="240" y="181"/>
                  <a:pt x="234" y="186"/>
                  <a:pt x="228" y="186"/>
                </a:cubicBezTo>
                <a:close/>
                <a:moveTo>
                  <a:pt x="228" y="137"/>
                </a:moveTo>
                <a:cubicBezTo>
                  <a:pt x="101" y="137"/>
                  <a:pt x="101" y="137"/>
                  <a:pt x="101" y="137"/>
                </a:cubicBezTo>
                <a:cubicBezTo>
                  <a:pt x="94" y="137"/>
                  <a:pt x="89" y="132"/>
                  <a:pt x="89" y="125"/>
                </a:cubicBezTo>
                <a:cubicBezTo>
                  <a:pt x="89" y="119"/>
                  <a:pt x="94" y="114"/>
                  <a:pt x="101" y="114"/>
                </a:cubicBezTo>
                <a:cubicBezTo>
                  <a:pt x="228" y="114"/>
                  <a:pt x="228" y="114"/>
                  <a:pt x="228" y="114"/>
                </a:cubicBezTo>
                <a:cubicBezTo>
                  <a:pt x="234" y="114"/>
                  <a:pt x="240" y="119"/>
                  <a:pt x="240" y="125"/>
                </a:cubicBezTo>
                <a:cubicBezTo>
                  <a:pt x="240" y="132"/>
                  <a:pt x="234" y="137"/>
                  <a:pt x="228" y="137"/>
                </a:cubicBezTo>
                <a:close/>
                <a:moveTo>
                  <a:pt x="228" y="88"/>
                </a:moveTo>
                <a:cubicBezTo>
                  <a:pt x="101" y="88"/>
                  <a:pt x="101" y="88"/>
                  <a:pt x="101" y="88"/>
                </a:cubicBezTo>
                <a:cubicBezTo>
                  <a:pt x="94" y="88"/>
                  <a:pt x="89" y="83"/>
                  <a:pt x="89" y="76"/>
                </a:cubicBezTo>
                <a:cubicBezTo>
                  <a:pt x="89" y="70"/>
                  <a:pt x="94" y="65"/>
                  <a:pt x="101" y="65"/>
                </a:cubicBezTo>
                <a:cubicBezTo>
                  <a:pt x="228" y="65"/>
                  <a:pt x="228" y="65"/>
                  <a:pt x="228" y="65"/>
                </a:cubicBezTo>
                <a:cubicBezTo>
                  <a:pt x="234" y="65"/>
                  <a:pt x="240" y="70"/>
                  <a:pt x="240" y="76"/>
                </a:cubicBezTo>
                <a:cubicBezTo>
                  <a:pt x="240" y="83"/>
                  <a:pt x="234" y="88"/>
                  <a:pt x="228" y="88"/>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487" name="Google Shape;487;p46"/>
          <p:cNvSpPr/>
          <p:nvPr/>
        </p:nvSpPr>
        <p:spPr>
          <a:xfrm>
            <a:off x="7520929" y="3193126"/>
            <a:ext cx="375612" cy="292979"/>
          </a:xfrm>
          <a:custGeom>
            <a:rect b="b" l="l" r="r" t="t"/>
            <a:pathLst>
              <a:path extrusionOk="0" h="228" w="293">
                <a:moveTo>
                  <a:pt x="293" y="212"/>
                </a:moveTo>
                <a:cubicBezTo>
                  <a:pt x="293" y="212"/>
                  <a:pt x="293" y="212"/>
                  <a:pt x="293" y="212"/>
                </a:cubicBezTo>
                <a:cubicBezTo>
                  <a:pt x="293" y="17"/>
                  <a:pt x="293" y="17"/>
                  <a:pt x="293" y="17"/>
                </a:cubicBezTo>
                <a:cubicBezTo>
                  <a:pt x="293" y="17"/>
                  <a:pt x="293" y="17"/>
                  <a:pt x="293" y="17"/>
                </a:cubicBezTo>
                <a:cubicBezTo>
                  <a:pt x="293" y="15"/>
                  <a:pt x="292" y="13"/>
                  <a:pt x="292" y="11"/>
                </a:cubicBezTo>
                <a:cubicBezTo>
                  <a:pt x="289" y="5"/>
                  <a:pt x="283" y="0"/>
                  <a:pt x="276" y="0"/>
                </a:cubicBezTo>
                <a:cubicBezTo>
                  <a:pt x="146" y="0"/>
                  <a:pt x="146" y="0"/>
                  <a:pt x="146" y="0"/>
                </a:cubicBezTo>
                <a:cubicBezTo>
                  <a:pt x="16" y="0"/>
                  <a:pt x="16" y="0"/>
                  <a:pt x="16" y="0"/>
                </a:cubicBezTo>
                <a:cubicBezTo>
                  <a:pt x="9" y="0"/>
                  <a:pt x="3" y="5"/>
                  <a:pt x="1" y="11"/>
                </a:cubicBezTo>
                <a:cubicBezTo>
                  <a:pt x="0" y="13"/>
                  <a:pt x="0" y="15"/>
                  <a:pt x="0" y="18"/>
                </a:cubicBezTo>
                <a:cubicBezTo>
                  <a:pt x="0" y="211"/>
                  <a:pt x="0" y="211"/>
                  <a:pt x="0" y="211"/>
                </a:cubicBezTo>
                <a:cubicBezTo>
                  <a:pt x="0" y="213"/>
                  <a:pt x="0" y="215"/>
                  <a:pt x="1" y="217"/>
                </a:cubicBezTo>
                <a:cubicBezTo>
                  <a:pt x="3" y="224"/>
                  <a:pt x="9" y="228"/>
                  <a:pt x="16" y="228"/>
                </a:cubicBezTo>
                <a:cubicBezTo>
                  <a:pt x="146" y="228"/>
                  <a:pt x="146" y="228"/>
                  <a:pt x="146" y="228"/>
                </a:cubicBezTo>
                <a:cubicBezTo>
                  <a:pt x="276" y="228"/>
                  <a:pt x="276" y="228"/>
                  <a:pt x="276" y="228"/>
                </a:cubicBezTo>
                <a:cubicBezTo>
                  <a:pt x="283" y="228"/>
                  <a:pt x="289" y="224"/>
                  <a:pt x="292" y="217"/>
                </a:cubicBezTo>
                <a:cubicBezTo>
                  <a:pt x="292" y="216"/>
                  <a:pt x="292" y="214"/>
                  <a:pt x="293" y="213"/>
                </a:cubicBezTo>
                <a:cubicBezTo>
                  <a:pt x="293" y="213"/>
                  <a:pt x="293" y="213"/>
                  <a:pt x="293" y="213"/>
                </a:cubicBezTo>
                <a:cubicBezTo>
                  <a:pt x="293" y="212"/>
                  <a:pt x="293" y="212"/>
                  <a:pt x="293" y="212"/>
                </a:cubicBezTo>
                <a:close/>
                <a:moveTo>
                  <a:pt x="276" y="190"/>
                </a:moveTo>
                <a:cubicBezTo>
                  <a:pt x="222" y="145"/>
                  <a:pt x="222" y="145"/>
                  <a:pt x="222" y="145"/>
                </a:cubicBezTo>
                <a:cubicBezTo>
                  <a:pt x="185" y="114"/>
                  <a:pt x="185" y="114"/>
                  <a:pt x="185" y="114"/>
                </a:cubicBezTo>
                <a:cubicBezTo>
                  <a:pt x="222" y="84"/>
                  <a:pt x="222" y="84"/>
                  <a:pt x="222" y="84"/>
                </a:cubicBezTo>
                <a:cubicBezTo>
                  <a:pt x="276" y="38"/>
                  <a:pt x="276" y="38"/>
                  <a:pt x="276" y="38"/>
                </a:cubicBezTo>
                <a:lnTo>
                  <a:pt x="276" y="190"/>
                </a:lnTo>
                <a:close/>
                <a:moveTo>
                  <a:pt x="276" y="17"/>
                </a:moveTo>
                <a:cubicBezTo>
                  <a:pt x="211" y="71"/>
                  <a:pt x="211" y="71"/>
                  <a:pt x="211" y="71"/>
                </a:cubicBezTo>
                <a:cubicBezTo>
                  <a:pt x="169" y="106"/>
                  <a:pt x="169" y="106"/>
                  <a:pt x="169" y="106"/>
                </a:cubicBezTo>
                <a:cubicBezTo>
                  <a:pt x="163" y="112"/>
                  <a:pt x="155" y="116"/>
                  <a:pt x="146" y="116"/>
                </a:cubicBezTo>
                <a:cubicBezTo>
                  <a:pt x="137" y="116"/>
                  <a:pt x="129" y="112"/>
                  <a:pt x="123" y="106"/>
                </a:cubicBezTo>
                <a:cubicBezTo>
                  <a:pt x="81" y="71"/>
                  <a:pt x="81" y="71"/>
                  <a:pt x="81" y="71"/>
                </a:cubicBezTo>
                <a:cubicBezTo>
                  <a:pt x="16" y="17"/>
                  <a:pt x="16" y="17"/>
                  <a:pt x="16" y="17"/>
                </a:cubicBezTo>
                <a:cubicBezTo>
                  <a:pt x="16" y="17"/>
                  <a:pt x="16" y="17"/>
                  <a:pt x="16" y="17"/>
                </a:cubicBezTo>
                <a:cubicBezTo>
                  <a:pt x="146" y="17"/>
                  <a:pt x="146" y="17"/>
                  <a:pt x="146" y="17"/>
                </a:cubicBezTo>
                <a:lnTo>
                  <a:pt x="276" y="17"/>
                </a:lnTo>
                <a:close/>
                <a:moveTo>
                  <a:pt x="16" y="38"/>
                </a:moveTo>
                <a:cubicBezTo>
                  <a:pt x="71" y="84"/>
                  <a:pt x="71" y="84"/>
                  <a:pt x="71" y="84"/>
                </a:cubicBezTo>
                <a:cubicBezTo>
                  <a:pt x="107" y="114"/>
                  <a:pt x="107" y="114"/>
                  <a:pt x="107" y="114"/>
                </a:cubicBezTo>
                <a:cubicBezTo>
                  <a:pt x="71" y="145"/>
                  <a:pt x="71" y="145"/>
                  <a:pt x="71" y="145"/>
                </a:cubicBezTo>
                <a:cubicBezTo>
                  <a:pt x="16" y="190"/>
                  <a:pt x="16" y="190"/>
                  <a:pt x="16" y="190"/>
                </a:cubicBezTo>
                <a:lnTo>
                  <a:pt x="16" y="38"/>
                </a:lnTo>
                <a:close/>
                <a:moveTo>
                  <a:pt x="146" y="212"/>
                </a:moveTo>
                <a:cubicBezTo>
                  <a:pt x="16" y="212"/>
                  <a:pt x="16" y="212"/>
                  <a:pt x="16" y="212"/>
                </a:cubicBezTo>
                <a:cubicBezTo>
                  <a:pt x="16" y="212"/>
                  <a:pt x="16" y="212"/>
                  <a:pt x="16" y="212"/>
                </a:cubicBezTo>
                <a:cubicBezTo>
                  <a:pt x="81" y="158"/>
                  <a:pt x="81" y="158"/>
                  <a:pt x="81" y="158"/>
                </a:cubicBezTo>
                <a:cubicBezTo>
                  <a:pt x="120" y="125"/>
                  <a:pt x="120" y="125"/>
                  <a:pt x="120" y="125"/>
                </a:cubicBezTo>
                <a:cubicBezTo>
                  <a:pt x="128" y="130"/>
                  <a:pt x="137" y="133"/>
                  <a:pt x="146" y="133"/>
                </a:cubicBezTo>
                <a:cubicBezTo>
                  <a:pt x="155" y="133"/>
                  <a:pt x="164" y="130"/>
                  <a:pt x="172" y="125"/>
                </a:cubicBezTo>
                <a:cubicBezTo>
                  <a:pt x="211" y="158"/>
                  <a:pt x="211" y="158"/>
                  <a:pt x="211" y="158"/>
                </a:cubicBezTo>
                <a:cubicBezTo>
                  <a:pt x="276" y="212"/>
                  <a:pt x="276" y="212"/>
                  <a:pt x="276" y="212"/>
                </a:cubicBezTo>
                <a:lnTo>
                  <a:pt x="146" y="212"/>
                </a:lnTo>
                <a:close/>
              </a:path>
            </a:pathLst>
          </a:custGeom>
          <a:solidFill>
            <a:schemeClr val="accent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grpSp>
        <p:nvGrpSpPr>
          <p:cNvPr id="488" name="Google Shape;488;p46"/>
          <p:cNvGrpSpPr/>
          <p:nvPr/>
        </p:nvGrpSpPr>
        <p:grpSpPr>
          <a:xfrm>
            <a:off x="396950" y="3124020"/>
            <a:ext cx="2019825" cy="838894"/>
            <a:chOff x="529265" y="4165362"/>
            <a:chExt cx="2693100" cy="1118527"/>
          </a:xfrm>
        </p:grpSpPr>
        <p:sp>
          <p:nvSpPr>
            <p:cNvPr id="489" name="Google Shape;489;p46"/>
            <p:cNvSpPr txBox="1"/>
            <p:nvPr/>
          </p:nvSpPr>
          <p:spPr>
            <a:xfrm>
              <a:off x="529265" y="4165362"/>
              <a:ext cx="2693100" cy="4308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zh-CN" sz="1500">
                  <a:solidFill>
                    <a:schemeClr val="lt1"/>
                  </a:solidFill>
                  <a:latin typeface="Comic Sans MS"/>
                  <a:ea typeface="Comic Sans MS"/>
                  <a:cs typeface="Comic Sans MS"/>
                  <a:sym typeface="Comic Sans MS"/>
                </a:rPr>
                <a:t>Model Training</a:t>
              </a:r>
              <a:endParaRPr b="1">
                <a:latin typeface="Comic Sans MS"/>
                <a:ea typeface="Comic Sans MS"/>
                <a:cs typeface="Comic Sans MS"/>
                <a:sym typeface="Comic Sans MS"/>
              </a:endParaRPr>
            </a:p>
          </p:txBody>
        </p:sp>
        <p:sp>
          <p:nvSpPr>
            <p:cNvPr id="490" name="Google Shape;490;p46"/>
            <p:cNvSpPr txBox="1"/>
            <p:nvPr/>
          </p:nvSpPr>
          <p:spPr>
            <a:xfrm>
              <a:off x="600075" y="4520838"/>
              <a:ext cx="2552699" cy="763051"/>
            </a:xfrm>
            <a:prstGeom prst="rect">
              <a:avLst/>
            </a:prstGeom>
            <a:noFill/>
            <a:ln>
              <a:noFill/>
            </a:ln>
          </p:spPr>
          <p:txBody>
            <a:bodyPr anchorCtr="0" anchor="t" bIns="45700" lIns="91425" spcFirstLastPara="1" rIns="91425" wrap="square" tIns="45700">
              <a:noAutofit/>
            </a:bodyPr>
            <a:lstStyle/>
            <a:p>
              <a:pPr indent="-304800" lvl="0" marL="457200" marR="0" rtl="0" algn="just">
                <a:lnSpc>
                  <a:spcPct val="130000"/>
                </a:lnSpc>
                <a:spcBef>
                  <a:spcPts val="0"/>
                </a:spcBef>
                <a:spcAft>
                  <a:spcPts val="0"/>
                </a:spcAft>
                <a:buClr>
                  <a:schemeClr val="lt1"/>
                </a:buClr>
                <a:buSzPts val="1200"/>
                <a:buFont typeface="Comic Sans MS"/>
                <a:buChar char="●"/>
              </a:pPr>
              <a:r>
                <a:rPr lang="zh-CN" sz="1200">
                  <a:solidFill>
                    <a:schemeClr val="lt1"/>
                  </a:solidFill>
                  <a:latin typeface="Comic Sans MS"/>
                  <a:ea typeface="Comic Sans MS"/>
                  <a:cs typeface="Comic Sans MS"/>
                  <a:sym typeface="Comic Sans MS"/>
                </a:rPr>
                <a:t>Random Forest</a:t>
              </a:r>
              <a:endParaRPr sz="1200">
                <a:solidFill>
                  <a:schemeClr val="lt1"/>
                </a:solidFill>
                <a:latin typeface="Comic Sans MS"/>
                <a:ea typeface="Comic Sans MS"/>
                <a:cs typeface="Comic Sans MS"/>
                <a:sym typeface="Comic Sans MS"/>
              </a:endParaRPr>
            </a:p>
            <a:p>
              <a:pPr indent="-304800" lvl="0" marL="457200" marR="0" rtl="0" algn="just">
                <a:lnSpc>
                  <a:spcPct val="130000"/>
                </a:lnSpc>
                <a:spcBef>
                  <a:spcPts val="0"/>
                </a:spcBef>
                <a:spcAft>
                  <a:spcPts val="0"/>
                </a:spcAft>
                <a:buClr>
                  <a:schemeClr val="lt1"/>
                </a:buClr>
                <a:buSzPts val="1200"/>
                <a:buFont typeface="Comic Sans MS"/>
                <a:buChar char="●"/>
              </a:pPr>
              <a:r>
                <a:rPr lang="zh-CN" sz="1200">
                  <a:solidFill>
                    <a:schemeClr val="lt1"/>
                  </a:solidFill>
                  <a:latin typeface="Comic Sans MS"/>
                  <a:ea typeface="Comic Sans MS"/>
                  <a:cs typeface="Comic Sans MS"/>
                  <a:sym typeface="Comic Sans MS"/>
                </a:rPr>
                <a:t>GBM</a:t>
              </a:r>
              <a:endParaRPr sz="1200">
                <a:solidFill>
                  <a:schemeClr val="lt1"/>
                </a:solidFill>
                <a:latin typeface="Comic Sans MS"/>
                <a:ea typeface="Comic Sans MS"/>
                <a:cs typeface="Comic Sans MS"/>
                <a:sym typeface="Comic Sans MS"/>
              </a:endParaRPr>
            </a:p>
            <a:p>
              <a:pPr indent="-304800" lvl="0" marL="457200" marR="0" rtl="0" algn="just">
                <a:lnSpc>
                  <a:spcPct val="130000"/>
                </a:lnSpc>
                <a:spcBef>
                  <a:spcPts val="0"/>
                </a:spcBef>
                <a:spcAft>
                  <a:spcPts val="0"/>
                </a:spcAft>
                <a:buClr>
                  <a:schemeClr val="lt1"/>
                </a:buClr>
                <a:buSzPts val="1200"/>
                <a:buFont typeface="Comic Sans MS"/>
                <a:buChar char="●"/>
              </a:pPr>
              <a:r>
                <a:rPr lang="zh-CN" sz="1200">
                  <a:solidFill>
                    <a:schemeClr val="lt1"/>
                  </a:solidFill>
                  <a:latin typeface="Comic Sans MS"/>
                  <a:ea typeface="Comic Sans MS"/>
                  <a:cs typeface="Comic Sans MS"/>
                  <a:sym typeface="Comic Sans MS"/>
                </a:rPr>
                <a:t>XGBoost</a:t>
              </a:r>
              <a:endParaRPr sz="1200">
                <a:solidFill>
                  <a:schemeClr val="lt1"/>
                </a:solidFill>
                <a:latin typeface="Comic Sans MS"/>
                <a:ea typeface="Comic Sans MS"/>
                <a:cs typeface="Comic Sans MS"/>
                <a:sym typeface="Comic Sans MS"/>
              </a:endParaRPr>
            </a:p>
          </p:txBody>
        </p:sp>
      </p:grpSp>
      <p:grpSp>
        <p:nvGrpSpPr>
          <p:cNvPr id="491" name="Google Shape;491;p46"/>
          <p:cNvGrpSpPr/>
          <p:nvPr/>
        </p:nvGrpSpPr>
        <p:grpSpPr>
          <a:xfrm>
            <a:off x="4596676" y="3124020"/>
            <a:ext cx="2240775" cy="895498"/>
            <a:chOff x="532821" y="4165362"/>
            <a:chExt cx="2987700" cy="1194000"/>
          </a:xfrm>
        </p:grpSpPr>
        <p:sp>
          <p:nvSpPr>
            <p:cNvPr id="492" name="Google Shape;492;p46"/>
            <p:cNvSpPr txBox="1"/>
            <p:nvPr/>
          </p:nvSpPr>
          <p:spPr>
            <a:xfrm>
              <a:off x="781886" y="4165362"/>
              <a:ext cx="2370900" cy="430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zh-CN" sz="1500">
                  <a:solidFill>
                    <a:schemeClr val="lt1"/>
                  </a:solidFill>
                  <a:latin typeface="Comic Sans MS"/>
                  <a:ea typeface="Comic Sans MS"/>
                  <a:cs typeface="Comic Sans MS"/>
                  <a:sym typeface="Comic Sans MS"/>
                </a:rPr>
                <a:t>Model Iteration</a:t>
              </a:r>
              <a:endParaRPr>
                <a:latin typeface="Comic Sans MS"/>
                <a:ea typeface="Comic Sans MS"/>
                <a:cs typeface="Comic Sans MS"/>
                <a:sym typeface="Comic Sans MS"/>
              </a:endParaRPr>
            </a:p>
          </p:txBody>
        </p:sp>
        <p:sp>
          <p:nvSpPr>
            <p:cNvPr id="493" name="Google Shape;493;p46"/>
            <p:cNvSpPr txBox="1"/>
            <p:nvPr/>
          </p:nvSpPr>
          <p:spPr>
            <a:xfrm>
              <a:off x="532821" y="4596162"/>
              <a:ext cx="2987700" cy="763200"/>
            </a:xfrm>
            <a:prstGeom prst="rect">
              <a:avLst/>
            </a:prstGeom>
            <a:noFill/>
            <a:ln>
              <a:noFill/>
            </a:ln>
          </p:spPr>
          <p:txBody>
            <a:bodyPr anchorCtr="0" anchor="t" bIns="45700" lIns="91425" spcFirstLastPara="1" rIns="91425" wrap="square" tIns="45700">
              <a:noAutofit/>
            </a:bodyPr>
            <a:lstStyle/>
            <a:p>
              <a:pPr indent="-304800" lvl="0" marL="457200" marR="0" rtl="0" algn="just">
                <a:lnSpc>
                  <a:spcPct val="130000"/>
                </a:lnSpc>
                <a:spcBef>
                  <a:spcPts val="0"/>
                </a:spcBef>
                <a:spcAft>
                  <a:spcPts val="0"/>
                </a:spcAft>
                <a:buClr>
                  <a:schemeClr val="lt1"/>
                </a:buClr>
                <a:buSzPts val="1200"/>
                <a:buFont typeface="Comic Sans MS"/>
                <a:buChar char="●"/>
              </a:pPr>
              <a:r>
                <a:rPr lang="zh-CN" sz="1200">
                  <a:solidFill>
                    <a:schemeClr val="lt1"/>
                  </a:solidFill>
                  <a:latin typeface="Comic Sans MS"/>
                  <a:ea typeface="Comic Sans MS"/>
                  <a:cs typeface="Comic Sans MS"/>
                  <a:sym typeface="Comic Sans MS"/>
                </a:rPr>
                <a:t>Grid Search</a:t>
              </a:r>
              <a:endParaRPr sz="1200">
                <a:solidFill>
                  <a:schemeClr val="lt1"/>
                </a:solidFill>
                <a:latin typeface="Comic Sans MS"/>
                <a:ea typeface="Comic Sans MS"/>
                <a:cs typeface="Comic Sans MS"/>
                <a:sym typeface="Comic Sans MS"/>
              </a:endParaRPr>
            </a:p>
            <a:p>
              <a:pPr indent="-304800" lvl="0" marL="457200" marR="0" rtl="0" algn="just">
                <a:lnSpc>
                  <a:spcPct val="130000"/>
                </a:lnSpc>
                <a:spcBef>
                  <a:spcPts val="0"/>
                </a:spcBef>
                <a:spcAft>
                  <a:spcPts val="0"/>
                </a:spcAft>
                <a:buClr>
                  <a:schemeClr val="lt1"/>
                </a:buClr>
                <a:buSzPts val="1200"/>
                <a:buFont typeface="Comic Sans MS"/>
                <a:buChar char="●"/>
              </a:pPr>
              <a:r>
                <a:rPr lang="zh-CN" sz="1200">
                  <a:solidFill>
                    <a:schemeClr val="lt1"/>
                  </a:solidFill>
                  <a:latin typeface="Comic Sans MS"/>
                  <a:ea typeface="Comic Sans MS"/>
                  <a:cs typeface="Comic Sans MS"/>
                  <a:sym typeface="Comic Sans MS"/>
                </a:rPr>
                <a:t>Cross Validation</a:t>
              </a:r>
              <a:endParaRPr sz="1200">
                <a:solidFill>
                  <a:schemeClr val="lt1"/>
                </a:solidFill>
                <a:latin typeface="Comic Sans MS"/>
                <a:ea typeface="Comic Sans MS"/>
                <a:cs typeface="Comic Sans MS"/>
                <a:sym typeface="Comic Sans MS"/>
              </a:endParaRPr>
            </a:p>
          </p:txBody>
        </p:sp>
      </p:grpSp>
      <p:grpSp>
        <p:nvGrpSpPr>
          <p:cNvPr id="494" name="Google Shape;494;p46"/>
          <p:cNvGrpSpPr/>
          <p:nvPr/>
        </p:nvGrpSpPr>
        <p:grpSpPr>
          <a:xfrm>
            <a:off x="2546249" y="1473395"/>
            <a:ext cx="2316475" cy="862923"/>
            <a:chOff x="600088" y="4165362"/>
            <a:chExt cx="3088634" cy="1150567"/>
          </a:xfrm>
        </p:grpSpPr>
        <p:sp>
          <p:nvSpPr>
            <p:cNvPr id="495" name="Google Shape;495;p46"/>
            <p:cNvSpPr txBox="1"/>
            <p:nvPr/>
          </p:nvSpPr>
          <p:spPr>
            <a:xfrm>
              <a:off x="600088" y="4165362"/>
              <a:ext cx="2693100" cy="4308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zh-CN" sz="1500">
                  <a:solidFill>
                    <a:schemeClr val="lt1"/>
                  </a:solidFill>
                  <a:latin typeface="Comic Sans MS"/>
                  <a:ea typeface="Comic Sans MS"/>
                  <a:cs typeface="Comic Sans MS"/>
                  <a:sym typeface="Comic Sans MS"/>
                </a:rPr>
                <a:t>Feature Ranking</a:t>
              </a:r>
              <a:endParaRPr>
                <a:latin typeface="Comic Sans MS"/>
                <a:ea typeface="Comic Sans MS"/>
                <a:cs typeface="Comic Sans MS"/>
                <a:sym typeface="Comic Sans MS"/>
              </a:endParaRPr>
            </a:p>
          </p:txBody>
        </p:sp>
        <p:sp>
          <p:nvSpPr>
            <p:cNvPr id="496" name="Google Shape;496;p46"/>
            <p:cNvSpPr txBox="1"/>
            <p:nvPr/>
          </p:nvSpPr>
          <p:spPr>
            <a:xfrm>
              <a:off x="782323" y="4552729"/>
              <a:ext cx="2906400" cy="763200"/>
            </a:xfrm>
            <a:prstGeom prst="rect">
              <a:avLst/>
            </a:prstGeom>
            <a:noFill/>
            <a:ln>
              <a:noFill/>
            </a:ln>
          </p:spPr>
          <p:txBody>
            <a:bodyPr anchorCtr="0" anchor="t" bIns="45700" lIns="91425" spcFirstLastPara="1" rIns="91425" wrap="square" tIns="45700">
              <a:noAutofit/>
            </a:bodyPr>
            <a:lstStyle/>
            <a:p>
              <a:pPr indent="0" lvl="0" marL="0" marR="0" rtl="0" algn="l">
                <a:lnSpc>
                  <a:spcPct val="130000"/>
                </a:lnSpc>
                <a:spcBef>
                  <a:spcPts val="0"/>
                </a:spcBef>
                <a:spcAft>
                  <a:spcPts val="0"/>
                </a:spcAft>
                <a:buNone/>
              </a:pPr>
              <a:r>
                <a:rPr lang="zh-CN" sz="1200">
                  <a:solidFill>
                    <a:schemeClr val="lt1"/>
                  </a:solidFill>
                  <a:latin typeface="Comic Sans MS"/>
                  <a:ea typeface="Comic Sans MS"/>
                  <a:cs typeface="Comic Sans MS"/>
                  <a:sym typeface="Comic Sans MS"/>
                </a:rPr>
                <a:t>Find out features that contribute the most to repeat purchases</a:t>
              </a:r>
              <a:endParaRPr>
                <a:latin typeface="Comic Sans MS"/>
                <a:ea typeface="Comic Sans MS"/>
                <a:cs typeface="Comic Sans MS"/>
                <a:sym typeface="Comic Sans MS"/>
              </a:endParaRPr>
            </a:p>
          </p:txBody>
        </p:sp>
      </p:grpSp>
      <p:grpSp>
        <p:nvGrpSpPr>
          <p:cNvPr id="497" name="Google Shape;497;p46"/>
          <p:cNvGrpSpPr/>
          <p:nvPr/>
        </p:nvGrpSpPr>
        <p:grpSpPr>
          <a:xfrm>
            <a:off x="6837448" y="1473392"/>
            <a:ext cx="1914525" cy="862995"/>
            <a:chOff x="727408" y="4165359"/>
            <a:chExt cx="2552700" cy="1150662"/>
          </a:xfrm>
        </p:grpSpPr>
        <p:sp>
          <p:nvSpPr>
            <p:cNvPr id="498" name="Google Shape;498;p46"/>
            <p:cNvSpPr txBox="1"/>
            <p:nvPr/>
          </p:nvSpPr>
          <p:spPr>
            <a:xfrm>
              <a:off x="1100458" y="4165359"/>
              <a:ext cx="1666250" cy="4307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zh-CN" sz="1500">
                  <a:solidFill>
                    <a:schemeClr val="lt1"/>
                  </a:solidFill>
                  <a:latin typeface="Comic Sans MS"/>
                  <a:ea typeface="Comic Sans MS"/>
                  <a:cs typeface="Comic Sans MS"/>
                  <a:sym typeface="Comic Sans MS"/>
                </a:rPr>
                <a:t>Prediction</a:t>
              </a:r>
              <a:endParaRPr>
                <a:latin typeface="Comic Sans MS"/>
                <a:ea typeface="Comic Sans MS"/>
                <a:cs typeface="Comic Sans MS"/>
                <a:sym typeface="Comic Sans MS"/>
              </a:endParaRPr>
            </a:p>
          </p:txBody>
        </p:sp>
        <p:sp>
          <p:nvSpPr>
            <p:cNvPr id="499" name="Google Shape;499;p46"/>
            <p:cNvSpPr txBox="1"/>
            <p:nvPr/>
          </p:nvSpPr>
          <p:spPr>
            <a:xfrm>
              <a:off x="727408" y="4552821"/>
              <a:ext cx="2552700" cy="763200"/>
            </a:xfrm>
            <a:prstGeom prst="rect">
              <a:avLst/>
            </a:prstGeom>
            <a:noFill/>
            <a:ln>
              <a:noFill/>
            </a:ln>
          </p:spPr>
          <p:txBody>
            <a:bodyPr anchorCtr="0" anchor="t" bIns="45700" lIns="91425" spcFirstLastPara="1" rIns="91425" wrap="square" tIns="45700">
              <a:noAutofit/>
            </a:bodyPr>
            <a:lstStyle/>
            <a:p>
              <a:pPr indent="0" lvl="0" marL="0" marR="0" rtl="0" algn="l">
                <a:lnSpc>
                  <a:spcPct val="130000"/>
                </a:lnSpc>
                <a:spcBef>
                  <a:spcPts val="0"/>
                </a:spcBef>
                <a:spcAft>
                  <a:spcPts val="0"/>
                </a:spcAft>
                <a:buNone/>
              </a:pPr>
              <a:r>
                <a:rPr lang="zh-CN" sz="1200">
                  <a:solidFill>
                    <a:schemeClr val="lt1"/>
                  </a:solidFill>
                  <a:latin typeface="Comic Sans MS"/>
                  <a:ea typeface="Comic Sans MS"/>
                  <a:cs typeface="Comic Sans MS"/>
                  <a:sym typeface="Comic Sans MS"/>
                </a:rPr>
                <a:t>Predict on testing data to get the out of sample error</a:t>
              </a:r>
              <a:endParaRPr>
                <a:latin typeface="Comic Sans MS"/>
                <a:ea typeface="Comic Sans MS"/>
                <a:cs typeface="Comic Sans MS"/>
                <a:sym typeface="Comic Sans MS"/>
              </a:endParaRPr>
            </a:p>
          </p:txBody>
        </p:sp>
      </p:grpSp>
      <p:sp>
        <p:nvSpPr>
          <p:cNvPr id="500" name="Google Shape;500;p46"/>
          <p:cNvSpPr txBox="1"/>
          <p:nvPr/>
        </p:nvSpPr>
        <p:spPr>
          <a:xfrm>
            <a:off x="170575" y="0"/>
            <a:ext cx="3402000" cy="386100"/>
          </a:xfrm>
          <a:prstGeom prst="rect">
            <a:avLst/>
          </a:prstGeom>
          <a:solidFill>
            <a:srgbClr val="BF00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zh-CN" sz="1900">
                <a:solidFill>
                  <a:schemeClr val="lt1"/>
                </a:solidFill>
                <a:latin typeface="Calibri"/>
                <a:ea typeface="Calibri"/>
                <a:cs typeface="Calibri"/>
                <a:sym typeface="Calibri"/>
              </a:rPr>
              <a:t>Goal and Hypothesis</a:t>
            </a:r>
            <a:endParaRPr sz="900">
              <a:latin typeface="Limelight"/>
              <a:ea typeface="Limelight"/>
              <a:cs typeface="Limelight"/>
              <a:sym typeface="Limelight"/>
            </a:endParaRPr>
          </a:p>
        </p:txBody>
      </p:sp>
      <p:sp>
        <p:nvSpPr>
          <p:cNvPr id="501" name="Google Shape;501;p46"/>
          <p:cNvSpPr txBox="1"/>
          <p:nvPr/>
        </p:nvSpPr>
        <p:spPr>
          <a:xfrm>
            <a:off x="170575" y="0"/>
            <a:ext cx="3402000" cy="386100"/>
          </a:xfrm>
          <a:prstGeom prst="rect">
            <a:avLst/>
          </a:prstGeom>
          <a:solidFill>
            <a:srgbClr val="BF00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zh-CN" sz="1900">
                <a:solidFill>
                  <a:schemeClr val="lt1"/>
                </a:solidFill>
                <a:latin typeface="Comic Sans MS"/>
                <a:ea typeface="Comic Sans MS"/>
                <a:cs typeface="Comic Sans MS"/>
                <a:sym typeface="Comic Sans MS"/>
              </a:rPr>
              <a:t>Next Steps</a:t>
            </a:r>
            <a:endParaRPr sz="900">
              <a:latin typeface="Comic Sans MS"/>
              <a:ea typeface="Comic Sans MS"/>
              <a:cs typeface="Comic Sans MS"/>
              <a:sym typeface="Comic Sans M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57"/>
                                        </p:tgtEl>
                                        <p:attrNameLst>
                                          <p:attrName>style.visibility</p:attrName>
                                        </p:attrNameLst>
                                      </p:cBhvr>
                                      <p:to>
                                        <p:strVal val="visible"/>
                                      </p:to>
                                    </p:set>
                                    <p:animEffect filter="fade" transition="in">
                                      <p:cBhvr>
                                        <p:cTn dur="500"/>
                                        <p:tgtEl>
                                          <p:spTgt spid="457"/>
                                        </p:tgtEl>
                                      </p:cBhvr>
                                    </p:animEffect>
                                  </p:childTnLst>
                                </p:cTn>
                              </p:par>
                              <p:par>
                                <p:cTn fill="hold" nodeType="withEffect" presetClass="entr" presetID="23" presetSubtype="16">
                                  <p:stCondLst>
                                    <p:cond delay="0"/>
                                  </p:stCondLst>
                                  <p:childTnLst>
                                    <p:set>
                                      <p:cBhvr>
                                        <p:cTn dur="1" fill="hold">
                                          <p:stCondLst>
                                            <p:cond delay="0"/>
                                          </p:stCondLst>
                                        </p:cTn>
                                        <p:tgtEl>
                                          <p:spTgt spid="459"/>
                                        </p:tgtEl>
                                        <p:attrNameLst>
                                          <p:attrName>style.visibility</p:attrName>
                                        </p:attrNameLst>
                                      </p:cBhvr>
                                      <p:to>
                                        <p:strVal val="visible"/>
                                      </p:to>
                                    </p:set>
                                    <p:anim calcmode="lin" valueType="num">
                                      <p:cBhvr additive="base">
                                        <p:cTn dur="500"/>
                                        <p:tgtEl>
                                          <p:spTgt spid="459"/>
                                        </p:tgtEl>
                                        <p:attrNameLst>
                                          <p:attrName>ppt_w</p:attrName>
                                        </p:attrNameLst>
                                      </p:cBhvr>
                                      <p:tavLst>
                                        <p:tav fmla="" tm="0">
                                          <p:val>
                                            <p:strVal val="0"/>
                                          </p:val>
                                        </p:tav>
                                        <p:tav fmla="" tm="100000">
                                          <p:val>
                                            <p:strVal val="#ppt_w"/>
                                          </p:val>
                                        </p:tav>
                                      </p:tavLst>
                                    </p:anim>
                                    <p:anim calcmode="lin" valueType="num">
                                      <p:cBhvr additive="base">
                                        <p:cTn dur="500"/>
                                        <p:tgtEl>
                                          <p:spTgt spid="459"/>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468"/>
                                        </p:tgtEl>
                                        <p:attrNameLst>
                                          <p:attrName>style.visibility</p:attrName>
                                        </p:attrNameLst>
                                      </p:cBhvr>
                                      <p:to>
                                        <p:strVal val="visible"/>
                                      </p:to>
                                    </p:set>
                                    <p:anim calcmode="lin" valueType="num">
                                      <p:cBhvr additive="base">
                                        <p:cTn dur="500"/>
                                        <p:tgtEl>
                                          <p:spTgt spid="468"/>
                                        </p:tgtEl>
                                        <p:attrNameLst>
                                          <p:attrName>ppt_w</p:attrName>
                                        </p:attrNameLst>
                                      </p:cBhvr>
                                      <p:tavLst>
                                        <p:tav fmla="" tm="0">
                                          <p:val>
                                            <p:strVal val="0"/>
                                          </p:val>
                                        </p:tav>
                                        <p:tav fmla="" tm="100000">
                                          <p:val>
                                            <p:strVal val="#ppt_w"/>
                                          </p:val>
                                        </p:tav>
                                      </p:tavLst>
                                    </p:anim>
                                    <p:anim calcmode="lin" valueType="num">
                                      <p:cBhvr additive="base">
                                        <p:cTn dur="500"/>
                                        <p:tgtEl>
                                          <p:spTgt spid="468"/>
                                        </p:tgtEl>
                                        <p:attrNameLst>
                                          <p:attrName>ppt_h</p:attrName>
                                        </p:attrNameLst>
                                      </p:cBhvr>
                                      <p:tavLst>
                                        <p:tav fmla="" tm="0">
                                          <p:val>
                                            <p:strVal val="0"/>
                                          </p:val>
                                        </p:tav>
                                        <p:tav fmla="" tm="100000">
                                          <p:val>
                                            <p:strVal val="#ppt_h"/>
                                          </p:val>
                                        </p:tav>
                                      </p:tavLst>
                                    </p:anim>
                                  </p:childTnLst>
                                </p:cTn>
                              </p:par>
                              <p:par>
                                <p:cTn fill="hold" nodeType="withEffect" presetClass="entr" presetID="10" presetSubtype="0">
                                  <p:stCondLst>
                                    <p:cond delay="0"/>
                                  </p:stCondLst>
                                  <p:childTnLst>
                                    <p:set>
                                      <p:cBhvr>
                                        <p:cTn dur="1" fill="hold">
                                          <p:stCondLst>
                                            <p:cond delay="0"/>
                                          </p:stCondLst>
                                        </p:cTn>
                                        <p:tgtEl>
                                          <p:spTgt spid="458"/>
                                        </p:tgtEl>
                                        <p:attrNameLst>
                                          <p:attrName>style.visibility</p:attrName>
                                        </p:attrNameLst>
                                      </p:cBhvr>
                                      <p:to>
                                        <p:strVal val="visible"/>
                                      </p:to>
                                    </p:set>
                                    <p:animEffect filter="fade" transition="in">
                                      <p:cBhvr>
                                        <p:cTn dur="500"/>
                                        <p:tgtEl>
                                          <p:spTgt spid="458"/>
                                        </p:tgtEl>
                                      </p:cBhvr>
                                    </p:animEffect>
                                  </p:childTnLst>
                                </p:cTn>
                              </p:par>
                              <p:par>
                                <p:cTn fill="hold" nodeType="withEffect" presetClass="entr" presetID="10" presetSubtype="0">
                                  <p:stCondLst>
                                    <p:cond delay="0"/>
                                  </p:stCondLst>
                                  <p:childTnLst>
                                    <p:set>
                                      <p:cBhvr>
                                        <p:cTn dur="1" fill="hold">
                                          <p:stCondLst>
                                            <p:cond delay="0"/>
                                          </p:stCondLst>
                                        </p:cTn>
                                        <p:tgtEl>
                                          <p:spTgt spid="460"/>
                                        </p:tgtEl>
                                        <p:attrNameLst>
                                          <p:attrName>style.visibility</p:attrName>
                                        </p:attrNameLst>
                                      </p:cBhvr>
                                      <p:to>
                                        <p:strVal val="visible"/>
                                      </p:to>
                                    </p:set>
                                    <p:animEffect filter="fade" transition="in">
                                      <p:cBhvr>
                                        <p:cTn dur="500"/>
                                        <p:tgtEl>
                                          <p:spTgt spid="460"/>
                                        </p:tgtEl>
                                      </p:cBhvr>
                                    </p:animEffect>
                                  </p:childTnLst>
                                </p:cTn>
                              </p:par>
                              <p:par>
                                <p:cTn fill="hold" nodeType="withEffect" presetClass="entr" presetID="23" presetSubtype="16">
                                  <p:stCondLst>
                                    <p:cond delay="0"/>
                                  </p:stCondLst>
                                  <p:childTnLst>
                                    <p:set>
                                      <p:cBhvr>
                                        <p:cTn dur="1" fill="hold">
                                          <p:stCondLst>
                                            <p:cond delay="0"/>
                                          </p:stCondLst>
                                        </p:cTn>
                                        <p:tgtEl>
                                          <p:spTgt spid="462"/>
                                        </p:tgtEl>
                                        <p:attrNameLst>
                                          <p:attrName>style.visibility</p:attrName>
                                        </p:attrNameLst>
                                      </p:cBhvr>
                                      <p:to>
                                        <p:strVal val="visible"/>
                                      </p:to>
                                    </p:set>
                                    <p:anim calcmode="lin" valueType="num">
                                      <p:cBhvr additive="base">
                                        <p:cTn dur="500"/>
                                        <p:tgtEl>
                                          <p:spTgt spid="462"/>
                                        </p:tgtEl>
                                        <p:attrNameLst>
                                          <p:attrName>ppt_w</p:attrName>
                                        </p:attrNameLst>
                                      </p:cBhvr>
                                      <p:tavLst>
                                        <p:tav fmla="" tm="0">
                                          <p:val>
                                            <p:strVal val="0"/>
                                          </p:val>
                                        </p:tav>
                                        <p:tav fmla="" tm="100000">
                                          <p:val>
                                            <p:strVal val="#ppt_w"/>
                                          </p:val>
                                        </p:tav>
                                      </p:tavLst>
                                    </p:anim>
                                    <p:anim calcmode="lin" valueType="num">
                                      <p:cBhvr additive="base">
                                        <p:cTn dur="500"/>
                                        <p:tgtEl>
                                          <p:spTgt spid="462"/>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467"/>
                                        </p:tgtEl>
                                        <p:attrNameLst>
                                          <p:attrName>style.visibility</p:attrName>
                                        </p:attrNameLst>
                                      </p:cBhvr>
                                      <p:to>
                                        <p:strVal val="visible"/>
                                      </p:to>
                                    </p:set>
                                    <p:anim calcmode="lin" valueType="num">
                                      <p:cBhvr additive="base">
                                        <p:cTn dur="500"/>
                                        <p:tgtEl>
                                          <p:spTgt spid="467"/>
                                        </p:tgtEl>
                                        <p:attrNameLst>
                                          <p:attrName>ppt_w</p:attrName>
                                        </p:attrNameLst>
                                      </p:cBhvr>
                                      <p:tavLst>
                                        <p:tav fmla="" tm="0">
                                          <p:val>
                                            <p:strVal val="0"/>
                                          </p:val>
                                        </p:tav>
                                        <p:tav fmla="" tm="100000">
                                          <p:val>
                                            <p:strVal val="#ppt_w"/>
                                          </p:val>
                                        </p:tav>
                                      </p:tavLst>
                                    </p:anim>
                                    <p:anim calcmode="lin" valueType="num">
                                      <p:cBhvr additive="base">
                                        <p:cTn dur="500"/>
                                        <p:tgtEl>
                                          <p:spTgt spid="467"/>
                                        </p:tgtEl>
                                        <p:attrNameLst>
                                          <p:attrName>ppt_h</p:attrName>
                                        </p:attrNameLst>
                                      </p:cBhvr>
                                      <p:tavLst>
                                        <p:tav fmla="" tm="0">
                                          <p:val>
                                            <p:strVal val="0"/>
                                          </p:val>
                                        </p:tav>
                                        <p:tav fmla="" tm="100000">
                                          <p:val>
                                            <p:strVal val="#ppt_h"/>
                                          </p:val>
                                        </p:tav>
                                      </p:tavLst>
                                    </p:anim>
                                  </p:childTnLst>
                                </p:cTn>
                              </p:par>
                              <p:par>
                                <p:cTn fill="hold" nodeType="withEffect" presetClass="entr" presetID="10" presetSubtype="0">
                                  <p:stCondLst>
                                    <p:cond delay="0"/>
                                  </p:stCondLst>
                                  <p:childTnLst>
                                    <p:set>
                                      <p:cBhvr>
                                        <p:cTn dur="1" fill="hold">
                                          <p:stCondLst>
                                            <p:cond delay="0"/>
                                          </p:stCondLst>
                                        </p:cTn>
                                        <p:tgtEl>
                                          <p:spTgt spid="461"/>
                                        </p:tgtEl>
                                        <p:attrNameLst>
                                          <p:attrName>style.visibility</p:attrName>
                                        </p:attrNameLst>
                                      </p:cBhvr>
                                      <p:to>
                                        <p:strVal val="visible"/>
                                      </p:to>
                                    </p:set>
                                    <p:animEffect filter="fade" transition="in">
                                      <p:cBhvr>
                                        <p:cTn dur="500"/>
                                        <p:tgtEl>
                                          <p:spTgt spid="461"/>
                                        </p:tgtEl>
                                      </p:cBhvr>
                                    </p:animEffect>
                                  </p:childTnLst>
                                </p:cTn>
                              </p:par>
                              <p:par>
                                <p:cTn fill="hold" nodeType="withEffect" presetClass="entr" presetID="10" presetSubtype="0">
                                  <p:stCondLst>
                                    <p:cond delay="0"/>
                                  </p:stCondLst>
                                  <p:childTnLst>
                                    <p:set>
                                      <p:cBhvr>
                                        <p:cTn dur="1" fill="hold">
                                          <p:stCondLst>
                                            <p:cond delay="0"/>
                                          </p:stCondLst>
                                        </p:cTn>
                                        <p:tgtEl>
                                          <p:spTgt spid="464"/>
                                        </p:tgtEl>
                                        <p:attrNameLst>
                                          <p:attrName>style.visibility</p:attrName>
                                        </p:attrNameLst>
                                      </p:cBhvr>
                                      <p:to>
                                        <p:strVal val="visible"/>
                                      </p:to>
                                    </p:set>
                                    <p:animEffect filter="fade" transition="in">
                                      <p:cBhvr>
                                        <p:cTn dur="500"/>
                                        <p:tgtEl>
                                          <p:spTgt spid="464"/>
                                        </p:tgtEl>
                                      </p:cBhvr>
                                    </p:animEffect>
                                  </p:childTnLst>
                                </p:cTn>
                              </p:par>
                              <p:par>
                                <p:cTn fill="hold" nodeType="withEffect" presetClass="entr" presetID="23" presetSubtype="16">
                                  <p:stCondLst>
                                    <p:cond delay="0"/>
                                  </p:stCondLst>
                                  <p:childTnLst>
                                    <p:set>
                                      <p:cBhvr>
                                        <p:cTn dur="1" fill="hold">
                                          <p:stCondLst>
                                            <p:cond delay="0"/>
                                          </p:stCondLst>
                                        </p:cTn>
                                        <p:tgtEl>
                                          <p:spTgt spid="466"/>
                                        </p:tgtEl>
                                        <p:attrNameLst>
                                          <p:attrName>style.visibility</p:attrName>
                                        </p:attrNameLst>
                                      </p:cBhvr>
                                      <p:to>
                                        <p:strVal val="visible"/>
                                      </p:to>
                                    </p:set>
                                    <p:anim calcmode="lin" valueType="num">
                                      <p:cBhvr additive="base">
                                        <p:cTn dur="500"/>
                                        <p:tgtEl>
                                          <p:spTgt spid="466"/>
                                        </p:tgtEl>
                                        <p:attrNameLst>
                                          <p:attrName>ppt_w</p:attrName>
                                        </p:attrNameLst>
                                      </p:cBhvr>
                                      <p:tavLst>
                                        <p:tav fmla="" tm="0">
                                          <p:val>
                                            <p:strVal val="0"/>
                                          </p:val>
                                        </p:tav>
                                        <p:tav fmla="" tm="100000">
                                          <p:val>
                                            <p:strVal val="#ppt_w"/>
                                          </p:val>
                                        </p:tav>
                                      </p:tavLst>
                                    </p:anim>
                                    <p:anim calcmode="lin" valueType="num">
                                      <p:cBhvr additive="base">
                                        <p:cTn dur="500"/>
                                        <p:tgtEl>
                                          <p:spTgt spid="466"/>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463"/>
                                        </p:tgtEl>
                                        <p:attrNameLst>
                                          <p:attrName>style.visibility</p:attrName>
                                        </p:attrNameLst>
                                      </p:cBhvr>
                                      <p:to>
                                        <p:strVal val="visible"/>
                                      </p:to>
                                    </p:set>
                                    <p:anim calcmode="lin" valueType="num">
                                      <p:cBhvr additive="base">
                                        <p:cTn dur="500"/>
                                        <p:tgtEl>
                                          <p:spTgt spid="463"/>
                                        </p:tgtEl>
                                        <p:attrNameLst>
                                          <p:attrName>ppt_w</p:attrName>
                                        </p:attrNameLst>
                                      </p:cBhvr>
                                      <p:tavLst>
                                        <p:tav fmla="" tm="0">
                                          <p:val>
                                            <p:strVal val="0"/>
                                          </p:val>
                                        </p:tav>
                                        <p:tav fmla="" tm="100000">
                                          <p:val>
                                            <p:strVal val="#ppt_w"/>
                                          </p:val>
                                        </p:tav>
                                      </p:tavLst>
                                    </p:anim>
                                    <p:anim calcmode="lin" valueType="num">
                                      <p:cBhvr additive="base">
                                        <p:cTn dur="500"/>
                                        <p:tgtEl>
                                          <p:spTgt spid="463"/>
                                        </p:tgtEl>
                                        <p:attrNameLst>
                                          <p:attrName>ppt_h</p:attrName>
                                        </p:attrNameLst>
                                      </p:cBhvr>
                                      <p:tavLst>
                                        <p:tav fmla="" tm="0">
                                          <p:val>
                                            <p:strVal val="0"/>
                                          </p:val>
                                        </p:tav>
                                        <p:tav fmla="" tm="100000">
                                          <p:val>
                                            <p:strVal val="#ppt_h"/>
                                          </p:val>
                                        </p:tav>
                                      </p:tavLst>
                                    </p:anim>
                                  </p:childTnLst>
                                </p:cTn>
                              </p:par>
                              <p:par>
                                <p:cTn fill="hold" nodeType="withEffect" presetClass="entr" presetID="10" presetSubtype="0">
                                  <p:stCondLst>
                                    <p:cond delay="0"/>
                                  </p:stCondLst>
                                  <p:childTnLst>
                                    <p:set>
                                      <p:cBhvr>
                                        <p:cTn dur="1" fill="hold">
                                          <p:stCondLst>
                                            <p:cond delay="0"/>
                                          </p:stCondLst>
                                        </p:cTn>
                                        <p:tgtEl>
                                          <p:spTgt spid="465"/>
                                        </p:tgtEl>
                                        <p:attrNameLst>
                                          <p:attrName>style.visibility</p:attrName>
                                        </p:attrNameLst>
                                      </p:cBhvr>
                                      <p:to>
                                        <p:strVal val="visible"/>
                                      </p:to>
                                    </p:set>
                                    <p:animEffect filter="fade" transition="in">
                                      <p:cBhvr>
                                        <p:cTn dur="500"/>
                                        <p:tgtEl>
                                          <p:spTgt spid="465"/>
                                        </p:tgtEl>
                                      </p:cBhvr>
                                    </p:animEffect>
                                  </p:childTnLst>
                                </p:cTn>
                              </p:par>
                              <p:par>
                                <p:cTn fill="hold" nodeType="withEffect" presetClass="entr" presetID="10" presetSubtype="0">
                                  <p:stCondLst>
                                    <p:cond delay="0"/>
                                  </p:stCondLst>
                                  <p:childTnLst>
                                    <p:set>
                                      <p:cBhvr>
                                        <p:cTn dur="1" fill="hold">
                                          <p:stCondLst>
                                            <p:cond delay="0"/>
                                          </p:stCondLst>
                                        </p:cTn>
                                        <p:tgtEl>
                                          <p:spTgt spid="469"/>
                                        </p:tgtEl>
                                        <p:attrNameLst>
                                          <p:attrName>style.visibility</p:attrName>
                                        </p:attrNameLst>
                                      </p:cBhvr>
                                      <p:to>
                                        <p:strVal val="visible"/>
                                      </p:to>
                                    </p:set>
                                    <p:animEffect filter="fade" transition="in">
                                      <p:cBhvr>
                                        <p:cTn dur="500"/>
                                        <p:tgtEl>
                                          <p:spTgt spid="469"/>
                                        </p:tgtEl>
                                      </p:cBhvr>
                                    </p:animEffect>
                                  </p:childTnLst>
                                </p:cTn>
                              </p:par>
                              <p:par>
                                <p:cTn fill="hold" nodeType="withEffect" presetClass="entr" presetID="23" presetSubtype="16">
                                  <p:stCondLst>
                                    <p:cond delay="0"/>
                                  </p:stCondLst>
                                  <p:childTnLst>
                                    <p:set>
                                      <p:cBhvr>
                                        <p:cTn dur="1" fill="hold">
                                          <p:stCondLst>
                                            <p:cond delay="0"/>
                                          </p:stCondLst>
                                        </p:cTn>
                                        <p:tgtEl>
                                          <p:spTgt spid="471"/>
                                        </p:tgtEl>
                                        <p:attrNameLst>
                                          <p:attrName>style.visibility</p:attrName>
                                        </p:attrNameLst>
                                      </p:cBhvr>
                                      <p:to>
                                        <p:strVal val="visible"/>
                                      </p:to>
                                    </p:set>
                                    <p:anim calcmode="lin" valueType="num">
                                      <p:cBhvr additive="base">
                                        <p:cTn dur="500"/>
                                        <p:tgtEl>
                                          <p:spTgt spid="471"/>
                                        </p:tgtEl>
                                        <p:attrNameLst>
                                          <p:attrName>ppt_w</p:attrName>
                                        </p:attrNameLst>
                                      </p:cBhvr>
                                      <p:tavLst>
                                        <p:tav fmla="" tm="0">
                                          <p:val>
                                            <p:strVal val="0"/>
                                          </p:val>
                                        </p:tav>
                                        <p:tav fmla="" tm="100000">
                                          <p:val>
                                            <p:strVal val="#ppt_w"/>
                                          </p:val>
                                        </p:tav>
                                      </p:tavLst>
                                    </p:anim>
                                    <p:anim calcmode="lin" valueType="num">
                                      <p:cBhvr additive="base">
                                        <p:cTn dur="500"/>
                                        <p:tgtEl>
                                          <p:spTgt spid="471"/>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472"/>
                                        </p:tgtEl>
                                        <p:attrNameLst>
                                          <p:attrName>style.visibility</p:attrName>
                                        </p:attrNameLst>
                                      </p:cBhvr>
                                      <p:to>
                                        <p:strVal val="visible"/>
                                      </p:to>
                                    </p:set>
                                    <p:anim calcmode="lin" valueType="num">
                                      <p:cBhvr additive="base">
                                        <p:cTn dur="500"/>
                                        <p:tgtEl>
                                          <p:spTgt spid="472"/>
                                        </p:tgtEl>
                                        <p:attrNameLst>
                                          <p:attrName>ppt_w</p:attrName>
                                        </p:attrNameLst>
                                      </p:cBhvr>
                                      <p:tavLst>
                                        <p:tav fmla="" tm="0">
                                          <p:val>
                                            <p:strVal val="0"/>
                                          </p:val>
                                        </p:tav>
                                        <p:tav fmla="" tm="100000">
                                          <p:val>
                                            <p:strVal val="#ppt_w"/>
                                          </p:val>
                                        </p:tav>
                                      </p:tavLst>
                                    </p:anim>
                                    <p:anim calcmode="lin" valueType="num">
                                      <p:cBhvr additive="base">
                                        <p:cTn dur="500"/>
                                        <p:tgtEl>
                                          <p:spTgt spid="472"/>
                                        </p:tgtEl>
                                        <p:attrNameLst>
                                          <p:attrName>ppt_h</p:attrName>
                                        </p:attrNameLst>
                                      </p:cBhvr>
                                      <p:tavLst>
                                        <p:tav fmla="" tm="0">
                                          <p:val>
                                            <p:strVal val="0"/>
                                          </p:val>
                                        </p:tav>
                                        <p:tav fmla="" tm="100000">
                                          <p:val>
                                            <p:strVal val="#ppt_h"/>
                                          </p:val>
                                        </p:tav>
                                      </p:tavLst>
                                    </p:anim>
                                  </p:childTnLst>
                                </p:cTn>
                              </p:par>
                              <p:par>
                                <p:cTn fill="hold" nodeType="withEffect" presetClass="entr" presetID="10" presetSubtype="0">
                                  <p:stCondLst>
                                    <p:cond delay="0"/>
                                  </p:stCondLst>
                                  <p:childTnLst>
                                    <p:set>
                                      <p:cBhvr>
                                        <p:cTn dur="1" fill="hold">
                                          <p:stCondLst>
                                            <p:cond delay="0"/>
                                          </p:stCondLst>
                                        </p:cTn>
                                        <p:tgtEl>
                                          <p:spTgt spid="470"/>
                                        </p:tgtEl>
                                        <p:attrNameLst>
                                          <p:attrName>style.visibility</p:attrName>
                                        </p:attrNameLst>
                                      </p:cBhvr>
                                      <p:to>
                                        <p:strVal val="visible"/>
                                      </p:to>
                                    </p:set>
                                    <p:animEffect filter="fade" transition="in">
                                      <p:cBhvr>
                                        <p:cTn dur="500"/>
                                        <p:tgtEl>
                                          <p:spTgt spid="470"/>
                                        </p:tgtEl>
                                      </p:cBhvr>
                                    </p:animEffect>
                                  </p:childTnLst>
                                </p:cTn>
                              </p:par>
                              <p:par>
                                <p:cTn fill="hold" nodeType="withEffect" presetClass="entr" presetID="23" presetSubtype="16">
                                  <p:stCondLst>
                                    <p:cond delay="250"/>
                                  </p:stCondLst>
                                  <p:childTnLst>
                                    <p:set>
                                      <p:cBhvr>
                                        <p:cTn dur="1" fill="hold">
                                          <p:stCondLst>
                                            <p:cond delay="0"/>
                                          </p:stCondLst>
                                        </p:cTn>
                                        <p:tgtEl>
                                          <p:spTgt spid="486"/>
                                        </p:tgtEl>
                                        <p:attrNameLst>
                                          <p:attrName>style.visibility</p:attrName>
                                        </p:attrNameLst>
                                      </p:cBhvr>
                                      <p:to>
                                        <p:strVal val="visible"/>
                                      </p:to>
                                    </p:set>
                                    <p:anim calcmode="lin" valueType="num">
                                      <p:cBhvr additive="base">
                                        <p:cTn dur="500"/>
                                        <p:tgtEl>
                                          <p:spTgt spid="486"/>
                                        </p:tgtEl>
                                        <p:attrNameLst>
                                          <p:attrName>ppt_w</p:attrName>
                                        </p:attrNameLst>
                                      </p:cBhvr>
                                      <p:tavLst>
                                        <p:tav fmla="" tm="0">
                                          <p:val>
                                            <p:strVal val="0"/>
                                          </p:val>
                                        </p:tav>
                                        <p:tav fmla="" tm="100000">
                                          <p:val>
                                            <p:strVal val="#ppt_w"/>
                                          </p:val>
                                        </p:tav>
                                      </p:tavLst>
                                    </p:anim>
                                    <p:anim calcmode="lin" valueType="num">
                                      <p:cBhvr additive="base">
                                        <p:cTn dur="500"/>
                                        <p:tgtEl>
                                          <p:spTgt spid="486"/>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250"/>
                                  </p:stCondLst>
                                  <p:childTnLst>
                                    <p:set>
                                      <p:cBhvr>
                                        <p:cTn dur="1" fill="hold">
                                          <p:stCondLst>
                                            <p:cond delay="0"/>
                                          </p:stCondLst>
                                        </p:cTn>
                                        <p:tgtEl>
                                          <p:spTgt spid="473"/>
                                        </p:tgtEl>
                                        <p:attrNameLst>
                                          <p:attrName>style.visibility</p:attrName>
                                        </p:attrNameLst>
                                      </p:cBhvr>
                                      <p:to>
                                        <p:strVal val="visible"/>
                                      </p:to>
                                    </p:set>
                                    <p:anim calcmode="lin" valueType="num">
                                      <p:cBhvr additive="base">
                                        <p:cTn dur="500"/>
                                        <p:tgtEl>
                                          <p:spTgt spid="473"/>
                                        </p:tgtEl>
                                        <p:attrNameLst>
                                          <p:attrName>ppt_w</p:attrName>
                                        </p:attrNameLst>
                                      </p:cBhvr>
                                      <p:tavLst>
                                        <p:tav fmla="" tm="0">
                                          <p:val>
                                            <p:strVal val="0"/>
                                          </p:val>
                                        </p:tav>
                                        <p:tav fmla="" tm="100000">
                                          <p:val>
                                            <p:strVal val="#ppt_w"/>
                                          </p:val>
                                        </p:tav>
                                      </p:tavLst>
                                    </p:anim>
                                    <p:anim calcmode="lin" valueType="num">
                                      <p:cBhvr additive="base">
                                        <p:cTn dur="500"/>
                                        <p:tgtEl>
                                          <p:spTgt spid="473"/>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250"/>
                                  </p:stCondLst>
                                  <p:childTnLst>
                                    <p:set>
                                      <p:cBhvr>
                                        <p:cTn dur="1" fill="hold">
                                          <p:stCondLst>
                                            <p:cond delay="0"/>
                                          </p:stCondLst>
                                        </p:cTn>
                                        <p:tgtEl>
                                          <p:spTgt spid="474"/>
                                        </p:tgtEl>
                                        <p:attrNameLst>
                                          <p:attrName>style.visibility</p:attrName>
                                        </p:attrNameLst>
                                      </p:cBhvr>
                                      <p:to>
                                        <p:strVal val="visible"/>
                                      </p:to>
                                    </p:set>
                                    <p:anim calcmode="lin" valueType="num">
                                      <p:cBhvr additive="base">
                                        <p:cTn dur="500"/>
                                        <p:tgtEl>
                                          <p:spTgt spid="474"/>
                                        </p:tgtEl>
                                        <p:attrNameLst>
                                          <p:attrName>ppt_w</p:attrName>
                                        </p:attrNameLst>
                                      </p:cBhvr>
                                      <p:tavLst>
                                        <p:tav fmla="" tm="0">
                                          <p:val>
                                            <p:strVal val="0"/>
                                          </p:val>
                                        </p:tav>
                                        <p:tav fmla="" tm="100000">
                                          <p:val>
                                            <p:strVal val="#ppt_w"/>
                                          </p:val>
                                        </p:tav>
                                      </p:tavLst>
                                    </p:anim>
                                    <p:anim calcmode="lin" valueType="num">
                                      <p:cBhvr additive="base">
                                        <p:cTn dur="500"/>
                                        <p:tgtEl>
                                          <p:spTgt spid="474"/>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250"/>
                                  </p:stCondLst>
                                  <p:childTnLst>
                                    <p:set>
                                      <p:cBhvr>
                                        <p:cTn dur="1" fill="hold">
                                          <p:stCondLst>
                                            <p:cond delay="0"/>
                                          </p:stCondLst>
                                        </p:cTn>
                                        <p:tgtEl>
                                          <p:spTgt spid="487"/>
                                        </p:tgtEl>
                                        <p:attrNameLst>
                                          <p:attrName>style.visibility</p:attrName>
                                        </p:attrNameLst>
                                      </p:cBhvr>
                                      <p:to>
                                        <p:strVal val="visible"/>
                                      </p:to>
                                    </p:set>
                                    <p:anim calcmode="lin" valueType="num">
                                      <p:cBhvr additive="base">
                                        <p:cTn dur="500"/>
                                        <p:tgtEl>
                                          <p:spTgt spid="487"/>
                                        </p:tgtEl>
                                        <p:attrNameLst>
                                          <p:attrName>ppt_w</p:attrName>
                                        </p:attrNameLst>
                                      </p:cBhvr>
                                      <p:tavLst>
                                        <p:tav fmla="" tm="0">
                                          <p:val>
                                            <p:strVal val="0"/>
                                          </p:val>
                                        </p:tav>
                                        <p:tav fmla="" tm="100000">
                                          <p:val>
                                            <p:strVal val="#ppt_w"/>
                                          </p:val>
                                        </p:tav>
                                      </p:tavLst>
                                    </p:anim>
                                    <p:anim calcmode="lin" valueType="num">
                                      <p:cBhvr additive="base">
                                        <p:cTn dur="500"/>
                                        <p:tgtEl>
                                          <p:spTgt spid="487"/>
                                        </p:tgtEl>
                                        <p:attrNameLst>
                                          <p:attrName>ppt_h</p:attrName>
                                        </p:attrNameLst>
                                      </p:cBhvr>
                                      <p:tavLst>
                                        <p:tav fmla="" tm="0">
                                          <p:val>
                                            <p:strVal val="0"/>
                                          </p:val>
                                        </p:tav>
                                        <p:tav fmla="" tm="100000">
                                          <p:val>
                                            <p:strVal val="#ppt_h"/>
                                          </p:val>
                                        </p:tav>
                                      </p:tavLst>
                                    </p:anim>
                                  </p:childTnLst>
                                </p:cTn>
                              </p:par>
                              <p:par>
                                <p:cTn fill="hold" nodeType="withEffect" presetClass="entr" presetID="2" presetSubtype="4">
                                  <p:stCondLst>
                                    <p:cond delay="500"/>
                                  </p:stCondLst>
                                  <p:childTnLst>
                                    <p:set>
                                      <p:cBhvr>
                                        <p:cTn dur="1" fill="hold">
                                          <p:stCondLst>
                                            <p:cond delay="0"/>
                                          </p:stCondLst>
                                        </p:cTn>
                                        <p:tgtEl>
                                          <p:spTgt spid="488"/>
                                        </p:tgtEl>
                                        <p:attrNameLst>
                                          <p:attrName>style.visibility</p:attrName>
                                        </p:attrNameLst>
                                      </p:cBhvr>
                                      <p:to>
                                        <p:strVal val="visible"/>
                                      </p:to>
                                    </p:set>
                                    <p:anim calcmode="lin" valueType="num">
                                      <p:cBhvr additive="base">
                                        <p:cTn dur="500"/>
                                        <p:tgtEl>
                                          <p:spTgt spid="488"/>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750"/>
                                  </p:stCondLst>
                                  <p:childTnLst>
                                    <p:set>
                                      <p:cBhvr>
                                        <p:cTn dur="1" fill="hold">
                                          <p:stCondLst>
                                            <p:cond delay="0"/>
                                          </p:stCondLst>
                                        </p:cTn>
                                        <p:tgtEl>
                                          <p:spTgt spid="494"/>
                                        </p:tgtEl>
                                        <p:attrNameLst>
                                          <p:attrName>style.visibility</p:attrName>
                                        </p:attrNameLst>
                                      </p:cBhvr>
                                      <p:to>
                                        <p:strVal val="visible"/>
                                      </p:to>
                                    </p:set>
                                    <p:anim calcmode="lin" valueType="num">
                                      <p:cBhvr additive="base">
                                        <p:cTn dur="500"/>
                                        <p:tgtEl>
                                          <p:spTgt spid="494"/>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1000"/>
                                  </p:stCondLst>
                                  <p:childTnLst>
                                    <p:set>
                                      <p:cBhvr>
                                        <p:cTn dur="1" fill="hold">
                                          <p:stCondLst>
                                            <p:cond delay="0"/>
                                          </p:stCondLst>
                                        </p:cTn>
                                        <p:tgtEl>
                                          <p:spTgt spid="491"/>
                                        </p:tgtEl>
                                        <p:attrNameLst>
                                          <p:attrName>style.visibility</p:attrName>
                                        </p:attrNameLst>
                                      </p:cBhvr>
                                      <p:to>
                                        <p:strVal val="visible"/>
                                      </p:to>
                                    </p:set>
                                    <p:anim calcmode="lin" valueType="num">
                                      <p:cBhvr additive="base">
                                        <p:cTn dur="500"/>
                                        <p:tgtEl>
                                          <p:spTgt spid="491"/>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1250"/>
                                  </p:stCondLst>
                                  <p:childTnLst>
                                    <p:set>
                                      <p:cBhvr>
                                        <p:cTn dur="1" fill="hold">
                                          <p:stCondLst>
                                            <p:cond delay="0"/>
                                          </p:stCondLst>
                                        </p:cTn>
                                        <p:tgtEl>
                                          <p:spTgt spid="497"/>
                                        </p:tgtEl>
                                        <p:attrNameLst>
                                          <p:attrName>style.visibility</p:attrName>
                                        </p:attrNameLst>
                                      </p:cBhvr>
                                      <p:to>
                                        <p:strVal val="visible"/>
                                      </p:to>
                                    </p:set>
                                    <p:anim calcmode="lin" valueType="num">
                                      <p:cBhvr additive="base">
                                        <p:cTn dur="500"/>
                                        <p:tgtEl>
                                          <p:spTgt spid="497"/>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0"/>
          <p:cNvSpPr/>
          <p:nvPr/>
        </p:nvSpPr>
        <p:spPr>
          <a:xfrm>
            <a:off x="0" y="0"/>
            <a:ext cx="9144000" cy="5143500"/>
          </a:xfrm>
          <a:prstGeom prst="rect">
            <a:avLst/>
          </a:prstGeom>
          <a:solidFill>
            <a:srgbClr val="B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Comic Sans MS"/>
              <a:ea typeface="Comic Sans MS"/>
              <a:cs typeface="Comic Sans MS"/>
              <a:sym typeface="Comic Sans MS"/>
            </a:endParaRPr>
          </a:p>
        </p:txBody>
      </p:sp>
      <p:pic>
        <p:nvPicPr>
          <p:cNvPr id="147" name="Google Shape;147;p20"/>
          <p:cNvPicPr preferRelativeResize="0"/>
          <p:nvPr/>
        </p:nvPicPr>
        <p:blipFill rotWithShape="1">
          <a:blip r:embed="rId3">
            <a:alphaModFix/>
          </a:blip>
          <a:srcRect b="28742" l="0" r="0" t="0"/>
          <a:stretch/>
        </p:blipFill>
        <p:spPr>
          <a:xfrm>
            <a:off x="0" y="2218045"/>
            <a:ext cx="9143998" cy="2925454"/>
          </a:xfrm>
          <a:prstGeom prst="rect">
            <a:avLst/>
          </a:prstGeom>
          <a:noFill/>
          <a:ln>
            <a:noFill/>
          </a:ln>
        </p:spPr>
      </p:pic>
      <p:sp>
        <p:nvSpPr>
          <p:cNvPr id="148" name="Google Shape;148;p20"/>
          <p:cNvSpPr/>
          <p:nvPr/>
        </p:nvSpPr>
        <p:spPr>
          <a:xfrm>
            <a:off x="2223497" y="1973934"/>
            <a:ext cx="1012073" cy="1012127"/>
          </a:xfrm>
          <a:prstGeom prst="ellipse">
            <a:avLst/>
          </a:prstGeom>
          <a:solidFill>
            <a:schemeClr val="lt1"/>
          </a:solidFill>
          <a:ln>
            <a:noFill/>
          </a:ln>
        </p:spPr>
        <p:txBody>
          <a:bodyPr anchorCtr="0" anchor="ctr" bIns="0" lIns="0" spcFirstLastPara="1" rIns="0" wrap="square" tIns="0">
            <a:noAutofit/>
          </a:bodyPr>
          <a:lstStyle/>
          <a:p>
            <a:pPr indent="0" lvl="0" marL="0" marR="0" rtl="0" algn="ctr">
              <a:spcBef>
                <a:spcPts val="0"/>
              </a:spcBef>
              <a:spcAft>
                <a:spcPts val="0"/>
              </a:spcAft>
              <a:buNone/>
            </a:pPr>
            <a:r>
              <a:rPr lang="zh-CN" sz="3100">
                <a:solidFill>
                  <a:schemeClr val="accent1"/>
                </a:solidFill>
                <a:latin typeface="Comic Sans MS"/>
                <a:ea typeface="Comic Sans MS"/>
                <a:cs typeface="Comic Sans MS"/>
                <a:sym typeface="Comic Sans MS"/>
              </a:rPr>
              <a:t>1</a:t>
            </a:r>
            <a:endParaRPr sz="3100">
              <a:solidFill>
                <a:schemeClr val="accent1"/>
              </a:solidFill>
              <a:latin typeface="Comic Sans MS"/>
              <a:ea typeface="Comic Sans MS"/>
              <a:cs typeface="Comic Sans MS"/>
              <a:sym typeface="Comic Sans MS"/>
            </a:endParaRPr>
          </a:p>
        </p:txBody>
      </p:sp>
      <p:sp>
        <p:nvSpPr>
          <p:cNvPr id="149" name="Google Shape;149;p20"/>
          <p:cNvSpPr/>
          <p:nvPr/>
        </p:nvSpPr>
        <p:spPr>
          <a:xfrm>
            <a:off x="1231675" y="2136400"/>
            <a:ext cx="7850672" cy="926743"/>
          </a:xfrm>
          <a:custGeom>
            <a:rect b="b" l="l" r="r" t="t"/>
            <a:pathLst>
              <a:path extrusionOk="0" h="1872208" w="2520280">
                <a:moveTo>
                  <a:pt x="0" y="1872208"/>
                </a:moveTo>
                <a:lnTo>
                  <a:pt x="2520280" y="1872208"/>
                </a:lnTo>
                <a:lnTo>
                  <a:pt x="0" y="1872208"/>
                </a:lnTo>
                <a:close/>
                <a:moveTo>
                  <a:pt x="0" y="0"/>
                </a:moveTo>
                <a:lnTo>
                  <a:pt x="916" y="0"/>
                </a:lnTo>
                <a:lnTo>
                  <a:pt x="0" y="0"/>
                </a:lnTo>
                <a:close/>
              </a:path>
            </a:pathLst>
          </a:cu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zh-CN" sz="2800">
                <a:solidFill>
                  <a:schemeClr val="lt1"/>
                </a:solidFill>
                <a:latin typeface="Comic Sans MS"/>
                <a:ea typeface="Comic Sans MS"/>
                <a:cs typeface="Comic Sans MS"/>
                <a:sym typeface="Comic Sans MS"/>
              </a:rPr>
              <a:t>Background &amp; Goal</a:t>
            </a:r>
            <a:endParaRPr b="1" sz="3800">
              <a:solidFill>
                <a:schemeClr val="lt1"/>
              </a:solidFill>
              <a:latin typeface="Comic Sans MS"/>
              <a:ea typeface="Comic Sans MS"/>
              <a:cs typeface="Comic Sans MS"/>
              <a:sym typeface="Comic Sans MS"/>
            </a:endParaRPr>
          </a:p>
          <a:p>
            <a:pPr indent="0" lvl="0" marL="0" marR="0" rtl="0" algn="ctr">
              <a:spcBef>
                <a:spcPts val="0"/>
              </a:spcBef>
              <a:spcAft>
                <a:spcPts val="0"/>
              </a:spcAft>
              <a:buNone/>
            </a:pPr>
            <a:r>
              <a:t/>
            </a:r>
            <a:endParaRPr sz="1700">
              <a:solidFill>
                <a:schemeClr val="lt1"/>
              </a:solidFill>
              <a:latin typeface="Comic Sans MS"/>
              <a:ea typeface="Comic Sans MS"/>
              <a:cs typeface="Comic Sans MS"/>
              <a:sym typeface="Comic Sans M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48"/>
                                        </p:tgtEl>
                                        <p:attrNameLst>
                                          <p:attrName>style.visibility</p:attrName>
                                        </p:attrNameLst>
                                      </p:cBhvr>
                                      <p:to>
                                        <p:strVal val="visible"/>
                                      </p:to>
                                    </p:set>
                                    <p:anim calcmode="lin" valueType="num">
                                      <p:cBhvr additive="base">
                                        <p:cTn dur="1500"/>
                                        <p:tgtEl>
                                          <p:spTgt spid="148"/>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
                                        </p:tgtEl>
                                        <p:attrNameLst>
                                          <p:attrName>style.visibility</p:attrName>
                                        </p:attrNameLst>
                                      </p:cBhvr>
                                      <p:to>
                                        <p:strVal val="visible"/>
                                      </p:to>
                                    </p:set>
                                    <p:animEffect filter="fade" transition="in">
                                      <p:cBhvr>
                                        <p:cTn dur="1000"/>
                                        <p:tgtEl>
                                          <p:spTgt spid="14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gtEl>
                                        <p:attrNameLst>
                                          <p:attrName>style.visibility</p:attrName>
                                        </p:attrNameLst>
                                      </p:cBhvr>
                                      <p:to>
                                        <p:strVal val="visible"/>
                                      </p:to>
                                    </p:set>
                                    <p:animEffect filter="fade" transition="in">
                                      <p:cBhvr>
                                        <p:cTn dur="500"/>
                                        <p:tgtEl>
                                          <p:spTgt spid="14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47"/>
          <p:cNvSpPr/>
          <p:nvPr/>
        </p:nvSpPr>
        <p:spPr>
          <a:xfrm>
            <a:off x="0" y="0"/>
            <a:ext cx="9144000" cy="5143500"/>
          </a:xfrm>
          <a:prstGeom prst="rect">
            <a:avLst/>
          </a:prstGeom>
          <a:solidFill>
            <a:srgbClr val="B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pic>
        <p:nvPicPr>
          <p:cNvPr id="508" name="Google Shape;508;p47"/>
          <p:cNvPicPr preferRelativeResize="0"/>
          <p:nvPr/>
        </p:nvPicPr>
        <p:blipFill rotWithShape="1">
          <a:blip r:embed="rId3">
            <a:alphaModFix/>
          </a:blip>
          <a:srcRect b="28742" l="0" r="0" t="0"/>
          <a:stretch/>
        </p:blipFill>
        <p:spPr>
          <a:xfrm>
            <a:off x="0" y="2218045"/>
            <a:ext cx="9144000" cy="2925455"/>
          </a:xfrm>
          <a:prstGeom prst="rect">
            <a:avLst/>
          </a:prstGeom>
          <a:noFill/>
          <a:ln>
            <a:noFill/>
          </a:ln>
        </p:spPr>
      </p:pic>
      <p:sp>
        <p:nvSpPr>
          <p:cNvPr id="509" name="Google Shape;509;p47"/>
          <p:cNvSpPr txBox="1"/>
          <p:nvPr/>
        </p:nvSpPr>
        <p:spPr>
          <a:xfrm>
            <a:off x="627726" y="821275"/>
            <a:ext cx="8085600" cy="7695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lt1"/>
              </a:buClr>
              <a:buSzPts val="4400"/>
              <a:buFont typeface="Arial"/>
              <a:buNone/>
            </a:pPr>
            <a:r>
              <a:rPr b="1" lang="zh-CN" sz="4400">
                <a:solidFill>
                  <a:srgbClr val="FFFFFF"/>
                </a:solidFill>
                <a:latin typeface="Comic Sans MS"/>
                <a:ea typeface="Comic Sans MS"/>
                <a:cs typeface="Comic Sans MS"/>
                <a:sym typeface="Comic Sans MS"/>
              </a:rPr>
              <a:t>Thank You!</a:t>
            </a:r>
            <a:endParaRPr b="1" sz="4400">
              <a:solidFill>
                <a:srgbClr val="FFFFFF"/>
              </a:solidFill>
              <a:latin typeface="Comic Sans MS"/>
              <a:ea typeface="Comic Sans MS"/>
              <a:cs typeface="Comic Sans MS"/>
              <a:sym typeface="Comic Sans MS"/>
            </a:endParaRPr>
          </a:p>
        </p:txBody>
      </p:sp>
      <p:sp>
        <p:nvSpPr>
          <p:cNvPr id="510" name="Google Shape;510;p47"/>
          <p:cNvSpPr txBox="1"/>
          <p:nvPr/>
        </p:nvSpPr>
        <p:spPr>
          <a:xfrm>
            <a:off x="677101" y="1702225"/>
            <a:ext cx="8085600" cy="7695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lt1"/>
              </a:buClr>
              <a:buSzPts val="4400"/>
              <a:buFont typeface="Arial"/>
              <a:buNone/>
            </a:pPr>
            <a:r>
              <a:rPr b="1" lang="zh-CN" sz="4400">
                <a:solidFill>
                  <a:srgbClr val="FFFFFF"/>
                </a:solidFill>
                <a:latin typeface="Comic Sans MS"/>
                <a:ea typeface="Comic Sans MS"/>
                <a:cs typeface="Comic Sans MS"/>
                <a:sym typeface="Comic Sans MS"/>
              </a:rPr>
              <a:t>Q&amp;A</a:t>
            </a:r>
            <a:endParaRPr b="1" sz="4400">
              <a:solidFill>
                <a:srgbClr val="FFFFFF"/>
              </a:solidFill>
              <a:latin typeface="Comic Sans MS"/>
              <a:ea typeface="Comic Sans MS"/>
              <a:cs typeface="Comic Sans MS"/>
              <a:sym typeface="Comic Sans M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508"/>
                                        </p:tgtEl>
                                        <p:attrNameLst>
                                          <p:attrName>style.visibility</p:attrName>
                                        </p:attrNameLst>
                                      </p:cBhvr>
                                      <p:to>
                                        <p:strVal val="visible"/>
                                      </p:to>
                                    </p:set>
                                    <p:animEffect filter="fade" transition="in">
                                      <p:cBhvr>
                                        <p:cTn dur="500"/>
                                        <p:tgtEl>
                                          <p:spTgt spid="508"/>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509"/>
                                        </p:tgtEl>
                                        <p:attrNameLst>
                                          <p:attrName>style.visibility</p:attrName>
                                        </p:attrNameLst>
                                      </p:cBhvr>
                                      <p:to>
                                        <p:strVal val="visible"/>
                                      </p:to>
                                    </p:set>
                                    <p:animEffect filter="fade" transition="in">
                                      <p:cBhvr>
                                        <p:cTn dur="1000"/>
                                        <p:tgtEl>
                                          <p:spTgt spid="509"/>
                                        </p:tgtEl>
                                      </p:cBhvr>
                                    </p:animEffect>
                                  </p:childTnLst>
                                </p:cTn>
                              </p:par>
                            </p:childTnLst>
                          </p:cTn>
                        </p:par>
                        <p:par>
                          <p:cTn fill="hold">
                            <p:stCondLst>
                              <p:cond delay="1500"/>
                            </p:stCondLst>
                            <p:childTnLst>
                              <p:par>
                                <p:cTn fill="hold" nodeType="afterEffect" presetClass="exit" presetID="1" presetSubtype="0">
                                  <p:stCondLst>
                                    <p:cond delay="0"/>
                                  </p:stCondLst>
                                  <p:childTnLst>
                                    <p:set>
                                      <p:cBhvr>
                                        <p:cTn dur="1" fill="hold">
                                          <p:stCondLst>
                                            <p:cond delay="1000"/>
                                          </p:stCondLst>
                                        </p:cTn>
                                        <p:tgtEl>
                                          <p:spTgt spid="509"/>
                                        </p:tgtEl>
                                        <p:attrNameLst>
                                          <p:attrName>style.visibility</p:attrName>
                                        </p:attrNameLst>
                                      </p:cBhvr>
                                      <p:to>
                                        <p:strVal val="hidden"/>
                                      </p:to>
                                    </p:se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510"/>
                                        </p:tgtEl>
                                        <p:attrNameLst>
                                          <p:attrName>style.visibility</p:attrName>
                                        </p:attrNameLst>
                                      </p:cBhvr>
                                      <p:to>
                                        <p:strVal val="visible"/>
                                      </p:to>
                                    </p:set>
                                    <p:animEffect filter="fade" transition="in">
                                      <p:cBhvr>
                                        <p:cTn dur="1000"/>
                                        <p:tgtEl>
                                          <p:spTgt spid="51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1"/>
          <p:cNvSpPr txBox="1"/>
          <p:nvPr/>
        </p:nvSpPr>
        <p:spPr>
          <a:xfrm>
            <a:off x="170575" y="0"/>
            <a:ext cx="3402000" cy="386100"/>
          </a:xfrm>
          <a:prstGeom prst="rect">
            <a:avLst/>
          </a:prstGeom>
          <a:solidFill>
            <a:srgbClr val="BF00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zh-CN" sz="1900">
                <a:solidFill>
                  <a:schemeClr val="lt1"/>
                </a:solidFill>
                <a:latin typeface="Comic Sans MS"/>
                <a:ea typeface="Comic Sans MS"/>
                <a:cs typeface="Comic Sans MS"/>
                <a:sym typeface="Comic Sans MS"/>
              </a:rPr>
              <a:t>Background</a:t>
            </a:r>
            <a:endParaRPr sz="900">
              <a:latin typeface="Comic Sans MS"/>
              <a:ea typeface="Comic Sans MS"/>
              <a:cs typeface="Comic Sans MS"/>
              <a:sym typeface="Comic Sans MS"/>
            </a:endParaRPr>
          </a:p>
        </p:txBody>
      </p:sp>
      <p:sp>
        <p:nvSpPr>
          <p:cNvPr id="156" name="Google Shape;156;p21"/>
          <p:cNvSpPr txBox="1"/>
          <p:nvPr/>
        </p:nvSpPr>
        <p:spPr>
          <a:xfrm>
            <a:off x="170550" y="1100025"/>
            <a:ext cx="8802900" cy="3416400"/>
          </a:xfrm>
          <a:prstGeom prst="rect">
            <a:avLst/>
          </a:prstGeom>
          <a:noFill/>
          <a:ln>
            <a:noFill/>
          </a:ln>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t/>
            </a:r>
            <a:endParaRPr sz="1900">
              <a:solidFill>
                <a:srgbClr val="333333"/>
              </a:solidFill>
              <a:highlight>
                <a:srgbClr val="FFFFFF"/>
              </a:highlight>
              <a:latin typeface="Comic Sans MS"/>
              <a:ea typeface="Comic Sans MS"/>
              <a:cs typeface="Comic Sans MS"/>
              <a:sym typeface="Comic Sans MS"/>
            </a:endParaRPr>
          </a:p>
          <a:p>
            <a:pPr indent="-349250" lvl="0" marL="457200" rtl="0" algn="l">
              <a:lnSpc>
                <a:spcPct val="150000"/>
              </a:lnSpc>
              <a:spcBef>
                <a:spcPts val="0"/>
              </a:spcBef>
              <a:spcAft>
                <a:spcPts val="0"/>
              </a:spcAft>
              <a:buClr>
                <a:srgbClr val="333333"/>
              </a:buClr>
              <a:buSzPts val="1900"/>
              <a:buFont typeface="Comic Sans MS"/>
              <a:buChar char="●"/>
            </a:pPr>
            <a:r>
              <a:rPr lang="zh-CN" sz="1900">
                <a:solidFill>
                  <a:srgbClr val="333333"/>
                </a:solidFill>
                <a:highlight>
                  <a:srgbClr val="FFFFFF"/>
                </a:highlight>
                <a:latin typeface="Comic Sans MS"/>
                <a:ea typeface="Comic Sans MS"/>
                <a:cs typeface="Comic Sans MS"/>
                <a:sym typeface="Comic Sans MS"/>
              </a:rPr>
              <a:t>Tmall</a:t>
            </a:r>
            <a:r>
              <a:rPr lang="zh-CN" sz="1900">
                <a:solidFill>
                  <a:srgbClr val="333333"/>
                </a:solidFill>
                <a:highlight>
                  <a:srgbClr val="FFFFFF"/>
                </a:highlight>
                <a:latin typeface="Comic Sans MS"/>
                <a:ea typeface="Comic Sans MS"/>
                <a:cs typeface="Comic Sans MS"/>
                <a:sym typeface="Comic Sans MS"/>
              </a:rPr>
              <a:t> runs big promotions on “</a:t>
            </a:r>
            <a:r>
              <a:rPr lang="zh-CN" sz="1900">
                <a:solidFill>
                  <a:srgbClr val="333333"/>
                </a:solidFill>
                <a:highlight>
                  <a:srgbClr val="FFFFFF"/>
                </a:highlight>
                <a:latin typeface="Comic Sans MS"/>
                <a:ea typeface="Comic Sans MS"/>
                <a:cs typeface="Comic Sans MS"/>
                <a:sym typeface="Comic Sans MS"/>
              </a:rPr>
              <a:t>Double 11”</a:t>
            </a:r>
            <a:r>
              <a:rPr lang="zh-CN" sz="1900">
                <a:solidFill>
                  <a:srgbClr val="333333"/>
                </a:solidFill>
                <a:highlight>
                  <a:srgbClr val="FFFFFF"/>
                </a:highlight>
                <a:latin typeface="Comic Sans MS"/>
                <a:ea typeface="Comic Sans MS"/>
                <a:cs typeface="Comic Sans MS"/>
                <a:sym typeface="Comic Sans MS"/>
              </a:rPr>
              <a:t> - </a:t>
            </a:r>
            <a:r>
              <a:rPr lang="zh-CN" sz="1900">
                <a:solidFill>
                  <a:srgbClr val="333333"/>
                </a:solidFill>
                <a:highlight>
                  <a:schemeClr val="lt1"/>
                </a:highlight>
                <a:latin typeface="Comic Sans MS"/>
                <a:ea typeface="Comic Sans MS"/>
                <a:cs typeface="Comic Sans MS"/>
                <a:sym typeface="Comic Sans MS"/>
              </a:rPr>
              <a:t>the biggest online shopping event in China</a:t>
            </a:r>
            <a:r>
              <a:rPr lang="zh-CN" sz="1900">
                <a:solidFill>
                  <a:srgbClr val="333333"/>
                </a:solidFill>
                <a:highlight>
                  <a:srgbClr val="FFFFFF"/>
                </a:highlight>
                <a:latin typeface="Comic Sans MS"/>
                <a:ea typeface="Comic Sans MS"/>
                <a:cs typeface="Comic Sans MS"/>
                <a:sym typeface="Comic Sans MS"/>
              </a:rPr>
              <a:t>, in order to attract a large number of new buyers</a:t>
            </a:r>
            <a:endParaRPr sz="1900">
              <a:solidFill>
                <a:srgbClr val="333333"/>
              </a:solidFill>
              <a:highlight>
                <a:srgbClr val="FFFFFF"/>
              </a:highlight>
              <a:latin typeface="Comic Sans MS"/>
              <a:ea typeface="Comic Sans MS"/>
              <a:cs typeface="Comic Sans MS"/>
              <a:sym typeface="Comic Sans MS"/>
            </a:endParaRPr>
          </a:p>
          <a:p>
            <a:pPr indent="0" lvl="0" marL="457200" rtl="0" algn="l">
              <a:lnSpc>
                <a:spcPct val="150000"/>
              </a:lnSpc>
              <a:spcBef>
                <a:spcPts val="0"/>
              </a:spcBef>
              <a:spcAft>
                <a:spcPts val="0"/>
              </a:spcAft>
              <a:buNone/>
            </a:pPr>
            <a:r>
              <a:t/>
            </a:r>
            <a:endParaRPr sz="1900">
              <a:solidFill>
                <a:srgbClr val="333333"/>
              </a:solidFill>
              <a:highlight>
                <a:srgbClr val="FFFFFF"/>
              </a:highlight>
              <a:latin typeface="Comic Sans MS"/>
              <a:ea typeface="Comic Sans MS"/>
              <a:cs typeface="Comic Sans MS"/>
              <a:sym typeface="Comic Sans MS"/>
            </a:endParaRPr>
          </a:p>
          <a:p>
            <a:pPr indent="-349250" lvl="0" marL="457200" rtl="0" algn="l">
              <a:lnSpc>
                <a:spcPct val="150000"/>
              </a:lnSpc>
              <a:spcBef>
                <a:spcPts val="0"/>
              </a:spcBef>
              <a:spcAft>
                <a:spcPts val="0"/>
              </a:spcAft>
              <a:buClr>
                <a:srgbClr val="333333"/>
              </a:buClr>
              <a:buSzPts val="1900"/>
              <a:buFont typeface="Times New Roman"/>
              <a:buChar char="●"/>
            </a:pPr>
            <a:r>
              <a:rPr lang="zh-CN" sz="1900">
                <a:solidFill>
                  <a:srgbClr val="333333"/>
                </a:solidFill>
                <a:highlight>
                  <a:srgbClr val="FFFFFF"/>
                </a:highlight>
                <a:latin typeface="Comic Sans MS"/>
                <a:ea typeface="Comic Sans MS"/>
                <a:cs typeface="Comic Sans MS"/>
                <a:sym typeface="Comic Sans MS"/>
              </a:rPr>
              <a:t>Unfortunately, many of the attracted buyers are one-time deal hunters, and these promotions may have little long lasting impact on sales</a:t>
            </a:r>
            <a:endParaRPr sz="1900">
              <a:solidFill>
                <a:srgbClr val="333333"/>
              </a:solidFill>
              <a:highlight>
                <a:srgbClr val="FFFFFF"/>
              </a:highlight>
              <a:latin typeface="Comic Sans MS"/>
              <a:ea typeface="Comic Sans MS"/>
              <a:cs typeface="Comic Sans MS"/>
              <a:sym typeface="Comic Sans MS"/>
            </a:endParaRPr>
          </a:p>
          <a:p>
            <a:pPr indent="0" lvl="0" marL="457200" rtl="0" algn="l">
              <a:lnSpc>
                <a:spcPct val="150000"/>
              </a:lnSpc>
              <a:spcBef>
                <a:spcPts val="0"/>
              </a:spcBef>
              <a:spcAft>
                <a:spcPts val="0"/>
              </a:spcAft>
              <a:buNone/>
            </a:pPr>
            <a:r>
              <a:t/>
            </a:r>
            <a:endParaRPr sz="1900">
              <a:solidFill>
                <a:srgbClr val="333333"/>
              </a:solidFill>
              <a:highlight>
                <a:srgbClr val="FFFFFF"/>
              </a:highlight>
              <a:latin typeface="Comic Sans MS"/>
              <a:ea typeface="Comic Sans MS"/>
              <a:cs typeface="Comic Sans MS"/>
              <a:sym typeface="Comic Sans MS"/>
            </a:endParaRPr>
          </a:p>
          <a:p>
            <a:pPr indent="-349250" lvl="0" marL="457200" rtl="0" algn="l">
              <a:lnSpc>
                <a:spcPct val="150000"/>
              </a:lnSpc>
              <a:spcBef>
                <a:spcPts val="0"/>
              </a:spcBef>
              <a:spcAft>
                <a:spcPts val="0"/>
              </a:spcAft>
              <a:buClr>
                <a:srgbClr val="333333"/>
              </a:buClr>
              <a:buSzPts val="1900"/>
              <a:buFont typeface="Times New Roman"/>
              <a:buChar char="●"/>
            </a:pPr>
            <a:r>
              <a:rPr lang="zh-CN" sz="1900">
                <a:solidFill>
                  <a:srgbClr val="333333"/>
                </a:solidFill>
                <a:highlight>
                  <a:srgbClr val="FFFFFF"/>
                </a:highlight>
                <a:latin typeface="Comic Sans MS"/>
                <a:ea typeface="Comic Sans MS"/>
                <a:cs typeface="Comic Sans MS"/>
                <a:sym typeface="Comic Sans MS"/>
              </a:rPr>
              <a:t>To reduce the promotion cost and enhance the return on investment (ROI), Tmall wants to identify who can be converted into repeated buyers</a:t>
            </a:r>
            <a:endParaRPr sz="1900">
              <a:solidFill>
                <a:srgbClr val="333333"/>
              </a:solidFill>
              <a:highlight>
                <a:srgbClr val="FFFFFF"/>
              </a:highlight>
              <a:latin typeface="Comic Sans MS"/>
              <a:ea typeface="Comic Sans MS"/>
              <a:cs typeface="Comic Sans MS"/>
              <a:sym typeface="Comic Sans M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2"/>
          <p:cNvSpPr txBox="1"/>
          <p:nvPr/>
        </p:nvSpPr>
        <p:spPr>
          <a:xfrm>
            <a:off x="170575" y="0"/>
            <a:ext cx="3402000" cy="386100"/>
          </a:xfrm>
          <a:prstGeom prst="rect">
            <a:avLst/>
          </a:prstGeom>
          <a:solidFill>
            <a:srgbClr val="BF00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zh-CN" sz="1900">
                <a:solidFill>
                  <a:schemeClr val="lt1"/>
                </a:solidFill>
                <a:latin typeface="Comic Sans MS"/>
                <a:ea typeface="Comic Sans MS"/>
                <a:cs typeface="Comic Sans MS"/>
                <a:sym typeface="Comic Sans MS"/>
              </a:rPr>
              <a:t>Goal</a:t>
            </a:r>
            <a:endParaRPr sz="900">
              <a:latin typeface="Comic Sans MS"/>
              <a:ea typeface="Comic Sans MS"/>
              <a:cs typeface="Comic Sans MS"/>
              <a:sym typeface="Comic Sans MS"/>
            </a:endParaRPr>
          </a:p>
        </p:txBody>
      </p:sp>
      <p:sp>
        <p:nvSpPr>
          <p:cNvPr id="163" name="Google Shape;163;p22"/>
          <p:cNvSpPr txBox="1"/>
          <p:nvPr/>
        </p:nvSpPr>
        <p:spPr>
          <a:xfrm>
            <a:off x="170550" y="1109875"/>
            <a:ext cx="8802900" cy="3416400"/>
          </a:xfrm>
          <a:prstGeom prst="rect">
            <a:avLst/>
          </a:prstGeom>
          <a:noFill/>
          <a:ln>
            <a:noFill/>
          </a:ln>
        </p:spPr>
        <p:txBody>
          <a:bodyPr anchorCtr="0" anchor="t" bIns="91425" lIns="91425" spcFirstLastPara="1" rIns="91425" wrap="square" tIns="91425">
            <a:noAutofit/>
          </a:bodyPr>
          <a:lstStyle/>
          <a:p>
            <a:pPr indent="-349250" lvl="0" marL="457200" rtl="0" algn="l">
              <a:lnSpc>
                <a:spcPct val="150000"/>
              </a:lnSpc>
              <a:spcBef>
                <a:spcPts val="0"/>
              </a:spcBef>
              <a:spcAft>
                <a:spcPts val="0"/>
              </a:spcAft>
              <a:buClr>
                <a:srgbClr val="333333"/>
              </a:buClr>
              <a:buSzPts val="1900"/>
              <a:buFont typeface="Comic Sans MS"/>
              <a:buChar char="●"/>
            </a:pPr>
            <a:r>
              <a:rPr lang="zh-CN" sz="1900">
                <a:solidFill>
                  <a:srgbClr val="333333"/>
                </a:solidFill>
                <a:highlight>
                  <a:srgbClr val="FFFFFF"/>
                </a:highlight>
                <a:latin typeface="Comic Sans MS"/>
                <a:ea typeface="Comic Sans MS"/>
                <a:cs typeface="Comic Sans MS"/>
                <a:sym typeface="Comic Sans MS"/>
              </a:rPr>
              <a:t>Predict the probability of the given user becoming a repeat buyer of the given merchant in the future</a:t>
            </a:r>
            <a:endParaRPr sz="1900">
              <a:solidFill>
                <a:srgbClr val="333333"/>
              </a:solidFill>
              <a:highlight>
                <a:srgbClr val="FFFFFF"/>
              </a:highlight>
              <a:latin typeface="Comic Sans MS"/>
              <a:ea typeface="Comic Sans MS"/>
              <a:cs typeface="Comic Sans MS"/>
              <a:sym typeface="Comic Sans MS"/>
            </a:endParaRPr>
          </a:p>
          <a:p>
            <a:pPr indent="0" lvl="0" marL="0" rtl="0" algn="l">
              <a:lnSpc>
                <a:spcPct val="150000"/>
              </a:lnSpc>
              <a:spcBef>
                <a:spcPts val="0"/>
              </a:spcBef>
              <a:spcAft>
                <a:spcPts val="0"/>
              </a:spcAft>
              <a:buNone/>
            </a:pPr>
            <a:r>
              <a:t/>
            </a:r>
            <a:endParaRPr sz="1900">
              <a:solidFill>
                <a:srgbClr val="333333"/>
              </a:solidFill>
              <a:highlight>
                <a:srgbClr val="FFFFFF"/>
              </a:highlight>
              <a:latin typeface="Comic Sans MS"/>
              <a:ea typeface="Comic Sans MS"/>
              <a:cs typeface="Comic Sans MS"/>
              <a:sym typeface="Comic Sans MS"/>
            </a:endParaRPr>
          </a:p>
          <a:p>
            <a:pPr indent="-349250" lvl="0" marL="457200" rtl="0" algn="l">
              <a:lnSpc>
                <a:spcPct val="150000"/>
              </a:lnSpc>
              <a:spcBef>
                <a:spcPts val="0"/>
              </a:spcBef>
              <a:spcAft>
                <a:spcPts val="0"/>
              </a:spcAft>
              <a:buClr>
                <a:srgbClr val="333333"/>
              </a:buClr>
              <a:buSzPts val="1900"/>
              <a:buFont typeface="Comic Sans MS"/>
              <a:buChar char="●"/>
            </a:pPr>
            <a:r>
              <a:rPr lang="zh-CN" sz="1900">
                <a:solidFill>
                  <a:srgbClr val="333333"/>
                </a:solidFill>
                <a:highlight>
                  <a:srgbClr val="FFFFFF"/>
                </a:highlight>
                <a:latin typeface="Comic Sans MS"/>
                <a:ea typeface="Comic Sans MS"/>
                <a:cs typeface="Comic Sans MS"/>
                <a:sym typeface="Comic Sans MS"/>
              </a:rPr>
              <a:t>Identify characteristics contributing the most to predict repeat buyers</a:t>
            </a:r>
            <a:endParaRPr sz="1900">
              <a:solidFill>
                <a:srgbClr val="333333"/>
              </a:solidFill>
              <a:highlight>
                <a:srgbClr val="FFFFFF"/>
              </a:highlight>
              <a:latin typeface="Comic Sans MS"/>
              <a:ea typeface="Comic Sans MS"/>
              <a:cs typeface="Comic Sans MS"/>
              <a:sym typeface="Comic Sans M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3"/>
          <p:cNvSpPr/>
          <p:nvPr/>
        </p:nvSpPr>
        <p:spPr>
          <a:xfrm>
            <a:off x="0" y="0"/>
            <a:ext cx="9144000" cy="5143500"/>
          </a:xfrm>
          <a:prstGeom prst="rect">
            <a:avLst/>
          </a:prstGeom>
          <a:solidFill>
            <a:srgbClr val="B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Comic Sans MS"/>
              <a:ea typeface="Comic Sans MS"/>
              <a:cs typeface="Comic Sans MS"/>
              <a:sym typeface="Comic Sans MS"/>
            </a:endParaRPr>
          </a:p>
        </p:txBody>
      </p:sp>
      <p:pic>
        <p:nvPicPr>
          <p:cNvPr id="170" name="Google Shape;170;p23"/>
          <p:cNvPicPr preferRelativeResize="0"/>
          <p:nvPr/>
        </p:nvPicPr>
        <p:blipFill rotWithShape="1">
          <a:blip r:embed="rId3">
            <a:alphaModFix/>
          </a:blip>
          <a:srcRect b="28744" l="0" r="0" t="0"/>
          <a:stretch/>
        </p:blipFill>
        <p:spPr>
          <a:xfrm>
            <a:off x="0" y="2218045"/>
            <a:ext cx="9143998" cy="2925454"/>
          </a:xfrm>
          <a:prstGeom prst="rect">
            <a:avLst/>
          </a:prstGeom>
          <a:noFill/>
          <a:ln>
            <a:noFill/>
          </a:ln>
        </p:spPr>
      </p:pic>
      <p:sp>
        <p:nvSpPr>
          <p:cNvPr id="171" name="Google Shape;171;p23"/>
          <p:cNvSpPr/>
          <p:nvPr/>
        </p:nvSpPr>
        <p:spPr>
          <a:xfrm>
            <a:off x="2223497" y="1973934"/>
            <a:ext cx="1012200" cy="1012200"/>
          </a:xfrm>
          <a:prstGeom prst="ellipse">
            <a:avLst/>
          </a:prstGeom>
          <a:solidFill>
            <a:schemeClr val="lt1"/>
          </a:solidFill>
          <a:ln>
            <a:noFill/>
          </a:ln>
        </p:spPr>
        <p:txBody>
          <a:bodyPr anchorCtr="0" anchor="ctr" bIns="0" lIns="0" spcFirstLastPara="1" rIns="0" wrap="square" tIns="0">
            <a:noAutofit/>
          </a:bodyPr>
          <a:lstStyle/>
          <a:p>
            <a:pPr indent="0" lvl="0" marL="0" marR="0" rtl="0" algn="ctr">
              <a:spcBef>
                <a:spcPts val="0"/>
              </a:spcBef>
              <a:spcAft>
                <a:spcPts val="0"/>
              </a:spcAft>
              <a:buNone/>
            </a:pPr>
            <a:r>
              <a:rPr lang="zh-CN" sz="3100">
                <a:solidFill>
                  <a:schemeClr val="accent1"/>
                </a:solidFill>
                <a:latin typeface="Comic Sans MS"/>
                <a:ea typeface="Comic Sans MS"/>
                <a:cs typeface="Comic Sans MS"/>
                <a:sym typeface="Comic Sans MS"/>
              </a:rPr>
              <a:t>2</a:t>
            </a:r>
            <a:endParaRPr sz="3100">
              <a:solidFill>
                <a:schemeClr val="accent1"/>
              </a:solidFill>
              <a:latin typeface="Comic Sans MS"/>
              <a:ea typeface="Comic Sans MS"/>
              <a:cs typeface="Comic Sans MS"/>
              <a:sym typeface="Comic Sans MS"/>
            </a:endParaRPr>
          </a:p>
        </p:txBody>
      </p:sp>
      <p:sp>
        <p:nvSpPr>
          <p:cNvPr id="172" name="Google Shape;172;p23"/>
          <p:cNvSpPr/>
          <p:nvPr/>
        </p:nvSpPr>
        <p:spPr>
          <a:xfrm>
            <a:off x="1231675" y="2136400"/>
            <a:ext cx="7850672" cy="926743"/>
          </a:xfrm>
          <a:custGeom>
            <a:rect b="b" l="l" r="r" t="t"/>
            <a:pathLst>
              <a:path extrusionOk="0" h="1872208" w="2520280">
                <a:moveTo>
                  <a:pt x="0" y="1872208"/>
                </a:moveTo>
                <a:lnTo>
                  <a:pt x="2520280" y="1872208"/>
                </a:lnTo>
                <a:lnTo>
                  <a:pt x="0" y="1872208"/>
                </a:lnTo>
                <a:close/>
                <a:moveTo>
                  <a:pt x="0" y="0"/>
                </a:moveTo>
                <a:lnTo>
                  <a:pt x="916" y="0"/>
                </a:lnTo>
                <a:lnTo>
                  <a:pt x="0" y="0"/>
                </a:lnTo>
                <a:close/>
              </a:path>
            </a:pathLst>
          </a:cu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zh-CN" sz="2800">
                <a:solidFill>
                  <a:schemeClr val="lt1"/>
                </a:solidFill>
                <a:latin typeface="Comic Sans MS"/>
                <a:ea typeface="Comic Sans MS"/>
                <a:cs typeface="Comic Sans MS"/>
                <a:sym typeface="Comic Sans MS"/>
              </a:rPr>
              <a:t>Data Description</a:t>
            </a:r>
            <a:endParaRPr b="1" sz="3800">
              <a:solidFill>
                <a:schemeClr val="lt1"/>
              </a:solidFill>
              <a:latin typeface="Comic Sans MS"/>
              <a:ea typeface="Comic Sans MS"/>
              <a:cs typeface="Comic Sans MS"/>
              <a:sym typeface="Comic Sans MS"/>
            </a:endParaRPr>
          </a:p>
          <a:p>
            <a:pPr indent="0" lvl="0" marL="0" marR="0" rtl="0" algn="ctr">
              <a:spcBef>
                <a:spcPts val="0"/>
              </a:spcBef>
              <a:spcAft>
                <a:spcPts val="0"/>
              </a:spcAft>
              <a:buNone/>
            </a:pPr>
            <a:r>
              <a:t/>
            </a:r>
            <a:endParaRPr sz="1700">
              <a:solidFill>
                <a:schemeClr val="lt1"/>
              </a:solidFill>
              <a:latin typeface="Comic Sans MS"/>
              <a:ea typeface="Comic Sans MS"/>
              <a:cs typeface="Comic Sans MS"/>
              <a:sym typeface="Comic Sans M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71"/>
                                        </p:tgtEl>
                                        <p:attrNameLst>
                                          <p:attrName>style.visibility</p:attrName>
                                        </p:attrNameLst>
                                      </p:cBhvr>
                                      <p:to>
                                        <p:strVal val="visible"/>
                                      </p:to>
                                    </p:set>
                                    <p:anim calcmode="lin" valueType="num">
                                      <p:cBhvr additive="base">
                                        <p:cTn dur="1500"/>
                                        <p:tgtEl>
                                          <p:spTgt spid="171"/>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gtEl>
                                        <p:attrNameLst>
                                          <p:attrName>style.visibility</p:attrName>
                                        </p:attrNameLst>
                                      </p:cBhvr>
                                      <p:to>
                                        <p:strVal val="visible"/>
                                      </p:to>
                                    </p:set>
                                    <p:animEffect filter="fade" transition="in">
                                      <p:cBhvr>
                                        <p:cTn dur="1000"/>
                                        <p:tgtEl>
                                          <p:spTgt spid="1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
                                        </p:tgtEl>
                                        <p:attrNameLst>
                                          <p:attrName>style.visibility</p:attrName>
                                        </p:attrNameLst>
                                      </p:cBhvr>
                                      <p:to>
                                        <p:strVal val="visible"/>
                                      </p:to>
                                    </p:set>
                                    <p:animEffect filter="fade" transition="in">
                                      <p:cBhvr>
                                        <p:cTn dur="500"/>
                                        <p:tgtEl>
                                          <p:spTgt spid="17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4"/>
          <p:cNvSpPr txBox="1"/>
          <p:nvPr/>
        </p:nvSpPr>
        <p:spPr>
          <a:xfrm>
            <a:off x="170575" y="0"/>
            <a:ext cx="3402000" cy="386100"/>
          </a:xfrm>
          <a:prstGeom prst="rect">
            <a:avLst/>
          </a:prstGeom>
          <a:solidFill>
            <a:srgbClr val="BF00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zh-CN" sz="1900">
                <a:solidFill>
                  <a:schemeClr val="lt1"/>
                </a:solidFill>
                <a:latin typeface="Comic Sans MS"/>
                <a:ea typeface="Comic Sans MS"/>
                <a:cs typeface="Comic Sans MS"/>
                <a:sym typeface="Comic Sans MS"/>
              </a:rPr>
              <a:t>Data Description</a:t>
            </a:r>
            <a:endParaRPr sz="900">
              <a:latin typeface="Comic Sans MS"/>
              <a:ea typeface="Comic Sans MS"/>
              <a:cs typeface="Comic Sans MS"/>
              <a:sym typeface="Comic Sans MS"/>
            </a:endParaRPr>
          </a:p>
        </p:txBody>
      </p:sp>
      <p:sp>
        <p:nvSpPr>
          <p:cNvPr id="179" name="Google Shape;179;p24"/>
          <p:cNvSpPr txBox="1"/>
          <p:nvPr/>
        </p:nvSpPr>
        <p:spPr>
          <a:xfrm>
            <a:off x="170575" y="902975"/>
            <a:ext cx="8802900" cy="3416400"/>
          </a:xfrm>
          <a:prstGeom prst="rect">
            <a:avLst/>
          </a:prstGeom>
          <a:noFill/>
          <a:ln>
            <a:noFill/>
          </a:ln>
        </p:spPr>
        <p:txBody>
          <a:bodyPr anchorCtr="0" anchor="b" bIns="91425" lIns="91425" spcFirstLastPara="1" rIns="91425" wrap="square" tIns="91425">
            <a:noAutofit/>
          </a:bodyPr>
          <a:lstStyle/>
          <a:p>
            <a:pPr indent="-349250" lvl="0" marL="457200" rtl="0" algn="l">
              <a:lnSpc>
                <a:spcPct val="150000"/>
              </a:lnSpc>
              <a:spcBef>
                <a:spcPts val="0"/>
              </a:spcBef>
              <a:spcAft>
                <a:spcPts val="0"/>
              </a:spcAft>
              <a:buClr>
                <a:srgbClr val="333333"/>
              </a:buClr>
              <a:buSzPts val="1900"/>
              <a:buFont typeface="Comic Sans MS"/>
              <a:buChar char="●"/>
            </a:pPr>
            <a:r>
              <a:rPr lang="zh-CN" sz="1900">
                <a:solidFill>
                  <a:srgbClr val="333333"/>
                </a:solidFill>
                <a:highlight>
                  <a:srgbClr val="FFFFFF"/>
                </a:highlight>
                <a:latin typeface="Comic Sans MS"/>
                <a:ea typeface="Comic Sans MS"/>
                <a:cs typeface="Comic Sans MS"/>
                <a:sym typeface="Comic Sans MS"/>
              </a:rPr>
              <a:t>The data set is provided by Alibaba Cloud</a:t>
            </a:r>
            <a:endParaRPr sz="1900">
              <a:solidFill>
                <a:srgbClr val="333333"/>
              </a:solidFill>
              <a:highlight>
                <a:srgbClr val="FFFFFF"/>
              </a:highlight>
              <a:latin typeface="Comic Sans MS"/>
              <a:ea typeface="Comic Sans MS"/>
              <a:cs typeface="Comic Sans MS"/>
              <a:sym typeface="Comic Sans MS"/>
            </a:endParaRPr>
          </a:p>
          <a:p>
            <a:pPr indent="0" lvl="0" marL="457200" rtl="0" algn="l">
              <a:lnSpc>
                <a:spcPct val="150000"/>
              </a:lnSpc>
              <a:spcBef>
                <a:spcPts val="0"/>
              </a:spcBef>
              <a:spcAft>
                <a:spcPts val="0"/>
              </a:spcAft>
              <a:buNone/>
            </a:pPr>
            <a:r>
              <a:t/>
            </a:r>
            <a:endParaRPr sz="1900">
              <a:solidFill>
                <a:srgbClr val="333333"/>
              </a:solidFill>
              <a:highlight>
                <a:srgbClr val="FFFFFF"/>
              </a:highlight>
              <a:latin typeface="Comic Sans MS"/>
              <a:ea typeface="Comic Sans MS"/>
              <a:cs typeface="Comic Sans MS"/>
              <a:sym typeface="Comic Sans MS"/>
            </a:endParaRPr>
          </a:p>
          <a:p>
            <a:pPr indent="-349250" lvl="0" marL="457200" rtl="0" algn="l">
              <a:lnSpc>
                <a:spcPct val="150000"/>
              </a:lnSpc>
              <a:spcBef>
                <a:spcPts val="0"/>
              </a:spcBef>
              <a:spcAft>
                <a:spcPts val="0"/>
              </a:spcAft>
              <a:buClr>
                <a:srgbClr val="333333"/>
              </a:buClr>
              <a:buSzPts val="1900"/>
              <a:buFont typeface="Comic Sans MS"/>
              <a:buChar char="●"/>
            </a:pPr>
            <a:r>
              <a:rPr lang="zh-CN" sz="1900">
                <a:solidFill>
                  <a:srgbClr val="333333"/>
                </a:solidFill>
                <a:highlight>
                  <a:srgbClr val="FFFFFF"/>
                </a:highlight>
                <a:latin typeface="Comic Sans MS"/>
                <a:ea typeface="Comic Sans MS"/>
                <a:cs typeface="Comic Sans MS"/>
                <a:sym typeface="Comic Sans MS"/>
              </a:rPr>
              <a:t>The data set contains anonymized user’s shopping logs in the past 6 months before and on the “Double 11” day</a:t>
            </a:r>
            <a:endParaRPr sz="1900">
              <a:solidFill>
                <a:srgbClr val="333333"/>
              </a:solidFill>
              <a:highlight>
                <a:srgbClr val="FFFFFF"/>
              </a:highlight>
              <a:latin typeface="Comic Sans MS"/>
              <a:ea typeface="Comic Sans MS"/>
              <a:cs typeface="Comic Sans MS"/>
              <a:sym typeface="Comic Sans MS"/>
            </a:endParaRPr>
          </a:p>
          <a:p>
            <a:pPr indent="0" lvl="0" marL="457200" rtl="0" algn="l">
              <a:lnSpc>
                <a:spcPct val="150000"/>
              </a:lnSpc>
              <a:spcBef>
                <a:spcPts val="0"/>
              </a:spcBef>
              <a:spcAft>
                <a:spcPts val="0"/>
              </a:spcAft>
              <a:buNone/>
            </a:pPr>
            <a:r>
              <a:t/>
            </a:r>
            <a:endParaRPr sz="1900">
              <a:solidFill>
                <a:srgbClr val="333333"/>
              </a:solidFill>
              <a:highlight>
                <a:srgbClr val="FFFFFF"/>
              </a:highlight>
              <a:latin typeface="Comic Sans MS"/>
              <a:ea typeface="Comic Sans MS"/>
              <a:cs typeface="Comic Sans MS"/>
              <a:sym typeface="Comic Sans MS"/>
            </a:endParaRPr>
          </a:p>
          <a:p>
            <a:pPr indent="-349250" lvl="0" marL="457200" rtl="0" algn="l">
              <a:lnSpc>
                <a:spcPct val="150000"/>
              </a:lnSpc>
              <a:spcBef>
                <a:spcPts val="0"/>
              </a:spcBef>
              <a:spcAft>
                <a:spcPts val="0"/>
              </a:spcAft>
              <a:buClr>
                <a:srgbClr val="333333"/>
              </a:buClr>
              <a:buSzPts val="1900"/>
              <a:buFont typeface="Comic Sans MS"/>
              <a:buChar char="●"/>
            </a:pPr>
            <a:r>
              <a:rPr lang="zh-CN" sz="1900">
                <a:solidFill>
                  <a:srgbClr val="333333"/>
                </a:solidFill>
                <a:highlight>
                  <a:srgbClr val="FFFFFF"/>
                </a:highlight>
                <a:latin typeface="Comic Sans MS"/>
                <a:ea typeface="Comic Sans MS"/>
                <a:cs typeface="Comic Sans MS"/>
                <a:sym typeface="Comic Sans MS"/>
              </a:rPr>
              <a:t>D</a:t>
            </a:r>
            <a:r>
              <a:rPr lang="zh-CN" sz="1900">
                <a:solidFill>
                  <a:srgbClr val="333333"/>
                </a:solidFill>
                <a:highlight>
                  <a:srgbClr val="FFFFFF"/>
                </a:highlight>
                <a:latin typeface="Comic Sans MS"/>
                <a:ea typeface="Comic Sans MS"/>
                <a:cs typeface="Comic Sans MS"/>
                <a:sym typeface="Comic Sans MS"/>
              </a:rPr>
              <a:t>ue to privacy issue, data is sampled in a biased way, so the statistical result on this data set would deviate from the actual of Tmall.com. But it will not influence the applicability of the solution.</a:t>
            </a:r>
            <a:endParaRPr sz="1900">
              <a:solidFill>
                <a:srgbClr val="333333"/>
              </a:solidFill>
              <a:highlight>
                <a:srgbClr val="FFFFFF"/>
              </a:highlight>
              <a:latin typeface="Comic Sans MS"/>
              <a:ea typeface="Comic Sans MS"/>
              <a:cs typeface="Comic Sans MS"/>
              <a:sym typeface="Comic Sans M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5"/>
          <p:cNvSpPr/>
          <p:nvPr/>
        </p:nvSpPr>
        <p:spPr>
          <a:xfrm rot="10800000">
            <a:off x="3706452" y="1780314"/>
            <a:ext cx="1772804" cy="1398895"/>
          </a:xfrm>
          <a:prstGeom prst="triangle">
            <a:avLst>
              <a:gd fmla="val 50000" name="adj"/>
            </a:avLst>
          </a:prstGeom>
          <a:solidFill>
            <a:schemeClr val="accent1"/>
          </a:solidFill>
          <a:ln cap="flat" cmpd="sng" w="12700">
            <a:solidFill>
              <a:schemeClr val="accen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2400">
              <a:solidFill>
                <a:srgbClr val="74787A"/>
              </a:solidFill>
              <a:latin typeface="Calibri"/>
              <a:ea typeface="Calibri"/>
              <a:cs typeface="Calibri"/>
              <a:sym typeface="Calibri"/>
            </a:endParaRPr>
          </a:p>
        </p:txBody>
      </p:sp>
      <p:grpSp>
        <p:nvGrpSpPr>
          <p:cNvPr id="186" name="Google Shape;186;p25"/>
          <p:cNvGrpSpPr/>
          <p:nvPr/>
        </p:nvGrpSpPr>
        <p:grpSpPr>
          <a:xfrm>
            <a:off x="4376390" y="2009870"/>
            <a:ext cx="391227" cy="533491"/>
            <a:chOff x="5610726" y="2373750"/>
            <a:chExt cx="970548" cy="1323474"/>
          </a:xfrm>
        </p:grpSpPr>
        <p:sp>
          <p:nvSpPr>
            <p:cNvPr id="187" name="Google Shape;187;p25"/>
            <p:cNvSpPr/>
            <p:nvPr/>
          </p:nvSpPr>
          <p:spPr>
            <a:xfrm>
              <a:off x="5610726" y="2373750"/>
              <a:ext cx="970548" cy="1323474"/>
            </a:xfrm>
            <a:custGeom>
              <a:rect b="b" l="l" r="r" t="t"/>
              <a:pathLst>
                <a:path extrusionOk="0" h="1890713" w="1387475">
                  <a:moveTo>
                    <a:pt x="1185185" y="1355117"/>
                  </a:moveTo>
                  <a:lnTo>
                    <a:pt x="1112995" y="1364242"/>
                  </a:lnTo>
                  <a:lnTo>
                    <a:pt x="719520" y="1412247"/>
                  </a:lnTo>
                  <a:lnTo>
                    <a:pt x="699687" y="1419785"/>
                  </a:lnTo>
                  <a:lnTo>
                    <a:pt x="661609" y="1434464"/>
                  </a:lnTo>
                  <a:lnTo>
                    <a:pt x="591006" y="1461839"/>
                  </a:lnTo>
                  <a:lnTo>
                    <a:pt x="656849" y="1453905"/>
                  </a:lnTo>
                  <a:lnTo>
                    <a:pt x="686201" y="1449937"/>
                  </a:lnTo>
                  <a:lnTo>
                    <a:pt x="1212950" y="1385269"/>
                  </a:lnTo>
                  <a:lnTo>
                    <a:pt x="1207397" y="1379318"/>
                  </a:lnTo>
                  <a:lnTo>
                    <a:pt x="1185185" y="1355117"/>
                  </a:lnTo>
                  <a:close/>
                  <a:moveTo>
                    <a:pt x="882939" y="1288862"/>
                  </a:moveTo>
                  <a:lnTo>
                    <a:pt x="692944" y="1297987"/>
                  </a:lnTo>
                  <a:lnTo>
                    <a:pt x="638207" y="1300764"/>
                  </a:lnTo>
                  <a:lnTo>
                    <a:pt x="608855" y="1302351"/>
                  </a:lnTo>
                  <a:lnTo>
                    <a:pt x="271704" y="1332106"/>
                  </a:lnTo>
                  <a:lnTo>
                    <a:pt x="253855" y="1342421"/>
                  </a:lnTo>
                  <a:lnTo>
                    <a:pt x="152313" y="1399948"/>
                  </a:lnTo>
                  <a:lnTo>
                    <a:pt x="688581" y="1318617"/>
                  </a:lnTo>
                  <a:lnTo>
                    <a:pt x="749665" y="1309492"/>
                  </a:lnTo>
                  <a:lnTo>
                    <a:pt x="761564" y="1307112"/>
                  </a:lnTo>
                  <a:lnTo>
                    <a:pt x="882939" y="1288862"/>
                  </a:lnTo>
                  <a:close/>
                  <a:moveTo>
                    <a:pt x="1118944" y="1098824"/>
                  </a:moveTo>
                  <a:lnTo>
                    <a:pt x="1117754" y="1099221"/>
                  </a:lnTo>
                  <a:lnTo>
                    <a:pt x="1116168" y="1100808"/>
                  </a:lnTo>
                  <a:lnTo>
                    <a:pt x="1115374" y="1102395"/>
                  </a:lnTo>
                  <a:lnTo>
                    <a:pt x="1114978" y="1103585"/>
                  </a:lnTo>
                  <a:lnTo>
                    <a:pt x="1115771" y="1105569"/>
                  </a:lnTo>
                  <a:lnTo>
                    <a:pt x="1116564" y="1107156"/>
                  </a:lnTo>
                  <a:lnTo>
                    <a:pt x="1118151" y="1109139"/>
                  </a:lnTo>
                  <a:lnTo>
                    <a:pt x="1119737" y="1110726"/>
                  </a:lnTo>
                  <a:lnTo>
                    <a:pt x="1124497" y="1114694"/>
                  </a:lnTo>
                  <a:lnTo>
                    <a:pt x="1123307" y="1106362"/>
                  </a:lnTo>
                  <a:lnTo>
                    <a:pt x="1122514" y="1102791"/>
                  </a:lnTo>
                  <a:lnTo>
                    <a:pt x="1121721" y="1100808"/>
                  </a:lnTo>
                  <a:lnTo>
                    <a:pt x="1120134" y="1099221"/>
                  </a:lnTo>
                  <a:lnTo>
                    <a:pt x="1118944" y="1098824"/>
                  </a:lnTo>
                  <a:close/>
                  <a:moveTo>
                    <a:pt x="953542" y="742950"/>
                  </a:moveTo>
                  <a:lnTo>
                    <a:pt x="973374" y="743347"/>
                  </a:lnTo>
                  <a:lnTo>
                    <a:pt x="993207" y="744140"/>
                  </a:lnTo>
                  <a:lnTo>
                    <a:pt x="1013436" y="746124"/>
                  </a:lnTo>
                  <a:lnTo>
                    <a:pt x="1033268" y="749298"/>
                  </a:lnTo>
                  <a:lnTo>
                    <a:pt x="1053497" y="752868"/>
                  </a:lnTo>
                  <a:lnTo>
                    <a:pt x="1072933" y="757629"/>
                  </a:lnTo>
                  <a:lnTo>
                    <a:pt x="1093162" y="762787"/>
                  </a:lnTo>
                  <a:lnTo>
                    <a:pt x="1112598" y="768738"/>
                  </a:lnTo>
                  <a:lnTo>
                    <a:pt x="1132430" y="775483"/>
                  </a:lnTo>
                  <a:lnTo>
                    <a:pt x="1151469" y="782624"/>
                  </a:lnTo>
                  <a:lnTo>
                    <a:pt x="1170509" y="790162"/>
                  </a:lnTo>
                  <a:lnTo>
                    <a:pt x="1188754" y="798097"/>
                  </a:lnTo>
                  <a:lnTo>
                    <a:pt x="1206603" y="806428"/>
                  </a:lnTo>
                  <a:lnTo>
                    <a:pt x="1224056" y="815553"/>
                  </a:lnTo>
                  <a:lnTo>
                    <a:pt x="1240715" y="824678"/>
                  </a:lnTo>
                  <a:lnTo>
                    <a:pt x="1257374" y="833803"/>
                  </a:lnTo>
                  <a:lnTo>
                    <a:pt x="1272844" y="843722"/>
                  </a:lnTo>
                  <a:lnTo>
                    <a:pt x="1287520" y="853640"/>
                  </a:lnTo>
                  <a:lnTo>
                    <a:pt x="1301402" y="863558"/>
                  </a:lnTo>
                  <a:lnTo>
                    <a:pt x="1314492" y="873477"/>
                  </a:lnTo>
                  <a:lnTo>
                    <a:pt x="1326391" y="883395"/>
                  </a:lnTo>
                  <a:lnTo>
                    <a:pt x="1337894" y="893314"/>
                  </a:lnTo>
                  <a:lnTo>
                    <a:pt x="1347810" y="903232"/>
                  </a:lnTo>
                  <a:lnTo>
                    <a:pt x="1356537" y="912754"/>
                  </a:lnTo>
                  <a:lnTo>
                    <a:pt x="1364866" y="922672"/>
                  </a:lnTo>
                  <a:lnTo>
                    <a:pt x="1370816" y="931797"/>
                  </a:lnTo>
                  <a:lnTo>
                    <a:pt x="1376369" y="940526"/>
                  </a:lnTo>
                  <a:lnTo>
                    <a:pt x="1378749" y="944890"/>
                  </a:lnTo>
                  <a:lnTo>
                    <a:pt x="1380732" y="948857"/>
                  </a:lnTo>
                  <a:lnTo>
                    <a:pt x="1381922" y="953221"/>
                  </a:lnTo>
                  <a:lnTo>
                    <a:pt x="1383112" y="957585"/>
                  </a:lnTo>
                  <a:lnTo>
                    <a:pt x="1383905" y="961156"/>
                  </a:lnTo>
                  <a:lnTo>
                    <a:pt x="1384302" y="965123"/>
                  </a:lnTo>
                  <a:lnTo>
                    <a:pt x="1385888" y="976232"/>
                  </a:lnTo>
                  <a:lnTo>
                    <a:pt x="1387078" y="988134"/>
                  </a:lnTo>
                  <a:lnTo>
                    <a:pt x="1387475" y="1000830"/>
                  </a:lnTo>
                  <a:lnTo>
                    <a:pt x="1387475" y="1013922"/>
                  </a:lnTo>
                  <a:lnTo>
                    <a:pt x="1386682" y="1027014"/>
                  </a:lnTo>
                  <a:lnTo>
                    <a:pt x="1385492" y="1040900"/>
                  </a:lnTo>
                  <a:lnTo>
                    <a:pt x="1383509" y="1055183"/>
                  </a:lnTo>
                  <a:lnTo>
                    <a:pt x="1381525" y="1069465"/>
                  </a:lnTo>
                  <a:lnTo>
                    <a:pt x="1379145" y="1084541"/>
                  </a:lnTo>
                  <a:lnTo>
                    <a:pt x="1375972" y="1100014"/>
                  </a:lnTo>
                  <a:lnTo>
                    <a:pt x="1372799" y="1115487"/>
                  </a:lnTo>
                  <a:lnTo>
                    <a:pt x="1369229" y="1131357"/>
                  </a:lnTo>
                  <a:lnTo>
                    <a:pt x="1365263" y="1148020"/>
                  </a:lnTo>
                  <a:lnTo>
                    <a:pt x="1360503" y="1164286"/>
                  </a:lnTo>
                  <a:lnTo>
                    <a:pt x="1350983" y="1198009"/>
                  </a:lnTo>
                  <a:lnTo>
                    <a:pt x="1339877" y="1232525"/>
                  </a:lnTo>
                  <a:lnTo>
                    <a:pt x="1327978" y="1267834"/>
                  </a:lnTo>
                  <a:lnTo>
                    <a:pt x="1315285" y="1303541"/>
                  </a:lnTo>
                  <a:lnTo>
                    <a:pt x="1302196" y="1339247"/>
                  </a:lnTo>
                  <a:lnTo>
                    <a:pt x="1288710" y="1374954"/>
                  </a:lnTo>
                  <a:lnTo>
                    <a:pt x="1274827" y="1411057"/>
                  </a:lnTo>
                  <a:lnTo>
                    <a:pt x="1246665" y="1482073"/>
                  </a:lnTo>
                  <a:lnTo>
                    <a:pt x="1212950" y="1581654"/>
                  </a:lnTo>
                  <a:lnTo>
                    <a:pt x="1106251" y="1559437"/>
                  </a:lnTo>
                  <a:lnTo>
                    <a:pt x="1101095" y="1638784"/>
                  </a:lnTo>
                  <a:lnTo>
                    <a:pt x="1092369" y="1729241"/>
                  </a:lnTo>
                  <a:lnTo>
                    <a:pt x="1085229" y="1803431"/>
                  </a:lnTo>
                  <a:lnTo>
                    <a:pt x="1076503" y="1890713"/>
                  </a:lnTo>
                  <a:lnTo>
                    <a:pt x="285190" y="1890713"/>
                  </a:lnTo>
                  <a:lnTo>
                    <a:pt x="274084" y="1780023"/>
                  </a:lnTo>
                  <a:lnTo>
                    <a:pt x="265358" y="1685203"/>
                  </a:lnTo>
                  <a:lnTo>
                    <a:pt x="255441" y="1570546"/>
                  </a:lnTo>
                  <a:lnTo>
                    <a:pt x="232832" y="1576893"/>
                  </a:lnTo>
                  <a:lnTo>
                    <a:pt x="209827" y="1582448"/>
                  </a:lnTo>
                  <a:lnTo>
                    <a:pt x="197927" y="1584828"/>
                  </a:lnTo>
                  <a:lnTo>
                    <a:pt x="186821" y="1587605"/>
                  </a:lnTo>
                  <a:lnTo>
                    <a:pt x="174922" y="1589192"/>
                  </a:lnTo>
                  <a:lnTo>
                    <a:pt x="163816" y="1590779"/>
                  </a:lnTo>
                  <a:lnTo>
                    <a:pt x="152313" y="1591573"/>
                  </a:lnTo>
                  <a:lnTo>
                    <a:pt x="142000" y="1591969"/>
                  </a:lnTo>
                  <a:lnTo>
                    <a:pt x="131291" y="1591969"/>
                  </a:lnTo>
                  <a:lnTo>
                    <a:pt x="121374" y="1591573"/>
                  </a:lnTo>
                  <a:lnTo>
                    <a:pt x="112251" y="1590382"/>
                  </a:lnTo>
                  <a:lnTo>
                    <a:pt x="103129" y="1588399"/>
                  </a:lnTo>
                  <a:lnTo>
                    <a:pt x="99162" y="1587209"/>
                  </a:lnTo>
                  <a:lnTo>
                    <a:pt x="95196" y="1585225"/>
                  </a:lnTo>
                  <a:lnTo>
                    <a:pt x="91229" y="1583638"/>
                  </a:lnTo>
                  <a:lnTo>
                    <a:pt x="87659" y="1581654"/>
                  </a:lnTo>
                  <a:lnTo>
                    <a:pt x="74570" y="1515399"/>
                  </a:lnTo>
                  <a:lnTo>
                    <a:pt x="59497" y="1433274"/>
                  </a:lnTo>
                  <a:lnTo>
                    <a:pt x="51564" y="1388046"/>
                  </a:lnTo>
                  <a:lnTo>
                    <a:pt x="43235" y="1341628"/>
                  </a:lnTo>
                  <a:lnTo>
                    <a:pt x="35698" y="1295209"/>
                  </a:lnTo>
                  <a:lnTo>
                    <a:pt x="28162" y="1247998"/>
                  </a:lnTo>
                  <a:lnTo>
                    <a:pt x="21022" y="1202373"/>
                  </a:lnTo>
                  <a:lnTo>
                    <a:pt x="14676" y="1157938"/>
                  </a:lnTo>
                  <a:lnTo>
                    <a:pt x="9520" y="1116677"/>
                  </a:lnTo>
                  <a:lnTo>
                    <a:pt x="5156" y="1078987"/>
                  </a:lnTo>
                  <a:lnTo>
                    <a:pt x="1983" y="1045264"/>
                  </a:lnTo>
                  <a:lnTo>
                    <a:pt x="793" y="1030188"/>
                  </a:lnTo>
                  <a:lnTo>
                    <a:pt x="0" y="1016699"/>
                  </a:lnTo>
                  <a:lnTo>
                    <a:pt x="0" y="1004797"/>
                  </a:lnTo>
                  <a:lnTo>
                    <a:pt x="0" y="994482"/>
                  </a:lnTo>
                  <a:lnTo>
                    <a:pt x="397" y="985754"/>
                  </a:lnTo>
                  <a:lnTo>
                    <a:pt x="1190" y="979009"/>
                  </a:lnTo>
                  <a:lnTo>
                    <a:pt x="1587" y="972661"/>
                  </a:lnTo>
                  <a:lnTo>
                    <a:pt x="2380" y="966314"/>
                  </a:lnTo>
                  <a:lnTo>
                    <a:pt x="3966" y="959966"/>
                  </a:lnTo>
                  <a:lnTo>
                    <a:pt x="5553" y="954015"/>
                  </a:lnTo>
                  <a:lnTo>
                    <a:pt x="7536" y="948064"/>
                  </a:lnTo>
                  <a:lnTo>
                    <a:pt x="9520" y="942113"/>
                  </a:lnTo>
                  <a:lnTo>
                    <a:pt x="12296" y="936558"/>
                  </a:lnTo>
                  <a:lnTo>
                    <a:pt x="15073" y="931004"/>
                  </a:lnTo>
                  <a:lnTo>
                    <a:pt x="18246" y="925053"/>
                  </a:lnTo>
                  <a:lnTo>
                    <a:pt x="21816" y="919498"/>
                  </a:lnTo>
                  <a:lnTo>
                    <a:pt x="25782" y="914341"/>
                  </a:lnTo>
                  <a:lnTo>
                    <a:pt x="29352" y="909183"/>
                  </a:lnTo>
                  <a:lnTo>
                    <a:pt x="34112" y="904026"/>
                  </a:lnTo>
                  <a:lnTo>
                    <a:pt x="38872" y="898471"/>
                  </a:lnTo>
                  <a:lnTo>
                    <a:pt x="48391" y="888950"/>
                  </a:lnTo>
                  <a:lnTo>
                    <a:pt x="59894" y="879031"/>
                  </a:lnTo>
                  <a:lnTo>
                    <a:pt x="71793" y="869906"/>
                  </a:lnTo>
                  <a:lnTo>
                    <a:pt x="84486" y="860781"/>
                  </a:lnTo>
                  <a:lnTo>
                    <a:pt x="98765" y="852450"/>
                  </a:lnTo>
                  <a:lnTo>
                    <a:pt x="113441" y="844118"/>
                  </a:lnTo>
                  <a:lnTo>
                    <a:pt x="128514" y="836183"/>
                  </a:lnTo>
                  <a:lnTo>
                    <a:pt x="144380" y="828645"/>
                  </a:lnTo>
                  <a:lnTo>
                    <a:pt x="161436" y="821504"/>
                  </a:lnTo>
                  <a:lnTo>
                    <a:pt x="178492" y="814760"/>
                  </a:lnTo>
                  <a:lnTo>
                    <a:pt x="196341" y="808015"/>
                  </a:lnTo>
                  <a:lnTo>
                    <a:pt x="214587" y="801667"/>
                  </a:lnTo>
                  <a:lnTo>
                    <a:pt x="233229" y="795716"/>
                  </a:lnTo>
                  <a:lnTo>
                    <a:pt x="252268" y="790162"/>
                  </a:lnTo>
                  <a:lnTo>
                    <a:pt x="271704" y="784608"/>
                  </a:lnTo>
                  <a:lnTo>
                    <a:pt x="291140" y="779450"/>
                  </a:lnTo>
                  <a:lnTo>
                    <a:pt x="310972" y="774689"/>
                  </a:lnTo>
                  <a:lnTo>
                    <a:pt x="331201" y="769928"/>
                  </a:lnTo>
                  <a:lnTo>
                    <a:pt x="351034" y="765564"/>
                  </a:lnTo>
                  <a:lnTo>
                    <a:pt x="371263" y="761994"/>
                  </a:lnTo>
                  <a:lnTo>
                    <a:pt x="391492" y="758026"/>
                  </a:lnTo>
                  <a:lnTo>
                    <a:pt x="431156" y="751282"/>
                  </a:lnTo>
                  <a:lnTo>
                    <a:pt x="470028" y="745727"/>
                  </a:lnTo>
                  <a:lnTo>
                    <a:pt x="474788" y="745330"/>
                  </a:lnTo>
                  <a:lnTo>
                    <a:pt x="479548" y="744934"/>
                  </a:lnTo>
                  <a:lnTo>
                    <a:pt x="488670" y="745330"/>
                  </a:lnTo>
                  <a:lnTo>
                    <a:pt x="616391" y="1197215"/>
                  </a:lnTo>
                  <a:lnTo>
                    <a:pt x="618771" y="1179759"/>
                  </a:lnTo>
                  <a:lnTo>
                    <a:pt x="663196" y="869509"/>
                  </a:lnTo>
                  <a:lnTo>
                    <a:pt x="650503" y="838961"/>
                  </a:lnTo>
                  <a:lnTo>
                    <a:pt x="675095" y="798493"/>
                  </a:lnTo>
                  <a:lnTo>
                    <a:pt x="731022" y="798097"/>
                  </a:lnTo>
                  <a:lnTo>
                    <a:pt x="754028" y="838961"/>
                  </a:lnTo>
                  <a:lnTo>
                    <a:pt x="743319" y="875461"/>
                  </a:lnTo>
                  <a:lnTo>
                    <a:pt x="782983" y="1202373"/>
                  </a:lnTo>
                  <a:lnTo>
                    <a:pt x="887302" y="760407"/>
                  </a:lnTo>
                  <a:lnTo>
                    <a:pt x="899201" y="754852"/>
                  </a:lnTo>
                  <a:lnTo>
                    <a:pt x="907927" y="750488"/>
                  </a:lnTo>
                  <a:lnTo>
                    <a:pt x="913481" y="747314"/>
                  </a:lnTo>
                  <a:lnTo>
                    <a:pt x="914671" y="746124"/>
                  </a:lnTo>
                  <a:lnTo>
                    <a:pt x="914671" y="745727"/>
                  </a:lnTo>
                  <a:lnTo>
                    <a:pt x="924587" y="744537"/>
                  </a:lnTo>
                  <a:lnTo>
                    <a:pt x="934106" y="743744"/>
                  </a:lnTo>
                  <a:lnTo>
                    <a:pt x="943626" y="743347"/>
                  </a:lnTo>
                  <a:lnTo>
                    <a:pt x="953542" y="742950"/>
                  </a:lnTo>
                  <a:close/>
                  <a:moveTo>
                    <a:pt x="713979" y="0"/>
                  </a:moveTo>
                  <a:lnTo>
                    <a:pt x="725091" y="0"/>
                  </a:lnTo>
                  <a:lnTo>
                    <a:pt x="736601" y="397"/>
                  </a:lnTo>
                  <a:lnTo>
                    <a:pt x="746919" y="794"/>
                  </a:lnTo>
                  <a:lnTo>
                    <a:pt x="758032" y="1985"/>
                  </a:lnTo>
                  <a:lnTo>
                    <a:pt x="768351" y="3177"/>
                  </a:lnTo>
                  <a:lnTo>
                    <a:pt x="778669" y="4368"/>
                  </a:lnTo>
                  <a:lnTo>
                    <a:pt x="788591" y="5956"/>
                  </a:lnTo>
                  <a:lnTo>
                    <a:pt x="808038" y="9530"/>
                  </a:lnTo>
                  <a:lnTo>
                    <a:pt x="826691" y="13898"/>
                  </a:lnTo>
                  <a:lnTo>
                    <a:pt x="844551" y="19060"/>
                  </a:lnTo>
                  <a:lnTo>
                    <a:pt x="860822" y="25016"/>
                  </a:lnTo>
                  <a:lnTo>
                    <a:pt x="876697" y="30973"/>
                  </a:lnTo>
                  <a:lnTo>
                    <a:pt x="891779" y="37723"/>
                  </a:lnTo>
                  <a:lnTo>
                    <a:pt x="906066" y="44076"/>
                  </a:lnTo>
                  <a:lnTo>
                    <a:pt x="919163" y="51224"/>
                  </a:lnTo>
                  <a:lnTo>
                    <a:pt x="930672" y="57974"/>
                  </a:lnTo>
                  <a:lnTo>
                    <a:pt x="942182" y="64725"/>
                  </a:lnTo>
                  <a:lnTo>
                    <a:pt x="952501" y="71475"/>
                  </a:lnTo>
                  <a:lnTo>
                    <a:pt x="961232" y="77829"/>
                  </a:lnTo>
                  <a:lnTo>
                    <a:pt x="969566" y="84182"/>
                  </a:lnTo>
                  <a:lnTo>
                    <a:pt x="976313" y="89344"/>
                  </a:lnTo>
                  <a:lnTo>
                    <a:pt x="987822" y="98874"/>
                  </a:lnTo>
                  <a:lnTo>
                    <a:pt x="994172" y="105227"/>
                  </a:lnTo>
                  <a:lnTo>
                    <a:pt x="996554" y="107213"/>
                  </a:lnTo>
                  <a:lnTo>
                    <a:pt x="993775" y="113566"/>
                  </a:lnTo>
                  <a:lnTo>
                    <a:pt x="989410" y="120317"/>
                  </a:lnTo>
                  <a:lnTo>
                    <a:pt x="984251" y="129450"/>
                  </a:lnTo>
                  <a:lnTo>
                    <a:pt x="977107" y="139774"/>
                  </a:lnTo>
                  <a:lnTo>
                    <a:pt x="973138" y="144936"/>
                  </a:lnTo>
                  <a:lnTo>
                    <a:pt x="968375" y="150495"/>
                  </a:lnTo>
                  <a:lnTo>
                    <a:pt x="963216" y="156054"/>
                  </a:lnTo>
                  <a:lnTo>
                    <a:pt x="957660" y="161613"/>
                  </a:lnTo>
                  <a:lnTo>
                    <a:pt x="951707" y="167173"/>
                  </a:lnTo>
                  <a:lnTo>
                    <a:pt x="945754" y="172732"/>
                  </a:lnTo>
                  <a:lnTo>
                    <a:pt x="938610" y="177497"/>
                  </a:lnTo>
                  <a:lnTo>
                    <a:pt x="931069" y="182262"/>
                  </a:lnTo>
                  <a:lnTo>
                    <a:pt x="923529" y="186630"/>
                  </a:lnTo>
                  <a:lnTo>
                    <a:pt x="915194" y="190601"/>
                  </a:lnTo>
                  <a:lnTo>
                    <a:pt x="906463" y="194174"/>
                  </a:lnTo>
                  <a:lnTo>
                    <a:pt x="896938" y="196954"/>
                  </a:lnTo>
                  <a:lnTo>
                    <a:pt x="887413" y="199733"/>
                  </a:lnTo>
                  <a:lnTo>
                    <a:pt x="877094" y="200925"/>
                  </a:lnTo>
                  <a:lnTo>
                    <a:pt x="866775" y="201819"/>
                  </a:lnTo>
                  <a:lnTo>
                    <a:pt x="855266" y="201819"/>
                  </a:lnTo>
                  <a:lnTo>
                    <a:pt x="843360" y="200925"/>
                  </a:lnTo>
                  <a:lnTo>
                    <a:pt x="831454" y="198939"/>
                  </a:lnTo>
                  <a:lnTo>
                    <a:pt x="818357" y="195763"/>
                  </a:lnTo>
                  <a:lnTo>
                    <a:pt x="805260" y="191792"/>
                  </a:lnTo>
                  <a:lnTo>
                    <a:pt x="791369" y="186233"/>
                  </a:lnTo>
                  <a:lnTo>
                    <a:pt x="777082" y="179879"/>
                  </a:lnTo>
                  <a:lnTo>
                    <a:pt x="760016" y="171938"/>
                  </a:lnTo>
                  <a:lnTo>
                    <a:pt x="743347" y="165187"/>
                  </a:lnTo>
                  <a:lnTo>
                    <a:pt x="778272" y="181468"/>
                  </a:lnTo>
                  <a:lnTo>
                    <a:pt x="812007" y="196954"/>
                  </a:lnTo>
                  <a:lnTo>
                    <a:pt x="828279" y="204101"/>
                  </a:lnTo>
                  <a:lnTo>
                    <a:pt x="844551" y="210852"/>
                  </a:lnTo>
                  <a:lnTo>
                    <a:pt x="860029" y="217205"/>
                  </a:lnTo>
                  <a:lnTo>
                    <a:pt x="875110" y="222367"/>
                  </a:lnTo>
                  <a:lnTo>
                    <a:pt x="889397" y="226735"/>
                  </a:lnTo>
                  <a:lnTo>
                    <a:pt x="903288" y="229912"/>
                  </a:lnTo>
                  <a:lnTo>
                    <a:pt x="910035" y="231103"/>
                  </a:lnTo>
                  <a:lnTo>
                    <a:pt x="916385" y="232294"/>
                  </a:lnTo>
                  <a:lnTo>
                    <a:pt x="922735" y="232691"/>
                  </a:lnTo>
                  <a:lnTo>
                    <a:pt x="929085" y="233089"/>
                  </a:lnTo>
                  <a:lnTo>
                    <a:pt x="935038" y="233089"/>
                  </a:lnTo>
                  <a:lnTo>
                    <a:pt x="940991" y="232294"/>
                  </a:lnTo>
                  <a:lnTo>
                    <a:pt x="946547" y="231103"/>
                  </a:lnTo>
                  <a:lnTo>
                    <a:pt x="951707" y="229912"/>
                  </a:lnTo>
                  <a:lnTo>
                    <a:pt x="956866" y="228324"/>
                  </a:lnTo>
                  <a:lnTo>
                    <a:pt x="961629" y="226338"/>
                  </a:lnTo>
                  <a:lnTo>
                    <a:pt x="966788" y="223161"/>
                  </a:lnTo>
                  <a:lnTo>
                    <a:pt x="970757" y="220382"/>
                  </a:lnTo>
                  <a:lnTo>
                    <a:pt x="972741" y="231500"/>
                  </a:lnTo>
                  <a:lnTo>
                    <a:pt x="973535" y="242619"/>
                  </a:lnTo>
                  <a:lnTo>
                    <a:pt x="973932" y="253340"/>
                  </a:lnTo>
                  <a:lnTo>
                    <a:pt x="974329" y="263267"/>
                  </a:lnTo>
                  <a:lnTo>
                    <a:pt x="974329" y="273591"/>
                  </a:lnTo>
                  <a:lnTo>
                    <a:pt x="973932" y="283121"/>
                  </a:lnTo>
                  <a:lnTo>
                    <a:pt x="973138" y="302181"/>
                  </a:lnTo>
                  <a:lnTo>
                    <a:pt x="974725" y="300196"/>
                  </a:lnTo>
                  <a:lnTo>
                    <a:pt x="976710" y="298210"/>
                  </a:lnTo>
                  <a:lnTo>
                    <a:pt x="978297" y="297416"/>
                  </a:lnTo>
                  <a:lnTo>
                    <a:pt x="980282" y="297019"/>
                  </a:lnTo>
                  <a:lnTo>
                    <a:pt x="982663" y="297416"/>
                  </a:lnTo>
                  <a:lnTo>
                    <a:pt x="985044" y="299005"/>
                  </a:lnTo>
                  <a:lnTo>
                    <a:pt x="987822" y="301784"/>
                  </a:lnTo>
                  <a:lnTo>
                    <a:pt x="989807" y="304564"/>
                  </a:lnTo>
                  <a:lnTo>
                    <a:pt x="991791" y="308932"/>
                  </a:lnTo>
                  <a:lnTo>
                    <a:pt x="994172" y="313697"/>
                  </a:lnTo>
                  <a:lnTo>
                    <a:pt x="995760" y="318859"/>
                  </a:lnTo>
                  <a:lnTo>
                    <a:pt x="997744" y="325212"/>
                  </a:lnTo>
                  <a:lnTo>
                    <a:pt x="998935" y="331963"/>
                  </a:lnTo>
                  <a:lnTo>
                    <a:pt x="1000919" y="339507"/>
                  </a:lnTo>
                  <a:lnTo>
                    <a:pt x="1002110" y="347846"/>
                  </a:lnTo>
                  <a:lnTo>
                    <a:pt x="1002904" y="356185"/>
                  </a:lnTo>
                  <a:lnTo>
                    <a:pt x="1003697" y="364523"/>
                  </a:lnTo>
                  <a:lnTo>
                    <a:pt x="1004094" y="373656"/>
                  </a:lnTo>
                  <a:lnTo>
                    <a:pt x="1004491" y="383584"/>
                  </a:lnTo>
                  <a:lnTo>
                    <a:pt x="1004888" y="393114"/>
                  </a:lnTo>
                  <a:lnTo>
                    <a:pt x="1004491" y="403438"/>
                  </a:lnTo>
                  <a:lnTo>
                    <a:pt x="1004094" y="412571"/>
                  </a:lnTo>
                  <a:lnTo>
                    <a:pt x="1003697" y="422101"/>
                  </a:lnTo>
                  <a:lnTo>
                    <a:pt x="1002904" y="430837"/>
                  </a:lnTo>
                  <a:lnTo>
                    <a:pt x="1002110" y="439175"/>
                  </a:lnTo>
                  <a:lnTo>
                    <a:pt x="1000919" y="447117"/>
                  </a:lnTo>
                  <a:lnTo>
                    <a:pt x="998935" y="454265"/>
                  </a:lnTo>
                  <a:lnTo>
                    <a:pt x="997744" y="461015"/>
                  </a:lnTo>
                  <a:lnTo>
                    <a:pt x="995760" y="467368"/>
                  </a:lnTo>
                  <a:lnTo>
                    <a:pt x="994172" y="472928"/>
                  </a:lnTo>
                  <a:lnTo>
                    <a:pt x="991791" y="478090"/>
                  </a:lnTo>
                  <a:lnTo>
                    <a:pt x="989807" y="481663"/>
                  </a:lnTo>
                  <a:lnTo>
                    <a:pt x="987822" y="485237"/>
                  </a:lnTo>
                  <a:lnTo>
                    <a:pt x="985044" y="487620"/>
                  </a:lnTo>
                  <a:lnTo>
                    <a:pt x="982663" y="488811"/>
                  </a:lnTo>
                  <a:lnTo>
                    <a:pt x="980282" y="489605"/>
                  </a:lnTo>
                  <a:lnTo>
                    <a:pt x="978694" y="489605"/>
                  </a:lnTo>
                  <a:lnTo>
                    <a:pt x="977504" y="488811"/>
                  </a:lnTo>
                  <a:lnTo>
                    <a:pt x="975122" y="487223"/>
                  </a:lnTo>
                  <a:lnTo>
                    <a:pt x="972741" y="484840"/>
                  </a:lnTo>
                  <a:lnTo>
                    <a:pt x="970360" y="481266"/>
                  </a:lnTo>
                  <a:lnTo>
                    <a:pt x="968375" y="476898"/>
                  </a:lnTo>
                  <a:lnTo>
                    <a:pt x="966391" y="471736"/>
                  </a:lnTo>
                  <a:lnTo>
                    <a:pt x="964010" y="465780"/>
                  </a:lnTo>
                  <a:lnTo>
                    <a:pt x="962422" y="459030"/>
                  </a:lnTo>
                  <a:lnTo>
                    <a:pt x="960438" y="476104"/>
                  </a:lnTo>
                  <a:lnTo>
                    <a:pt x="957263" y="491988"/>
                  </a:lnTo>
                  <a:lnTo>
                    <a:pt x="953691" y="507871"/>
                  </a:lnTo>
                  <a:lnTo>
                    <a:pt x="949325" y="523754"/>
                  </a:lnTo>
                  <a:lnTo>
                    <a:pt x="944563" y="538844"/>
                  </a:lnTo>
                  <a:lnTo>
                    <a:pt x="939404" y="553536"/>
                  </a:lnTo>
                  <a:lnTo>
                    <a:pt x="933451" y="567434"/>
                  </a:lnTo>
                  <a:lnTo>
                    <a:pt x="927101" y="581332"/>
                  </a:lnTo>
                  <a:lnTo>
                    <a:pt x="920354" y="594435"/>
                  </a:lnTo>
                  <a:lnTo>
                    <a:pt x="912813" y="607539"/>
                  </a:lnTo>
                  <a:lnTo>
                    <a:pt x="905272" y="619849"/>
                  </a:lnTo>
                  <a:lnTo>
                    <a:pt x="896938" y="631364"/>
                  </a:lnTo>
                  <a:lnTo>
                    <a:pt x="888604" y="642880"/>
                  </a:lnTo>
                  <a:lnTo>
                    <a:pt x="879872" y="653601"/>
                  </a:lnTo>
                  <a:lnTo>
                    <a:pt x="870347" y="663925"/>
                  </a:lnTo>
                  <a:lnTo>
                    <a:pt x="861219" y="673852"/>
                  </a:lnTo>
                  <a:lnTo>
                    <a:pt x="851694" y="682985"/>
                  </a:lnTo>
                  <a:lnTo>
                    <a:pt x="841772" y="691721"/>
                  </a:lnTo>
                  <a:lnTo>
                    <a:pt x="831851" y="700060"/>
                  </a:lnTo>
                  <a:lnTo>
                    <a:pt x="821532" y="707604"/>
                  </a:lnTo>
                  <a:lnTo>
                    <a:pt x="811610" y="714752"/>
                  </a:lnTo>
                  <a:lnTo>
                    <a:pt x="801291" y="721105"/>
                  </a:lnTo>
                  <a:lnTo>
                    <a:pt x="790972" y="727062"/>
                  </a:lnTo>
                  <a:lnTo>
                    <a:pt x="780257" y="732224"/>
                  </a:lnTo>
                  <a:lnTo>
                    <a:pt x="769938" y="736989"/>
                  </a:lnTo>
                  <a:lnTo>
                    <a:pt x="759619" y="741357"/>
                  </a:lnTo>
                  <a:lnTo>
                    <a:pt x="749301" y="744533"/>
                  </a:lnTo>
                  <a:lnTo>
                    <a:pt x="738585" y="747710"/>
                  </a:lnTo>
                  <a:lnTo>
                    <a:pt x="728663" y="750093"/>
                  </a:lnTo>
                  <a:lnTo>
                    <a:pt x="718344" y="751284"/>
                  </a:lnTo>
                  <a:lnTo>
                    <a:pt x="708819" y="752475"/>
                  </a:lnTo>
                  <a:lnTo>
                    <a:pt x="698897" y="752475"/>
                  </a:lnTo>
                  <a:lnTo>
                    <a:pt x="690960" y="752475"/>
                  </a:lnTo>
                  <a:lnTo>
                    <a:pt x="683022" y="751284"/>
                  </a:lnTo>
                  <a:lnTo>
                    <a:pt x="674688" y="749695"/>
                  </a:lnTo>
                  <a:lnTo>
                    <a:pt x="665560" y="747313"/>
                  </a:lnTo>
                  <a:lnTo>
                    <a:pt x="656432" y="744136"/>
                  </a:lnTo>
                  <a:lnTo>
                    <a:pt x="646907" y="740960"/>
                  </a:lnTo>
                  <a:lnTo>
                    <a:pt x="637779" y="736195"/>
                  </a:lnTo>
                  <a:lnTo>
                    <a:pt x="628254" y="731430"/>
                  </a:lnTo>
                  <a:lnTo>
                    <a:pt x="617935" y="725870"/>
                  </a:lnTo>
                  <a:lnTo>
                    <a:pt x="608410" y="719914"/>
                  </a:lnTo>
                  <a:lnTo>
                    <a:pt x="598091" y="713561"/>
                  </a:lnTo>
                  <a:lnTo>
                    <a:pt x="588169" y="706413"/>
                  </a:lnTo>
                  <a:lnTo>
                    <a:pt x="578247" y="698471"/>
                  </a:lnTo>
                  <a:lnTo>
                    <a:pt x="568325" y="690133"/>
                  </a:lnTo>
                  <a:lnTo>
                    <a:pt x="558007" y="681397"/>
                  </a:lnTo>
                  <a:lnTo>
                    <a:pt x="548482" y="671867"/>
                  </a:lnTo>
                  <a:lnTo>
                    <a:pt x="538560" y="662734"/>
                  </a:lnTo>
                  <a:lnTo>
                    <a:pt x="529035" y="652410"/>
                  </a:lnTo>
                  <a:lnTo>
                    <a:pt x="519510" y="641688"/>
                  </a:lnTo>
                  <a:lnTo>
                    <a:pt x="509985" y="630570"/>
                  </a:lnTo>
                  <a:lnTo>
                    <a:pt x="501254" y="619452"/>
                  </a:lnTo>
                  <a:lnTo>
                    <a:pt x="492522" y="607539"/>
                  </a:lnTo>
                  <a:lnTo>
                    <a:pt x="483791" y="595230"/>
                  </a:lnTo>
                  <a:lnTo>
                    <a:pt x="475854" y="582523"/>
                  </a:lnTo>
                  <a:lnTo>
                    <a:pt x="467916" y="569419"/>
                  </a:lnTo>
                  <a:lnTo>
                    <a:pt x="460772" y="556315"/>
                  </a:lnTo>
                  <a:lnTo>
                    <a:pt x="453629" y="542417"/>
                  </a:lnTo>
                  <a:lnTo>
                    <a:pt x="447279" y="528519"/>
                  </a:lnTo>
                  <a:lnTo>
                    <a:pt x="441325" y="514224"/>
                  </a:lnTo>
                  <a:lnTo>
                    <a:pt x="435769" y="499929"/>
                  </a:lnTo>
                  <a:lnTo>
                    <a:pt x="431007" y="485237"/>
                  </a:lnTo>
                  <a:lnTo>
                    <a:pt x="426244" y="470148"/>
                  </a:lnTo>
                  <a:lnTo>
                    <a:pt x="424657" y="474913"/>
                  </a:lnTo>
                  <a:lnTo>
                    <a:pt x="422672" y="480075"/>
                  </a:lnTo>
                  <a:lnTo>
                    <a:pt x="421085" y="484046"/>
                  </a:lnTo>
                  <a:lnTo>
                    <a:pt x="419101" y="487620"/>
                  </a:lnTo>
                  <a:lnTo>
                    <a:pt x="417116" y="490399"/>
                  </a:lnTo>
                  <a:lnTo>
                    <a:pt x="414735" y="492385"/>
                  </a:lnTo>
                  <a:lnTo>
                    <a:pt x="412354" y="493576"/>
                  </a:lnTo>
                  <a:lnTo>
                    <a:pt x="410369" y="493973"/>
                  </a:lnTo>
                  <a:lnTo>
                    <a:pt x="407591" y="493576"/>
                  </a:lnTo>
                  <a:lnTo>
                    <a:pt x="405210" y="491988"/>
                  </a:lnTo>
                  <a:lnTo>
                    <a:pt x="402829" y="490002"/>
                  </a:lnTo>
                  <a:lnTo>
                    <a:pt x="400447" y="486428"/>
                  </a:lnTo>
                  <a:lnTo>
                    <a:pt x="398463" y="482855"/>
                  </a:lnTo>
                  <a:lnTo>
                    <a:pt x="396082" y="477693"/>
                  </a:lnTo>
                  <a:lnTo>
                    <a:pt x="394494" y="472133"/>
                  </a:lnTo>
                  <a:lnTo>
                    <a:pt x="392907" y="465780"/>
                  </a:lnTo>
                  <a:lnTo>
                    <a:pt x="391319" y="459030"/>
                  </a:lnTo>
                  <a:lnTo>
                    <a:pt x="390129" y="451882"/>
                  </a:lnTo>
                  <a:lnTo>
                    <a:pt x="388541" y="443940"/>
                  </a:lnTo>
                  <a:lnTo>
                    <a:pt x="387351" y="435602"/>
                  </a:lnTo>
                  <a:lnTo>
                    <a:pt x="386557" y="426469"/>
                  </a:lnTo>
                  <a:lnTo>
                    <a:pt x="386160" y="417336"/>
                  </a:lnTo>
                  <a:lnTo>
                    <a:pt x="385763" y="407409"/>
                  </a:lnTo>
                  <a:lnTo>
                    <a:pt x="385763" y="397879"/>
                  </a:lnTo>
                  <a:lnTo>
                    <a:pt x="385763" y="388349"/>
                  </a:lnTo>
                  <a:lnTo>
                    <a:pt x="386160" y="378421"/>
                  </a:lnTo>
                  <a:lnTo>
                    <a:pt x="386557" y="369288"/>
                  </a:lnTo>
                  <a:lnTo>
                    <a:pt x="387351" y="360156"/>
                  </a:lnTo>
                  <a:lnTo>
                    <a:pt x="388541" y="351817"/>
                  </a:lnTo>
                  <a:lnTo>
                    <a:pt x="390129" y="344272"/>
                  </a:lnTo>
                  <a:lnTo>
                    <a:pt x="391319" y="336728"/>
                  </a:lnTo>
                  <a:lnTo>
                    <a:pt x="392907" y="329977"/>
                  </a:lnTo>
                  <a:lnTo>
                    <a:pt x="394494" y="323624"/>
                  </a:lnTo>
                  <a:lnTo>
                    <a:pt x="396082" y="318065"/>
                  </a:lnTo>
                  <a:lnTo>
                    <a:pt x="398463" y="313697"/>
                  </a:lnTo>
                  <a:lnTo>
                    <a:pt x="400447" y="309329"/>
                  </a:lnTo>
                  <a:lnTo>
                    <a:pt x="402829" y="305755"/>
                  </a:lnTo>
                  <a:lnTo>
                    <a:pt x="405210" y="303770"/>
                  </a:lnTo>
                  <a:lnTo>
                    <a:pt x="407591" y="302181"/>
                  </a:lnTo>
                  <a:lnTo>
                    <a:pt x="410369" y="301784"/>
                  </a:lnTo>
                  <a:lnTo>
                    <a:pt x="411560" y="302181"/>
                  </a:lnTo>
                  <a:lnTo>
                    <a:pt x="413147" y="302975"/>
                  </a:lnTo>
                  <a:lnTo>
                    <a:pt x="413544" y="289872"/>
                  </a:lnTo>
                  <a:lnTo>
                    <a:pt x="414338" y="277562"/>
                  </a:lnTo>
                  <a:lnTo>
                    <a:pt x="415925" y="266444"/>
                  </a:lnTo>
                  <a:lnTo>
                    <a:pt x="418307" y="255722"/>
                  </a:lnTo>
                  <a:lnTo>
                    <a:pt x="417116" y="242222"/>
                  </a:lnTo>
                  <a:lnTo>
                    <a:pt x="415925" y="229515"/>
                  </a:lnTo>
                  <a:lnTo>
                    <a:pt x="415925" y="217205"/>
                  </a:lnTo>
                  <a:lnTo>
                    <a:pt x="416322" y="206484"/>
                  </a:lnTo>
                  <a:lnTo>
                    <a:pt x="417910" y="195763"/>
                  </a:lnTo>
                  <a:lnTo>
                    <a:pt x="419497" y="185835"/>
                  </a:lnTo>
                  <a:lnTo>
                    <a:pt x="421482" y="176305"/>
                  </a:lnTo>
                  <a:lnTo>
                    <a:pt x="424260" y="167570"/>
                  </a:lnTo>
                  <a:lnTo>
                    <a:pt x="427435" y="159628"/>
                  </a:lnTo>
                  <a:lnTo>
                    <a:pt x="431007" y="152480"/>
                  </a:lnTo>
                  <a:lnTo>
                    <a:pt x="434975" y="145730"/>
                  </a:lnTo>
                  <a:lnTo>
                    <a:pt x="439341" y="139377"/>
                  </a:lnTo>
                  <a:lnTo>
                    <a:pt x="444501" y="133420"/>
                  </a:lnTo>
                  <a:lnTo>
                    <a:pt x="449660" y="128258"/>
                  </a:lnTo>
                  <a:lnTo>
                    <a:pt x="455613" y="123890"/>
                  </a:lnTo>
                  <a:lnTo>
                    <a:pt x="461566" y="119522"/>
                  </a:lnTo>
                  <a:lnTo>
                    <a:pt x="434182" y="119919"/>
                  </a:lnTo>
                  <a:lnTo>
                    <a:pt x="413147" y="120714"/>
                  </a:lnTo>
                  <a:lnTo>
                    <a:pt x="394891" y="121508"/>
                  </a:lnTo>
                  <a:lnTo>
                    <a:pt x="401241" y="118728"/>
                  </a:lnTo>
                  <a:lnTo>
                    <a:pt x="407591" y="115154"/>
                  </a:lnTo>
                  <a:lnTo>
                    <a:pt x="420291" y="107213"/>
                  </a:lnTo>
                  <a:lnTo>
                    <a:pt x="433388" y="98477"/>
                  </a:lnTo>
                  <a:lnTo>
                    <a:pt x="446485" y="88947"/>
                  </a:lnTo>
                  <a:lnTo>
                    <a:pt x="459185" y="79814"/>
                  </a:lnTo>
                  <a:lnTo>
                    <a:pt x="471488" y="71475"/>
                  </a:lnTo>
                  <a:lnTo>
                    <a:pt x="482601" y="63931"/>
                  </a:lnTo>
                  <a:lnTo>
                    <a:pt x="488157" y="60357"/>
                  </a:lnTo>
                  <a:lnTo>
                    <a:pt x="493316" y="57577"/>
                  </a:lnTo>
                  <a:lnTo>
                    <a:pt x="507604" y="50827"/>
                  </a:lnTo>
                  <a:lnTo>
                    <a:pt x="521891" y="44473"/>
                  </a:lnTo>
                  <a:lnTo>
                    <a:pt x="536179" y="38517"/>
                  </a:lnTo>
                  <a:lnTo>
                    <a:pt x="550069" y="32958"/>
                  </a:lnTo>
                  <a:lnTo>
                    <a:pt x="563563" y="27796"/>
                  </a:lnTo>
                  <a:lnTo>
                    <a:pt x="577057" y="23428"/>
                  </a:lnTo>
                  <a:lnTo>
                    <a:pt x="590551" y="19457"/>
                  </a:lnTo>
                  <a:lnTo>
                    <a:pt x="603647" y="15883"/>
                  </a:lnTo>
                  <a:lnTo>
                    <a:pt x="616744" y="12310"/>
                  </a:lnTo>
                  <a:lnTo>
                    <a:pt x="629841" y="9927"/>
                  </a:lnTo>
                  <a:lnTo>
                    <a:pt x="642541" y="7148"/>
                  </a:lnTo>
                  <a:lnTo>
                    <a:pt x="654844" y="5162"/>
                  </a:lnTo>
                  <a:lnTo>
                    <a:pt x="666751" y="3574"/>
                  </a:lnTo>
                  <a:lnTo>
                    <a:pt x="679054" y="2382"/>
                  </a:lnTo>
                  <a:lnTo>
                    <a:pt x="690960" y="1191"/>
                  </a:lnTo>
                  <a:lnTo>
                    <a:pt x="702866" y="397"/>
                  </a:lnTo>
                  <a:lnTo>
                    <a:pt x="713979" y="0"/>
                  </a:lnTo>
                  <a:close/>
                </a:path>
              </a:pathLst>
            </a:custGeom>
            <a:solidFill>
              <a:schemeClr val="lt2"/>
            </a:solidFill>
            <a:ln cap="flat" cmpd="sng" w="9525">
              <a:solidFill>
                <a:srgbClr val="A5A5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74787A"/>
                </a:solidFill>
                <a:latin typeface="Calibri"/>
                <a:ea typeface="Calibri"/>
                <a:cs typeface="Calibri"/>
                <a:sym typeface="Calibri"/>
              </a:endParaRPr>
            </a:p>
          </p:txBody>
        </p:sp>
        <p:sp>
          <p:nvSpPr>
            <p:cNvPr id="188" name="Google Shape;188;p25"/>
            <p:cNvSpPr/>
            <p:nvPr/>
          </p:nvSpPr>
          <p:spPr>
            <a:xfrm>
              <a:off x="6042956" y="2919775"/>
              <a:ext cx="193561" cy="299314"/>
            </a:xfrm>
            <a:custGeom>
              <a:rect b="b" l="l" r="r" t="t"/>
              <a:pathLst>
                <a:path extrusionOk="0" h="290512" w="186010">
                  <a:moveTo>
                    <a:pt x="79528" y="8232"/>
                  </a:moveTo>
                  <a:lnTo>
                    <a:pt x="95621" y="36837"/>
                  </a:lnTo>
                  <a:lnTo>
                    <a:pt x="88130" y="62386"/>
                  </a:lnTo>
                  <a:lnTo>
                    <a:pt x="113792" y="274040"/>
                  </a:lnTo>
                  <a:lnTo>
                    <a:pt x="109451" y="290512"/>
                  </a:lnTo>
                  <a:lnTo>
                    <a:pt x="2115" y="290512"/>
                  </a:lnTo>
                  <a:lnTo>
                    <a:pt x="0" y="282788"/>
                  </a:lnTo>
                  <a:lnTo>
                    <a:pt x="1007" y="275391"/>
                  </a:lnTo>
                  <a:lnTo>
                    <a:pt x="32083" y="58220"/>
                  </a:lnTo>
                  <a:lnTo>
                    <a:pt x="23204" y="36837"/>
                  </a:lnTo>
                  <a:lnTo>
                    <a:pt x="40406" y="8510"/>
                  </a:lnTo>
                  <a:close/>
                  <a:moveTo>
                    <a:pt x="184566" y="0"/>
                  </a:moveTo>
                  <a:lnTo>
                    <a:pt x="186010" y="0"/>
                  </a:lnTo>
                  <a:lnTo>
                    <a:pt x="172250" y="52213"/>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74787A"/>
                </a:solidFill>
                <a:latin typeface="Calibri"/>
                <a:ea typeface="Calibri"/>
                <a:cs typeface="Calibri"/>
                <a:sym typeface="Calibri"/>
              </a:endParaRPr>
            </a:p>
          </p:txBody>
        </p:sp>
      </p:grpSp>
      <p:sp>
        <p:nvSpPr>
          <p:cNvPr id="189" name="Google Shape;189;p25"/>
          <p:cNvSpPr/>
          <p:nvPr/>
        </p:nvSpPr>
        <p:spPr>
          <a:xfrm rot="5400000">
            <a:off x="3351467" y="1489475"/>
            <a:ext cx="656233" cy="581676"/>
          </a:xfrm>
          <a:custGeom>
            <a:rect b="b" l="l" r="r" t="t"/>
            <a:pathLst>
              <a:path extrusionOk="0" h="763" w="862">
                <a:moveTo>
                  <a:pt x="251" y="763"/>
                </a:moveTo>
                <a:cubicBezTo>
                  <a:pt x="229" y="763"/>
                  <a:pt x="202" y="747"/>
                  <a:pt x="191" y="728"/>
                </a:cubicBezTo>
                <a:cubicBezTo>
                  <a:pt x="11" y="416"/>
                  <a:pt x="11" y="416"/>
                  <a:pt x="11" y="416"/>
                </a:cubicBezTo>
                <a:cubicBezTo>
                  <a:pt x="0" y="397"/>
                  <a:pt x="0" y="366"/>
                  <a:pt x="11" y="347"/>
                </a:cubicBezTo>
                <a:cubicBezTo>
                  <a:pt x="191" y="35"/>
                  <a:pt x="191" y="35"/>
                  <a:pt x="191" y="35"/>
                </a:cubicBezTo>
                <a:cubicBezTo>
                  <a:pt x="202" y="16"/>
                  <a:pt x="229" y="0"/>
                  <a:pt x="251" y="0"/>
                </a:cubicBezTo>
                <a:cubicBezTo>
                  <a:pt x="611" y="0"/>
                  <a:pt x="611" y="0"/>
                  <a:pt x="611" y="0"/>
                </a:cubicBezTo>
                <a:cubicBezTo>
                  <a:pt x="633" y="0"/>
                  <a:pt x="660" y="16"/>
                  <a:pt x="671" y="35"/>
                </a:cubicBezTo>
                <a:cubicBezTo>
                  <a:pt x="851" y="347"/>
                  <a:pt x="851" y="347"/>
                  <a:pt x="851" y="347"/>
                </a:cubicBezTo>
                <a:cubicBezTo>
                  <a:pt x="862" y="366"/>
                  <a:pt x="862" y="397"/>
                  <a:pt x="851" y="416"/>
                </a:cubicBezTo>
                <a:cubicBezTo>
                  <a:pt x="671" y="728"/>
                  <a:pt x="671" y="728"/>
                  <a:pt x="671" y="728"/>
                </a:cubicBezTo>
                <a:cubicBezTo>
                  <a:pt x="660" y="747"/>
                  <a:pt x="633" y="763"/>
                  <a:pt x="611" y="763"/>
                </a:cubicBezTo>
                <a:lnTo>
                  <a:pt x="251" y="763"/>
                </a:lnTo>
                <a:close/>
              </a:path>
            </a:pathLst>
          </a:custGeom>
          <a:solidFill>
            <a:schemeClr val="accent2"/>
          </a:solidFill>
          <a:ln cap="flat" cmpd="sng" w="12700">
            <a:solidFill>
              <a:schemeClr val="accent2"/>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2400">
              <a:solidFill>
                <a:srgbClr val="74787A"/>
              </a:solidFill>
              <a:latin typeface="Calibri"/>
              <a:ea typeface="Calibri"/>
              <a:cs typeface="Calibri"/>
              <a:sym typeface="Calibri"/>
            </a:endParaRPr>
          </a:p>
        </p:txBody>
      </p:sp>
      <p:sp>
        <p:nvSpPr>
          <p:cNvPr id="190" name="Google Shape;190;p25"/>
          <p:cNvSpPr/>
          <p:nvPr/>
        </p:nvSpPr>
        <p:spPr>
          <a:xfrm rot="5400000">
            <a:off x="5136301" y="1489475"/>
            <a:ext cx="656233" cy="581676"/>
          </a:xfrm>
          <a:custGeom>
            <a:rect b="b" l="l" r="r" t="t"/>
            <a:pathLst>
              <a:path extrusionOk="0" h="763" w="862">
                <a:moveTo>
                  <a:pt x="251" y="763"/>
                </a:moveTo>
                <a:cubicBezTo>
                  <a:pt x="229" y="763"/>
                  <a:pt x="202" y="747"/>
                  <a:pt x="191" y="728"/>
                </a:cubicBezTo>
                <a:cubicBezTo>
                  <a:pt x="11" y="416"/>
                  <a:pt x="11" y="416"/>
                  <a:pt x="11" y="416"/>
                </a:cubicBezTo>
                <a:cubicBezTo>
                  <a:pt x="0" y="397"/>
                  <a:pt x="0" y="366"/>
                  <a:pt x="11" y="347"/>
                </a:cubicBezTo>
                <a:cubicBezTo>
                  <a:pt x="191" y="35"/>
                  <a:pt x="191" y="35"/>
                  <a:pt x="191" y="35"/>
                </a:cubicBezTo>
                <a:cubicBezTo>
                  <a:pt x="202" y="16"/>
                  <a:pt x="229" y="0"/>
                  <a:pt x="251" y="0"/>
                </a:cubicBezTo>
                <a:cubicBezTo>
                  <a:pt x="611" y="0"/>
                  <a:pt x="611" y="0"/>
                  <a:pt x="611" y="0"/>
                </a:cubicBezTo>
                <a:cubicBezTo>
                  <a:pt x="633" y="0"/>
                  <a:pt x="660" y="16"/>
                  <a:pt x="671" y="35"/>
                </a:cubicBezTo>
                <a:cubicBezTo>
                  <a:pt x="851" y="347"/>
                  <a:pt x="851" y="347"/>
                  <a:pt x="851" y="347"/>
                </a:cubicBezTo>
                <a:cubicBezTo>
                  <a:pt x="862" y="366"/>
                  <a:pt x="862" y="397"/>
                  <a:pt x="851" y="416"/>
                </a:cubicBezTo>
                <a:cubicBezTo>
                  <a:pt x="671" y="728"/>
                  <a:pt x="671" y="728"/>
                  <a:pt x="671" y="728"/>
                </a:cubicBezTo>
                <a:cubicBezTo>
                  <a:pt x="660" y="747"/>
                  <a:pt x="633" y="763"/>
                  <a:pt x="611" y="763"/>
                </a:cubicBezTo>
                <a:lnTo>
                  <a:pt x="251" y="763"/>
                </a:lnTo>
                <a:close/>
              </a:path>
            </a:pathLst>
          </a:custGeom>
          <a:solidFill>
            <a:schemeClr val="accent3"/>
          </a:solidFill>
          <a:ln cap="flat" cmpd="sng" w="12700">
            <a:solidFill>
              <a:schemeClr val="accent3"/>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2400">
              <a:solidFill>
                <a:srgbClr val="74787A"/>
              </a:solidFill>
              <a:latin typeface="Calibri"/>
              <a:ea typeface="Calibri"/>
              <a:cs typeface="Calibri"/>
              <a:sym typeface="Calibri"/>
            </a:endParaRPr>
          </a:p>
        </p:txBody>
      </p:sp>
      <p:sp>
        <p:nvSpPr>
          <p:cNvPr id="191" name="Google Shape;191;p25"/>
          <p:cNvSpPr/>
          <p:nvPr/>
        </p:nvSpPr>
        <p:spPr>
          <a:xfrm rot="5400000">
            <a:off x="4243884" y="2931251"/>
            <a:ext cx="656233" cy="581676"/>
          </a:xfrm>
          <a:custGeom>
            <a:rect b="b" l="l" r="r" t="t"/>
            <a:pathLst>
              <a:path extrusionOk="0" h="763" w="862">
                <a:moveTo>
                  <a:pt x="251" y="763"/>
                </a:moveTo>
                <a:cubicBezTo>
                  <a:pt x="229" y="763"/>
                  <a:pt x="202" y="747"/>
                  <a:pt x="191" y="728"/>
                </a:cubicBezTo>
                <a:cubicBezTo>
                  <a:pt x="11" y="416"/>
                  <a:pt x="11" y="416"/>
                  <a:pt x="11" y="416"/>
                </a:cubicBezTo>
                <a:cubicBezTo>
                  <a:pt x="0" y="397"/>
                  <a:pt x="0" y="366"/>
                  <a:pt x="11" y="347"/>
                </a:cubicBezTo>
                <a:cubicBezTo>
                  <a:pt x="191" y="35"/>
                  <a:pt x="191" y="35"/>
                  <a:pt x="191" y="35"/>
                </a:cubicBezTo>
                <a:cubicBezTo>
                  <a:pt x="202" y="16"/>
                  <a:pt x="229" y="0"/>
                  <a:pt x="251" y="0"/>
                </a:cubicBezTo>
                <a:cubicBezTo>
                  <a:pt x="611" y="0"/>
                  <a:pt x="611" y="0"/>
                  <a:pt x="611" y="0"/>
                </a:cubicBezTo>
                <a:cubicBezTo>
                  <a:pt x="633" y="0"/>
                  <a:pt x="660" y="16"/>
                  <a:pt x="671" y="35"/>
                </a:cubicBezTo>
                <a:cubicBezTo>
                  <a:pt x="851" y="347"/>
                  <a:pt x="851" y="347"/>
                  <a:pt x="851" y="347"/>
                </a:cubicBezTo>
                <a:cubicBezTo>
                  <a:pt x="862" y="366"/>
                  <a:pt x="862" y="397"/>
                  <a:pt x="851" y="416"/>
                </a:cubicBezTo>
                <a:cubicBezTo>
                  <a:pt x="671" y="728"/>
                  <a:pt x="671" y="728"/>
                  <a:pt x="671" y="728"/>
                </a:cubicBezTo>
                <a:cubicBezTo>
                  <a:pt x="660" y="747"/>
                  <a:pt x="633" y="763"/>
                  <a:pt x="611" y="763"/>
                </a:cubicBezTo>
                <a:lnTo>
                  <a:pt x="251" y="763"/>
                </a:lnTo>
                <a:close/>
              </a:path>
            </a:pathLst>
          </a:custGeom>
          <a:solidFill>
            <a:schemeClr val="accent4"/>
          </a:solidFill>
          <a:ln cap="flat" cmpd="sng" w="12700">
            <a:solidFill>
              <a:schemeClr val="accent4"/>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2400">
              <a:solidFill>
                <a:srgbClr val="74787A"/>
              </a:solidFill>
              <a:latin typeface="Calibri"/>
              <a:ea typeface="Calibri"/>
              <a:cs typeface="Calibri"/>
              <a:sym typeface="Calibri"/>
            </a:endParaRPr>
          </a:p>
        </p:txBody>
      </p:sp>
      <p:sp>
        <p:nvSpPr>
          <p:cNvPr id="192" name="Google Shape;192;p25"/>
          <p:cNvSpPr/>
          <p:nvPr/>
        </p:nvSpPr>
        <p:spPr>
          <a:xfrm>
            <a:off x="4419673" y="3070736"/>
            <a:ext cx="304661" cy="302708"/>
          </a:xfrm>
          <a:custGeom>
            <a:rect b="b" l="l" r="r" t="t"/>
            <a:pathLst>
              <a:path extrusionOk="0" h="131" w="132">
                <a:moveTo>
                  <a:pt x="127" y="5"/>
                </a:moveTo>
                <a:cubicBezTo>
                  <a:pt x="122" y="0"/>
                  <a:pt x="113" y="1"/>
                  <a:pt x="108" y="6"/>
                </a:cubicBezTo>
                <a:cubicBezTo>
                  <a:pt x="83" y="32"/>
                  <a:pt x="83" y="32"/>
                  <a:pt x="83" y="32"/>
                </a:cubicBezTo>
                <a:cubicBezTo>
                  <a:pt x="35" y="14"/>
                  <a:pt x="35" y="14"/>
                  <a:pt x="35" y="14"/>
                </a:cubicBezTo>
                <a:cubicBezTo>
                  <a:pt x="31" y="13"/>
                  <a:pt x="26" y="12"/>
                  <a:pt x="21" y="17"/>
                </a:cubicBezTo>
                <a:cubicBezTo>
                  <a:pt x="18" y="20"/>
                  <a:pt x="12" y="26"/>
                  <a:pt x="21" y="35"/>
                </a:cubicBezTo>
                <a:cubicBezTo>
                  <a:pt x="53" y="61"/>
                  <a:pt x="53" y="61"/>
                  <a:pt x="53" y="61"/>
                </a:cubicBezTo>
                <a:cubicBezTo>
                  <a:pt x="32" y="83"/>
                  <a:pt x="32" y="83"/>
                  <a:pt x="32" y="83"/>
                </a:cubicBezTo>
                <a:cubicBezTo>
                  <a:pt x="12" y="78"/>
                  <a:pt x="12" y="78"/>
                  <a:pt x="12" y="78"/>
                </a:cubicBezTo>
                <a:cubicBezTo>
                  <a:pt x="9" y="77"/>
                  <a:pt x="7" y="77"/>
                  <a:pt x="6" y="79"/>
                </a:cubicBezTo>
                <a:cubicBezTo>
                  <a:pt x="5" y="80"/>
                  <a:pt x="0" y="84"/>
                  <a:pt x="3" y="88"/>
                </a:cubicBezTo>
                <a:cubicBezTo>
                  <a:pt x="26" y="106"/>
                  <a:pt x="26" y="106"/>
                  <a:pt x="26" y="106"/>
                </a:cubicBezTo>
                <a:cubicBezTo>
                  <a:pt x="44" y="129"/>
                  <a:pt x="44" y="129"/>
                  <a:pt x="44" y="129"/>
                </a:cubicBezTo>
                <a:cubicBezTo>
                  <a:pt x="47" y="131"/>
                  <a:pt x="49" y="130"/>
                  <a:pt x="53" y="126"/>
                </a:cubicBezTo>
                <a:cubicBezTo>
                  <a:pt x="55" y="124"/>
                  <a:pt x="55" y="123"/>
                  <a:pt x="54" y="120"/>
                </a:cubicBezTo>
                <a:cubicBezTo>
                  <a:pt x="50" y="100"/>
                  <a:pt x="50" y="100"/>
                  <a:pt x="50" y="100"/>
                </a:cubicBezTo>
                <a:cubicBezTo>
                  <a:pt x="71" y="79"/>
                  <a:pt x="71" y="79"/>
                  <a:pt x="71" y="79"/>
                </a:cubicBezTo>
                <a:cubicBezTo>
                  <a:pt x="97" y="112"/>
                  <a:pt x="97" y="112"/>
                  <a:pt x="97" y="112"/>
                </a:cubicBezTo>
                <a:cubicBezTo>
                  <a:pt x="106" y="120"/>
                  <a:pt x="112" y="114"/>
                  <a:pt x="115" y="112"/>
                </a:cubicBezTo>
                <a:cubicBezTo>
                  <a:pt x="120" y="106"/>
                  <a:pt x="119" y="101"/>
                  <a:pt x="118" y="97"/>
                </a:cubicBezTo>
                <a:cubicBezTo>
                  <a:pt x="100" y="49"/>
                  <a:pt x="100" y="49"/>
                  <a:pt x="100" y="49"/>
                </a:cubicBezTo>
                <a:cubicBezTo>
                  <a:pt x="126" y="24"/>
                  <a:pt x="126" y="24"/>
                  <a:pt x="126" y="24"/>
                </a:cubicBezTo>
                <a:cubicBezTo>
                  <a:pt x="131" y="19"/>
                  <a:pt x="132" y="10"/>
                  <a:pt x="127" y="5"/>
                </a:cubicBezTo>
                <a:close/>
                <a:moveTo>
                  <a:pt x="121" y="19"/>
                </a:moveTo>
                <a:cubicBezTo>
                  <a:pt x="92" y="49"/>
                  <a:pt x="92" y="49"/>
                  <a:pt x="92" y="49"/>
                </a:cubicBezTo>
                <a:cubicBezTo>
                  <a:pt x="110" y="98"/>
                  <a:pt x="110" y="98"/>
                  <a:pt x="110" y="98"/>
                </a:cubicBezTo>
                <a:cubicBezTo>
                  <a:pt x="111" y="101"/>
                  <a:pt x="110" y="105"/>
                  <a:pt x="109" y="106"/>
                </a:cubicBezTo>
                <a:cubicBezTo>
                  <a:pt x="106" y="109"/>
                  <a:pt x="103" y="107"/>
                  <a:pt x="102" y="106"/>
                </a:cubicBezTo>
                <a:cubicBezTo>
                  <a:pt x="73" y="67"/>
                  <a:pt x="73" y="67"/>
                  <a:pt x="73" y="67"/>
                </a:cubicBezTo>
                <a:cubicBezTo>
                  <a:pt x="41" y="99"/>
                  <a:pt x="41" y="99"/>
                  <a:pt x="41" y="99"/>
                </a:cubicBezTo>
                <a:cubicBezTo>
                  <a:pt x="47" y="120"/>
                  <a:pt x="47" y="120"/>
                  <a:pt x="47" y="120"/>
                </a:cubicBezTo>
                <a:cubicBezTo>
                  <a:pt x="45" y="118"/>
                  <a:pt x="32" y="100"/>
                  <a:pt x="31" y="100"/>
                </a:cubicBezTo>
                <a:cubicBezTo>
                  <a:pt x="31" y="100"/>
                  <a:pt x="14" y="87"/>
                  <a:pt x="12" y="85"/>
                </a:cubicBezTo>
                <a:cubicBezTo>
                  <a:pt x="32" y="91"/>
                  <a:pt x="32" y="91"/>
                  <a:pt x="32" y="91"/>
                </a:cubicBezTo>
                <a:cubicBezTo>
                  <a:pt x="65" y="59"/>
                  <a:pt x="65" y="59"/>
                  <a:pt x="65" y="59"/>
                </a:cubicBezTo>
                <a:cubicBezTo>
                  <a:pt x="26" y="30"/>
                  <a:pt x="26" y="30"/>
                  <a:pt x="26" y="30"/>
                </a:cubicBezTo>
                <a:cubicBezTo>
                  <a:pt x="25" y="29"/>
                  <a:pt x="23" y="26"/>
                  <a:pt x="26" y="23"/>
                </a:cubicBezTo>
                <a:cubicBezTo>
                  <a:pt x="28" y="22"/>
                  <a:pt x="31" y="22"/>
                  <a:pt x="34" y="22"/>
                </a:cubicBezTo>
                <a:cubicBezTo>
                  <a:pt x="83" y="40"/>
                  <a:pt x="83" y="40"/>
                  <a:pt x="83" y="40"/>
                </a:cubicBezTo>
                <a:cubicBezTo>
                  <a:pt x="113" y="11"/>
                  <a:pt x="113" y="11"/>
                  <a:pt x="113" y="11"/>
                </a:cubicBezTo>
                <a:cubicBezTo>
                  <a:pt x="116" y="9"/>
                  <a:pt x="120" y="9"/>
                  <a:pt x="122" y="11"/>
                </a:cubicBezTo>
                <a:cubicBezTo>
                  <a:pt x="123" y="13"/>
                  <a:pt x="124" y="17"/>
                  <a:pt x="121" y="19"/>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2400">
              <a:solidFill>
                <a:srgbClr val="74787A"/>
              </a:solidFill>
              <a:latin typeface="Calibri"/>
              <a:ea typeface="Calibri"/>
              <a:cs typeface="Calibri"/>
              <a:sym typeface="Calibri"/>
            </a:endParaRPr>
          </a:p>
        </p:txBody>
      </p:sp>
      <p:sp>
        <p:nvSpPr>
          <p:cNvPr id="193" name="Google Shape;193;p25"/>
          <p:cNvSpPr/>
          <p:nvPr/>
        </p:nvSpPr>
        <p:spPr>
          <a:xfrm>
            <a:off x="5316483" y="1650929"/>
            <a:ext cx="295873" cy="258766"/>
          </a:xfrm>
          <a:custGeom>
            <a:rect b="b" l="l" r="r" t="t"/>
            <a:pathLst>
              <a:path extrusionOk="0" h="112" w="128">
                <a:moveTo>
                  <a:pt x="112" y="60"/>
                </a:moveTo>
                <a:cubicBezTo>
                  <a:pt x="104" y="60"/>
                  <a:pt x="104" y="60"/>
                  <a:pt x="104" y="60"/>
                </a:cubicBezTo>
                <a:cubicBezTo>
                  <a:pt x="104" y="16"/>
                  <a:pt x="104" y="16"/>
                  <a:pt x="104" y="16"/>
                </a:cubicBezTo>
                <a:cubicBezTo>
                  <a:pt x="104" y="7"/>
                  <a:pt x="97" y="0"/>
                  <a:pt x="88" y="0"/>
                </a:cubicBezTo>
                <a:cubicBezTo>
                  <a:pt x="40" y="0"/>
                  <a:pt x="40" y="0"/>
                  <a:pt x="40" y="0"/>
                </a:cubicBezTo>
                <a:cubicBezTo>
                  <a:pt x="31" y="0"/>
                  <a:pt x="24" y="7"/>
                  <a:pt x="24" y="16"/>
                </a:cubicBezTo>
                <a:cubicBezTo>
                  <a:pt x="24" y="52"/>
                  <a:pt x="24" y="52"/>
                  <a:pt x="24" y="52"/>
                </a:cubicBezTo>
                <a:cubicBezTo>
                  <a:pt x="24" y="55"/>
                  <a:pt x="24" y="56"/>
                  <a:pt x="24" y="56"/>
                </a:cubicBezTo>
                <a:cubicBezTo>
                  <a:pt x="24" y="56"/>
                  <a:pt x="24" y="56"/>
                  <a:pt x="24" y="56"/>
                </a:cubicBezTo>
                <a:cubicBezTo>
                  <a:pt x="24" y="56"/>
                  <a:pt x="24" y="57"/>
                  <a:pt x="24" y="60"/>
                </a:cubicBezTo>
                <a:cubicBezTo>
                  <a:pt x="16" y="60"/>
                  <a:pt x="16" y="60"/>
                  <a:pt x="16" y="60"/>
                </a:cubicBezTo>
                <a:cubicBezTo>
                  <a:pt x="7" y="60"/>
                  <a:pt x="0" y="67"/>
                  <a:pt x="0" y="76"/>
                </a:cubicBezTo>
                <a:cubicBezTo>
                  <a:pt x="0" y="84"/>
                  <a:pt x="0" y="84"/>
                  <a:pt x="0" y="84"/>
                </a:cubicBezTo>
                <a:cubicBezTo>
                  <a:pt x="0" y="93"/>
                  <a:pt x="7" y="100"/>
                  <a:pt x="16" y="100"/>
                </a:cubicBezTo>
                <a:cubicBezTo>
                  <a:pt x="25" y="100"/>
                  <a:pt x="25" y="100"/>
                  <a:pt x="25" y="100"/>
                </a:cubicBezTo>
                <a:cubicBezTo>
                  <a:pt x="26" y="107"/>
                  <a:pt x="33" y="112"/>
                  <a:pt x="40" y="112"/>
                </a:cubicBezTo>
                <a:cubicBezTo>
                  <a:pt x="88" y="112"/>
                  <a:pt x="88" y="112"/>
                  <a:pt x="88" y="112"/>
                </a:cubicBezTo>
                <a:cubicBezTo>
                  <a:pt x="95" y="112"/>
                  <a:pt x="102" y="107"/>
                  <a:pt x="103" y="100"/>
                </a:cubicBezTo>
                <a:cubicBezTo>
                  <a:pt x="112" y="100"/>
                  <a:pt x="112" y="100"/>
                  <a:pt x="112" y="100"/>
                </a:cubicBezTo>
                <a:cubicBezTo>
                  <a:pt x="121" y="100"/>
                  <a:pt x="128" y="93"/>
                  <a:pt x="128" y="84"/>
                </a:cubicBezTo>
                <a:cubicBezTo>
                  <a:pt x="128" y="76"/>
                  <a:pt x="128" y="76"/>
                  <a:pt x="128" y="76"/>
                </a:cubicBezTo>
                <a:cubicBezTo>
                  <a:pt x="128" y="67"/>
                  <a:pt x="121" y="60"/>
                  <a:pt x="112" y="60"/>
                </a:cubicBezTo>
                <a:close/>
                <a:moveTo>
                  <a:pt x="32" y="16"/>
                </a:moveTo>
                <a:cubicBezTo>
                  <a:pt x="32" y="12"/>
                  <a:pt x="36" y="8"/>
                  <a:pt x="40" y="8"/>
                </a:cubicBezTo>
                <a:cubicBezTo>
                  <a:pt x="88" y="8"/>
                  <a:pt x="88" y="8"/>
                  <a:pt x="88" y="8"/>
                </a:cubicBezTo>
                <a:cubicBezTo>
                  <a:pt x="92" y="8"/>
                  <a:pt x="96" y="12"/>
                  <a:pt x="96" y="16"/>
                </a:cubicBezTo>
                <a:cubicBezTo>
                  <a:pt x="96" y="60"/>
                  <a:pt x="96" y="60"/>
                  <a:pt x="96" y="60"/>
                </a:cubicBezTo>
                <a:cubicBezTo>
                  <a:pt x="32" y="60"/>
                  <a:pt x="32" y="60"/>
                  <a:pt x="32" y="60"/>
                </a:cubicBezTo>
                <a:lnTo>
                  <a:pt x="32" y="16"/>
                </a:lnTo>
                <a:close/>
                <a:moveTo>
                  <a:pt x="88" y="104"/>
                </a:moveTo>
                <a:cubicBezTo>
                  <a:pt x="40" y="104"/>
                  <a:pt x="40" y="104"/>
                  <a:pt x="40" y="104"/>
                </a:cubicBezTo>
                <a:cubicBezTo>
                  <a:pt x="36" y="104"/>
                  <a:pt x="32" y="100"/>
                  <a:pt x="32" y="96"/>
                </a:cubicBezTo>
                <a:cubicBezTo>
                  <a:pt x="32" y="92"/>
                  <a:pt x="36" y="88"/>
                  <a:pt x="40" y="88"/>
                </a:cubicBezTo>
                <a:cubicBezTo>
                  <a:pt x="88" y="88"/>
                  <a:pt x="88" y="88"/>
                  <a:pt x="88" y="88"/>
                </a:cubicBezTo>
                <a:cubicBezTo>
                  <a:pt x="92" y="88"/>
                  <a:pt x="96" y="92"/>
                  <a:pt x="96" y="96"/>
                </a:cubicBezTo>
                <a:cubicBezTo>
                  <a:pt x="96" y="100"/>
                  <a:pt x="92" y="104"/>
                  <a:pt x="88" y="104"/>
                </a:cubicBezTo>
                <a:close/>
                <a:moveTo>
                  <a:pt x="120" y="84"/>
                </a:moveTo>
                <a:cubicBezTo>
                  <a:pt x="120" y="88"/>
                  <a:pt x="116" y="92"/>
                  <a:pt x="112" y="92"/>
                </a:cubicBezTo>
                <a:cubicBezTo>
                  <a:pt x="103" y="92"/>
                  <a:pt x="103" y="92"/>
                  <a:pt x="103" y="92"/>
                </a:cubicBezTo>
                <a:cubicBezTo>
                  <a:pt x="102" y="85"/>
                  <a:pt x="95" y="80"/>
                  <a:pt x="88" y="80"/>
                </a:cubicBezTo>
                <a:cubicBezTo>
                  <a:pt x="40" y="80"/>
                  <a:pt x="40" y="80"/>
                  <a:pt x="40" y="80"/>
                </a:cubicBezTo>
                <a:cubicBezTo>
                  <a:pt x="33" y="80"/>
                  <a:pt x="26" y="85"/>
                  <a:pt x="25" y="92"/>
                </a:cubicBezTo>
                <a:cubicBezTo>
                  <a:pt x="16" y="92"/>
                  <a:pt x="16" y="92"/>
                  <a:pt x="16" y="92"/>
                </a:cubicBezTo>
                <a:cubicBezTo>
                  <a:pt x="12" y="92"/>
                  <a:pt x="8" y="88"/>
                  <a:pt x="8" y="84"/>
                </a:cubicBezTo>
                <a:cubicBezTo>
                  <a:pt x="8" y="76"/>
                  <a:pt x="8" y="76"/>
                  <a:pt x="8" y="76"/>
                </a:cubicBezTo>
                <a:cubicBezTo>
                  <a:pt x="8" y="72"/>
                  <a:pt x="12" y="68"/>
                  <a:pt x="16" y="68"/>
                </a:cubicBezTo>
                <a:cubicBezTo>
                  <a:pt x="112" y="68"/>
                  <a:pt x="112" y="68"/>
                  <a:pt x="112" y="68"/>
                </a:cubicBezTo>
                <a:cubicBezTo>
                  <a:pt x="116" y="68"/>
                  <a:pt x="120" y="72"/>
                  <a:pt x="120" y="76"/>
                </a:cubicBezTo>
                <a:lnTo>
                  <a:pt x="120" y="84"/>
                </a:ln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2400">
              <a:solidFill>
                <a:srgbClr val="74787A"/>
              </a:solidFill>
              <a:latin typeface="Calibri"/>
              <a:ea typeface="Calibri"/>
              <a:cs typeface="Calibri"/>
              <a:sym typeface="Calibri"/>
            </a:endParaRPr>
          </a:p>
        </p:txBody>
      </p:sp>
      <p:sp>
        <p:nvSpPr>
          <p:cNvPr id="194" name="Google Shape;194;p25"/>
          <p:cNvSpPr/>
          <p:nvPr/>
        </p:nvSpPr>
        <p:spPr>
          <a:xfrm>
            <a:off x="3530670" y="1638235"/>
            <a:ext cx="297826" cy="284154"/>
          </a:xfrm>
          <a:custGeom>
            <a:rect b="b" l="l" r="r" t="t"/>
            <a:pathLst>
              <a:path extrusionOk="0" h="123" w="129">
                <a:moveTo>
                  <a:pt x="125" y="4"/>
                </a:moveTo>
                <a:cubicBezTo>
                  <a:pt x="120" y="0"/>
                  <a:pt x="112" y="0"/>
                  <a:pt x="108" y="4"/>
                </a:cubicBezTo>
                <a:cubicBezTo>
                  <a:pt x="39" y="72"/>
                  <a:pt x="39" y="72"/>
                  <a:pt x="39" y="72"/>
                </a:cubicBezTo>
                <a:cubicBezTo>
                  <a:pt x="31" y="72"/>
                  <a:pt x="19" y="75"/>
                  <a:pt x="14" y="91"/>
                </a:cubicBezTo>
                <a:cubicBezTo>
                  <a:pt x="10" y="100"/>
                  <a:pt x="0" y="100"/>
                  <a:pt x="0" y="100"/>
                </a:cubicBezTo>
                <a:cubicBezTo>
                  <a:pt x="21" y="123"/>
                  <a:pt x="46" y="110"/>
                  <a:pt x="51" y="104"/>
                </a:cubicBezTo>
                <a:cubicBezTo>
                  <a:pt x="56" y="99"/>
                  <a:pt x="57" y="93"/>
                  <a:pt x="57" y="88"/>
                </a:cubicBezTo>
                <a:cubicBezTo>
                  <a:pt x="125" y="21"/>
                  <a:pt x="125" y="21"/>
                  <a:pt x="125" y="21"/>
                </a:cubicBezTo>
                <a:cubicBezTo>
                  <a:pt x="129" y="16"/>
                  <a:pt x="129" y="9"/>
                  <a:pt x="125" y="4"/>
                </a:cubicBezTo>
                <a:close/>
                <a:moveTo>
                  <a:pt x="46" y="99"/>
                </a:moveTo>
                <a:cubicBezTo>
                  <a:pt x="42" y="102"/>
                  <a:pt x="24" y="110"/>
                  <a:pt x="14" y="102"/>
                </a:cubicBezTo>
                <a:cubicBezTo>
                  <a:pt x="14" y="102"/>
                  <a:pt x="18" y="100"/>
                  <a:pt x="20" y="94"/>
                </a:cubicBezTo>
                <a:cubicBezTo>
                  <a:pt x="27" y="77"/>
                  <a:pt x="43" y="79"/>
                  <a:pt x="43" y="79"/>
                </a:cubicBezTo>
                <a:cubicBezTo>
                  <a:pt x="49" y="85"/>
                  <a:pt x="49" y="85"/>
                  <a:pt x="49" y="85"/>
                </a:cubicBezTo>
                <a:cubicBezTo>
                  <a:pt x="49" y="85"/>
                  <a:pt x="53" y="92"/>
                  <a:pt x="46" y="99"/>
                </a:cubicBezTo>
                <a:close/>
                <a:moveTo>
                  <a:pt x="54" y="79"/>
                </a:moveTo>
                <a:cubicBezTo>
                  <a:pt x="54" y="79"/>
                  <a:pt x="49" y="74"/>
                  <a:pt x="49" y="74"/>
                </a:cubicBezTo>
                <a:cubicBezTo>
                  <a:pt x="57" y="65"/>
                  <a:pt x="57" y="65"/>
                  <a:pt x="57" y="65"/>
                </a:cubicBezTo>
                <a:cubicBezTo>
                  <a:pt x="63" y="71"/>
                  <a:pt x="63" y="71"/>
                  <a:pt x="63" y="71"/>
                </a:cubicBezTo>
                <a:lnTo>
                  <a:pt x="54" y="79"/>
                </a:lnTo>
                <a:close/>
                <a:moveTo>
                  <a:pt x="119" y="15"/>
                </a:moveTo>
                <a:cubicBezTo>
                  <a:pt x="68" y="65"/>
                  <a:pt x="68" y="65"/>
                  <a:pt x="68" y="65"/>
                </a:cubicBezTo>
                <a:cubicBezTo>
                  <a:pt x="63" y="60"/>
                  <a:pt x="63" y="60"/>
                  <a:pt x="63" y="60"/>
                </a:cubicBezTo>
                <a:cubicBezTo>
                  <a:pt x="113" y="10"/>
                  <a:pt x="113" y="10"/>
                  <a:pt x="113" y="10"/>
                </a:cubicBezTo>
                <a:cubicBezTo>
                  <a:pt x="115" y="8"/>
                  <a:pt x="117" y="8"/>
                  <a:pt x="119" y="10"/>
                </a:cubicBezTo>
                <a:cubicBezTo>
                  <a:pt x="120" y="11"/>
                  <a:pt x="120" y="14"/>
                  <a:pt x="119" y="15"/>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2400">
              <a:solidFill>
                <a:schemeClr val="lt1"/>
              </a:solidFill>
              <a:latin typeface="Calibri"/>
              <a:ea typeface="Calibri"/>
              <a:cs typeface="Calibri"/>
              <a:sym typeface="Calibri"/>
            </a:endParaRPr>
          </a:p>
        </p:txBody>
      </p:sp>
      <p:sp>
        <p:nvSpPr>
          <p:cNvPr id="195" name="Google Shape;195;p25"/>
          <p:cNvSpPr txBox="1"/>
          <p:nvPr/>
        </p:nvSpPr>
        <p:spPr>
          <a:xfrm>
            <a:off x="1689902" y="1756075"/>
            <a:ext cx="1658400" cy="2538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rgbClr val="000000"/>
              </a:buClr>
              <a:buFont typeface="Arial"/>
              <a:buNone/>
            </a:pPr>
            <a:r>
              <a:rPr b="1" lang="zh-CN" sz="1800">
                <a:solidFill>
                  <a:srgbClr val="7F7F7F"/>
                </a:solidFill>
                <a:latin typeface="Comic Sans MS"/>
                <a:ea typeface="Comic Sans MS"/>
                <a:cs typeface="Comic Sans MS"/>
                <a:sym typeface="Comic Sans MS"/>
              </a:rPr>
              <a:t>age_range</a:t>
            </a:r>
            <a:endParaRPr/>
          </a:p>
        </p:txBody>
      </p:sp>
      <p:sp>
        <p:nvSpPr>
          <p:cNvPr id="196" name="Google Shape;196;p25"/>
          <p:cNvSpPr txBox="1"/>
          <p:nvPr/>
        </p:nvSpPr>
        <p:spPr>
          <a:xfrm>
            <a:off x="170575" y="0"/>
            <a:ext cx="3402000" cy="386100"/>
          </a:xfrm>
          <a:prstGeom prst="rect">
            <a:avLst/>
          </a:prstGeom>
          <a:solidFill>
            <a:srgbClr val="BF00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zh-CN" sz="1900">
                <a:solidFill>
                  <a:schemeClr val="lt1"/>
                </a:solidFill>
                <a:latin typeface="Calibri"/>
                <a:ea typeface="Calibri"/>
                <a:cs typeface="Calibri"/>
                <a:sym typeface="Calibri"/>
              </a:rPr>
              <a:t>Data Source</a:t>
            </a:r>
            <a:endParaRPr sz="900">
              <a:latin typeface="Limelight"/>
              <a:ea typeface="Limelight"/>
              <a:cs typeface="Limelight"/>
              <a:sym typeface="Limelight"/>
            </a:endParaRPr>
          </a:p>
        </p:txBody>
      </p:sp>
      <p:sp>
        <p:nvSpPr>
          <p:cNvPr id="197" name="Google Shape;197;p25"/>
          <p:cNvSpPr txBox="1"/>
          <p:nvPr/>
        </p:nvSpPr>
        <p:spPr>
          <a:xfrm>
            <a:off x="170575" y="0"/>
            <a:ext cx="3402000" cy="386100"/>
          </a:xfrm>
          <a:prstGeom prst="rect">
            <a:avLst/>
          </a:prstGeom>
          <a:solidFill>
            <a:srgbClr val="BF00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zh-CN" sz="1900">
                <a:solidFill>
                  <a:schemeClr val="lt1"/>
                </a:solidFill>
                <a:latin typeface="Comic Sans MS"/>
                <a:ea typeface="Comic Sans MS"/>
                <a:cs typeface="Comic Sans MS"/>
                <a:sym typeface="Comic Sans MS"/>
              </a:rPr>
              <a:t>User Profile</a:t>
            </a:r>
            <a:endParaRPr sz="900">
              <a:latin typeface="Comic Sans MS"/>
              <a:ea typeface="Comic Sans MS"/>
              <a:cs typeface="Comic Sans MS"/>
              <a:sym typeface="Comic Sans MS"/>
            </a:endParaRPr>
          </a:p>
        </p:txBody>
      </p:sp>
      <p:sp>
        <p:nvSpPr>
          <p:cNvPr id="198" name="Google Shape;198;p25"/>
          <p:cNvSpPr txBox="1"/>
          <p:nvPr/>
        </p:nvSpPr>
        <p:spPr>
          <a:xfrm>
            <a:off x="6062677" y="1756075"/>
            <a:ext cx="1658400" cy="2538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None/>
            </a:pPr>
            <a:r>
              <a:rPr b="1" lang="zh-CN" sz="1800">
                <a:solidFill>
                  <a:srgbClr val="7F7F7F"/>
                </a:solidFill>
                <a:latin typeface="Comic Sans MS"/>
                <a:ea typeface="Comic Sans MS"/>
                <a:cs typeface="Comic Sans MS"/>
                <a:sym typeface="Comic Sans MS"/>
              </a:rPr>
              <a:t>gender</a:t>
            </a:r>
            <a:endParaRPr/>
          </a:p>
        </p:txBody>
      </p:sp>
      <p:sp>
        <p:nvSpPr>
          <p:cNvPr id="199" name="Google Shape;199;p25"/>
          <p:cNvSpPr txBox="1"/>
          <p:nvPr/>
        </p:nvSpPr>
        <p:spPr>
          <a:xfrm>
            <a:off x="4032901" y="3851525"/>
            <a:ext cx="1119900" cy="2538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None/>
            </a:pPr>
            <a:r>
              <a:rPr b="1" lang="zh-CN" sz="1800">
                <a:solidFill>
                  <a:srgbClr val="7F7F7F"/>
                </a:solidFill>
                <a:latin typeface="Comic Sans MS"/>
                <a:ea typeface="Comic Sans MS"/>
                <a:cs typeface="Comic Sans MS"/>
                <a:sym typeface="Comic Sans MS"/>
              </a:rPr>
              <a:t>user_id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85"/>
                                        </p:tgtEl>
                                        <p:attrNameLst>
                                          <p:attrName>style.visibility</p:attrName>
                                        </p:attrNameLst>
                                      </p:cBhvr>
                                      <p:to>
                                        <p:strVal val="visible"/>
                                      </p:to>
                                    </p:set>
                                    <p:animEffect filter="fade" transition="in">
                                      <p:cBhvr>
                                        <p:cTn dur="500"/>
                                        <p:tgtEl>
                                          <p:spTgt spid="185"/>
                                        </p:tgtEl>
                                      </p:cBhvr>
                                    </p:animEffect>
                                  </p:childTnLst>
                                </p:cTn>
                              </p:par>
                            </p:childTnLst>
                          </p:cTn>
                        </p:par>
                        <p:par>
                          <p:cTn fill="hold">
                            <p:stCondLst>
                              <p:cond delay="500"/>
                            </p:stCondLst>
                            <p:childTnLst>
                              <p:par>
                                <p:cTn fill="hold" nodeType="afterEffect" presetClass="entr" presetID="23" presetSubtype="16">
                                  <p:stCondLst>
                                    <p:cond delay="1250"/>
                                  </p:stCondLst>
                                  <p:childTnLst>
                                    <p:set>
                                      <p:cBhvr>
                                        <p:cTn dur="1" fill="hold">
                                          <p:stCondLst>
                                            <p:cond delay="0"/>
                                          </p:stCondLst>
                                        </p:cTn>
                                        <p:tgtEl>
                                          <p:spTgt spid="186"/>
                                        </p:tgtEl>
                                        <p:attrNameLst>
                                          <p:attrName>style.visibility</p:attrName>
                                        </p:attrNameLst>
                                      </p:cBhvr>
                                      <p:to>
                                        <p:strVal val="visible"/>
                                      </p:to>
                                    </p:set>
                                    <p:anim calcmode="lin" valueType="num">
                                      <p:cBhvr additive="base">
                                        <p:cTn dur="750"/>
                                        <p:tgtEl>
                                          <p:spTgt spid="186"/>
                                        </p:tgtEl>
                                        <p:attrNameLst>
                                          <p:attrName>ppt_w</p:attrName>
                                        </p:attrNameLst>
                                      </p:cBhvr>
                                      <p:tavLst>
                                        <p:tav fmla="" tm="0">
                                          <p:val>
                                            <p:strVal val="0"/>
                                          </p:val>
                                        </p:tav>
                                        <p:tav fmla="" tm="100000">
                                          <p:val>
                                            <p:strVal val="#ppt_w"/>
                                          </p:val>
                                        </p:tav>
                                      </p:tavLst>
                                    </p:anim>
                                    <p:anim calcmode="lin" valueType="num">
                                      <p:cBhvr additive="base">
                                        <p:cTn dur="750"/>
                                        <p:tgtEl>
                                          <p:spTgt spid="186"/>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1250"/>
                                  </p:stCondLst>
                                  <p:childTnLst>
                                    <p:set>
                                      <p:cBhvr>
                                        <p:cTn dur="1" fill="hold">
                                          <p:stCondLst>
                                            <p:cond delay="0"/>
                                          </p:stCondLst>
                                        </p:cTn>
                                        <p:tgtEl>
                                          <p:spTgt spid="189"/>
                                        </p:tgtEl>
                                        <p:attrNameLst>
                                          <p:attrName>style.visibility</p:attrName>
                                        </p:attrNameLst>
                                      </p:cBhvr>
                                      <p:to>
                                        <p:strVal val="visible"/>
                                      </p:to>
                                    </p:set>
                                    <p:anim calcmode="lin" valueType="num">
                                      <p:cBhvr additive="base">
                                        <p:cTn dur="750"/>
                                        <p:tgtEl>
                                          <p:spTgt spid="189"/>
                                        </p:tgtEl>
                                        <p:attrNameLst>
                                          <p:attrName>ppt_w</p:attrName>
                                        </p:attrNameLst>
                                      </p:cBhvr>
                                      <p:tavLst>
                                        <p:tav fmla="" tm="0">
                                          <p:val>
                                            <p:strVal val="0"/>
                                          </p:val>
                                        </p:tav>
                                        <p:tav fmla="" tm="100000">
                                          <p:val>
                                            <p:strVal val="#ppt_w"/>
                                          </p:val>
                                        </p:tav>
                                      </p:tavLst>
                                    </p:anim>
                                    <p:anim calcmode="lin" valueType="num">
                                      <p:cBhvr additive="base">
                                        <p:cTn dur="750"/>
                                        <p:tgtEl>
                                          <p:spTgt spid="189"/>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1250"/>
                                  </p:stCondLst>
                                  <p:childTnLst>
                                    <p:set>
                                      <p:cBhvr>
                                        <p:cTn dur="1" fill="hold">
                                          <p:stCondLst>
                                            <p:cond delay="0"/>
                                          </p:stCondLst>
                                        </p:cTn>
                                        <p:tgtEl>
                                          <p:spTgt spid="190"/>
                                        </p:tgtEl>
                                        <p:attrNameLst>
                                          <p:attrName>style.visibility</p:attrName>
                                        </p:attrNameLst>
                                      </p:cBhvr>
                                      <p:to>
                                        <p:strVal val="visible"/>
                                      </p:to>
                                    </p:set>
                                    <p:anim calcmode="lin" valueType="num">
                                      <p:cBhvr additive="base">
                                        <p:cTn dur="750"/>
                                        <p:tgtEl>
                                          <p:spTgt spid="190"/>
                                        </p:tgtEl>
                                        <p:attrNameLst>
                                          <p:attrName>ppt_w</p:attrName>
                                        </p:attrNameLst>
                                      </p:cBhvr>
                                      <p:tavLst>
                                        <p:tav fmla="" tm="0">
                                          <p:val>
                                            <p:strVal val="0"/>
                                          </p:val>
                                        </p:tav>
                                        <p:tav fmla="" tm="100000">
                                          <p:val>
                                            <p:strVal val="#ppt_w"/>
                                          </p:val>
                                        </p:tav>
                                      </p:tavLst>
                                    </p:anim>
                                    <p:anim calcmode="lin" valueType="num">
                                      <p:cBhvr additive="base">
                                        <p:cTn dur="750"/>
                                        <p:tgtEl>
                                          <p:spTgt spid="190"/>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1250"/>
                                  </p:stCondLst>
                                  <p:childTnLst>
                                    <p:set>
                                      <p:cBhvr>
                                        <p:cTn dur="1" fill="hold">
                                          <p:stCondLst>
                                            <p:cond delay="0"/>
                                          </p:stCondLst>
                                        </p:cTn>
                                        <p:tgtEl>
                                          <p:spTgt spid="191"/>
                                        </p:tgtEl>
                                        <p:attrNameLst>
                                          <p:attrName>style.visibility</p:attrName>
                                        </p:attrNameLst>
                                      </p:cBhvr>
                                      <p:to>
                                        <p:strVal val="visible"/>
                                      </p:to>
                                    </p:set>
                                    <p:anim calcmode="lin" valueType="num">
                                      <p:cBhvr additive="base">
                                        <p:cTn dur="750"/>
                                        <p:tgtEl>
                                          <p:spTgt spid="191"/>
                                        </p:tgtEl>
                                        <p:attrNameLst>
                                          <p:attrName>ppt_w</p:attrName>
                                        </p:attrNameLst>
                                      </p:cBhvr>
                                      <p:tavLst>
                                        <p:tav fmla="" tm="0">
                                          <p:val>
                                            <p:strVal val="0"/>
                                          </p:val>
                                        </p:tav>
                                        <p:tav fmla="" tm="100000">
                                          <p:val>
                                            <p:strVal val="#ppt_w"/>
                                          </p:val>
                                        </p:tav>
                                      </p:tavLst>
                                    </p:anim>
                                    <p:anim calcmode="lin" valueType="num">
                                      <p:cBhvr additive="base">
                                        <p:cTn dur="750"/>
                                        <p:tgtEl>
                                          <p:spTgt spid="191"/>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1250"/>
                                  </p:stCondLst>
                                  <p:childTnLst>
                                    <p:set>
                                      <p:cBhvr>
                                        <p:cTn dur="1" fill="hold">
                                          <p:stCondLst>
                                            <p:cond delay="0"/>
                                          </p:stCondLst>
                                        </p:cTn>
                                        <p:tgtEl>
                                          <p:spTgt spid="193"/>
                                        </p:tgtEl>
                                        <p:attrNameLst>
                                          <p:attrName>style.visibility</p:attrName>
                                        </p:attrNameLst>
                                      </p:cBhvr>
                                      <p:to>
                                        <p:strVal val="visible"/>
                                      </p:to>
                                    </p:set>
                                    <p:anim calcmode="lin" valueType="num">
                                      <p:cBhvr additive="base">
                                        <p:cTn dur="750"/>
                                        <p:tgtEl>
                                          <p:spTgt spid="193"/>
                                        </p:tgtEl>
                                        <p:attrNameLst>
                                          <p:attrName>ppt_w</p:attrName>
                                        </p:attrNameLst>
                                      </p:cBhvr>
                                      <p:tavLst>
                                        <p:tav fmla="" tm="0">
                                          <p:val>
                                            <p:strVal val="0"/>
                                          </p:val>
                                        </p:tav>
                                        <p:tav fmla="" tm="100000">
                                          <p:val>
                                            <p:strVal val="#ppt_w"/>
                                          </p:val>
                                        </p:tav>
                                      </p:tavLst>
                                    </p:anim>
                                    <p:anim calcmode="lin" valueType="num">
                                      <p:cBhvr additive="base">
                                        <p:cTn dur="750"/>
                                        <p:tgtEl>
                                          <p:spTgt spid="193"/>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1250"/>
                                  </p:stCondLst>
                                  <p:childTnLst>
                                    <p:set>
                                      <p:cBhvr>
                                        <p:cTn dur="1" fill="hold">
                                          <p:stCondLst>
                                            <p:cond delay="0"/>
                                          </p:stCondLst>
                                        </p:cTn>
                                        <p:tgtEl>
                                          <p:spTgt spid="194"/>
                                        </p:tgtEl>
                                        <p:attrNameLst>
                                          <p:attrName>style.visibility</p:attrName>
                                        </p:attrNameLst>
                                      </p:cBhvr>
                                      <p:to>
                                        <p:strVal val="visible"/>
                                      </p:to>
                                    </p:set>
                                    <p:anim calcmode="lin" valueType="num">
                                      <p:cBhvr additive="base">
                                        <p:cTn dur="750"/>
                                        <p:tgtEl>
                                          <p:spTgt spid="194"/>
                                        </p:tgtEl>
                                        <p:attrNameLst>
                                          <p:attrName>ppt_w</p:attrName>
                                        </p:attrNameLst>
                                      </p:cBhvr>
                                      <p:tavLst>
                                        <p:tav fmla="" tm="0">
                                          <p:val>
                                            <p:strVal val="0"/>
                                          </p:val>
                                        </p:tav>
                                        <p:tav fmla="" tm="100000">
                                          <p:val>
                                            <p:strVal val="#ppt_w"/>
                                          </p:val>
                                        </p:tav>
                                      </p:tavLst>
                                    </p:anim>
                                    <p:anim calcmode="lin" valueType="num">
                                      <p:cBhvr additive="base">
                                        <p:cTn dur="750"/>
                                        <p:tgtEl>
                                          <p:spTgt spid="194"/>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1250"/>
                                  </p:stCondLst>
                                  <p:childTnLst>
                                    <p:set>
                                      <p:cBhvr>
                                        <p:cTn dur="1" fill="hold">
                                          <p:stCondLst>
                                            <p:cond delay="0"/>
                                          </p:stCondLst>
                                        </p:cTn>
                                        <p:tgtEl>
                                          <p:spTgt spid="192"/>
                                        </p:tgtEl>
                                        <p:attrNameLst>
                                          <p:attrName>style.visibility</p:attrName>
                                        </p:attrNameLst>
                                      </p:cBhvr>
                                      <p:to>
                                        <p:strVal val="visible"/>
                                      </p:to>
                                    </p:set>
                                    <p:anim calcmode="lin" valueType="num">
                                      <p:cBhvr additive="base">
                                        <p:cTn dur="750"/>
                                        <p:tgtEl>
                                          <p:spTgt spid="192"/>
                                        </p:tgtEl>
                                        <p:attrNameLst>
                                          <p:attrName>ppt_w</p:attrName>
                                        </p:attrNameLst>
                                      </p:cBhvr>
                                      <p:tavLst>
                                        <p:tav fmla="" tm="0">
                                          <p:val>
                                            <p:strVal val="0"/>
                                          </p:val>
                                        </p:tav>
                                        <p:tav fmla="" tm="100000">
                                          <p:val>
                                            <p:strVal val="#ppt_w"/>
                                          </p:val>
                                        </p:tav>
                                      </p:tavLst>
                                    </p:anim>
                                    <p:anim calcmode="lin" valueType="num">
                                      <p:cBhvr additive="base">
                                        <p:cTn dur="750"/>
                                        <p:tgtEl>
                                          <p:spTgt spid="192"/>
                                        </p:tgtEl>
                                        <p:attrNameLst>
                                          <p:attrName>ppt_h</p:attrName>
                                        </p:attrNameLst>
                                      </p:cBhvr>
                                      <p:tavLst>
                                        <p:tav fmla="" tm="0">
                                          <p:val>
                                            <p:strVal val="0"/>
                                          </p:val>
                                        </p:tav>
                                        <p:tav fmla="" tm="100000">
                                          <p:val>
                                            <p:strVal val="#ppt_h"/>
                                          </p:val>
                                        </p:tav>
                                      </p:tavLst>
                                    </p:anim>
                                  </p:childTnLst>
                                </p:cTn>
                              </p:par>
                              <p:par>
                                <p:cTn fill="hold" nodeType="withEffect" presetClass="entr" presetID="10" presetSubtype="0">
                                  <p:stCondLst>
                                    <p:cond delay="1750"/>
                                  </p:stCondLst>
                                  <p:childTnLst>
                                    <p:set>
                                      <p:cBhvr>
                                        <p:cTn dur="1" fill="hold">
                                          <p:stCondLst>
                                            <p:cond delay="0"/>
                                          </p:stCondLst>
                                        </p:cTn>
                                        <p:tgtEl>
                                          <p:spTgt spid="195"/>
                                        </p:tgtEl>
                                        <p:attrNameLst>
                                          <p:attrName>style.visibility</p:attrName>
                                        </p:attrNameLst>
                                      </p:cBhvr>
                                      <p:to>
                                        <p:strVal val="visible"/>
                                      </p:to>
                                    </p:set>
                                    <p:animEffect filter="fade" transition="in">
                                      <p:cBhvr>
                                        <p:cTn dur="750"/>
                                        <p:tgtEl>
                                          <p:spTgt spid="1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grpSp>
        <p:nvGrpSpPr>
          <p:cNvPr id="205" name="Google Shape;205;p26"/>
          <p:cNvGrpSpPr/>
          <p:nvPr/>
        </p:nvGrpSpPr>
        <p:grpSpPr>
          <a:xfrm>
            <a:off x="5364042" y="1001922"/>
            <a:ext cx="1362342" cy="2088368"/>
            <a:chOff x="5276850" y="1209675"/>
            <a:chExt cx="1657350" cy="2133600"/>
          </a:xfrm>
        </p:grpSpPr>
        <p:sp>
          <p:nvSpPr>
            <p:cNvPr id="206" name="Google Shape;206;p26"/>
            <p:cNvSpPr/>
            <p:nvPr/>
          </p:nvSpPr>
          <p:spPr>
            <a:xfrm>
              <a:off x="5276850" y="1209675"/>
              <a:ext cx="1162050" cy="923925"/>
            </a:xfrm>
            <a:custGeom>
              <a:rect b="b" l="l" r="r" t="t"/>
              <a:pathLst>
                <a:path extrusionOk="0" h="923925" w="1162050">
                  <a:moveTo>
                    <a:pt x="0" y="923925"/>
                  </a:moveTo>
                  <a:lnTo>
                    <a:pt x="1162050" y="0"/>
                  </a:lnTo>
                </a:path>
              </a:pathLst>
            </a:custGeom>
            <a:noFill/>
            <a:ln cap="flat" cmpd="sng" w="9525">
              <a:solidFill>
                <a:srgbClr val="A5A5A5"/>
              </a:solidFill>
              <a:prstDash val="solid"/>
              <a:miter lim="800000"/>
              <a:headEnd len="sm" w="sm" type="none"/>
              <a:tailEnd len="med" w="med" type="ova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00">
                <a:solidFill>
                  <a:srgbClr val="7F7F7F"/>
                </a:solidFill>
                <a:latin typeface="Comic Sans MS"/>
                <a:ea typeface="Comic Sans MS"/>
                <a:cs typeface="Comic Sans MS"/>
                <a:sym typeface="Comic Sans MS"/>
              </a:endParaRPr>
            </a:p>
          </p:txBody>
        </p:sp>
        <p:sp>
          <p:nvSpPr>
            <p:cNvPr id="207" name="Google Shape;207;p26"/>
            <p:cNvSpPr/>
            <p:nvPr/>
          </p:nvSpPr>
          <p:spPr>
            <a:xfrm>
              <a:off x="5286375" y="2238375"/>
              <a:ext cx="1647825" cy="0"/>
            </a:xfrm>
            <a:custGeom>
              <a:rect b="b" l="l" r="r" t="t"/>
              <a:pathLst>
                <a:path extrusionOk="0" h="120000" w="1647825">
                  <a:moveTo>
                    <a:pt x="0" y="0"/>
                  </a:moveTo>
                  <a:lnTo>
                    <a:pt x="1647825" y="0"/>
                  </a:lnTo>
                </a:path>
              </a:pathLst>
            </a:custGeom>
            <a:noFill/>
            <a:ln cap="flat" cmpd="sng" w="9525">
              <a:solidFill>
                <a:srgbClr val="A5A5A5"/>
              </a:solidFill>
              <a:prstDash val="solid"/>
              <a:miter lim="800000"/>
              <a:headEnd len="sm" w="sm" type="none"/>
              <a:tailEnd len="med" w="med" type="ova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00">
                <a:solidFill>
                  <a:srgbClr val="7F7F7F"/>
                </a:solidFill>
                <a:latin typeface="Comic Sans MS"/>
                <a:ea typeface="Comic Sans MS"/>
                <a:cs typeface="Comic Sans MS"/>
                <a:sym typeface="Comic Sans MS"/>
              </a:endParaRPr>
            </a:p>
          </p:txBody>
        </p:sp>
        <p:sp>
          <p:nvSpPr>
            <p:cNvPr id="208" name="Google Shape;208;p26"/>
            <p:cNvSpPr/>
            <p:nvPr/>
          </p:nvSpPr>
          <p:spPr>
            <a:xfrm>
              <a:off x="5276850" y="2324100"/>
              <a:ext cx="1143000" cy="1019175"/>
            </a:xfrm>
            <a:custGeom>
              <a:rect b="b" l="l" r="r" t="t"/>
              <a:pathLst>
                <a:path extrusionOk="0" h="1019175" w="1143000">
                  <a:moveTo>
                    <a:pt x="0" y="0"/>
                  </a:moveTo>
                  <a:lnTo>
                    <a:pt x="1143000" y="1019175"/>
                  </a:lnTo>
                </a:path>
              </a:pathLst>
            </a:custGeom>
            <a:noFill/>
            <a:ln cap="flat" cmpd="sng" w="9525">
              <a:solidFill>
                <a:srgbClr val="A5A5A5"/>
              </a:solidFill>
              <a:prstDash val="solid"/>
              <a:miter lim="800000"/>
              <a:headEnd len="sm" w="sm" type="none"/>
              <a:tailEnd len="med" w="med" type="ova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00">
                <a:solidFill>
                  <a:srgbClr val="7F7F7F"/>
                </a:solidFill>
                <a:latin typeface="Comic Sans MS"/>
                <a:ea typeface="Comic Sans MS"/>
                <a:cs typeface="Comic Sans MS"/>
                <a:sym typeface="Comic Sans MS"/>
              </a:endParaRPr>
            </a:p>
          </p:txBody>
        </p:sp>
      </p:grpSp>
      <p:grpSp>
        <p:nvGrpSpPr>
          <p:cNvPr id="209" name="Google Shape;209;p26"/>
          <p:cNvGrpSpPr/>
          <p:nvPr/>
        </p:nvGrpSpPr>
        <p:grpSpPr>
          <a:xfrm flipH="1">
            <a:off x="2474882" y="1001922"/>
            <a:ext cx="1233068" cy="2088368"/>
            <a:chOff x="5276850" y="1209675"/>
            <a:chExt cx="1657350" cy="2133600"/>
          </a:xfrm>
        </p:grpSpPr>
        <p:sp>
          <p:nvSpPr>
            <p:cNvPr id="210" name="Google Shape;210;p26"/>
            <p:cNvSpPr/>
            <p:nvPr/>
          </p:nvSpPr>
          <p:spPr>
            <a:xfrm>
              <a:off x="5276850" y="1209675"/>
              <a:ext cx="1162050" cy="923925"/>
            </a:xfrm>
            <a:custGeom>
              <a:rect b="b" l="l" r="r" t="t"/>
              <a:pathLst>
                <a:path extrusionOk="0" h="923925" w="1162050">
                  <a:moveTo>
                    <a:pt x="0" y="923925"/>
                  </a:moveTo>
                  <a:lnTo>
                    <a:pt x="1162050" y="0"/>
                  </a:lnTo>
                </a:path>
              </a:pathLst>
            </a:custGeom>
            <a:noFill/>
            <a:ln cap="flat" cmpd="sng" w="9525">
              <a:solidFill>
                <a:srgbClr val="A5A5A5"/>
              </a:solidFill>
              <a:prstDash val="solid"/>
              <a:miter lim="800000"/>
              <a:headEnd len="sm" w="sm" type="none"/>
              <a:tailEnd len="med" w="med" type="ova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00">
                <a:solidFill>
                  <a:srgbClr val="7F7F7F"/>
                </a:solidFill>
                <a:latin typeface="Comic Sans MS"/>
                <a:ea typeface="Comic Sans MS"/>
                <a:cs typeface="Comic Sans MS"/>
                <a:sym typeface="Comic Sans MS"/>
              </a:endParaRPr>
            </a:p>
          </p:txBody>
        </p:sp>
        <p:sp>
          <p:nvSpPr>
            <p:cNvPr id="211" name="Google Shape;211;p26"/>
            <p:cNvSpPr/>
            <p:nvPr/>
          </p:nvSpPr>
          <p:spPr>
            <a:xfrm>
              <a:off x="5286375" y="2238375"/>
              <a:ext cx="1647825" cy="0"/>
            </a:xfrm>
            <a:custGeom>
              <a:rect b="b" l="l" r="r" t="t"/>
              <a:pathLst>
                <a:path extrusionOk="0" h="120000" w="1647825">
                  <a:moveTo>
                    <a:pt x="0" y="0"/>
                  </a:moveTo>
                  <a:lnTo>
                    <a:pt x="1647825" y="0"/>
                  </a:lnTo>
                </a:path>
              </a:pathLst>
            </a:custGeom>
            <a:noFill/>
            <a:ln cap="flat" cmpd="sng" w="9525">
              <a:solidFill>
                <a:srgbClr val="A5A5A5"/>
              </a:solidFill>
              <a:prstDash val="solid"/>
              <a:miter lim="800000"/>
              <a:headEnd len="sm" w="sm" type="none"/>
              <a:tailEnd len="med" w="med" type="ova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00">
                <a:solidFill>
                  <a:srgbClr val="7F7F7F"/>
                </a:solidFill>
                <a:latin typeface="Comic Sans MS"/>
                <a:ea typeface="Comic Sans MS"/>
                <a:cs typeface="Comic Sans MS"/>
                <a:sym typeface="Comic Sans MS"/>
              </a:endParaRPr>
            </a:p>
          </p:txBody>
        </p:sp>
        <p:sp>
          <p:nvSpPr>
            <p:cNvPr id="212" name="Google Shape;212;p26"/>
            <p:cNvSpPr/>
            <p:nvPr/>
          </p:nvSpPr>
          <p:spPr>
            <a:xfrm>
              <a:off x="5276850" y="2324100"/>
              <a:ext cx="1143000" cy="1019175"/>
            </a:xfrm>
            <a:custGeom>
              <a:rect b="b" l="l" r="r" t="t"/>
              <a:pathLst>
                <a:path extrusionOk="0" h="1019175" w="1143000">
                  <a:moveTo>
                    <a:pt x="0" y="0"/>
                  </a:moveTo>
                  <a:lnTo>
                    <a:pt x="1143000" y="1019175"/>
                  </a:lnTo>
                </a:path>
              </a:pathLst>
            </a:custGeom>
            <a:noFill/>
            <a:ln cap="flat" cmpd="sng" w="9525">
              <a:solidFill>
                <a:srgbClr val="A5A5A5"/>
              </a:solidFill>
              <a:prstDash val="solid"/>
              <a:miter lim="800000"/>
              <a:headEnd len="sm" w="sm" type="none"/>
              <a:tailEnd len="med" w="med" type="ova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00">
                <a:solidFill>
                  <a:srgbClr val="7F7F7F"/>
                </a:solidFill>
                <a:latin typeface="Comic Sans MS"/>
                <a:ea typeface="Comic Sans MS"/>
                <a:cs typeface="Comic Sans MS"/>
                <a:sym typeface="Comic Sans MS"/>
              </a:endParaRPr>
            </a:p>
          </p:txBody>
        </p:sp>
      </p:grpSp>
      <p:grpSp>
        <p:nvGrpSpPr>
          <p:cNvPr id="213" name="Google Shape;213;p26"/>
          <p:cNvGrpSpPr/>
          <p:nvPr/>
        </p:nvGrpSpPr>
        <p:grpSpPr>
          <a:xfrm>
            <a:off x="3768614" y="1222004"/>
            <a:ext cx="1558309" cy="2289152"/>
            <a:chOff x="4844737" y="1962975"/>
            <a:chExt cx="2077746" cy="3052203"/>
          </a:xfrm>
        </p:grpSpPr>
        <p:grpSp>
          <p:nvGrpSpPr>
            <p:cNvPr id="214" name="Google Shape;214;p26"/>
            <p:cNvGrpSpPr/>
            <p:nvPr/>
          </p:nvGrpSpPr>
          <p:grpSpPr>
            <a:xfrm>
              <a:off x="4844737" y="1962975"/>
              <a:ext cx="2077746" cy="3052203"/>
              <a:chOff x="3764395" y="1800081"/>
              <a:chExt cx="1587500" cy="2332037"/>
            </a:xfrm>
          </p:grpSpPr>
          <p:sp>
            <p:nvSpPr>
              <p:cNvPr id="215" name="Google Shape;215;p26"/>
              <p:cNvSpPr/>
              <p:nvPr/>
            </p:nvSpPr>
            <p:spPr>
              <a:xfrm>
                <a:off x="3764395" y="1800081"/>
                <a:ext cx="1587500" cy="1676400"/>
              </a:xfrm>
              <a:custGeom>
                <a:rect b="b" l="l" r="r" t="t"/>
                <a:pathLst>
                  <a:path extrusionOk="0" h="2043" w="1935">
                    <a:moveTo>
                      <a:pt x="152" y="1131"/>
                    </a:moveTo>
                    <a:cubicBezTo>
                      <a:pt x="152" y="1130"/>
                      <a:pt x="152" y="1130"/>
                      <a:pt x="152" y="1129"/>
                    </a:cubicBezTo>
                    <a:cubicBezTo>
                      <a:pt x="152" y="1129"/>
                      <a:pt x="152" y="1129"/>
                      <a:pt x="152" y="1129"/>
                    </a:cubicBezTo>
                    <a:cubicBezTo>
                      <a:pt x="152" y="1130"/>
                      <a:pt x="152" y="1130"/>
                      <a:pt x="152" y="1131"/>
                    </a:cubicBezTo>
                    <a:moveTo>
                      <a:pt x="963" y="112"/>
                    </a:moveTo>
                    <a:cubicBezTo>
                      <a:pt x="964" y="112"/>
                      <a:pt x="964" y="112"/>
                      <a:pt x="964" y="112"/>
                    </a:cubicBezTo>
                    <a:cubicBezTo>
                      <a:pt x="964" y="112"/>
                      <a:pt x="964" y="112"/>
                      <a:pt x="964" y="112"/>
                    </a:cubicBezTo>
                    <a:cubicBezTo>
                      <a:pt x="964" y="112"/>
                      <a:pt x="964" y="112"/>
                      <a:pt x="964" y="112"/>
                    </a:cubicBezTo>
                    <a:cubicBezTo>
                      <a:pt x="964" y="112"/>
                      <a:pt x="965" y="112"/>
                      <a:pt x="966" y="112"/>
                    </a:cubicBezTo>
                    <a:cubicBezTo>
                      <a:pt x="966" y="112"/>
                      <a:pt x="966" y="112"/>
                      <a:pt x="966" y="112"/>
                    </a:cubicBezTo>
                    <a:cubicBezTo>
                      <a:pt x="972" y="112"/>
                      <a:pt x="972" y="112"/>
                      <a:pt x="972" y="112"/>
                    </a:cubicBezTo>
                    <a:cubicBezTo>
                      <a:pt x="1205" y="114"/>
                      <a:pt x="1447" y="224"/>
                      <a:pt x="1610" y="400"/>
                    </a:cubicBezTo>
                    <a:cubicBezTo>
                      <a:pt x="1610" y="400"/>
                      <a:pt x="1610" y="400"/>
                      <a:pt x="1610" y="400"/>
                    </a:cubicBezTo>
                    <a:cubicBezTo>
                      <a:pt x="1610" y="400"/>
                      <a:pt x="1610" y="400"/>
                      <a:pt x="1610" y="400"/>
                    </a:cubicBezTo>
                    <a:cubicBezTo>
                      <a:pt x="1610" y="400"/>
                      <a:pt x="1611" y="400"/>
                      <a:pt x="1611" y="401"/>
                    </a:cubicBezTo>
                    <a:cubicBezTo>
                      <a:pt x="1612" y="402"/>
                      <a:pt x="1612" y="402"/>
                      <a:pt x="1613" y="403"/>
                    </a:cubicBezTo>
                    <a:cubicBezTo>
                      <a:pt x="1613" y="403"/>
                      <a:pt x="1613" y="403"/>
                      <a:pt x="1613" y="403"/>
                    </a:cubicBezTo>
                    <a:cubicBezTo>
                      <a:pt x="1618" y="409"/>
                      <a:pt x="1623" y="415"/>
                      <a:pt x="1628" y="421"/>
                    </a:cubicBezTo>
                    <a:cubicBezTo>
                      <a:pt x="1730" y="538"/>
                      <a:pt x="1844" y="736"/>
                      <a:pt x="1807" y="1008"/>
                    </a:cubicBezTo>
                    <a:cubicBezTo>
                      <a:pt x="1802" y="1047"/>
                      <a:pt x="1795" y="1083"/>
                      <a:pt x="1786" y="1118"/>
                    </a:cubicBezTo>
                    <a:cubicBezTo>
                      <a:pt x="1786" y="1118"/>
                      <a:pt x="1786" y="1118"/>
                      <a:pt x="1786" y="1118"/>
                    </a:cubicBezTo>
                    <a:cubicBezTo>
                      <a:pt x="1786" y="1118"/>
                      <a:pt x="1786" y="1118"/>
                      <a:pt x="1786" y="1118"/>
                    </a:cubicBezTo>
                    <a:cubicBezTo>
                      <a:pt x="1786" y="1118"/>
                      <a:pt x="1786" y="1118"/>
                      <a:pt x="1786" y="1118"/>
                    </a:cubicBezTo>
                    <a:cubicBezTo>
                      <a:pt x="1786" y="1119"/>
                      <a:pt x="1786" y="1119"/>
                      <a:pt x="1786" y="1119"/>
                    </a:cubicBezTo>
                    <a:cubicBezTo>
                      <a:pt x="1786" y="1120"/>
                      <a:pt x="1785" y="1120"/>
                      <a:pt x="1785" y="1121"/>
                    </a:cubicBezTo>
                    <a:cubicBezTo>
                      <a:pt x="1785" y="1122"/>
                      <a:pt x="1785" y="1122"/>
                      <a:pt x="1785" y="1123"/>
                    </a:cubicBezTo>
                    <a:cubicBezTo>
                      <a:pt x="1785" y="1123"/>
                      <a:pt x="1785" y="1123"/>
                      <a:pt x="1785" y="1124"/>
                    </a:cubicBezTo>
                    <a:cubicBezTo>
                      <a:pt x="1784" y="1124"/>
                      <a:pt x="1784" y="1124"/>
                      <a:pt x="1784" y="1124"/>
                    </a:cubicBezTo>
                    <a:cubicBezTo>
                      <a:pt x="1784" y="1124"/>
                      <a:pt x="1784" y="1124"/>
                      <a:pt x="1784" y="1124"/>
                    </a:cubicBezTo>
                    <a:cubicBezTo>
                      <a:pt x="1784" y="1125"/>
                      <a:pt x="1784" y="1125"/>
                      <a:pt x="1784" y="1125"/>
                    </a:cubicBezTo>
                    <a:cubicBezTo>
                      <a:pt x="1784" y="1125"/>
                      <a:pt x="1784" y="1125"/>
                      <a:pt x="1784" y="1125"/>
                    </a:cubicBezTo>
                    <a:cubicBezTo>
                      <a:pt x="1735" y="1314"/>
                      <a:pt x="1637" y="1455"/>
                      <a:pt x="1549" y="1582"/>
                    </a:cubicBezTo>
                    <a:cubicBezTo>
                      <a:pt x="1501" y="1650"/>
                      <a:pt x="1454" y="1717"/>
                      <a:pt x="1420" y="1787"/>
                    </a:cubicBezTo>
                    <a:cubicBezTo>
                      <a:pt x="1420" y="1787"/>
                      <a:pt x="1420" y="1787"/>
                      <a:pt x="1420" y="1787"/>
                    </a:cubicBezTo>
                    <a:cubicBezTo>
                      <a:pt x="1420" y="1787"/>
                      <a:pt x="1420" y="1787"/>
                      <a:pt x="1420" y="1787"/>
                    </a:cubicBezTo>
                    <a:cubicBezTo>
                      <a:pt x="1420" y="1787"/>
                      <a:pt x="1420" y="1788"/>
                      <a:pt x="1420" y="1788"/>
                    </a:cubicBezTo>
                    <a:cubicBezTo>
                      <a:pt x="1419" y="1788"/>
                      <a:pt x="1419" y="1789"/>
                      <a:pt x="1419" y="1789"/>
                    </a:cubicBezTo>
                    <a:cubicBezTo>
                      <a:pt x="1418" y="1790"/>
                      <a:pt x="1418" y="1791"/>
                      <a:pt x="1417" y="1793"/>
                    </a:cubicBezTo>
                    <a:cubicBezTo>
                      <a:pt x="1417" y="1793"/>
                      <a:pt x="1417" y="1793"/>
                      <a:pt x="1417" y="1793"/>
                    </a:cubicBezTo>
                    <a:cubicBezTo>
                      <a:pt x="1417" y="1793"/>
                      <a:pt x="1417" y="1793"/>
                      <a:pt x="1417" y="1793"/>
                    </a:cubicBezTo>
                    <a:cubicBezTo>
                      <a:pt x="1396" y="1837"/>
                      <a:pt x="1380" y="1883"/>
                      <a:pt x="1372" y="1931"/>
                    </a:cubicBezTo>
                    <a:cubicBezTo>
                      <a:pt x="965" y="1931"/>
                      <a:pt x="965" y="1931"/>
                      <a:pt x="965" y="1931"/>
                    </a:cubicBezTo>
                    <a:cubicBezTo>
                      <a:pt x="965" y="1931"/>
                      <a:pt x="965" y="1931"/>
                      <a:pt x="965" y="1931"/>
                    </a:cubicBezTo>
                    <a:cubicBezTo>
                      <a:pt x="964" y="1931"/>
                      <a:pt x="964" y="1931"/>
                      <a:pt x="963" y="1931"/>
                    </a:cubicBezTo>
                    <a:cubicBezTo>
                      <a:pt x="963" y="1931"/>
                      <a:pt x="963" y="1931"/>
                      <a:pt x="963" y="1931"/>
                    </a:cubicBezTo>
                    <a:cubicBezTo>
                      <a:pt x="963" y="1931"/>
                      <a:pt x="963" y="1931"/>
                      <a:pt x="963" y="1931"/>
                    </a:cubicBezTo>
                    <a:cubicBezTo>
                      <a:pt x="963" y="1931"/>
                      <a:pt x="963" y="1931"/>
                      <a:pt x="963" y="1931"/>
                    </a:cubicBezTo>
                    <a:cubicBezTo>
                      <a:pt x="963" y="1931"/>
                      <a:pt x="963" y="1931"/>
                      <a:pt x="963" y="1931"/>
                    </a:cubicBezTo>
                    <a:cubicBezTo>
                      <a:pt x="963" y="1931"/>
                      <a:pt x="963" y="1931"/>
                      <a:pt x="963" y="1931"/>
                    </a:cubicBezTo>
                    <a:cubicBezTo>
                      <a:pt x="963" y="1931"/>
                      <a:pt x="963" y="1931"/>
                      <a:pt x="963" y="1931"/>
                    </a:cubicBezTo>
                    <a:cubicBezTo>
                      <a:pt x="962" y="1931"/>
                      <a:pt x="962" y="1931"/>
                      <a:pt x="962" y="1931"/>
                    </a:cubicBezTo>
                    <a:cubicBezTo>
                      <a:pt x="962" y="1931"/>
                      <a:pt x="962" y="1931"/>
                      <a:pt x="962" y="1931"/>
                    </a:cubicBezTo>
                    <a:cubicBezTo>
                      <a:pt x="564" y="1931"/>
                      <a:pt x="564" y="1931"/>
                      <a:pt x="564" y="1931"/>
                    </a:cubicBezTo>
                    <a:cubicBezTo>
                      <a:pt x="556" y="1882"/>
                      <a:pt x="539" y="1836"/>
                      <a:pt x="517" y="1791"/>
                    </a:cubicBezTo>
                    <a:cubicBezTo>
                      <a:pt x="517" y="1791"/>
                      <a:pt x="517" y="1791"/>
                      <a:pt x="517" y="1791"/>
                    </a:cubicBezTo>
                    <a:cubicBezTo>
                      <a:pt x="517" y="1790"/>
                      <a:pt x="517" y="1790"/>
                      <a:pt x="517" y="1790"/>
                    </a:cubicBezTo>
                    <a:cubicBezTo>
                      <a:pt x="517" y="1789"/>
                      <a:pt x="516" y="1788"/>
                      <a:pt x="516" y="1788"/>
                    </a:cubicBezTo>
                    <a:cubicBezTo>
                      <a:pt x="515" y="1787"/>
                      <a:pt x="515" y="1787"/>
                      <a:pt x="515" y="1787"/>
                    </a:cubicBezTo>
                    <a:cubicBezTo>
                      <a:pt x="515" y="1786"/>
                      <a:pt x="515" y="1786"/>
                      <a:pt x="515" y="1786"/>
                    </a:cubicBezTo>
                    <a:cubicBezTo>
                      <a:pt x="515" y="1786"/>
                      <a:pt x="515" y="1786"/>
                      <a:pt x="515" y="1786"/>
                    </a:cubicBezTo>
                    <a:cubicBezTo>
                      <a:pt x="515" y="1786"/>
                      <a:pt x="515" y="1786"/>
                      <a:pt x="515" y="1786"/>
                    </a:cubicBezTo>
                    <a:cubicBezTo>
                      <a:pt x="515" y="1787"/>
                      <a:pt x="515" y="1787"/>
                      <a:pt x="515" y="1787"/>
                    </a:cubicBezTo>
                    <a:cubicBezTo>
                      <a:pt x="515" y="1787"/>
                      <a:pt x="515" y="1787"/>
                      <a:pt x="515" y="1787"/>
                    </a:cubicBezTo>
                    <a:cubicBezTo>
                      <a:pt x="481" y="1717"/>
                      <a:pt x="435" y="1650"/>
                      <a:pt x="387" y="1582"/>
                    </a:cubicBezTo>
                    <a:cubicBezTo>
                      <a:pt x="298" y="1455"/>
                      <a:pt x="200" y="1314"/>
                      <a:pt x="151" y="1125"/>
                    </a:cubicBezTo>
                    <a:cubicBezTo>
                      <a:pt x="151" y="1125"/>
                      <a:pt x="151" y="1125"/>
                      <a:pt x="151" y="1125"/>
                    </a:cubicBezTo>
                    <a:cubicBezTo>
                      <a:pt x="151" y="1125"/>
                      <a:pt x="151" y="1126"/>
                      <a:pt x="151" y="1126"/>
                    </a:cubicBezTo>
                    <a:cubicBezTo>
                      <a:pt x="151" y="1124"/>
                      <a:pt x="150" y="1122"/>
                      <a:pt x="150" y="1120"/>
                    </a:cubicBezTo>
                    <a:cubicBezTo>
                      <a:pt x="150" y="1120"/>
                      <a:pt x="150" y="1120"/>
                      <a:pt x="150" y="1120"/>
                    </a:cubicBezTo>
                    <a:cubicBezTo>
                      <a:pt x="141" y="1085"/>
                      <a:pt x="133" y="1047"/>
                      <a:pt x="128" y="1008"/>
                    </a:cubicBezTo>
                    <a:cubicBezTo>
                      <a:pt x="92" y="736"/>
                      <a:pt x="205" y="538"/>
                      <a:pt x="307" y="421"/>
                    </a:cubicBezTo>
                    <a:cubicBezTo>
                      <a:pt x="312" y="415"/>
                      <a:pt x="318" y="409"/>
                      <a:pt x="323" y="403"/>
                    </a:cubicBezTo>
                    <a:cubicBezTo>
                      <a:pt x="323" y="403"/>
                      <a:pt x="323" y="403"/>
                      <a:pt x="323" y="403"/>
                    </a:cubicBezTo>
                    <a:cubicBezTo>
                      <a:pt x="323" y="402"/>
                      <a:pt x="324" y="402"/>
                      <a:pt x="324" y="401"/>
                    </a:cubicBezTo>
                    <a:cubicBezTo>
                      <a:pt x="325" y="401"/>
                      <a:pt x="325" y="401"/>
                      <a:pt x="325" y="401"/>
                    </a:cubicBezTo>
                    <a:cubicBezTo>
                      <a:pt x="325" y="401"/>
                      <a:pt x="325" y="401"/>
                      <a:pt x="325" y="401"/>
                    </a:cubicBezTo>
                    <a:cubicBezTo>
                      <a:pt x="487" y="225"/>
                      <a:pt x="728" y="115"/>
                      <a:pt x="962" y="112"/>
                    </a:cubicBezTo>
                    <a:cubicBezTo>
                      <a:pt x="962" y="112"/>
                      <a:pt x="962" y="112"/>
                      <a:pt x="962" y="112"/>
                    </a:cubicBezTo>
                    <a:cubicBezTo>
                      <a:pt x="962" y="112"/>
                      <a:pt x="962" y="112"/>
                      <a:pt x="962" y="112"/>
                    </a:cubicBezTo>
                    <a:cubicBezTo>
                      <a:pt x="962" y="112"/>
                      <a:pt x="963" y="112"/>
                      <a:pt x="963" y="112"/>
                    </a:cubicBezTo>
                    <a:moveTo>
                      <a:pt x="972" y="0"/>
                    </a:moveTo>
                    <a:cubicBezTo>
                      <a:pt x="964" y="0"/>
                      <a:pt x="964" y="0"/>
                      <a:pt x="964" y="0"/>
                    </a:cubicBezTo>
                    <a:cubicBezTo>
                      <a:pt x="964" y="0"/>
                      <a:pt x="964" y="0"/>
                      <a:pt x="964" y="0"/>
                    </a:cubicBezTo>
                    <a:cubicBezTo>
                      <a:pt x="964" y="0"/>
                      <a:pt x="964" y="0"/>
                      <a:pt x="963" y="0"/>
                    </a:cubicBezTo>
                    <a:cubicBezTo>
                      <a:pt x="962" y="0"/>
                      <a:pt x="962" y="0"/>
                      <a:pt x="961" y="0"/>
                    </a:cubicBezTo>
                    <a:cubicBezTo>
                      <a:pt x="961" y="0"/>
                      <a:pt x="961" y="0"/>
                      <a:pt x="961" y="0"/>
                    </a:cubicBezTo>
                    <a:cubicBezTo>
                      <a:pt x="827" y="2"/>
                      <a:pt x="687" y="34"/>
                      <a:pt x="559" y="95"/>
                    </a:cubicBezTo>
                    <a:cubicBezTo>
                      <a:pt x="439" y="151"/>
                      <a:pt x="330" y="230"/>
                      <a:pt x="243" y="324"/>
                    </a:cubicBezTo>
                    <a:cubicBezTo>
                      <a:pt x="243" y="324"/>
                      <a:pt x="243" y="324"/>
                      <a:pt x="243" y="324"/>
                    </a:cubicBezTo>
                    <a:cubicBezTo>
                      <a:pt x="242" y="325"/>
                      <a:pt x="241" y="326"/>
                      <a:pt x="241" y="327"/>
                    </a:cubicBezTo>
                    <a:cubicBezTo>
                      <a:pt x="240" y="327"/>
                      <a:pt x="240" y="327"/>
                      <a:pt x="240" y="327"/>
                    </a:cubicBezTo>
                    <a:cubicBezTo>
                      <a:pt x="240" y="327"/>
                      <a:pt x="240" y="327"/>
                      <a:pt x="240" y="327"/>
                    </a:cubicBezTo>
                    <a:cubicBezTo>
                      <a:pt x="234" y="334"/>
                      <a:pt x="228" y="340"/>
                      <a:pt x="222" y="347"/>
                    </a:cubicBezTo>
                    <a:cubicBezTo>
                      <a:pt x="143" y="439"/>
                      <a:pt x="85" y="541"/>
                      <a:pt x="49" y="652"/>
                    </a:cubicBezTo>
                    <a:cubicBezTo>
                      <a:pt x="11" y="771"/>
                      <a:pt x="0" y="896"/>
                      <a:pt x="17" y="1023"/>
                    </a:cubicBezTo>
                    <a:cubicBezTo>
                      <a:pt x="23" y="1066"/>
                      <a:pt x="31" y="1108"/>
                      <a:pt x="41" y="1147"/>
                    </a:cubicBezTo>
                    <a:cubicBezTo>
                      <a:pt x="41" y="1148"/>
                      <a:pt x="41" y="1148"/>
                      <a:pt x="41" y="1148"/>
                    </a:cubicBezTo>
                    <a:cubicBezTo>
                      <a:pt x="42" y="1148"/>
                      <a:pt x="42" y="1148"/>
                      <a:pt x="42" y="1149"/>
                    </a:cubicBezTo>
                    <a:cubicBezTo>
                      <a:pt x="42" y="1150"/>
                      <a:pt x="42" y="1151"/>
                      <a:pt x="43" y="1152"/>
                    </a:cubicBezTo>
                    <a:cubicBezTo>
                      <a:pt x="43" y="1153"/>
                      <a:pt x="43" y="1153"/>
                      <a:pt x="43" y="1153"/>
                    </a:cubicBezTo>
                    <a:cubicBezTo>
                      <a:pt x="43" y="1153"/>
                      <a:pt x="43" y="1153"/>
                      <a:pt x="43" y="1153"/>
                    </a:cubicBezTo>
                    <a:cubicBezTo>
                      <a:pt x="43" y="1153"/>
                      <a:pt x="43" y="1153"/>
                      <a:pt x="43" y="1153"/>
                    </a:cubicBezTo>
                    <a:cubicBezTo>
                      <a:pt x="43" y="1153"/>
                      <a:pt x="43" y="1153"/>
                      <a:pt x="43" y="1153"/>
                    </a:cubicBezTo>
                    <a:cubicBezTo>
                      <a:pt x="98" y="1363"/>
                      <a:pt x="205" y="1517"/>
                      <a:pt x="295" y="1646"/>
                    </a:cubicBezTo>
                    <a:cubicBezTo>
                      <a:pt x="341" y="1713"/>
                      <a:pt x="385" y="1775"/>
                      <a:pt x="415" y="1836"/>
                    </a:cubicBezTo>
                    <a:cubicBezTo>
                      <a:pt x="415" y="1836"/>
                      <a:pt x="415" y="1836"/>
                      <a:pt x="415" y="1836"/>
                    </a:cubicBezTo>
                    <a:cubicBezTo>
                      <a:pt x="415" y="1836"/>
                      <a:pt x="415" y="1836"/>
                      <a:pt x="415" y="1836"/>
                    </a:cubicBezTo>
                    <a:cubicBezTo>
                      <a:pt x="415" y="1837"/>
                      <a:pt x="416" y="1839"/>
                      <a:pt x="417" y="1840"/>
                    </a:cubicBezTo>
                    <a:cubicBezTo>
                      <a:pt x="417" y="1841"/>
                      <a:pt x="417" y="1841"/>
                      <a:pt x="417" y="1841"/>
                    </a:cubicBezTo>
                    <a:cubicBezTo>
                      <a:pt x="441" y="1890"/>
                      <a:pt x="456" y="1938"/>
                      <a:pt x="457" y="1988"/>
                    </a:cubicBezTo>
                    <a:cubicBezTo>
                      <a:pt x="458" y="2043"/>
                      <a:pt x="458" y="2043"/>
                      <a:pt x="458" y="2043"/>
                    </a:cubicBezTo>
                    <a:cubicBezTo>
                      <a:pt x="961" y="2043"/>
                      <a:pt x="961" y="2043"/>
                      <a:pt x="961" y="2043"/>
                    </a:cubicBezTo>
                    <a:cubicBezTo>
                      <a:pt x="961" y="2043"/>
                      <a:pt x="961" y="2043"/>
                      <a:pt x="961" y="2043"/>
                    </a:cubicBezTo>
                    <a:cubicBezTo>
                      <a:pt x="962" y="2043"/>
                      <a:pt x="962" y="2043"/>
                      <a:pt x="963" y="2043"/>
                    </a:cubicBezTo>
                    <a:cubicBezTo>
                      <a:pt x="964" y="2043"/>
                      <a:pt x="964" y="2043"/>
                      <a:pt x="965" y="2043"/>
                    </a:cubicBezTo>
                    <a:cubicBezTo>
                      <a:pt x="965" y="2043"/>
                      <a:pt x="965" y="2043"/>
                      <a:pt x="965" y="2043"/>
                    </a:cubicBezTo>
                    <a:cubicBezTo>
                      <a:pt x="1477" y="2043"/>
                      <a:pt x="1477" y="2043"/>
                      <a:pt x="1477" y="2043"/>
                    </a:cubicBezTo>
                    <a:cubicBezTo>
                      <a:pt x="1478" y="1988"/>
                      <a:pt x="1478" y="1988"/>
                      <a:pt x="1478" y="1988"/>
                    </a:cubicBezTo>
                    <a:cubicBezTo>
                      <a:pt x="1480" y="1938"/>
                      <a:pt x="1495" y="1890"/>
                      <a:pt x="1518" y="1842"/>
                    </a:cubicBezTo>
                    <a:cubicBezTo>
                      <a:pt x="1518" y="1841"/>
                      <a:pt x="1518" y="1841"/>
                      <a:pt x="1518" y="1841"/>
                    </a:cubicBezTo>
                    <a:cubicBezTo>
                      <a:pt x="1519" y="1839"/>
                      <a:pt x="1520" y="1837"/>
                      <a:pt x="1521" y="1835"/>
                    </a:cubicBezTo>
                    <a:cubicBezTo>
                      <a:pt x="1551" y="1774"/>
                      <a:pt x="1594" y="1712"/>
                      <a:pt x="1641" y="1646"/>
                    </a:cubicBezTo>
                    <a:cubicBezTo>
                      <a:pt x="1730" y="1517"/>
                      <a:pt x="1838" y="1362"/>
                      <a:pt x="1893" y="1152"/>
                    </a:cubicBezTo>
                    <a:cubicBezTo>
                      <a:pt x="1893" y="1152"/>
                      <a:pt x="1893" y="1152"/>
                      <a:pt x="1893" y="1152"/>
                    </a:cubicBezTo>
                    <a:cubicBezTo>
                      <a:pt x="1893" y="1150"/>
                      <a:pt x="1894" y="1148"/>
                      <a:pt x="1894" y="1146"/>
                    </a:cubicBezTo>
                    <a:cubicBezTo>
                      <a:pt x="1894" y="1146"/>
                      <a:pt x="1894" y="1146"/>
                      <a:pt x="1894" y="1146"/>
                    </a:cubicBezTo>
                    <a:cubicBezTo>
                      <a:pt x="1894" y="1146"/>
                      <a:pt x="1894" y="1146"/>
                      <a:pt x="1894" y="1146"/>
                    </a:cubicBezTo>
                    <a:cubicBezTo>
                      <a:pt x="1904" y="1107"/>
                      <a:pt x="1912" y="1066"/>
                      <a:pt x="1918" y="1023"/>
                    </a:cubicBezTo>
                    <a:cubicBezTo>
                      <a:pt x="1935" y="896"/>
                      <a:pt x="1925" y="771"/>
                      <a:pt x="1886" y="652"/>
                    </a:cubicBezTo>
                    <a:cubicBezTo>
                      <a:pt x="1851" y="541"/>
                      <a:pt x="1792" y="439"/>
                      <a:pt x="1713" y="347"/>
                    </a:cubicBezTo>
                    <a:cubicBezTo>
                      <a:pt x="1707" y="341"/>
                      <a:pt x="1701" y="334"/>
                      <a:pt x="1695" y="327"/>
                    </a:cubicBezTo>
                    <a:cubicBezTo>
                      <a:pt x="1695" y="327"/>
                      <a:pt x="1695" y="327"/>
                      <a:pt x="1695" y="327"/>
                    </a:cubicBezTo>
                    <a:cubicBezTo>
                      <a:pt x="1695" y="327"/>
                      <a:pt x="1695" y="327"/>
                      <a:pt x="1695" y="327"/>
                    </a:cubicBezTo>
                    <a:cubicBezTo>
                      <a:pt x="1694" y="326"/>
                      <a:pt x="1693" y="325"/>
                      <a:pt x="1692" y="324"/>
                    </a:cubicBezTo>
                    <a:cubicBezTo>
                      <a:pt x="1691" y="323"/>
                      <a:pt x="1691" y="323"/>
                      <a:pt x="1691" y="323"/>
                    </a:cubicBezTo>
                    <a:cubicBezTo>
                      <a:pt x="1691" y="323"/>
                      <a:pt x="1691" y="323"/>
                      <a:pt x="1691" y="323"/>
                    </a:cubicBezTo>
                    <a:cubicBezTo>
                      <a:pt x="1691" y="323"/>
                      <a:pt x="1691" y="323"/>
                      <a:pt x="1691" y="323"/>
                    </a:cubicBezTo>
                    <a:cubicBezTo>
                      <a:pt x="1604" y="229"/>
                      <a:pt x="1496" y="150"/>
                      <a:pt x="1377" y="95"/>
                    </a:cubicBezTo>
                    <a:cubicBezTo>
                      <a:pt x="1247" y="34"/>
                      <a:pt x="1108" y="1"/>
                      <a:pt x="973" y="0"/>
                    </a:cubicBezTo>
                    <a:cubicBezTo>
                      <a:pt x="972" y="0"/>
                      <a:pt x="972" y="0"/>
                      <a:pt x="972" y="0"/>
                    </a:cubicBezTo>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000">
                  <a:solidFill>
                    <a:srgbClr val="7F7F7F"/>
                  </a:solidFill>
                  <a:latin typeface="Comic Sans MS"/>
                  <a:ea typeface="Comic Sans MS"/>
                  <a:cs typeface="Comic Sans MS"/>
                  <a:sym typeface="Comic Sans MS"/>
                </a:endParaRPr>
              </a:p>
            </p:txBody>
          </p:sp>
          <p:sp>
            <p:nvSpPr>
              <p:cNvPr id="216" name="Google Shape;216;p26"/>
              <p:cNvSpPr/>
              <p:nvPr/>
            </p:nvSpPr>
            <p:spPr>
              <a:xfrm>
                <a:off x="4131108" y="3649518"/>
                <a:ext cx="849313" cy="106363"/>
              </a:xfrm>
              <a:custGeom>
                <a:rect b="b" l="l" r="r" t="t"/>
                <a:pathLst>
                  <a:path extrusionOk="0" h="131" w="1035">
                    <a:moveTo>
                      <a:pt x="65" y="0"/>
                    </a:moveTo>
                    <a:cubicBezTo>
                      <a:pt x="29" y="0"/>
                      <a:pt x="0" y="27"/>
                      <a:pt x="0" y="63"/>
                    </a:cubicBezTo>
                    <a:cubicBezTo>
                      <a:pt x="0" y="99"/>
                      <a:pt x="29" y="131"/>
                      <a:pt x="65" y="131"/>
                    </a:cubicBezTo>
                    <a:cubicBezTo>
                      <a:pt x="513" y="131"/>
                      <a:pt x="513" y="131"/>
                      <a:pt x="513" y="131"/>
                    </a:cubicBezTo>
                    <a:cubicBezTo>
                      <a:pt x="514" y="131"/>
                      <a:pt x="516" y="131"/>
                      <a:pt x="517" y="131"/>
                    </a:cubicBezTo>
                    <a:cubicBezTo>
                      <a:pt x="519" y="131"/>
                      <a:pt x="520" y="131"/>
                      <a:pt x="522" y="131"/>
                    </a:cubicBezTo>
                    <a:cubicBezTo>
                      <a:pt x="522" y="131"/>
                      <a:pt x="522" y="131"/>
                      <a:pt x="522" y="131"/>
                    </a:cubicBezTo>
                    <a:cubicBezTo>
                      <a:pt x="969" y="131"/>
                      <a:pt x="969" y="131"/>
                      <a:pt x="969" y="131"/>
                    </a:cubicBezTo>
                    <a:cubicBezTo>
                      <a:pt x="969" y="131"/>
                      <a:pt x="969" y="131"/>
                      <a:pt x="969" y="131"/>
                    </a:cubicBezTo>
                    <a:cubicBezTo>
                      <a:pt x="1005" y="131"/>
                      <a:pt x="1034" y="104"/>
                      <a:pt x="1034" y="68"/>
                    </a:cubicBezTo>
                    <a:cubicBezTo>
                      <a:pt x="1035" y="32"/>
                      <a:pt x="1005" y="1"/>
                      <a:pt x="970" y="0"/>
                    </a:cubicBezTo>
                    <a:cubicBezTo>
                      <a:pt x="520" y="0"/>
                      <a:pt x="520" y="0"/>
                      <a:pt x="520" y="0"/>
                    </a:cubicBezTo>
                    <a:cubicBezTo>
                      <a:pt x="520" y="0"/>
                      <a:pt x="520" y="0"/>
                      <a:pt x="520" y="0"/>
                    </a:cubicBezTo>
                    <a:cubicBezTo>
                      <a:pt x="519" y="0"/>
                      <a:pt x="518" y="0"/>
                      <a:pt x="517" y="0"/>
                    </a:cubicBezTo>
                    <a:cubicBezTo>
                      <a:pt x="516" y="0"/>
                      <a:pt x="515" y="0"/>
                      <a:pt x="514" y="0"/>
                    </a:cubicBezTo>
                    <a:cubicBezTo>
                      <a:pt x="514" y="0"/>
                      <a:pt x="514" y="0"/>
                      <a:pt x="514" y="0"/>
                    </a:cubicBezTo>
                    <a:cubicBezTo>
                      <a:pt x="65" y="0"/>
                      <a:pt x="65" y="0"/>
                      <a:pt x="65" y="0"/>
                    </a:cubicBezTo>
                    <a:cubicBezTo>
                      <a:pt x="65" y="0"/>
                      <a:pt x="65" y="0"/>
                      <a:pt x="65" y="0"/>
                    </a:cubicBezTo>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000">
                  <a:solidFill>
                    <a:srgbClr val="7F7F7F"/>
                  </a:solidFill>
                  <a:latin typeface="Comic Sans MS"/>
                  <a:ea typeface="Comic Sans MS"/>
                  <a:cs typeface="Comic Sans MS"/>
                  <a:sym typeface="Comic Sans MS"/>
                </a:endParaRPr>
              </a:p>
            </p:txBody>
          </p:sp>
          <p:sp>
            <p:nvSpPr>
              <p:cNvPr id="217" name="Google Shape;217;p26"/>
              <p:cNvSpPr/>
              <p:nvPr/>
            </p:nvSpPr>
            <p:spPr>
              <a:xfrm>
                <a:off x="4129520" y="3506643"/>
                <a:ext cx="849313" cy="106363"/>
              </a:xfrm>
              <a:custGeom>
                <a:rect b="b" l="l" r="r" t="t"/>
                <a:pathLst>
                  <a:path extrusionOk="0" h="131" w="1035">
                    <a:moveTo>
                      <a:pt x="518" y="0"/>
                    </a:moveTo>
                    <a:cubicBezTo>
                      <a:pt x="518" y="0"/>
                      <a:pt x="517" y="0"/>
                      <a:pt x="517" y="0"/>
                    </a:cubicBezTo>
                    <a:cubicBezTo>
                      <a:pt x="517" y="0"/>
                      <a:pt x="517" y="0"/>
                      <a:pt x="517" y="0"/>
                    </a:cubicBezTo>
                    <a:cubicBezTo>
                      <a:pt x="517" y="0"/>
                      <a:pt x="517" y="0"/>
                      <a:pt x="517" y="0"/>
                    </a:cubicBezTo>
                    <a:cubicBezTo>
                      <a:pt x="516" y="0"/>
                      <a:pt x="516" y="0"/>
                      <a:pt x="515" y="0"/>
                    </a:cubicBezTo>
                    <a:cubicBezTo>
                      <a:pt x="515" y="0"/>
                      <a:pt x="515" y="0"/>
                      <a:pt x="515" y="0"/>
                    </a:cubicBezTo>
                    <a:cubicBezTo>
                      <a:pt x="66" y="0"/>
                      <a:pt x="66" y="0"/>
                      <a:pt x="66" y="0"/>
                    </a:cubicBezTo>
                    <a:cubicBezTo>
                      <a:pt x="66" y="0"/>
                      <a:pt x="66" y="0"/>
                      <a:pt x="66" y="0"/>
                    </a:cubicBezTo>
                    <a:cubicBezTo>
                      <a:pt x="30" y="0"/>
                      <a:pt x="1" y="27"/>
                      <a:pt x="1" y="63"/>
                    </a:cubicBezTo>
                    <a:cubicBezTo>
                      <a:pt x="0" y="99"/>
                      <a:pt x="29" y="130"/>
                      <a:pt x="66" y="131"/>
                    </a:cubicBezTo>
                    <a:cubicBezTo>
                      <a:pt x="515" y="131"/>
                      <a:pt x="515" y="131"/>
                      <a:pt x="515" y="131"/>
                    </a:cubicBezTo>
                    <a:cubicBezTo>
                      <a:pt x="515" y="131"/>
                      <a:pt x="515" y="131"/>
                      <a:pt x="515" y="131"/>
                    </a:cubicBezTo>
                    <a:cubicBezTo>
                      <a:pt x="516" y="131"/>
                      <a:pt x="517" y="131"/>
                      <a:pt x="518" y="131"/>
                    </a:cubicBezTo>
                    <a:cubicBezTo>
                      <a:pt x="519" y="131"/>
                      <a:pt x="520" y="131"/>
                      <a:pt x="521" y="131"/>
                    </a:cubicBezTo>
                    <a:cubicBezTo>
                      <a:pt x="521" y="131"/>
                      <a:pt x="521" y="131"/>
                      <a:pt x="521" y="131"/>
                    </a:cubicBezTo>
                    <a:cubicBezTo>
                      <a:pt x="970" y="131"/>
                      <a:pt x="970" y="131"/>
                      <a:pt x="970" y="131"/>
                    </a:cubicBezTo>
                    <a:cubicBezTo>
                      <a:pt x="970" y="131"/>
                      <a:pt x="970" y="131"/>
                      <a:pt x="970" y="131"/>
                    </a:cubicBezTo>
                    <a:cubicBezTo>
                      <a:pt x="1006" y="131"/>
                      <a:pt x="1035" y="104"/>
                      <a:pt x="1035" y="68"/>
                    </a:cubicBezTo>
                    <a:cubicBezTo>
                      <a:pt x="1035" y="32"/>
                      <a:pt x="1006" y="0"/>
                      <a:pt x="970" y="0"/>
                    </a:cubicBezTo>
                    <a:cubicBezTo>
                      <a:pt x="521" y="0"/>
                      <a:pt x="521" y="0"/>
                      <a:pt x="521" y="0"/>
                    </a:cubicBezTo>
                    <a:cubicBezTo>
                      <a:pt x="521" y="0"/>
                      <a:pt x="521" y="0"/>
                      <a:pt x="521" y="0"/>
                    </a:cubicBezTo>
                    <a:cubicBezTo>
                      <a:pt x="520" y="0"/>
                      <a:pt x="520" y="0"/>
                      <a:pt x="519" y="0"/>
                    </a:cubicBezTo>
                    <a:cubicBezTo>
                      <a:pt x="519" y="0"/>
                      <a:pt x="519" y="0"/>
                      <a:pt x="519" y="0"/>
                    </a:cubicBezTo>
                    <a:cubicBezTo>
                      <a:pt x="519" y="0"/>
                      <a:pt x="518" y="0"/>
                      <a:pt x="518" y="0"/>
                    </a:cubicBezTo>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000">
                  <a:solidFill>
                    <a:srgbClr val="7F7F7F"/>
                  </a:solidFill>
                  <a:latin typeface="Comic Sans MS"/>
                  <a:ea typeface="Comic Sans MS"/>
                  <a:cs typeface="Comic Sans MS"/>
                  <a:sym typeface="Comic Sans MS"/>
                </a:endParaRPr>
              </a:p>
            </p:txBody>
          </p:sp>
          <p:sp>
            <p:nvSpPr>
              <p:cNvPr id="218" name="Google Shape;218;p26"/>
              <p:cNvSpPr/>
              <p:nvPr/>
            </p:nvSpPr>
            <p:spPr>
              <a:xfrm>
                <a:off x="4131108" y="3792393"/>
                <a:ext cx="849313" cy="106363"/>
              </a:xfrm>
              <a:custGeom>
                <a:rect b="b" l="l" r="r" t="t"/>
                <a:pathLst>
                  <a:path extrusionOk="0" h="130" w="1035">
                    <a:moveTo>
                      <a:pt x="517" y="0"/>
                    </a:moveTo>
                    <a:cubicBezTo>
                      <a:pt x="516" y="0"/>
                      <a:pt x="516" y="0"/>
                      <a:pt x="515" y="0"/>
                    </a:cubicBezTo>
                    <a:cubicBezTo>
                      <a:pt x="515" y="0"/>
                      <a:pt x="515" y="0"/>
                      <a:pt x="515" y="0"/>
                    </a:cubicBezTo>
                    <a:cubicBezTo>
                      <a:pt x="515" y="0"/>
                      <a:pt x="515" y="0"/>
                      <a:pt x="515" y="0"/>
                    </a:cubicBezTo>
                    <a:cubicBezTo>
                      <a:pt x="515" y="0"/>
                      <a:pt x="515" y="0"/>
                      <a:pt x="515" y="0"/>
                    </a:cubicBezTo>
                    <a:cubicBezTo>
                      <a:pt x="515" y="0"/>
                      <a:pt x="515" y="0"/>
                      <a:pt x="515" y="0"/>
                    </a:cubicBezTo>
                    <a:cubicBezTo>
                      <a:pt x="65" y="0"/>
                      <a:pt x="65" y="0"/>
                      <a:pt x="65" y="0"/>
                    </a:cubicBezTo>
                    <a:cubicBezTo>
                      <a:pt x="65" y="0"/>
                      <a:pt x="65" y="0"/>
                      <a:pt x="65" y="0"/>
                    </a:cubicBezTo>
                    <a:cubicBezTo>
                      <a:pt x="29" y="0"/>
                      <a:pt x="0" y="26"/>
                      <a:pt x="0" y="62"/>
                    </a:cubicBezTo>
                    <a:cubicBezTo>
                      <a:pt x="0" y="98"/>
                      <a:pt x="29" y="130"/>
                      <a:pt x="65" y="130"/>
                    </a:cubicBezTo>
                    <a:cubicBezTo>
                      <a:pt x="512" y="130"/>
                      <a:pt x="512" y="130"/>
                      <a:pt x="512" y="130"/>
                    </a:cubicBezTo>
                    <a:cubicBezTo>
                      <a:pt x="513" y="130"/>
                      <a:pt x="515" y="130"/>
                      <a:pt x="517" y="130"/>
                    </a:cubicBezTo>
                    <a:cubicBezTo>
                      <a:pt x="519" y="130"/>
                      <a:pt x="521" y="130"/>
                      <a:pt x="522" y="130"/>
                    </a:cubicBezTo>
                    <a:cubicBezTo>
                      <a:pt x="522" y="130"/>
                      <a:pt x="522" y="130"/>
                      <a:pt x="522" y="130"/>
                    </a:cubicBezTo>
                    <a:cubicBezTo>
                      <a:pt x="969" y="130"/>
                      <a:pt x="969" y="130"/>
                      <a:pt x="969" y="130"/>
                    </a:cubicBezTo>
                    <a:cubicBezTo>
                      <a:pt x="969" y="130"/>
                      <a:pt x="969" y="130"/>
                      <a:pt x="969" y="130"/>
                    </a:cubicBezTo>
                    <a:cubicBezTo>
                      <a:pt x="1005" y="130"/>
                      <a:pt x="1034" y="103"/>
                      <a:pt x="1034" y="67"/>
                    </a:cubicBezTo>
                    <a:cubicBezTo>
                      <a:pt x="1035" y="31"/>
                      <a:pt x="1006" y="0"/>
                      <a:pt x="969" y="0"/>
                    </a:cubicBezTo>
                    <a:cubicBezTo>
                      <a:pt x="521" y="0"/>
                      <a:pt x="521" y="0"/>
                      <a:pt x="521" y="0"/>
                    </a:cubicBezTo>
                    <a:cubicBezTo>
                      <a:pt x="521" y="0"/>
                      <a:pt x="521" y="0"/>
                      <a:pt x="521" y="0"/>
                    </a:cubicBezTo>
                    <a:cubicBezTo>
                      <a:pt x="519" y="0"/>
                      <a:pt x="518" y="0"/>
                      <a:pt x="517" y="0"/>
                    </a:cubicBezTo>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000">
                  <a:solidFill>
                    <a:srgbClr val="7F7F7F"/>
                  </a:solidFill>
                  <a:latin typeface="Comic Sans MS"/>
                  <a:ea typeface="Comic Sans MS"/>
                  <a:cs typeface="Comic Sans MS"/>
                  <a:sym typeface="Comic Sans MS"/>
                </a:endParaRPr>
              </a:p>
            </p:txBody>
          </p:sp>
          <p:sp>
            <p:nvSpPr>
              <p:cNvPr id="219" name="Google Shape;219;p26"/>
              <p:cNvSpPr/>
              <p:nvPr/>
            </p:nvSpPr>
            <p:spPr>
              <a:xfrm>
                <a:off x="4254933" y="3935268"/>
                <a:ext cx="600075" cy="196850"/>
              </a:xfrm>
              <a:custGeom>
                <a:rect b="b" l="l" r="r" t="t"/>
                <a:pathLst>
                  <a:path extrusionOk="0" h="240" w="731">
                    <a:moveTo>
                      <a:pt x="366" y="0"/>
                    </a:moveTo>
                    <a:cubicBezTo>
                      <a:pt x="364" y="0"/>
                      <a:pt x="363" y="0"/>
                      <a:pt x="361" y="0"/>
                    </a:cubicBezTo>
                    <a:cubicBezTo>
                      <a:pt x="66" y="0"/>
                      <a:pt x="66" y="0"/>
                      <a:pt x="66" y="0"/>
                    </a:cubicBezTo>
                    <a:cubicBezTo>
                      <a:pt x="66" y="0"/>
                      <a:pt x="66" y="0"/>
                      <a:pt x="66" y="0"/>
                    </a:cubicBezTo>
                    <a:cubicBezTo>
                      <a:pt x="30" y="0"/>
                      <a:pt x="1" y="27"/>
                      <a:pt x="1" y="63"/>
                    </a:cubicBezTo>
                    <a:cubicBezTo>
                      <a:pt x="0" y="99"/>
                      <a:pt x="57" y="119"/>
                      <a:pt x="105" y="123"/>
                    </a:cubicBezTo>
                    <a:cubicBezTo>
                      <a:pt x="150" y="127"/>
                      <a:pt x="249" y="231"/>
                      <a:pt x="353" y="240"/>
                    </a:cubicBezTo>
                    <a:cubicBezTo>
                      <a:pt x="355" y="240"/>
                      <a:pt x="357" y="240"/>
                      <a:pt x="358" y="240"/>
                    </a:cubicBezTo>
                    <a:cubicBezTo>
                      <a:pt x="359" y="240"/>
                      <a:pt x="359" y="240"/>
                      <a:pt x="359" y="240"/>
                    </a:cubicBezTo>
                    <a:cubicBezTo>
                      <a:pt x="361" y="240"/>
                      <a:pt x="363" y="240"/>
                      <a:pt x="366" y="240"/>
                    </a:cubicBezTo>
                    <a:cubicBezTo>
                      <a:pt x="366" y="240"/>
                      <a:pt x="366" y="240"/>
                      <a:pt x="367" y="240"/>
                    </a:cubicBezTo>
                    <a:cubicBezTo>
                      <a:pt x="367" y="240"/>
                      <a:pt x="367" y="240"/>
                      <a:pt x="367" y="240"/>
                    </a:cubicBezTo>
                    <a:cubicBezTo>
                      <a:pt x="476" y="240"/>
                      <a:pt x="578" y="129"/>
                      <a:pt x="633" y="123"/>
                    </a:cubicBezTo>
                    <a:cubicBezTo>
                      <a:pt x="674" y="118"/>
                      <a:pt x="731" y="103"/>
                      <a:pt x="731" y="67"/>
                    </a:cubicBezTo>
                    <a:cubicBezTo>
                      <a:pt x="731" y="31"/>
                      <a:pt x="702" y="0"/>
                      <a:pt x="666" y="0"/>
                    </a:cubicBezTo>
                    <a:cubicBezTo>
                      <a:pt x="371" y="0"/>
                      <a:pt x="371" y="0"/>
                      <a:pt x="371" y="0"/>
                    </a:cubicBezTo>
                    <a:cubicBezTo>
                      <a:pt x="371" y="0"/>
                      <a:pt x="371" y="0"/>
                      <a:pt x="371" y="0"/>
                    </a:cubicBezTo>
                    <a:cubicBezTo>
                      <a:pt x="370" y="0"/>
                      <a:pt x="368" y="0"/>
                      <a:pt x="366" y="0"/>
                    </a:cubicBezTo>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000">
                  <a:solidFill>
                    <a:srgbClr val="7F7F7F"/>
                  </a:solidFill>
                  <a:latin typeface="Comic Sans MS"/>
                  <a:ea typeface="Comic Sans MS"/>
                  <a:cs typeface="Comic Sans MS"/>
                  <a:sym typeface="Comic Sans MS"/>
                </a:endParaRPr>
              </a:p>
            </p:txBody>
          </p:sp>
        </p:grpSp>
        <p:sp>
          <p:nvSpPr>
            <p:cNvPr id="220" name="Google Shape;220;p26"/>
            <p:cNvSpPr/>
            <p:nvPr/>
          </p:nvSpPr>
          <p:spPr>
            <a:xfrm>
              <a:off x="4845853" y="2455866"/>
              <a:ext cx="2044200" cy="3489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zh-CN" sz="1850">
                  <a:solidFill>
                    <a:srgbClr val="7F7F7F"/>
                  </a:solidFill>
                  <a:latin typeface="Comic Sans MS"/>
                  <a:ea typeface="Comic Sans MS"/>
                  <a:cs typeface="Comic Sans MS"/>
                  <a:sym typeface="Comic Sans MS"/>
                </a:rPr>
                <a:t>User Behavior Logs</a:t>
              </a:r>
              <a:endParaRPr sz="2200">
                <a:latin typeface="Comic Sans MS"/>
                <a:ea typeface="Comic Sans MS"/>
                <a:cs typeface="Comic Sans MS"/>
                <a:sym typeface="Comic Sans MS"/>
              </a:endParaRPr>
            </a:p>
          </p:txBody>
        </p:sp>
      </p:grpSp>
      <p:grpSp>
        <p:nvGrpSpPr>
          <p:cNvPr id="221" name="Google Shape;221;p26"/>
          <p:cNvGrpSpPr/>
          <p:nvPr/>
        </p:nvGrpSpPr>
        <p:grpSpPr>
          <a:xfrm>
            <a:off x="6752503" y="1696063"/>
            <a:ext cx="2128206" cy="472822"/>
            <a:chOff x="8925786" y="1428439"/>
            <a:chExt cx="2837608" cy="630430"/>
          </a:xfrm>
        </p:grpSpPr>
        <p:sp>
          <p:nvSpPr>
            <p:cNvPr id="222" name="Google Shape;222;p26"/>
            <p:cNvSpPr/>
            <p:nvPr/>
          </p:nvSpPr>
          <p:spPr>
            <a:xfrm>
              <a:off x="8925786" y="1428439"/>
              <a:ext cx="2161277" cy="41037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lang="zh-CN" sz="1800">
                  <a:solidFill>
                    <a:srgbClr val="7F7F7F"/>
                  </a:solidFill>
                  <a:latin typeface="Comic Sans MS"/>
                  <a:ea typeface="Comic Sans MS"/>
                  <a:cs typeface="Comic Sans MS"/>
                  <a:sym typeface="Comic Sans MS"/>
                </a:rPr>
                <a:t>brand_id</a:t>
              </a:r>
              <a:endParaRPr b="1">
                <a:solidFill>
                  <a:srgbClr val="7F7F7F"/>
                </a:solidFill>
                <a:latin typeface="Comic Sans MS"/>
                <a:ea typeface="Comic Sans MS"/>
                <a:cs typeface="Comic Sans MS"/>
                <a:sym typeface="Comic Sans MS"/>
              </a:endParaRPr>
            </a:p>
          </p:txBody>
        </p:sp>
        <p:sp>
          <p:nvSpPr>
            <p:cNvPr id="223" name="Google Shape;223;p26"/>
            <p:cNvSpPr/>
            <p:nvPr/>
          </p:nvSpPr>
          <p:spPr>
            <a:xfrm>
              <a:off x="8925786" y="1771610"/>
              <a:ext cx="2837608" cy="28725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zh-CN" sz="1100">
                  <a:solidFill>
                    <a:srgbClr val="7F7F7F"/>
                  </a:solidFill>
                  <a:latin typeface="Comic Sans MS"/>
                  <a:ea typeface="Comic Sans MS"/>
                  <a:cs typeface="Comic Sans MS"/>
                  <a:sym typeface="Comic Sans MS"/>
                </a:rPr>
                <a:t>a unique id for the brand of the item</a:t>
              </a:r>
              <a:endParaRPr sz="400">
                <a:solidFill>
                  <a:srgbClr val="7F7F7F"/>
                </a:solidFill>
                <a:latin typeface="Comic Sans MS"/>
                <a:ea typeface="Comic Sans MS"/>
                <a:cs typeface="Comic Sans MS"/>
                <a:sym typeface="Comic Sans MS"/>
              </a:endParaRPr>
            </a:p>
          </p:txBody>
        </p:sp>
      </p:grpSp>
      <p:grpSp>
        <p:nvGrpSpPr>
          <p:cNvPr id="224" name="Google Shape;224;p26"/>
          <p:cNvGrpSpPr/>
          <p:nvPr/>
        </p:nvGrpSpPr>
        <p:grpSpPr>
          <a:xfrm>
            <a:off x="6387860" y="673504"/>
            <a:ext cx="2128206" cy="538367"/>
            <a:chOff x="8925786" y="1428439"/>
            <a:chExt cx="2837608" cy="717823"/>
          </a:xfrm>
        </p:grpSpPr>
        <p:sp>
          <p:nvSpPr>
            <p:cNvPr id="225" name="Google Shape;225;p26"/>
            <p:cNvSpPr/>
            <p:nvPr/>
          </p:nvSpPr>
          <p:spPr>
            <a:xfrm>
              <a:off x="8925786" y="1428439"/>
              <a:ext cx="2161277" cy="41036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zh-CN" sz="1800">
                  <a:solidFill>
                    <a:srgbClr val="7F7F7F"/>
                  </a:solidFill>
                  <a:latin typeface="Comic Sans MS"/>
                  <a:ea typeface="Comic Sans MS"/>
                  <a:cs typeface="Comic Sans MS"/>
                  <a:sym typeface="Comic Sans MS"/>
                </a:rPr>
                <a:t>merchant_id</a:t>
              </a:r>
              <a:endParaRPr b="1">
                <a:solidFill>
                  <a:srgbClr val="7F7F7F"/>
                </a:solidFill>
                <a:latin typeface="Comic Sans MS"/>
                <a:ea typeface="Comic Sans MS"/>
                <a:cs typeface="Comic Sans MS"/>
                <a:sym typeface="Comic Sans MS"/>
              </a:endParaRPr>
            </a:p>
          </p:txBody>
        </p:sp>
        <p:sp>
          <p:nvSpPr>
            <p:cNvPr id="226" name="Google Shape;226;p26"/>
            <p:cNvSpPr/>
            <p:nvPr/>
          </p:nvSpPr>
          <p:spPr>
            <a:xfrm>
              <a:off x="8925786" y="1859004"/>
              <a:ext cx="2837608" cy="28725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zh-CN" sz="1100">
                  <a:solidFill>
                    <a:srgbClr val="7F7F7F"/>
                  </a:solidFill>
                  <a:latin typeface="Comic Sans MS"/>
                  <a:ea typeface="Comic Sans MS"/>
                  <a:cs typeface="Comic Sans MS"/>
                  <a:sym typeface="Comic Sans MS"/>
                </a:rPr>
                <a:t>a unique id for the merchant</a:t>
              </a:r>
              <a:endParaRPr sz="400">
                <a:solidFill>
                  <a:srgbClr val="7F7F7F"/>
                </a:solidFill>
                <a:latin typeface="Comic Sans MS"/>
                <a:ea typeface="Comic Sans MS"/>
                <a:cs typeface="Comic Sans MS"/>
                <a:sym typeface="Comic Sans MS"/>
              </a:endParaRPr>
            </a:p>
          </p:txBody>
        </p:sp>
      </p:grpSp>
      <p:grpSp>
        <p:nvGrpSpPr>
          <p:cNvPr id="227" name="Google Shape;227;p26"/>
          <p:cNvGrpSpPr/>
          <p:nvPr/>
        </p:nvGrpSpPr>
        <p:grpSpPr>
          <a:xfrm>
            <a:off x="6372201" y="2718620"/>
            <a:ext cx="2128206" cy="530386"/>
            <a:chOff x="8925786" y="1428439"/>
            <a:chExt cx="2837608" cy="707181"/>
          </a:xfrm>
        </p:grpSpPr>
        <p:sp>
          <p:nvSpPr>
            <p:cNvPr id="228" name="Google Shape;228;p26"/>
            <p:cNvSpPr/>
            <p:nvPr/>
          </p:nvSpPr>
          <p:spPr>
            <a:xfrm>
              <a:off x="8925786" y="1428439"/>
              <a:ext cx="2161277" cy="41037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zh-CN" sz="1800">
                  <a:solidFill>
                    <a:srgbClr val="7F7F7F"/>
                  </a:solidFill>
                  <a:latin typeface="Comic Sans MS"/>
                  <a:ea typeface="Comic Sans MS"/>
                  <a:cs typeface="Comic Sans MS"/>
                  <a:sym typeface="Comic Sans MS"/>
                </a:rPr>
                <a:t>time_stamp</a:t>
              </a:r>
              <a:endParaRPr b="1">
                <a:solidFill>
                  <a:srgbClr val="7F7F7F"/>
                </a:solidFill>
                <a:latin typeface="Comic Sans MS"/>
                <a:ea typeface="Comic Sans MS"/>
                <a:cs typeface="Comic Sans MS"/>
                <a:sym typeface="Comic Sans MS"/>
              </a:endParaRPr>
            </a:p>
          </p:txBody>
        </p:sp>
        <p:sp>
          <p:nvSpPr>
            <p:cNvPr id="229" name="Google Shape;229;p26"/>
            <p:cNvSpPr/>
            <p:nvPr/>
          </p:nvSpPr>
          <p:spPr>
            <a:xfrm>
              <a:off x="8925786" y="1848361"/>
              <a:ext cx="2837608" cy="28725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zh-CN" sz="1100">
                  <a:solidFill>
                    <a:srgbClr val="7F7F7F"/>
                  </a:solidFill>
                  <a:latin typeface="Comic Sans MS"/>
                  <a:ea typeface="Comic Sans MS"/>
                  <a:cs typeface="Comic Sans MS"/>
                  <a:sym typeface="Comic Sans MS"/>
                </a:rPr>
                <a:t>Date the action took place</a:t>
              </a:r>
              <a:endParaRPr sz="400">
                <a:solidFill>
                  <a:srgbClr val="7F7F7F"/>
                </a:solidFill>
                <a:latin typeface="Comic Sans MS"/>
                <a:ea typeface="Comic Sans MS"/>
                <a:cs typeface="Comic Sans MS"/>
                <a:sym typeface="Comic Sans MS"/>
              </a:endParaRPr>
            </a:p>
          </p:txBody>
        </p:sp>
      </p:grpSp>
      <p:grpSp>
        <p:nvGrpSpPr>
          <p:cNvPr id="230" name="Google Shape;230;p26"/>
          <p:cNvGrpSpPr/>
          <p:nvPr/>
        </p:nvGrpSpPr>
        <p:grpSpPr>
          <a:xfrm flipH="1">
            <a:off x="335299" y="1696061"/>
            <a:ext cx="2128206" cy="523922"/>
            <a:chOff x="8925786" y="1428439"/>
            <a:chExt cx="2837608" cy="698563"/>
          </a:xfrm>
        </p:grpSpPr>
        <p:sp>
          <p:nvSpPr>
            <p:cNvPr id="231" name="Google Shape;231;p26"/>
            <p:cNvSpPr/>
            <p:nvPr/>
          </p:nvSpPr>
          <p:spPr>
            <a:xfrm>
              <a:off x="8925786" y="1428439"/>
              <a:ext cx="2161277" cy="410369"/>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1" lang="zh-CN" sz="1800">
                  <a:solidFill>
                    <a:srgbClr val="7F7F7F"/>
                  </a:solidFill>
                  <a:latin typeface="Comic Sans MS"/>
                  <a:ea typeface="Comic Sans MS"/>
                  <a:cs typeface="Comic Sans MS"/>
                  <a:sym typeface="Comic Sans MS"/>
                </a:rPr>
                <a:t>item_id</a:t>
              </a:r>
              <a:endParaRPr b="1">
                <a:solidFill>
                  <a:srgbClr val="7F7F7F"/>
                </a:solidFill>
                <a:latin typeface="Comic Sans MS"/>
                <a:ea typeface="Comic Sans MS"/>
                <a:cs typeface="Comic Sans MS"/>
                <a:sym typeface="Comic Sans MS"/>
              </a:endParaRPr>
            </a:p>
          </p:txBody>
        </p:sp>
        <p:sp>
          <p:nvSpPr>
            <p:cNvPr id="232" name="Google Shape;232;p26"/>
            <p:cNvSpPr/>
            <p:nvPr/>
          </p:nvSpPr>
          <p:spPr>
            <a:xfrm>
              <a:off x="8925786" y="1839744"/>
              <a:ext cx="2837608" cy="28725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zh-CN" sz="1100">
                  <a:solidFill>
                    <a:srgbClr val="7F7F7F"/>
                  </a:solidFill>
                  <a:latin typeface="Comic Sans MS"/>
                  <a:ea typeface="Comic Sans MS"/>
                  <a:cs typeface="Comic Sans MS"/>
                  <a:sym typeface="Comic Sans MS"/>
                </a:rPr>
                <a:t>a unique id for the item</a:t>
              </a:r>
              <a:endParaRPr sz="1100">
                <a:solidFill>
                  <a:srgbClr val="7F7F7F"/>
                </a:solidFill>
                <a:latin typeface="Comic Sans MS"/>
                <a:ea typeface="Comic Sans MS"/>
                <a:cs typeface="Comic Sans MS"/>
                <a:sym typeface="Comic Sans MS"/>
              </a:endParaRPr>
            </a:p>
            <a:p>
              <a:pPr indent="0" lvl="0" marL="0" marR="0" rtl="0" algn="r">
                <a:spcBef>
                  <a:spcPts val="0"/>
                </a:spcBef>
                <a:spcAft>
                  <a:spcPts val="0"/>
                </a:spcAft>
                <a:buNone/>
              </a:pPr>
              <a:r>
                <a:t/>
              </a:r>
              <a:endParaRPr sz="400">
                <a:solidFill>
                  <a:srgbClr val="7F7F7F"/>
                </a:solidFill>
                <a:latin typeface="Comic Sans MS"/>
                <a:ea typeface="Comic Sans MS"/>
                <a:cs typeface="Comic Sans MS"/>
                <a:sym typeface="Comic Sans MS"/>
              </a:endParaRPr>
            </a:p>
          </p:txBody>
        </p:sp>
      </p:grpSp>
      <p:grpSp>
        <p:nvGrpSpPr>
          <p:cNvPr id="233" name="Google Shape;233;p26"/>
          <p:cNvGrpSpPr/>
          <p:nvPr/>
        </p:nvGrpSpPr>
        <p:grpSpPr>
          <a:xfrm flipH="1">
            <a:off x="699942" y="673504"/>
            <a:ext cx="2128206" cy="538367"/>
            <a:chOff x="8925786" y="1428439"/>
            <a:chExt cx="2837608" cy="717823"/>
          </a:xfrm>
        </p:grpSpPr>
        <p:sp>
          <p:nvSpPr>
            <p:cNvPr id="234" name="Google Shape;234;p26"/>
            <p:cNvSpPr/>
            <p:nvPr/>
          </p:nvSpPr>
          <p:spPr>
            <a:xfrm>
              <a:off x="8925786" y="1428439"/>
              <a:ext cx="2161277" cy="410369"/>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1" lang="zh-CN" sz="1800">
                  <a:solidFill>
                    <a:srgbClr val="7F7F7F"/>
                  </a:solidFill>
                  <a:latin typeface="Comic Sans MS"/>
                  <a:ea typeface="Comic Sans MS"/>
                  <a:cs typeface="Comic Sans MS"/>
                  <a:sym typeface="Comic Sans MS"/>
                </a:rPr>
                <a:t>user_id</a:t>
              </a:r>
              <a:endParaRPr b="1" sz="1800">
                <a:solidFill>
                  <a:srgbClr val="7F7F7F"/>
                </a:solidFill>
                <a:latin typeface="Comic Sans MS"/>
                <a:ea typeface="Comic Sans MS"/>
                <a:cs typeface="Comic Sans MS"/>
                <a:sym typeface="Comic Sans MS"/>
              </a:endParaRPr>
            </a:p>
          </p:txBody>
        </p:sp>
        <p:sp>
          <p:nvSpPr>
            <p:cNvPr id="235" name="Google Shape;235;p26"/>
            <p:cNvSpPr/>
            <p:nvPr/>
          </p:nvSpPr>
          <p:spPr>
            <a:xfrm>
              <a:off x="8925786" y="1859004"/>
              <a:ext cx="2837608" cy="287258"/>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zh-CN" sz="1100">
                  <a:solidFill>
                    <a:srgbClr val="7F7F7F"/>
                  </a:solidFill>
                  <a:latin typeface="Comic Sans MS"/>
                  <a:ea typeface="Comic Sans MS"/>
                  <a:cs typeface="Comic Sans MS"/>
                  <a:sym typeface="Comic Sans MS"/>
                </a:rPr>
                <a:t>a unique id for the shopper</a:t>
              </a:r>
              <a:endParaRPr sz="1100">
                <a:solidFill>
                  <a:srgbClr val="7F7F7F"/>
                </a:solidFill>
                <a:latin typeface="Comic Sans MS"/>
                <a:ea typeface="Comic Sans MS"/>
                <a:cs typeface="Comic Sans MS"/>
                <a:sym typeface="Comic Sans MS"/>
              </a:endParaRPr>
            </a:p>
          </p:txBody>
        </p:sp>
      </p:grpSp>
      <p:grpSp>
        <p:nvGrpSpPr>
          <p:cNvPr id="236" name="Google Shape;236;p26"/>
          <p:cNvGrpSpPr/>
          <p:nvPr/>
        </p:nvGrpSpPr>
        <p:grpSpPr>
          <a:xfrm flipH="1">
            <a:off x="715601" y="2718618"/>
            <a:ext cx="2128206" cy="509477"/>
            <a:chOff x="8925786" y="1428439"/>
            <a:chExt cx="2837608" cy="679303"/>
          </a:xfrm>
        </p:grpSpPr>
        <p:sp>
          <p:nvSpPr>
            <p:cNvPr id="237" name="Google Shape;237;p26"/>
            <p:cNvSpPr/>
            <p:nvPr/>
          </p:nvSpPr>
          <p:spPr>
            <a:xfrm>
              <a:off x="8925786" y="1428439"/>
              <a:ext cx="2161277" cy="410369"/>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None/>
              </a:pPr>
              <a:r>
                <a:rPr b="1" lang="zh-CN" sz="1800">
                  <a:solidFill>
                    <a:srgbClr val="7F7F7F"/>
                  </a:solidFill>
                  <a:latin typeface="Comic Sans MS"/>
                  <a:ea typeface="Comic Sans MS"/>
                  <a:cs typeface="Comic Sans MS"/>
                  <a:sym typeface="Comic Sans MS"/>
                </a:rPr>
                <a:t>cat_id</a:t>
              </a:r>
              <a:endParaRPr b="1">
                <a:solidFill>
                  <a:srgbClr val="7F7F7F"/>
                </a:solidFill>
                <a:latin typeface="Comic Sans MS"/>
                <a:ea typeface="Comic Sans MS"/>
                <a:cs typeface="Comic Sans MS"/>
                <a:sym typeface="Comic Sans MS"/>
              </a:endParaRPr>
            </a:p>
          </p:txBody>
        </p:sp>
        <p:sp>
          <p:nvSpPr>
            <p:cNvPr id="238" name="Google Shape;238;p26"/>
            <p:cNvSpPr/>
            <p:nvPr/>
          </p:nvSpPr>
          <p:spPr>
            <a:xfrm>
              <a:off x="8925786" y="1820484"/>
              <a:ext cx="2837608" cy="28725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zh-CN" sz="1100">
                  <a:solidFill>
                    <a:srgbClr val="7F7F7F"/>
                  </a:solidFill>
                  <a:latin typeface="Comic Sans MS"/>
                  <a:ea typeface="Comic Sans MS"/>
                  <a:cs typeface="Comic Sans MS"/>
                  <a:sym typeface="Comic Sans MS"/>
                </a:rPr>
                <a:t>a unique id for the category that the item belongs to</a:t>
              </a:r>
              <a:endParaRPr sz="1100">
                <a:solidFill>
                  <a:srgbClr val="7F7F7F"/>
                </a:solidFill>
                <a:latin typeface="Comic Sans MS"/>
                <a:ea typeface="Comic Sans MS"/>
                <a:cs typeface="Comic Sans MS"/>
                <a:sym typeface="Comic Sans MS"/>
              </a:endParaRPr>
            </a:p>
            <a:p>
              <a:pPr indent="0" lvl="0" marL="0" marR="0" rtl="0" algn="r">
                <a:spcBef>
                  <a:spcPts val="0"/>
                </a:spcBef>
                <a:spcAft>
                  <a:spcPts val="0"/>
                </a:spcAft>
                <a:buNone/>
              </a:pPr>
              <a:r>
                <a:t/>
              </a:r>
              <a:endParaRPr sz="400">
                <a:solidFill>
                  <a:srgbClr val="7F7F7F"/>
                </a:solidFill>
                <a:latin typeface="Comic Sans MS"/>
                <a:ea typeface="Comic Sans MS"/>
                <a:cs typeface="Comic Sans MS"/>
                <a:sym typeface="Comic Sans MS"/>
              </a:endParaRPr>
            </a:p>
          </p:txBody>
        </p:sp>
      </p:grpSp>
      <p:sp>
        <p:nvSpPr>
          <p:cNvPr id="239" name="Google Shape;239;p26"/>
          <p:cNvSpPr txBox="1"/>
          <p:nvPr/>
        </p:nvSpPr>
        <p:spPr>
          <a:xfrm>
            <a:off x="170575" y="0"/>
            <a:ext cx="3402000" cy="386100"/>
          </a:xfrm>
          <a:prstGeom prst="rect">
            <a:avLst/>
          </a:prstGeom>
          <a:solidFill>
            <a:srgbClr val="BF00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zh-CN" sz="1900">
                <a:solidFill>
                  <a:schemeClr val="lt1"/>
                </a:solidFill>
                <a:latin typeface="Calibri"/>
                <a:ea typeface="Calibri"/>
                <a:cs typeface="Calibri"/>
                <a:sym typeface="Calibri"/>
              </a:rPr>
              <a:t>Research Questions</a:t>
            </a:r>
            <a:endParaRPr sz="900">
              <a:latin typeface="Limelight"/>
              <a:ea typeface="Limelight"/>
              <a:cs typeface="Limelight"/>
              <a:sym typeface="Limelight"/>
            </a:endParaRPr>
          </a:p>
        </p:txBody>
      </p:sp>
      <p:sp>
        <p:nvSpPr>
          <p:cNvPr id="240" name="Google Shape;240;p26"/>
          <p:cNvSpPr txBox="1"/>
          <p:nvPr/>
        </p:nvSpPr>
        <p:spPr>
          <a:xfrm>
            <a:off x="170575" y="0"/>
            <a:ext cx="3402000" cy="386100"/>
          </a:xfrm>
          <a:prstGeom prst="rect">
            <a:avLst/>
          </a:prstGeom>
          <a:solidFill>
            <a:srgbClr val="BF00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zh-CN" sz="1900">
                <a:solidFill>
                  <a:schemeClr val="lt1"/>
                </a:solidFill>
                <a:latin typeface="Comic Sans MS"/>
                <a:ea typeface="Comic Sans MS"/>
                <a:cs typeface="Comic Sans MS"/>
                <a:sym typeface="Comic Sans MS"/>
              </a:rPr>
              <a:t>User Behavior logs</a:t>
            </a:r>
            <a:endParaRPr sz="900">
              <a:latin typeface="Comic Sans MS"/>
              <a:ea typeface="Comic Sans MS"/>
              <a:cs typeface="Comic Sans MS"/>
              <a:sym typeface="Comic Sans MS"/>
            </a:endParaRPr>
          </a:p>
        </p:txBody>
      </p:sp>
      <p:sp>
        <p:nvSpPr>
          <p:cNvPr id="241" name="Google Shape;241;p26"/>
          <p:cNvSpPr/>
          <p:nvPr/>
        </p:nvSpPr>
        <p:spPr>
          <a:xfrm flipH="1">
            <a:off x="3737257" y="3901718"/>
            <a:ext cx="1620900" cy="307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lang="zh-CN" sz="1800">
                <a:solidFill>
                  <a:srgbClr val="7F7F7F"/>
                </a:solidFill>
                <a:latin typeface="Comic Sans MS"/>
                <a:ea typeface="Comic Sans MS"/>
                <a:cs typeface="Comic Sans MS"/>
                <a:sym typeface="Comic Sans MS"/>
              </a:rPr>
              <a:t>action_type</a:t>
            </a:r>
            <a:endParaRPr b="1">
              <a:solidFill>
                <a:srgbClr val="7F7F7F"/>
              </a:solidFill>
              <a:latin typeface="Comic Sans MS"/>
              <a:ea typeface="Comic Sans MS"/>
              <a:cs typeface="Comic Sans MS"/>
              <a:sym typeface="Comic Sans MS"/>
            </a:endParaRPr>
          </a:p>
        </p:txBody>
      </p:sp>
      <p:sp>
        <p:nvSpPr>
          <p:cNvPr id="242" name="Google Shape;242;p26"/>
          <p:cNvSpPr/>
          <p:nvPr/>
        </p:nvSpPr>
        <p:spPr>
          <a:xfrm flipH="1">
            <a:off x="3737250" y="4278500"/>
            <a:ext cx="2039700" cy="5385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zh-CN" sz="1100">
                <a:solidFill>
                  <a:srgbClr val="7F7F7F"/>
                </a:solidFill>
                <a:latin typeface="Comic Sans MS"/>
                <a:ea typeface="Comic Sans MS"/>
                <a:cs typeface="Comic Sans MS"/>
                <a:sym typeface="Comic Sans MS"/>
              </a:rPr>
              <a:t>click, add-to-cart, purchase, and add-to favorite</a:t>
            </a:r>
            <a:endParaRPr sz="1100">
              <a:solidFill>
                <a:srgbClr val="7F7F7F"/>
              </a:solidFill>
              <a:latin typeface="Comic Sans MS"/>
              <a:ea typeface="Comic Sans MS"/>
              <a:cs typeface="Comic Sans MS"/>
              <a:sym typeface="Comic Sans MS"/>
            </a:endParaRPr>
          </a:p>
          <a:p>
            <a:pPr indent="0" lvl="0" marL="0" marR="0" rtl="0" algn="l">
              <a:spcBef>
                <a:spcPts val="0"/>
              </a:spcBef>
              <a:spcAft>
                <a:spcPts val="0"/>
              </a:spcAft>
              <a:buNone/>
            </a:pPr>
            <a:r>
              <a:t/>
            </a:r>
            <a:endParaRPr sz="400">
              <a:solidFill>
                <a:srgbClr val="7F7F7F"/>
              </a:solidFill>
              <a:latin typeface="Comic Sans MS"/>
              <a:ea typeface="Comic Sans MS"/>
              <a:cs typeface="Comic Sans MS"/>
              <a:sym typeface="Comic Sans M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3" presetSubtype="16">
                                  <p:stCondLst>
                                    <p:cond delay="0"/>
                                  </p:stCondLst>
                                  <p:childTnLst>
                                    <p:set>
                                      <p:cBhvr>
                                        <p:cTn dur="1" fill="hold">
                                          <p:stCondLst>
                                            <p:cond delay="0"/>
                                          </p:stCondLst>
                                        </p:cTn>
                                        <p:tgtEl>
                                          <p:spTgt spid="213"/>
                                        </p:tgtEl>
                                        <p:attrNameLst>
                                          <p:attrName>style.visibility</p:attrName>
                                        </p:attrNameLst>
                                      </p:cBhvr>
                                      <p:to>
                                        <p:strVal val="visible"/>
                                      </p:to>
                                    </p:set>
                                    <p:anim calcmode="lin" valueType="num">
                                      <p:cBhvr additive="base">
                                        <p:cTn dur="500"/>
                                        <p:tgtEl>
                                          <p:spTgt spid="213"/>
                                        </p:tgtEl>
                                        <p:attrNameLst>
                                          <p:attrName>ppt_w</p:attrName>
                                        </p:attrNameLst>
                                      </p:cBhvr>
                                      <p:tavLst>
                                        <p:tav fmla="" tm="0">
                                          <p:val>
                                            <p:strVal val="0"/>
                                          </p:val>
                                        </p:tav>
                                        <p:tav fmla="" tm="100000">
                                          <p:val>
                                            <p:strVal val="#ppt_w"/>
                                          </p:val>
                                        </p:tav>
                                      </p:tavLst>
                                    </p:anim>
                                    <p:anim calcmode="lin" valueType="num">
                                      <p:cBhvr additive="base">
                                        <p:cTn dur="500"/>
                                        <p:tgtEl>
                                          <p:spTgt spid="213"/>
                                        </p:tgtEl>
                                        <p:attrNameLst>
                                          <p:attrName>ppt_h</p:attrName>
                                        </p:attrNameLst>
                                      </p:cBhvr>
                                      <p:tavLst>
                                        <p:tav fmla="" tm="0">
                                          <p:val>
                                            <p:strVal val="0"/>
                                          </p:val>
                                        </p:tav>
                                        <p:tav fmla="" tm="100000">
                                          <p:val>
                                            <p:strVal val="#ppt_h"/>
                                          </p:val>
                                        </p:tav>
                                      </p:tavLst>
                                    </p:anim>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09"/>
                                        </p:tgtEl>
                                        <p:attrNameLst>
                                          <p:attrName>style.visibility</p:attrName>
                                        </p:attrNameLst>
                                      </p:cBhvr>
                                      <p:to>
                                        <p:strVal val="visible"/>
                                      </p:to>
                                    </p:set>
                                    <p:animEffect filter="fade" transition="in">
                                      <p:cBhvr>
                                        <p:cTn dur="500"/>
                                        <p:tgtEl>
                                          <p:spTgt spid="209"/>
                                        </p:tgtEl>
                                      </p:cBhvr>
                                    </p:animEffect>
                                  </p:childTnLst>
                                </p:cTn>
                              </p:par>
                              <p:par>
                                <p:cTn fill="hold" nodeType="withEffect" presetClass="entr" presetID="10" presetSubtype="0">
                                  <p:stCondLst>
                                    <p:cond delay="0"/>
                                  </p:stCondLst>
                                  <p:childTnLst>
                                    <p:set>
                                      <p:cBhvr>
                                        <p:cTn dur="1" fill="hold">
                                          <p:stCondLst>
                                            <p:cond delay="0"/>
                                          </p:stCondLst>
                                        </p:cTn>
                                        <p:tgtEl>
                                          <p:spTgt spid="205"/>
                                        </p:tgtEl>
                                        <p:attrNameLst>
                                          <p:attrName>style.visibility</p:attrName>
                                        </p:attrNameLst>
                                      </p:cBhvr>
                                      <p:to>
                                        <p:strVal val="visible"/>
                                      </p:to>
                                    </p:set>
                                    <p:animEffect filter="fade" transition="in">
                                      <p:cBhvr>
                                        <p:cTn dur="500"/>
                                        <p:tgtEl>
                                          <p:spTgt spid="205"/>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33"/>
                                        </p:tgtEl>
                                        <p:attrNameLst>
                                          <p:attrName>style.visibility</p:attrName>
                                        </p:attrNameLst>
                                      </p:cBhvr>
                                      <p:to>
                                        <p:strVal val="visible"/>
                                      </p:to>
                                    </p:set>
                                    <p:animEffect filter="fade" transition="in">
                                      <p:cBhvr>
                                        <p:cTn dur="1000"/>
                                        <p:tgtEl>
                                          <p:spTgt spid="233"/>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230"/>
                                        </p:tgtEl>
                                        <p:attrNameLst>
                                          <p:attrName>style.visibility</p:attrName>
                                        </p:attrNameLst>
                                      </p:cBhvr>
                                      <p:to>
                                        <p:strVal val="visible"/>
                                      </p:to>
                                    </p:set>
                                    <p:animEffect filter="fade" transition="in">
                                      <p:cBhvr>
                                        <p:cTn dur="1000"/>
                                        <p:tgtEl>
                                          <p:spTgt spid="230"/>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236"/>
                                        </p:tgtEl>
                                        <p:attrNameLst>
                                          <p:attrName>style.visibility</p:attrName>
                                        </p:attrNameLst>
                                      </p:cBhvr>
                                      <p:to>
                                        <p:strVal val="visible"/>
                                      </p:to>
                                    </p:set>
                                    <p:animEffect filter="fade" transition="in">
                                      <p:cBhvr>
                                        <p:cTn dur="1000"/>
                                        <p:tgtEl>
                                          <p:spTgt spid="236"/>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224"/>
                                        </p:tgtEl>
                                        <p:attrNameLst>
                                          <p:attrName>style.visibility</p:attrName>
                                        </p:attrNameLst>
                                      </p:cBhvr>
                                      <p:to>
                                        <p:strVal val="visible"/>
                                      </p:to>
                                    </p:set>
                                    <p:animEffect filter="fade" transition="in">
                                      <p:cBhvr>
                                        <p:cTn dur="1000"/>
                                        <p:tgtEl>
                                          <p:spTgt spid="224"/>
                                        </p:tgtEl>
                                      </p:cBhvr>
                                    </p:animEffect>
                                  </p:childTnLst>
                                </p:cTn>
                              </p:par>
                            </p:childTnLst>
                          </p:cTn>
                        </p:par>
                        <p:par>
                          <p:cTn fill="hold">
                            <p:stCondLst>
                              <p:cond delay="5000"/>
                            </p:stCondLst>
                            <p:childTnLst>
                              <p:par>
                                <p:cTn fill="hold" nodeType="afterEffect" presetClass="entr" presetID="10" presetSubtype="0">
                                  <p:stCondLst>
                                    <p:cond delay="0"/>
                                  </p:stCondLst>
                                  <p:childTnLst>
                                    <p:set>
                                      <p:cBhvr>
                                        <p:cTn dur="1" fill="hold">
                                          <p:stCondLst>
                                            <p:cond delay="0"/>
                                          </p:stCondLst>
                                        </p:cTn>
                                        <p:tgtEl>
                                          <p:spTgt spid="221"/>
                                        </p:tgtEl>
                                        <p:attrNameLst>
                                          <p:attrName>style.visibility</p:attrName>
                                        </p:attrNameLst>
                                      </p:cBhvr>
                                      <p:to>
                                        <p:strVal val="visible"/>
                                      </p:to>
                                    </p:set>
                                    <p:animEffect filter="fade" transition="in">
                                      <p:cBhvr>
                                        <p:cTn dur="1000"/>
                                        <p:tgtEl>
                                          <p:spTgt spid="221"/>
                                        </p:tgtEl>
                                      </p:cBhvr>
                                    </p:animEffect>
                                  </p:childTnLst>
                                </p:cTn>
                              </p:par>
                            </p:childTnLst>
                          </p:cTn>
                        </p:par>
                        <p:par>
                          <p:cTn fill="hold">
                            <p:stCondLst>
                              <p:cond delay="6000"/>
                            </p:stCondLst>
                            <p:childTnLst>
                              <p:par>
                                <p:cTn fill="hold" nodeType="afterEffect" presetClass="entr" presetID="10" presetSubtype="0">
                                  <p:stCondLst>
                                    <p:cond delay="0"/>
                                  </p:stCondLst>
                                  <p:childTnLst>
                                    <p:set>
                                      <p:cBhvr>
                                        <p:cTn dur="1" fill="hold">
                                          <p:stCondLst>
                                            <p:cond delay="0"/>
                                          </p:stCondLst>
                                        </p:cTn>
                                        <p:tgtEl>
                                          <p:spTgt spid="227"/>
                                        </p:tgtEl>
                                        <p:attrNameLst>
                                          <p:attrName>style.visibility</p:attrName>
                                        </p:attrNameLst>
                                      </p:cBhvr>
                                      <p:to>
                                        <p:strVal val="visible"/>
                                      </p:to>
                                    </p:set>
                                    <p:animEffect filter="fade" transition="in">
                                      <p:cBhvr>
                                        <p:cTn dur="1000"/>
                                        <p:tgtEl>
                                          <p:spTgt spid="227"/>
                                        </p:tgtEl>
                                      </p:cBhvr>
                                    </p:animEffect>
                                  </p:childTnLst>
                                </p:cTn>
                              </p:par>
                            </p:childTnLst>
                          </p:cTn>
                        </p:par>
                        <p:par>
                          <p:cTn fill="hold">
                            <p:stCondLst>
                              <p:cond delay="7000"/>
                            </p:stCondLst>
                            <p:childTnLst>
                              <p:par>
                                <p:cTn fill="hold" nodeType="afterEffect" presetClass="entr" presetID="10" presetSubtype="0">
                                  <p:stCondLst>
                                    <p:cond delay="0"/>
                                  </p:stCondLst>
                                  <p:childTnLst>
                                    <p:set>
                                      <p:cBhvr>
                                        <p:cTn dur="1" fill="hold">
                                          <p:stCondLst>
                                            <p:cond delay="0"/>
                                          </p:stCondLst>
                                        </p:cTn>
                                        <p:tgtEl>
                                          <p:spTgt spid="241"/>
                                        </p:tgtEl>
                                        <p:attrNameLst>
                                          <p:attrName>style.visibility</p:attrName>
                                        </p:attrNameLst>
                                      </p:cBhvr>
                                      <p:to>
                                        <p:strVal val="visible"/>
                                      </p:to>
                                    </p:set>
                                    <p:animEffect filter="fade" transition="in">
                                      <p:cBhvr>
                                        <p:cTn dur="1000"/>
                                        <p:tgtEl>
                                          <p:spTgt spid="241"/>
                                        </p:tgtEl>
                                      </p:cBhvr>
                                    </p:animEffect>
                                  </p:childTnLst>
                                </p:cTn>
                              </p:par>
                              <p:par>
                                <p:cTn fill="hold" nodeType="withEffect" presetClass="entr" presetID="10" presetSubtype="0">
                                  <p:stCondLst>
                                    <p:cond delay="0"/>
                                  </p:stCondLst>
                                  <p:childTnLst>
                                    <p:set>
                                      <p:cBhvr>
                                        <p:cTn dur="1" fill="hold">
                                          <p:stCondLst>
                                            <p:cond delay="0"/>
                                          </p:stCondLst>
                                        </p:cTn>
                                        <p:tgtEl>
                                          <p:spTgt spid="242"/>
                                        </p:tgtEl>
                                        <p:attrNameLst>
                                          <p:attrName>style.visibility</p:attrName>
                                        </p:attrNameLst>
                                      </p:cBhvr>
                                      <p:to>
                                        <p:strVal val="visible"/>
                                      </p:to>
                                    </p:set>
                                    <p:animEffect filter="fade" transition="in">
                                      <p:cBhvr>
                                        <p:cTn dur="1000"/>
                                        <p:tgtEl>
                                          <p:spTgt spid="24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ww.55.la">
  <a:themeElements>
    <a:clrScheme name="自定义 70">
      <a:dk1>
        <a:srgbClr val="494B4D"/>
      </a:dk1>
      <a:lt1>
        <a:srgbClr val="FFFFFF"/>
      </a:lt1>
      <a:dk2>
        <a:srgbClr val="3D3F41"/>
      </a:dk2>
      <a:lt2>
        <a:srgbClr val="FFFFFF"/>
      </a:lt2>
      <a:accent1>
        <a:srgbClr val="BE0000"/>
      </a:accent1>
      <a:accent2>
        <a:srgbClr val="363839"/>
      </a:accent2>
      <a:accent3>
        <a:srgbClr val="BE0000"/>
      </a:accent3>
      <a:accent4>
        <a:srgbClr val="363839"/>
      </a:accent4>
      <a:accent5>
        <a:srgbClr val="BE0000"/>
      </a:accent5>
      <a:accent6>
        <a:srgbClr val="363839"/>
      </a:accent6>
      <a:hlink>
        <a:srgbClr val="00B0F0"/>
      </a:hlink>
      <a:folHlink>
        <a:srgbClr val="AFB2B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