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0" r:id="rId3"/>
    <p:sldId id="271" r:id="rId4"/>
    <p:sldId id="26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300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D83F-B940-482D-AF03-7676B9782B82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B19A-2793-44F8-82DD-D3DFAD95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62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D83F-B940-482D-AF03-7676B9782B82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B19A-2793-44F8-82DD-D3DFAD95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D83F-B940-482D-AF03-7676B9782B82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B19A-2793-44F8-82DD-D3DFAD95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D83F-B940-482D-AF03-7676B9782B82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B19A-2793-44F8-82DD-D3DFAD95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8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D83F-B940-482D-AF03-7676B9782B82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B19A-2793-44F8-82DD-D3DFAD95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5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D83F-B940-482D-AF03-7676B9782B82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B19A-2793-44F8-82DD-D3DFAD95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6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D83F-B940-482D-AF03-7676B9782B82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B19A-2793-44F8-82DD-D3DFAD95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4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D83F-B940-482D-AF03-7676B9782B82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B19A-2793-44F8-82DD-D3DFAD95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7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D83F-B940-482D-AF03-7676B9782B82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B19A-2793-44F8-82DD-D3DFAD95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6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D83F-B940-482D-AF03-7676B9782B82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B19A-2793-44F8-82DD-D3DFAD95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8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9D83F-B940-482D-AF03-7676B9782B82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B19A-2793-44F8-82DD-D3DFAD95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9D83F-B940-482D-AF03-7676B9782B82}" type="datetimeFigureOut">
              <a:rPr lang="en-US" smtClean="0"/>
              <a:t>12/6/2013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B19A-2793-44F8-82DD-D3DFAD954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7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Tips on how to get the most Ph.D. out of your computer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4734605"/>
            <a:ext cx="426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Frank Cleary</a:t>
            </a:r>
          </a:p>
          <a:p>
            <a:pPr algn="ctr"/>
            <a:r>
              <a:rPr lang="en-US" sz="2800" dirty="0" smtClean="0"/>
              <a:t>December 4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, 2013</a:t>
            </a:r>
            <a:endParaRPr lang="en-US" sz="2800" dirty="0"/>
          </a:p>
        </p:txBody>
      </p:sp>
      <p:pic>
        <p:nvPicPr>
          <p:cNvPr id="2050" name="Picture 2" descr="http://www.nanotech.ucsb.edu/images/stories/education/2005/FrankCleary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641518"/>
            <a:ext cx="4187042" cy="314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554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dirty="0" smtClean="0"/>
              <a:t>into the directory of your choice (preferably one under version control).</a:t>
            </a: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Type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notebook </a:t>
            </a:r>
            <a:r>
              <a:rPr lang="en-US" dirty="0" smtClean="0">
                <a:cs typeface="Courier New" panose="02070309020205020404" pitchFamily="49" charset="0"/>
              </a:rPr>
              <a:t>from the command line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This will launch a browser window with </a:t>
            </a:r>
            <a:r>
              <a:rPr lang="en-US" dirty="0" err="1" smtClean="0">
                <a:cs typeface="Courier New" panose="02070309020205020404" pitchFamily="49" charset="0"/>
              </a:rPr>
              <a:t>IPython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Demos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113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</a:t>
            </a:r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Can share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ipynb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file to other </a:t>
            </a:r>
            <a:r>
              <a:rPr lang="en-US" dirty="0" err="1" smtClean="0"/>
              <a:t>ipython</a:t>
            </a:r>
            <a:r>
              <a:rPr lang="en-US" dirty="0" smtClean="0"/>
              <a:t> users</a:t>
            </a:r>
          </a:p>
          <a:p>
            <a:r>
              <a:rPr lang="en-US" dirty="0" smtClean="0"/>
              <a:t>Can export as html – anyone with a browser can view with this command: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nbconvert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mynotebook.ipynb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Can export as .pdf: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ipython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nbconvert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mynotebook.ipynb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--to=latex –-post=pdf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The last two have some additional dependencies you’ll have to install – try them and look at the error messages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481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Pandas is a python library </a:t>
            </a:r>
            <a:r>
              <a:rPr lang="en-US" dirty="0" smtClean="0"/>
              <a:t>that </a:t>
            </a:r>
            <a:r>
              <a:rPr lang="en-US" dirty="0" smtClean="0"/>
              <a:t>centers on functions for data analysis.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8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figures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Figures can be made in python (either with pandas function through </a:t>
            </a:r>
            <a:r>
              <a:rPr lang="en-US" dirty="0" err="1" smtClean="0"/>
              <a:t>matplotlib</a:t>
            </a:r>
            <a:r>
              <a:rPr lang="en-US" dirty="0" smtClean="0"/>
              <a:t>, or with </a:t>
            </a:r>
            <a:r>
              <a:rPr lang="en-US" dirty="0" err="1" smtClean="0"/>
              <a:t>matplotlib</a:t>
            </a:r>
            <a:r>
              <a:rPr lang="en-US" dirty="0" smtClean="0"/>
              <a:t> directly).</a:t>
            </a:r>
          </a:p>
          <a:p>
            <a:r>
              <a:rPr lang="en-US" dirty="0" smtClean="0"/>
              <a:t>Save as .</a:t>
            </a:r>
            <a:r>
              <a:rPr lang="en-US" dirty="0" err="1" smtClean="0"/>
              <a:t>eps</a:t>
            </a:r>
            <a:r>
              <a:rPr lang="en-US" dirty="0" smtClean="0"/>
              <a:t> to export to illustrator.</a:t>
            </a:r>
          </a:p>
          <a:p>
            <a:r>
              <a:rPr lang="en-US" dirty="0" smtClean="0"/>
              <a:t>Can also make figures in R, but this </a:t>
            </a:r>
            <a:r>
              <a:rPr lang="en-US" dirty="0" smtClean="0"/>
              <a:t>takes </a:t>
            </a:r>
            <a:r>
              <a:rPr lang="en-US" dirty="0" smtClean="0"/>
              <a:t>a bit more effort at the beginning, in my opinion.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344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vs.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is a language designed for and by statisticians, so it handles data very well, but the syntax is less intuitive than python’s.</a:t>
            </a:r>
          </a:p>
          <a:p>
            <a:r>
              <a:rPr lang="en-US" dirty="0" smtClean="0"/>
              <a:t>In python, all simple things are simple</a:t>
            </a:r>
          </a:p>
          <a:p>
            <a:pPr lvl="1"/>
            <a:r>
              <a:rPr lang="en-US" dirty="0" smtClean="0"/>
              <a:t>Some hard things are simple</a:t>
            </a:r>
          </a:p>
          <a:p>
            <a:r>
              <a:rPr lang="en-US" dirty="0" smtClean="0"/>
              <a:t>In R, some simple things are hard</a:t>
            </a:r>
          </a:p>
          <a:p>
            <a:pPr lvl="1"/>
            <a:r>
              <a:rPr lang="en-US" dirty="0" smtClean="0"/>
              <a:t>Lots of hard things are simple</a:t>
            </a:r>
          </a:p>
          <a:p>
            <a:r>
              <a:rPr lang="en-US" dirty="0" err="1" smtClean="0"/>
              <a:t>RStudio</a:t>
            </a:r>
            <a:r>
              <a:rPr lang="en-US" dirty="0" smtClean="0"/>
              <a:t> is a good interface to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85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learn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Codecademy</a:t>
            </a:r>
            <a:endParaRPr lang="en-US" dirty="0" smtClean="0"/>
          </a:p>
          <a:p>
            <a:r>
              <a:rPr lang="en-US" dirty="0" smtClean="0"/>
              <a:t>Python challenge</a:t>
            </a:r>
          </a:p>
          <a:p>
            <a:r>
              <a:rPr lang="en-US" dirty="0" smtClean="0"/>
              <a:t>Rewrite MATLAB code </a:t>
            </a:r>
            <a:r>
              <a:rPr lang="en-US" smtClean="0"/>
              <a:t>in 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13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Grad school in pseudo-code:</a:t>
            </a: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Ph.D. = False</a:t>
            </a: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not Ph.D. {</a:t>
            </a:r>
          </a:p>
          <a:p>
            <a:pPr marL="914400" lvl="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run experiments</a:t>
            </a:r>
          </a:p>
          <a:p>
            <a:pPr marL="914400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analyze data</a:t>
            </a:r>
          </a:p>
          <a:p>
            <a:pPr marL="914400" lvl="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733800"/>
            <a:ext cx="8229600" cy="2392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Goal today: make the analyze data part faster and better.</a:t>
            </a:r>
          </a:p>
          <a:p>
            <a:r>
              <a:rPr lang="en-US" dirty="0" smtClean="0"/>
              <a:t>Focus on windows users, which very, very few tutorials on this stuff are.</a:t>
            </a:r>
          </a:p>
        </p:txBody>
      </p:sp>
    </p:spTree>
    <p:extLst>
      <p:ext uri="{BB962C8B-B14F-4D97-AF65-F5344CB8AC3E}">
        <p14:creationId xmlns:p14="http://schemas.microsoft.com/office/powerpoint/2010/main" val="4003255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Data analysis and reporting with the </a:t>
            </a:r>
            <a:r>
              <a:rPr lang="en-US" dirty="0" err="1" smtClean="0"/>
              <a:t>IPython</a:t>
            </a:r>
            <a:r>
              <a:rPr lang="en-US" dirty="0" smtClean="0"/>
              <a:t> notebook + pandas and </a:t>
            </a:r>
            <a:r>
              <a:rPr lang="en-US" dirty="0" err="1" smtClean="0"/>
              <a:t>matplotlib</a:t>
            </a:r>
            <a:endParaRPr lang="en-US" dirty="0" smtClean="0"/>
          </a:p>
          <a:p>
            <a:r>
              <a:rPr lang="en-US" dirty="0" smtClean="0"/>
              <a:t>A brief mention of R</a:t>
            </a:r>
          </a:p>
          <a:p>
            <a:r>
              <a:rPr lang="en-US" dirty="0" smtClean="0"/>
              <a:t>Task management with asana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998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Perfect reproducibility – Allows you to run the </a:t>
            </a:r>
            <a:r>
              <a:rPr lang="en-US" i="1" dirty="0" smtClean="0"/>
              <a:t>exact</a:t>
            </a:r>
            <a:r>
              <a:rPr lang="en-US" dirty="0" smtClean="0"/>
              <a:t> same analysis on the </a:t>
            </a:r>
            <a:r>
              <a:rPr lang="en-US" i="1" dirty="0" smtClean="0"/>
              <a:t>exact</a:t>
            </a:r>
            <a:r>
              <a:rPr lang="en-US" dirty="0" smtClean="0"/>
              <a:t> same data at any point, effortlessly.</a:t>
            </a:r>
          </a:p>
          <a:p>
            <a:r>
              <a:rPr lang="en-US" dirty="0" smtClean="0"/>
              <a:t>Easily try new code without a directory that looks like this: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598" y="3733800"/>
            <a:ext cx="3657600" cy="271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5256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Allows easy, organized accessed to previous file versions.</a:t>
            </a:r>
          </a:p>
          <a:p>
            <a:r>
              <a:rPr lang="en-US" dirty="0" smtClean="0"/>
              <a:t>All the previous versions of files are stored in a “repository”, a hidden .</a:t>
            </a:r>
            <a:r>
              <a:rPr lang="en-US" dirty="0" err="1" smtClean="0"/>
              <a:t>git</a:t>
            </a:r>
            <a:r>
              <a:rPr lang="en-US" dirty="0" smtClean="0"/>
              <a:t> folder.</a:t>
            </a:r>
          </a:p>
          <a:p>
            <a:r>
              <a:rPr lang="en-US" dirty="0"/>
              <a:t>Y</a:t>
            </a:r>
            <a:r>
              <a:rPr lang="en-US" dirty="0" smtClean="0"/>
              <a:t>ou see the files from the state you currently have “checked out.”</a:t>
            </a:r>
          </a:p>
          <a:p>
            <a:r>
              <a:rPr lang="en-US" dirty="0" smtClean="0"/>
              <a:t>For example, to go back to a pervious file version you would checkout that files from that version.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411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Download from git-scm.com</a:t>
            </a:r>
          </a:p>
          <a:p>
            <a:r>
              <a:rPr lang="en-US" dirty="0" smtClean="0"/>
              <a:t>Start </a:t>
            </a:r>
            <a:r>
              <a:rPr lang="en-US" dirty="0" err="1" smtClean="0"/>
              <a:t>Git</a:t>
            </a:r>
            <a:r>
              <a:rPr lang="en-US" dirty="0" smtClean="0"/>
              <a:t> Bash and cd into the directory where your project will live.</a:t>
            </a:r>
          </a:p>
          <a:p>
            <a:r>
              <a:rPr lang="en-US" dirty="0" smtClean="0"/>
              <a:t>Type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myproject</a:t>
            </a:r>
            <a:r>
              <a:rPr lang="en-US" dirty="0" smtClean="0"/>
              <a:t> in </a:t>
            </a:r>
            <a:r>
              <a:rPr lang="en-US" dirty="0" err="1" smtClean="0"/>
              <a:t>Git</a:t>
            </a:r>
            <a:r>
              <a:rPr lang="en-US" dirty="0" smtClean="0"/>
              <a:t> Bash to initialize your project (this creates a new folder)</a:t>
            </a:r>
          </a:p>
          <a:p>
            <a:r>
              <a:rPr lang="en-US" dirty="0" smtClean="0"/>
              <a:t>Make same files</a:t>
            </a:r>
          </a:p>
          <a:p>
            <a:r>
              <a:rPr lang="en-US" dirty="0" smtClean="0"/>
              <a:t>Type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commit –a –m “some useful message” </a:t>
            </a:r>
            <a:r>
              <a:rPr lang="en-US" dirty="0" smtClean="0"/>
              <a:t>to store this version</a:t>
            </a:r>
          </a:p>
          <a:p>
            <a:r>
              <a:rPr lang="en-US" dirty="0" smtClean="0"/>
              <a:t>Continue storing versions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41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your commits type </a:t>
            </a:r>
            <a:r>
              <a:rPr lang="en-US" dirty="0" err="1" smtClean="0"/>
              <a:t>git</a:t>
            </a:r>
            <a:r>
              <a:rPr lang="en-US" dirty="0" smtClean="0"/>
              <a:t> checkout –</a:t>
            </a:r>
            <a:r>
              <a:rPr lang="en-US" dirty="0" err="1" smtClean="0"/>
              <a:t>oneline</a:t>
            </a:r>
            <a:endParaRPr lang="en-US" dirty="0" smtClean="0"/>
          </a:p>
          <a:p>
            <a:r>
              <a:rPr lang="en-US" dirty="0" smtClean="0"/>
              <a:t>This will give you a hexadecimal number that identifies each commit: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14800"/>
            <a:ext cx="42100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339090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Identifier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3381375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Your helpful commit message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295400" y="3750707"/>
            <a:ext cx="0" cy="36409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667000" y="3750707"/>
            <a:ext cx="428625" cy="47732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477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8117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To go back to an older version, checkout the old file 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checkout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commitid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filename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checkout e113acd figure1.ai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14800"/>
            <a:ext cx="42100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339090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Identifier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3381375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Your helpful commit message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295400" y="3750707"/>
            <a:ext cx="0" cy="36409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667000" y="3750707"/>
            <a:ext cx="428625" cy="47732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988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IPython</a:t>
            </a:r>
            <a:r>
              <a:rPr lang="en-US" dirty="0" smtClean="0"/>
              <a:t> gives you an improved way of interacting with python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IPython</a:t>
            </a:r>
            <a:r>
              <a:rPr lang="en-US" dirty="0" smtClean="0"/>
              <a:t> notebook is an improved way of interacting with </a:t>
            </a:r>
            <a:r>
              <a:rPr lang="en-US" dirty="0" err="1" smtClean="0"/>
              <a:t>IPython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 easily explore data and create graphs </a:t>
            </a:r>
          </a:p>
          <a:p>
            <a:pPr lvl="1"/>
            <a:r>
              <a:rPr lang="en-US" dirty="0" smtClean="0"/>
              <a:t>Great way to archive/share your analysis</a:t>
            </a:r>
          </a:p>
          <a:p>
            <a:r>
              <a:rPr lang="en-US" dirty="0" smtClean="0"/>
              <a:t>Easiest way to get it: download anaconda: continuum.io/downloads</a:t>
            </a:r>
          </a:p>
          <a:p>
            <a:r>
              <a:rPr lang="en-US" dirty="0" smtClean="0"/>
              <a:t>Also </a:t>
            </a:r>
            <a:r>
              <a:rPr lang="en-US" dirty="0" smtClean="0"/>
              <a:t>worth </a:t>
            </a:r>
            <a:r>
              <a:rPr lang="en-US" dirty="0" smtClean="0"/>
              <a:t>checking out </a:t>
            </a:r>
            <a:r>
              <a:rPr lang="en-US" dirty="0" err="1" smtClean="0"/>
              <a:t>pythonxy</a:t>
            </a:r>
            <a:r>
              <a:rPr lang="en-US" dirty="0" smtClean="0"/>
              <a:t> and the </a:t>
            </a:r>
            <a:r>
              <a:rPr lang="en-US" dirty="0" err="1" smtClean="0"/>
              <a:t>spyder</a:t>
            </a:r>
            <a:r>
              <a:rPr lang="en-US" dirty="0" smtClean="0"/>
              <a:t> 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0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604</Words>
  <Application>Microsoft Office PowerPoint</Application>
  <PresentationFormat>On-screen Show (4:3)</PresentationFormat>
  <Paragraphs>78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Tips on how to get the most Ph.D. out of your computer</vt:lpstr>
      <vt:lpstr>Goals</vt:lpstr>
      <vt:lpstr>Outline</vt:lpstr>
      <vt:lpstr>Why use version control?</vt:lpstr>
      <vt:lpstr>git</vt:lpstr>
      <vt:lpstr>Using git</vt:lpstr>
      <vt:lpstr>Using git</vt:lpstr>
      <vt:lpstr>Using git</vt:lpstr>
      <vt:lpstr>IPython notebook</vt:lpstr>
      <vt:lpstr>Using the IPython notebook</vt:lpstr>
      <vt:lpstr>Sharing Ipython notebook</vt:lpstr>
      <vt:lpstr>Pandas</vt:lpstr>
      <vt:lpstr>Making figures</vt:lpstr>
      <vt:lpstr>Python vs. R</vt:lpstr>
      <vt:lpstr>How to learn Python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</dc:creator>
  <cp:lastModifiedBy>fcleary</cp:lastModifiedBy>
  <cp:revision>22</cp:revision>
  <dcterms:created xsi:type="dcterms:W3CDTF">2013-12-03T18:40:21Z</dcterms:created>
  <dcterms:modified xsi:type="dcterms:W3CDTF">2013-12-06T23:27:39Z</dcterms:modified>
</cp:coreProperties>
</file>