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05"/>
    <p:restoredTop sz="94676"/>
  </p:normalViewPr>
  <p:slideViewPr>
    <p:cSldViewPr snapToGrid="0" snapToObjects="1">
      <p:cViewPr varScale="1">
        <p:scale>
          <a:sx n="92" d="100"/>
          <a:sy n="92" d="100"/>
        </p:scale>
        <p:origin x="92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0B598F-1E2A-2E4A-84F9-9703A60236E6}" type="doc">
      <dgm:prSet loTypeId="urn:microsoft.com/office/officeart/2005/8/layout/process1" loCatId="" qsTypeId="urn:microsoft.com/office/officeart/2005/8/quickstyle/simple1" qsCatId="simple" csTypeId="urn:microsoft.com/office/officeart/2005/8/colors/accent1_1" csCatId="accent1" phldr="1"/>
      <dgm:spPr/>
    </dgm:pt>
    <dgm:pt modelId="{8A532614-39E3-644E-AE4C-4BB5903CBDA5}">
      <dgm:prSet phldrT="[Text]"/>
      <dgm:spPr/>
      <dgm:t>
        <a:bodyPr/>
        <a:lstStyle/>
        <a:p>
          <a:r>
            <a:rPr lang="de-DE" dirty="0"/>
            <a:t>Smart </a:t>
          </a:r>
          <a:r>
            <a:rPr lang="de-DE" dirty="0" err="1"/>
            <a:t>street</a:t>
          </a:r>
          <a:r>
            <a:rPr lang="de-DE" dirty="0"/>
            <a:t> </a:t>
          </a:r>
          <a:r>
            <a:rPr lang="de-DE" dirty="0" err="1"/>
            <a:t>sign</a:t>
          </a:r>
          <a:endParaRPr lang="de-DE" dirty="0"/>
        </a:p>
      </dgm:t>
    </dgm:pt>
    <dgm:pt modelId="{4DE17248-2661-7A40-972B-7BF28F1D0AEB}" type="parTrans" cxnId="{59EB556C-818B-6E4D-AF9A-13924C6FD22D}">
      <dgm:prSet/>
      <dgm:spPr/>
      <dgm:t>
        <a:bodyPr/>
        <a:lstStyle/>
        <a:p>
          <a:endParaRPr lang="de-DE"/>
        </a:p>
      </dgm:t>
    </dgm:pt>
    <dgm:pt modelId="{6170D34F-C6C7-6D41-B6EC-52E0CE6534E4}" type="sibTrans" cxnId="{59EB556C-818B-6E4D-AF9A-13924C6FD22D}">
      <dgm:prSet/>
      <dgm:spPr/>
      <dgm:t>
        <a:bodyPr/>
        <a:lstStyle/>
        <a:p>
          <a:endParaRPr lang="de-DE"/>
        </a:p>
      </dgm:t>
    </dgm:pt>
    <dgm:pt modelId="{1601D514-2BEC-4B4B-A3BC-900859BF3782}">
      <dgm:prSet phldrT="[Text]"/>
      <dgm:spPr/>
      <dgm:t>
        <a:bodyPr/>
        <a:lstStyle/>
        <a:p>
          <a:r>
            <a:rPr lang="de-DE" dirty="0"/>
            <a:t>Noise &amp; light </a:t>
          </a:r>
          <a:r>
            <a:rPr lang="de-DE" dirty="0" err="1"/>
            <a:t>sensors</a:t>
          </a:r>
          <a:endParaRPr lang="de-DE" dirty="0"/>
        </a:p>
      </dgm:t>
    </dgm:pt>
    <dgm:pt modelId="{5804FBCC-C4B4-484B-AEDF-95FB9739E87C}" type="parTrans" cxnId="{F377A23A-FE23-2C43-B3F5-2B63BE8FF1DC}">
      <dgm:prSet/>
      <dgm:spPr/>
      <dgm:t>
        <a:bodyPr/>
        <a:lstStyle/>
        <a:p>
          <a:endParaRPr lang="de-DE"/>
        </a:p>
      </dgm:t>
    </dgm:pt>
    <dgm:pt modelId="{6F69FA59-4E1A-F845-951D-6F88D82000FC}" type="sibTrans" cxnId="{F377A23A-FE23-2C43-B3F5-2B63BE8FF1DC}">
      <dgm:prSet/>
      <dgm:spPr/>
      <dgm:t>
        <a:bodyPr/>
        <a:lstStyle/>
        <a:p>
          <a:endParaRPr lang="de-DE"/>
        </a:p>
      </dgm:t>
    </dgm:pt>
    <dgm:pt modelId="{9F6899F5-04F2-2A47-B070-A1D55B901FB0}">
      <dgm:prSet phldrT="[Text]"/>
      <dgm:spPr/>
      <dgm:t>
        <a:bodyPr/>
        <a:lstStyle/>
        <a:p>
          <a:r>
            <a:rPr lang="de-DE" dirty="0"/>
            <a:t>Database</a:t>
          </a:r>
        </a:p>
      </dgm:t>
    </dgm:pt>
    <dgm:pt modelId="{2EF6C964-DA40-B043-AC90-2903071FB2C3}" type="parTrans" cxnId="{2A1CBDC0-8D1F-0D48-9CE8-F860394D584F}">
      <dgm:prSet/>
      <dgm:spPr/>
      <dgm:t>
        <a:bodyPr/>
        <a:lstStyle/>
        <a:p>
          <a:endParaRPr lang="de-DE"/>
        </a:p>
      </dgm:t>
    </dgm:pt>
    <dgm:pt modelId="{F3FF1D0A-2C18-C044-91A8-FBCC40464DDC}" type="sibTrans" cxnId="{2A1CBDC0-8D1F-0D48-9CE8-F860394D584F}">
      <dgm:prSet/>
      <dgm:spPr/>
      <dgm:t>
        <a:bodyPr/>
        <a:lstStyle/>
        <a:p>
          <a:endParaRPr lang="de-DE"/>
        </a:p>
      </dgm:t>
    </dgm:pt>
    <dgm:pt modelId="{7FCF7148-BB0C-C74E-ADFB-063A75164CC7}">
      <dgm:prSet/>
      <dgm:spPr/>
      <dgm:t>
        <a:bodyPr/>
        <a:lstStyle/>
        <a:p>
          <a:r>
            <a:rPr lang="de-DE" dirty="0"/>
            <a:t>Data </a:t>
          </a:r>
          <a:r>
            <a:rPr lang="de-DE" dirty="0" err="1"/>
            <a:t>analysis</a:t>
          </a:r>
          <a:endParaRPr lang="de-DE" dirty="0"/>
        </a:p>
      </dgm:t>
    </dgm:pt>
    <dgm:pt modelId="{467ACB79-ECE8-8B43-830D-94ECE72AA6A9}" type="parTrans" cxnId="{06702FC2-664B-EA41-A6C1-C4D39A21A350}">
      <dgm:prSet/>
      <dgm:spPr/>
      <dgm:t>
        <a:bodyPr/>
        <a:lstStyle/>
        <a:p>
          <a:endParaRPr lang="de-DE"/>
        </a:p>
      </dgm:t>
    </dgm:pt>
    <dgm:pt modelId="{1E7768F0-2296-964F-8E1B-9E527DE3FD74}" type="sibTrans" cxnId="{06702FC2-664B-EA41-A6C1-C4D39A21A350}">
      <dgm:prSet/>
      <dgm:spPr/>
      <dgm:t>
        <a:bodyPr/>
        <a:lstStyle/>
        <a:p>
          <a:endParaRPr lang="de-DE"/>
        </a:p>
      </dgm:t>
    </dgm:pt>
    <dgm:pt modelId="{DC57B147-DE3B-1048-BBBB-D118934B4910}">
      <dgm:prSet/>
      <dgm:spPr/>
      <dgm:t>
        <a:bodyPr/>
        <a:lstStyle/>
        <a:p>
          <a:r>
            <a:rPr lang="de-DE" dirty="0"/>
            <a:t>Street </a:t>
          </a:r>
          <a:r>
            <a:rPr lang="de-DE" dirty="0" err="1"/>
            <a:t>is</a:t>
          </a:r>
          <a:r>
            <a:rPr lang="de-DE" dirty="0"/>
            <a:t> </a:t>
          </a:r>
          <a:r>
            <a:rPr lang="de-DE" dirty="0" err="1"/>
            <a:t>active</a:t>
          </a:r>
          <a:r>
            <a:rPr lang="de-DE" dirty="0"/>
            <a:t> </a:t>
          </a:r>
          <a:r>
            <a:rPr lang="de-DE" dirty="0" err="1"/>
            <a:t>or</a:t>
          </a:r>
          <a:r>
            <a:rPr lang="de-DE" dirty="0"/>
            <a:t> </a:t>
          </a:r>
          <a:r>
            <a:rPr lang="de-DE" dirty="0" err="1"/>
            <a:t>inactive</a:t>
          </a:r>
          <a:endParaRPr lang="de-DE" dirty="0"/>
        </a:p>
      </dgm:t>
    </dgm:pt>
    <dgm:pt modelId="{48434BC4-518A-774C-9FDC-88419B720EE5}" type="parTrans" cxnId="{736FE892-CB3B-8E44-ABD5-B363CAF2341D}">
      <dgm:prSet/>
      <dgm:spPr/>
      <dgm:t>
        <a:bodyPr/>
        <a:lstStyle/>
        <a:p>
          <a:endParaRPr lang="de-DE"/>
        </a:p>
      </dgm:t>
    </dgm:pt>
    <dgm:pt modelId="{52C3A6FD-B397-FF4E-8A5E-A2AD8B726F64}" type="sibTrans" cxnId="{736FE892-CB3B-8E44-ABD5-B363CAF2341D}">
      <dgm:prSet/>
      <dgm:spPr/>
      <dgm:t>
        <a:bodyPr/>
        <a:lstStyle/>
        <a:p>
          <a:endParaRPr lang="de-DE"/>
        </a:p>
      </dgm:t>
    </dgm:pt>
    <dgm:pt modelId="{17D56FC0-03A0-3B4F-9895-C7CD66B693B0}" type="pres">
      <dgm:prSet presAssocID="{1D0B598F-1E2A-2E4A-84F9-9703A60236E6}" presName="Name0" presStyleCnt="0">
        <dgm:presLayoutVars>
          <dgm:dir/>
          <dgm:resizeHandles val="exact"/>
        </dgm:presLayoutVars>
      </dgm:prSet>
      <dgm:spPr/>
    </dgm:pt>
    <dgm:pt modelId="{83050267-BBCF-A84F-9C77-74048A173589}" type="pres">
      <dgm:prSet presAssocID="{8A532614-39E3-644E-AE4C-4BB5903CBDA5}" presName="node" presStyleLbl="node1" presStyleIdx="0" presStyleCnt="5">
        <dgm:presLayoutVars>
          <dgm:bulletEnabled val="1"/>
        </dgm:presLayoutVars>
      </dgm:prSet>
      <dgm:spPr/>
    </dgm:pt>
    <dgm:pt modelId="{60966856-CC4E-974A-B01D-9A8C652FAB09}" type="pres">
      <dgm:prSet presAssocID="{6170D34F-C6C7-6D41-B6EC-52E0CE6534E4}" presName="sibTrans" presStyleLbl="sibTrans2D1" presStyleIdx="0" presStyleCnt="4"/>
      <dgm:spPr/>
    </dgm:pt>
    <dgm:pt modelId="{20FA5FFA-41F3-8248-B018-4F9F05098617}" type="pres">
      <dgm:prSet presAssocID="{6170D34F-C6C7-6D41-B6EC-52E0CE6534E4}" presName="connectorText" presStyleLbl="sibTrans2D1" presStyleIdx="0" presStyleCnt="4"/>
      <dgm:spPr/>
    </dgm:pt>
    <dgm:pt modelId="{F007ED4B-4FEE-8D47-B6EB-09F75894B87C}" type="pres">
      <dgm:prSet presAssocID="{1601D514-2BEC-4B4B-A3BC-900859BF3782}" presName="node" presStyleLbl="node1" presStyleIdx="1" presStyleCnt="5">
        <dgm:presLayoutVars>
          <dgm:bulletEnabled val="1"/>
        </dgm:presLayoutVars>
      </dgm:prSet>
      <dgm:spPr/>
    </dgm:pt>
    <dgm:pt modelId="{96A2E25E-B946-CE41-9FA6-19770BF08E3D}" type="pres">
      <dgm:prSet presAssocID="{6F69FA59-4E1A-F845-951D-6F88D82000FC}" presName="sibTrans" presStyleLbl="sibTrans2D1" presStyleIdx="1" presStyleCnt="4"/>
      <dgm:spPr/>
    </dgm:pt>
    <dgm:pt modelId="{DDC02194-135A-E740-8928-042D18106784}" type="pres">
      <dgm:prSet presAssocID="{6F69FA59-4E1A-F845-951D-6F88D82000FC}" presName="connectorText" presStyleLbl="sibTrans2D1" presStyleIdx="1" presStyleCnt="4"/>
      <dgm:spPr/>
    </dgm:pt>
    <dgm:pt modelId="{EB7A882B-F01E-7F4D-9AD6-0D534BE3F5D4}" type="pres">
      <dgm:prSet presAssocID="{9F6899F5-04F2-2A47-B070-A1D55B901FB0}" presName="node" presStyleLbl="node1" presStyleIdx="2" presStyleCnt="5">
        <dgm:presLayoutVars>
          <dgm:bulletEnabled val="1"/>
        </dgm:presLayoutVars>
      </dgm:prSet>
      <dgm:spPr/>
    </dgm:pt>
    <dgm:pt modelId="{AD90FC98-CEFA-3A4A-936D-60885AF477C7}" type="pres">
      <dgm:prSet presAssocID="{F3FF1D0A-2C18-C044-91A8-FBCC40464DDC}" presName="sibTrans" presStyleLbl="sibTrans2D1" presStyleIdx="2" presStyleCnt="4"/>
      <dgm:spPr/>
    </dgm:pt>
    <dgm:pt modelId="{2A30931B-FD29-5443-871A-97634EA65917}" type="pres">
      <dgm:prSet presAssocID="{F3FF1D0A-2C18-C044-91A8-FBCC40464DDC}" presName="connectorText" presStyleLbl="sibTrans2D1" presStyleIdx="2" presStyleCnt="4"/>
      <dgm:spPr/>
    </dgm:pt>
    <dgm:pt modelId="{C03961C4-E3E8-B24F-B0A5-C23C86DF02C6}" type="pres">
      <dgm:prSet presAssocID="{7FCF7148-BB0C-C74E-ADFB-063A75164CC7}" presName="node" presStyleLbl="node1" presStyleIdx="3" presStyleCnt="5">
        <dgm:presLayoutVars>
          <dgm:bulletEnabled val="1"/>
        </dgm:presLayoutVars>
      </dgm:prSet>
      <dgm:spPr/>
    </dgm:pt>
    <dgm:pt modelId="{3D68D7B2-D8D7-4249-8F21-CA573E415770}" type="pres">
      <dgm:prSet presAssocID="{1E7768F0-2296-964F-8E1B-9E527DE3FD74}" presName="sibTrans" presStyleLbl="sibTrans2D1" presStyleIdx="3" presStyleCnt="4"/>
      <dgm:spPr/>
    </dgm:pt>
    <dgm:pt modelId="{6A273D5C-76E7-4848-ACEE-45E2FC262426}" type="pres">
      <dgm:prSet presAssocID="{1E7768F0-2296-964F-8E1B-9E527DE3FD74}" presName="connectorText" presStyleLbl="sibTrans2D1" presStyleIdx="3" presStyleCnt="4"/>
      <dgm:spPr/>
    </dgm:pt>
    <dgm:pt modelId="{8C0AAC64-3677-A74D-9D9D-CEDFCAF129DF}" type="pres">
      <dgm:prSet presAssocID="{DC57B147-DE3B-1048-BBBB-D118934B4910}" presName="node" presStyleLbl="node1" presStyleIdx="4" presStyleCnt="5">
        <dgm:presLayoutVars>
          <dgm:bulletEnabled val="1"/>
        </dgm:presLayoutVars>
      </dgm:prSet>
      <dgm:spPr/>
    </dgm:pt>
  </dgm:ptLst>
  <dgm:cxnLst>
    <dgm:cxn modelId="{9F138E27-E4A3-094F-83DE-6075F74A9E6D}" type="presOf" srcId="{1E7768F0-2296-964F-8E1B-9E527DE3FD74}" destId="{3D68D7B2-D8D7-4249-8F21-CA573E415770}" srcOrd="0" destOrd="0" presId="urn:microsoft.com/office/officeart/2005/8/layout/process1"/>
    <dgm:cxn modelId="{67A86B33-A37F-F744-A144-C2B3881BE79D}" type="presOf" srcId="{F3FF1D0A-2C18-C044-91A8-FBCC40464DDC}" destId="{2A30931B-FD29-5443-871A-97634EA65917}" srcOrd="1" destOrd="0" presId="urn:microsoft.com/office/officeart/2005/8/layout/process1"/>
    <dgm:cxn modelId="{90756737-4BDF-2C49-8989-1F4A32A55FEF}" type="presOf" srcId="{6F69FA59-4E1A-F845-951D-6F88D82000FC}" destId="{DDC02194-135A-E740-8928-042D18106784}" srcOrd="1" destOrd="0" presId="urn:microsoft.com/office/officeart/2005/8/layout/process1"/>
    <dgm:cxn modelId="{F377A23A-FE23-2C43-B3F5-2B63BE8FF1DC}" srcId="{1D0B598F-1E2A-2E4A-84F9-9703A60236E6}" destId="{1601D514-2BEC-4B4B-A3BC-900859BF3782}" srcOrd="1" destOrd="0" parTransId="{5804FBCC-C4B4-484B-AEDF-95FB9739E87C}" sibTransId="{6F69FA59-4E1A-F845-951D-6F88D82000FC}"/>
    <dgm:cxn modelId="{811EE464-BDDC-0140-93EE-9CC5AAFE6043}" type="presOf" srcId="{F3FF1D0A-2C18-C044-91A8-FBCC40464DDC}" destId="{AD90FC98-CEFA-3A4A-936D-60885AF477C7}" srcOrd="0" destOrd="0" presId="urn:microsoft.com/office/officeart/2005/8/layout/process1"/>
    <dgm:cxn modelId="{8964F446-3F85-CC4D-A487-466AE64EFB86}" type="presOf" srcId="{6F69FA59-4E1A-F845-951D-6F88D82000FC}" destId="{96A2E25E-B946-CE41-9FA6-19770BF08E3D}" srcOrd="0" destOrd="0" presId="urn:microsoft.com/office/officeart/2005/8/layout/process1"/>
    <dgm:cxn modelId="{59EB556C-818B-6E4D-AF9A-13924C6FD22D}" srcId="{1D0B598F-1E2A-2E4A-84F9-9703A60236E6}" destId="{8A532614-39E3-644E-AE4C-4BB5903CBDA5}" srcOrd="0" destOrd="0" parTransId="{4DE17248-2661-7A40-972B-7BF28F1D0AEB}" sibTransId="{6170D34F-C6C7-6D41-B6EC-52E0CE6534E4}"/>
    <dgm:cxn modelId="{7C023752-55D4-BF42-84E4-18C66416DD80}" type="presOf" srcId="{1E7768F0-2296-964F-8E1B-9E527DE3FD74}" destId="{6A273D5C-76E7-4848-ACEE-45E2FC262426}" srcOrd="1" destOrd="0" presId="urn:microsoft.com/office/officeart/2005/8/layout/process1"/>
    <dgm:cxn modelId="{80358C74-F0D0-A842-A346-F163ABF38A82}" type="presOf" srcId="{7FCF7148-BB0C-C74E-ADFB-063A75164CC7}" destId="{C03961C4-E3E8-B24F-B0A5-C23C86DF02C6}" srcOrd="0" destOrd="0" presId="urn:microsoft.com/office/officeart/2005/8/layout/process1"/>
    <dgm:cxn modelId="{1EEC7A59-FF16-EB4B-9BA6-0B1E24B08C46}" type="presOf" srcId="{8A532614-39E3-644E-AE4C-4BB5903CBDA5}" destId="{83050267-BBCF-A84F-9C77-74048A173589}" srcOrd="0" destOrd="0" presId="urn:microsoft.com/office/officeart/2005/8/layout/process1"/>
    <dgm:cxn modelId="{BA95D481-DFF7-1642-820E-CBFBFFBFAFA9}" type="presOf" srcId="{6170D34F-C6C7-6D41-B6EC-52E0CE6534E4}" destId="{60966856-CC4E-974A-B01D-9A8C652FAB09}" srcOrd="0" destOrd="0" presId="urn:microsoft.com/office/officeart/2005/8/layout/process1"/>
    <dgm:cxn modelId="{AC3B248D-6A0E-E244-8208-B73F4983ACF3}" type="presOf" srcId="{9F6899F5-04F2-2A47-B070-A1D55B901FB0}" destId="{EB7A882B-F01E-7F4D-9AD6-0D534BE3F5D4}" srcOrd="0" destOrd="0" presId="urn:microsoft.com/office/officeart/2005/8/layout/process1"/>
    <dgm:cxn modelId="{736FE892-CB3B-8E44-ABD5-B363CAF2341D}" srcId="{1D0B598F-1E2A-2E4A-84F9-9703A60236E6}" destId="{DC57B147-DE3B-1048-BBBB-D118934B4910}" srcOrd="4" destOrd="0" parTransId="{48434BC4-518A-774C-9FDC-88419B720EE5}" sibTransId="{52C3A6FD-B397-FF4E-8A5E-A2AD8B726F64}"/>
    <dgm:cxn modelId="{0F8849B7-774C-AC4F-B699-3E97D4F4B2BA}" type="presOf" srcId="{6170D34F-C6C7-6D41-B6EC-52E0CE6534E4}" destId="{20FA5FFA-41F3-8248-B018-4F9F05098617}" srcOrd="1" destOrd="0" presId="urn:microsoft.com/office/officeart/2005/8/layout/process1"/>
    <dgm:cxn modelId="{2A1CBDC0-8D1F-0D48-9CE8-F860394D584F}" srcId="{1D0B598F-1E2A-2E4A-84F9-9703A60236E6}" destId="{9F6899F5-04F2-2A47-B070-A1D55B901FB0}" srcOrd="2" destOrd="0" parTransId="{2EF6C964-DA40-B043-AC90-2903071FB2C3}" sibTransId="{F3FF1D0A-2C18-C044-91A8-FBCC40464DDC}"/>
    <dgm:cxn modelId="{06702FC2-664B-EA41-A6C1-C4D39A21A350}" srcId="{1D0B598F-1E2A-2E4A-84F9-9703A60236E6}" destId="{7FCF7148-BB0C-C74E-ADFB-063A75164CC7}" srcOrd="3" destOrd="0" parTransId="{467ACB79-ECE8-8B43-830D-94ECE72AA6A9}" sibTransId="{1E7768F0-2296-964F-8E1B-9E527DE3FD74}"/>
    <dgm:cxn modelId="{0A9A13D7-60F5-A54E-869F-8B5E4A3ACE44}" type="presOf" srcId="{DC57B147-DE3B-1048-BBBB-D118934B4910}" destId="{8C0AAC64-3677-A74D-9D9D-CEDFCAF129DF}" srcOrd="0" destOrd="0" presId="urn:microsoft.com/office/officeart/2005/8/layout/process1"/>
    <dgm:cxn modelId="{0B4FD8EB-2168-4247-9B8D-FFA1B8118055}" type="presOf" srcId="{1601D514-2BEC-4B4B-A3BC-900859BF3782}" destId="{F007ED4B-4FEE-8D47-B6EB-09F75894B87C}" srcOrd="0" destOrd="0" presId="urn:microsoft.com/office/officeart/2005/8/layout/process1"/>
    <dgm:cxn modelId="{ED132DFB-A071-B94B-87EA-8DCB3F68BF5A}" type="presOf" srcId="{1D0B598F-1E2A-2E4A-84F9-9703A60236E6}" destId="{17D56FC0-03A0-3B4F-9895-C7CD66B693B0}" srcOrd="0" destOrd="0" presId="urn:microsoft.com/office/officeart/2005/8/layout/process1"/>
    <dgm:cxn modelId="{85A69A6B-2D7C-7842-AC25-E6A1449B2100}" type="presParOf" srcId="{17D56FC0-03A0-3B4F-9895-C7CD66B693B0}" destId="{83050267-BBCF-A84F-9C77-74048A173589}" srcOrd="0" destOrd="0" presId="urn:microsoft.com/office/officeart/2005/8/layout/process1"/>
    <dgm:cxn modelId="{A7F80C9A-F61F-684C-BEE0-955AEA207BB8}" type="presParOf" srcId="{17D56FC0-03A0-3B4F-9895-C7CD66B693B0}" destId="{60966856-CC4E-974A-B01D-9A8C652FAB09}" srcOrd="1" destOrd="0" presId="urn:microsoft.com/office/officeart/2005/8/layout/process1"/>
    <dgm:cxn modelId="{F6006444-7F85-6141-9AF3-315ED816C512}" type="presParOf" srcId="{60966856-CC4E-974A-B01D-9A8C652FAB09}" destId="{20FA5FFA-41F3-8248-B018-4F9F05098617}" srcOrd="0" destOrd="0" presId="urn:microsoft.com/office/officeart/2005/8/layout/process1"/>
    <dgm:cxn modelId="{9D1A5433-7000-DB48-A4C5-F7738455DB0C}" type="presParOf" srcId="{17D56FC0-03A0-3B4F-9895-C7CD66B693B0}" destId="{F007ED4B-4FEE-8D47-B6EB-09F75894B87C}" srcOrd="2" destOrd="0" presId="urn:microsoft.com/office/officeart/2005/8/layout/process1"/>
    <dgm:cxn modelId="{02DFC7C9-811D-6E44-A637-85AC145368B6}" type="presParOf" srcId="{17D56FC0-03A0-3B4F-9895-C7CD66B693B0}" destId="{96A2E25E-B946-CE41-9FA6-19770BF08E3D}" srcOrd="3" destOrd="0" presId="urn:microsoft.com/office/officeart/2005/8/layout/process1"/>
    <dgm:cxn modelId="{154402AC-5329-2245-9AE9-CBF8C58674EA}" type="presParOf" srcId="{96A2E25E-B946-CE41-9FA6-19770BF08E3D}" destId="{DDC02194-135A-E740-8928-042D18106784}" srcOrd="0" destOrd="0" presId="urn:microsoft.com/office/officeart/2005/8/layout/process1"/>
    <dgm:cxn modelId="{55D9D06A-632F-224B-BD58-33742F4F78C3}" type="presParOf" srcId="{17D56FC0-03A0-3B4F-9895-C7CD66B693B0}" destId="{EB7A882B-F01E-7F4D-9AD6-0D534BE3F5D4}" srcOrd="4" destOrd="0" presId="urn:microsoft.com/office/officeart/2005/8/layout/process1"/>
    <dgm:cxn modelId="{E3FE7F52-B312-CF4E-B573-E0026ECCEC1E}" type="presParOf" srcId="{17D56FC0-03A0-3B4F-9895-C7CD66B693B0}" destId="{AD90FC98-CEFA-3A4A-936D-60885AF477C7}" srcOrd="5" destOrd="0" presId="urn:microsoft.com/office/officeart/2005/8/layout/process1"/>
    <dgm:cxn modelId="{9AB9A15A-169C-1048-BD51-AF2085A6E7FF}" type="presParOf" srcId="{AD90FC98-CEFA-3A4A-936D-60885AF477C7}" destId="{2A30931B-FD29-5443-871A-97634EA65917}" srcOrd="0" destOrd="0" presId="urn:microsoft.com/office/officeart/2005/8/layout/process1"/>
    <dgm:cxn modelId="{1100FC05-D525-A94C-B302-601B0AACC2E7}" type="presParOf" srcId="{17D56FC0-03A0-3B4F-9895-C7CD66B693B0}" destId="{C03961C4-E3E8-B24F-B0A5-C23C86DF02C6}" srcOrd="6" destOrd="0" presId="urn:microsoft.com/office/officeart/2005/8/layout/process1"/>
    <dgm:cxn modelId="{518D79FB-9CC5-544E-831C-9F22E6D1F304}" type="presParOf" srcId="{17D56FC0-03A0-3B4F-9895-C7CD66B693B0}" destId="{3D68D7B2-D8D7-4249-8F21-CA573E415770}" srcOrd="7" destOrd="0" presId="urn:microsoft.com/office/officeart/2005/8/layout/process1"/>
    <dgm:cxn modelId="{E3DB97E3-2533-9C41-87A9-8BAD1250B817}" type="presParOf" srcId="{3D68D7B2-D8D7-4249-8F21-CA573E415770}" destId="{6A273D5C-76E7-4848-ACEE-45E2FC262426}" srcOrd="0" destOrd="0" presId="urn:microsoft.com/office/officeart/2005/8/layout/process1"/>
    <dgm:cxn modelId="{4711990E-42AC-8441-82BA-E5395BB36F85}" type="presParOf" srcId="{17D56FC0-03A0-3B4F-9895-C7CD66B693B0}" destId="{8C0AAC64-3677-A74D-9D9D-CEDFCAF129DF}" srcOrd="8" destOrd="0" presId="urn:microsoft.com/office/officeart/2005/8/layout/process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050267-BBCF-A84F-9C77-74048A173589}">
      <dsp:nvSpPr>
        <dsp:cNvPr id="0" name=""/>
        <dsp:cNvSpPr/>
      </dsp:nvSpPr>
      <dsp:spPr>
        <a:xfrm>
          <a:off x="5089" y="634542"/>
          <a:ext cx="1577675" cy="94660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Smart </a:t>
          </a:r>
          <a:r>
            <a:rPr lang="de-DE" sz="1800" kern="1200" dirty="0" err="1"/>
            <a:t>street</a:t>
          </a:r>
          <a:r>
            <a:rPr lang="de-DE" sz="1800" kern="1200" dirty="0"/>
            <a:t> </a:t>
          </a:r>
          <a:r>
            <a:rPr lang="de-DE" sz="1800" kern="1200" dirty="0" err="1"/>
            <a:t>sign</a:t>
          </a:r>
          <a:endParaRPr lang="de-DE" sz="1800" kern="1200" dirty="0"/>
        </a:p>
      </dsp:txBody>
      <dsp:txXfrm>
        <a:off x="32814" y="662267"/>
        <a:ext cx="1522225" cy="891155"/>
      </dsp:txXfrm>
    </dsp:sp>
    <dsp:sp modelId="{60966856-CC4E-974A-B01D-9A8C652FAB09}">
      <dsp:nvSpPr>
        <dsp:cNvPr id="0" name=""/>
        <dsp:cNvSpPr/>
      </dsp:nvSpPr>
      <dsp:spPr>
        <a:xfrm>
          <a:off x="1740532" y="912213"/>
          <a:ext cx="334467" cy="3912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/>
        </a:p>
      </dsp:txBody>
      <dsp:txXfrm>
        <a:off x="1740532" y="990466"/>
        <a:ext cx="234127" cy="234757"/>
      </dsp:txXfrm>
    </dsp:sp>
    <dsp:sp modelId="{F007ED4B-4FEE-8D47-B6EB-09F75894B87C}">
      <dsp:nvSpPr>
        <dsp:cNvPr id="0" name=""/>
        <dsp:cNvSpPr/>
      </dsp:nvSpPr>
      <dsp:spPr>
        <a:xfrm>
          <a:off x="2213834" y="634542"/>
          <a:ext cx="1577675" cy="94660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Noise &amp; light </a:t>
          </a:r>
          <a:r>
            <a:rPr lang="de-DE" sz="1800" kern="1200" dirty="0" err="1"/>
            <a:t>sensors</a:t>
          </a:r>
          <a:endParaRPr lang="de-DE" sz="1800" kern="1200" dirty="0"/>
        </a:p>
      </dsp:txBody>
      <dsp:txXfrm>
        <a:off x="2241559" y="662267"/>
        <a:ext cx="1522225" cy="891155"/>
      </dsp:txXfrm>
    </dsp:sp>
    <dsp:sp modelId="{96A2E25E-B946-CE41-9FA6-19770BF08E3D}">
      <dsp:nvSpPr>
        <dsp:cNvPr id="0" name=""/>
        <dsp:cNvSpPr/>
      </dsp:nvSpPr>
      <dsp:spPr>
        <a:xfrm>
          <a:off x="3949277" y="912213"/>
          <a:ext cx="334467" cy="3912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/>
        </a:p>
      </dsp:txBody>
      <dsp:txXfrm>
        <a:off x="3949277" y="990466"/>
        <a:ext cx="234127" cy="234757"/>
      </dsp:txXfrm>
    </dsp:sp>
    <dsp:sp modelId="{EB7A882B-F01E-7F4D-9AD6-0D534BE3F5D4}">
      <dsp:nvSpPr>
        <dsp:cNvPr id="0" name=""/>
        <dsp:cNvSpPr/>
      </dsp:nvSpPr>
      <dsp:spPr>
        <a:xfrm>
          <a:off x="4422579" y="634542"/>
          <a:ext cx="1577675" cy="94660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Database</a:t>
          </a:r>
        </a:p>
      </dsp:txBody>
      <dsp:txXfrm>
        <a:off x="4450304" y="662267"/>
        <a:ext cx="1522225" cy="891155"/>
      </dsp:txXfrm>
    </dsp:sp>
    <dsp:sp modelId="{AD90FC98-CEFA-3A4A-936D-60885AF477C7}">
      <dsp:nvSpPr>
        <dsp:cNvPr id="0" name=""/>
        <dsp:cNvSpPr/>
      </dsp:nvSpPr>
      <dsp:spPr>
        <a:xfrm>
          <a:off x="6158022" y="912213"/>
          <a:ext cx="334467" cy="3912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/>
        </a:p>
      </dsp:txBody>
      <dsp:txXfrm>
        <a:off x="6158022" y="990466"/>
        <a:ext cx="234127" cy="234757"/>
      </dsp:txXfrm>
    </dsp:sp>
    <dsp:sp modelId="{C03961C4-E3E8-B24F-B0A5-C23C86DF02C6}">
      <dsp:nvSpPr>
        <dsp:cNvPr id="0" name=""/>
        <dsp:cNvSpPr/>
      </dsp:nvSpPr>
      <dsp:spPr>
        <a:xfrm>
          <a:off x="6631325" y="634542"/>
          <a:ext cx="1577675" cy="94660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Data </a:t>
          </a:r>
          <a:r>
            <a:rPr lang="de-DE" sz="1800" kern="1200" dirty="0" err="1"/>
            <a:t>analysis</a:t>
          </a:r>
          <a:endParaRPr lang="de-DE" sz="1800" kern="1200" dirty="0"/>
        </a:p>
      </dsp:txBody>
      <dsp:txXfrm>
        <a:off x="6659050" y="662267"/>
        <a:ext cx="1522225" cy="891155"/>
      </dsp:txXfrm>
    </dsp:sp>
    <dsp:sp modelId="{3D68D7B2-D8D7-4249-8F21-CA573E415770}">
      <dsp:nvSpPr>
        <dsp:cNvPr id="0" name=""/>
        <dsp:cNvSpPr/>
      </dsp:nvSpPr>
      <dsp:spPr>
        <a:xfrm>
          <a:off x="8366767" y="912213"/>
          <a:ext cx="334467" cy="3912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/>
        </a:p>
      </dsp:txBody>
      <dsp:txXfrm>
        <a:off x="8366767" y="990466"/>
        <a:ext cx="234127" cy="234757"/>
      </dsp:txXfrm>
    </dsp:sp>
    <dsp:sp modelId="{8C0AAC64-3677-A74D-9D9D-CEDFCAF129DF}">
      <dsp:nvSpPr>
        <dsp:cNvPr id="0" name=""/>
        <dsp:cNvSpPr/>
      </dsp:nvSpPr>
      <dsp:spPr>
        <a:xfrm>
          <a:off x="8840070" y="634542"/>
          <a:ext cx="1577675" cy="94660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Street </a:t>
          </a:r>
          <a:r>
            <a:rPr lang="de-DE" sz="1800" kern="1200" dirty="0" err="1"/>
            <a:t>is</a:t>
          </a:r>
          <a:r>
            <a:rPr lang="de-DE" sz="1800" kern="1200" dirty="0"/>
            <a:t> </a:t>
          </a:r>
          <a:r>
            <a:rPr lang="de-DE" sz="1800" kern="1200" dirty="0" err="1"/>
            <a:t>active</a:t>
          </a:r>
          <a:r>
            <a:rPr lang="de-DE" sz="1800" kern="1200" dirty="0"/>
            <a:t> </a:t>
          </a:r>
          <a:r>
            <a:rPr lang="de-DE" sz="1800" kern="1200" dirty="0" err="1"/>
            <a:t>or</a:t>
          </a:r>
          <a:r>
            <a:rPr lang="de-DE" sz="1800" kern="1200" dirty="0"/>
            <a:t> </a:t>
          </a:r>
          <a:r>
            <a:rPr lang="de-DE" sz="1800" kern="1200" dirty="0" err="1"/>
            <a:t>inactive</a:t>
          </a:r>
          <a:endParaRPr lang="de-DE" sz="1800" kern="1200" dirty="0"/>
        </a:p>
      </dsp:txBody>
      <dsp:txXfrm>
        <a:off x="8867795" y="662267"/>
        <a:ext cx="1522225" cy="8911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F1E906-A45B-3446-8E92-4CB965F5E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38F00B3-0416-CF4D-990E-31FE0A4EE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208F5C-D9D3-DE4D-A44C-32CB941C7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15BB-E34D-7C4A-AAEA-2A7474369998}" type="datetimeFigureOut">
              <a:rPr lang="de-DE" smtClean="0"/>
              <a:t>04.11.2018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6E0B84-4D48-8949-BC4F-0F82236CE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D09FCF-2EB1-1744-B220-D1271E22F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FEAC-E832-FB43-8A38-8600FFD7BA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315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DD6759-A39C-1F49-B0D1-C42D6805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E9A06AF-BBB0-C640-BD95-C61F8FBEC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D9F3D8-8BB2-FA40-99B3-28AB92A8B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15BB-E34D-7C4A-AAEA-2A7474369998}" type="datetimeFigureOut">
              <a:rPr lang="de-DE" smtClean="0"/>
              <a:t>04.11.2018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A34D1C-8B88-014E-AAF0-61E64D2DB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4C4580-6715-8943-827E-11203A4E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FEAC-E832-FB43-8A38-8600FFD7BA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068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55C7FAD-EFCE-6E44-85D3-F090B934C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CA5BD06-86F6-F04E-9F38-DF0AC8909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9DDDE5-E673-B549-849A-04C36DB10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15BB-E34D-7C4A-AAEA-2A7474369998}" type="datetimeFigureOut">
              <a:rPr lang="de-DE" smtClean="0"/>
              <a:t>04.11.2018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E543AF-8B0E-6246-9732-86F7D23A3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EBC98F-2784-2D43-9321-6341E77E0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FEAC-E832-FB43-8A38-8600FFD7BA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8421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6E995A-39A6-6546-8B9E-FBD21EC6A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8FA643-8236-9945-94A5-0A4417E7B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8B5777-CAEA-A247-A7A1-DC481BBE9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15BB-E34D-7C4A-AAEA-2A7474369998}" type="datetimeFigureOut">
              <a:rPr lang="de-DE" smtClean="0"/>
              <a:t>04.11.2018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0E4ABB-CAD7-C846-A4BC-F859CB671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976B08-6FBB-F444-B8B3-14C5D12C8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FEAC-E832-FB43-8A38-8600FFD7BA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1853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7C32F0-F948-9F49-A603-6BA2E51A0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F3459E-AF73-804B-B75A-8B4A14064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371C95-FEDF-914C-8088-28DC2A029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15BB-E34D-7C4A-AAEA-2A7474369998}" type="datetimeFigureOut">
              <a:rPr lang="de-DE" smtClean="0"/>
              <a:t>04.11.2018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3BAC59-9CF7-9546-89AD-DF5645EC9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476895-51F6-A545-A572-06D16188F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FEAC-E832-FB43-8A38-8600FFD7BA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026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7733B4-5A8F-1048-824E-B43D3463F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225172-7DAC-0746-8066-90E2F18E8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777E31-DD6A-AE40-88A0-B778E651C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A9653FA-543E-0E4E-8C2B-D25622EFD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15BB-E34D-7C4A-AAEA-2A7474369998}" type="datetimeFigureOut">
              <a:rPr lang="de-DE" smtClean="0"/>
              <a:t>04.11.2018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AE4FD3-D41B-B34C-A255-05674C66A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8D1B58-DC78-904A-8F67-46DD597CC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FEAC-E832-FB43-8A38-8600FFD7BA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65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6D02B6-F322-154D-A152-D4AE6564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49CE24-4966-CD49-A193-0E2AF7F9E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AED5508-D136-9D44-BD88-5DDD68846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8BF481F-C8B1-2841-A43B-6A5FFAC05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FEB7308-B7EF-0B46-9E01-D326495FC2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6ABCC62-B737-3544-A63C-E8995347D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15BB-E34D-7C4A-AAEA-2A7474369998}" type="datetimeFigureOut">
              <a:rPr lang="de-DE" smtClean="0"/>
              <a:t>04.11.2018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0D103DD-F49E-F342-93DB-A66BEE8F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042B94-B902-0747-8A65-91B1C93BB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FEAC-E832-FB43-8A38-8600FFD7BA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42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B185A6-1C49-554A-9413-FEF7E4805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0E669F3-331F-3643-B5E2-ABE71E638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15BB-E34D-7C4A-AAEA-2A7474369998}" type="datetimeFigureOut">
              <a:rPr lang="de-DE" smtClean="0"/>
              <a:t>04.11.2018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2ADDBA-F3ED-C848-AAEB-272C398F3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2CDA2AC-CD6D-EB48-995C-9E05E3061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FEAC-E832-FB43-8A38-8600FFD7BA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6536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64C2CB8-D974-7E46-A9E8-8856F037F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15BB-E34D-7C4A-AAEA-2A7474369998}" type="datetimeFigureOut">
              <a:rPr lang="de-DE" smtClean="0"/>
              <a:t>04.11.2018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9CF103A-2EF9-0A43-B0FC-F29A2AB2D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85B835-1992-8F4A-A42F-17184B1F0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FEAC-E832-FB43-8A38-8600FFD7BA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3156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37BBA-2A3B-EC49-887A-3FCDDAA00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3E5F04-3C6E-2A48-9CE1-FD59483A6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7C2D59E-AAE4-B04E-AE6F-A109C98E1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2AE06C-755D-8043-819A-4A4DD1F67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15BB-E34D-7C4A-AAEA-2A7474369998}" type="datetimeFigureOut">
              <a:rPr lang="de-DE" smtClean="0"/>
              <a:t>04.11.2018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BFAA91-3A85-6940-9E80-56688B25E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BC8320-9DC8-6D46-902E-FEEEBD94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FEAC-E832-FB43-8A38-8600FFD7BA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748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B41B34-9CC2-434D-A454-27F36F25D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E6234AC-4747-B540-A1AC-EF09896405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8EC2E1-F6A7-C54F-B539-D1EC34946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F7C018-7FBC-B345-B378-EF4E7A0D3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15BB-E34D-7C4A-AAEA-2A7474369998}" type="datetimeFigureOut">
              <a:rPr lang="de-DE" smtClean="0"/>
              <a:t>04.11.2018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1DADD8-0886-FC47-B9F3-14716894A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C02988-705A-4440-A612-C0D82D4B9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FEAC-E832-FB43-8A38-8600FFD7BA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6667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19CAA64-FE31-D54A-A765-FC7DCFECF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F363A7-A027-6F4D-82D8-A17202F7D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48DDDB-1A67-9944-A90C-3FF9C41046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215BB-E34D-7C4A-AAEA-2A7474369998}" type="datetimeFigureOut">
              <a:rPr lang="de-DE" smtClean="0"/>
              <a:t>04.11.2018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C73E35-6CF5-B342-87A0-A25DACF94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58AF9F-EB27-C046-B6B5-D68D676AB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7FEAC-E832-FB43-8A38-8600FFD7BA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9252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0C0D2-F5CF-1949-B169-7DC5A1BC2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b="1" dirty="0"/>
              <a:t>Problem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EAC48E7-90DE-0B45-A22B-F6DAB9F66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549" y="2014330"/>
            <a:ext cx="1904723" cy="190472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3C1CCD2-5DC2-6C40-ADE5-0C26CCD08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066" y="2160104"/>
            <a:ext cx="1894785" cy="189478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A30715E-4DAF-0043-8389-79B5100C2A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801" y="1860272"/>
            <a:ext cx="2212837" cy="221283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DED351D-5B7B-BE47-8B77-F3D375E01B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8165" y="1690688"/>
            <a:ext cx="2083629" cy="2083629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B9FEB545-DF13-C74B-ADEC-F65255308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56312"/>
            <a:ext cx="10942983" cy="104692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dirty="0" err="1"/>
              <a:t>Residents</a:t>
            </a:r>
            <a:r>
              <a:rPr lang="de-DE" dirty="0"/>
              <a:t>, </a:t>
            </a:r>
            <a:r>
              <a:rPr lang="de-DE" dirty="0" err="1"/>
              <a:t>flora</a:t>
            </a:r>
            <a:r>
              <a:rPr lang="de-DE" dirty="0"/>
              <a:t>, </a:t>
            </a:r>
            <a:r>
              <a:rPr lang="de-DE" dirty="0" err="1"/>
              <a:t>fauna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bothered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traffic</a:t>
            </a:r>
            <a:r>
              <a:rPr lang="de-DE" dirty="0"/>
              <a:t> </a:t>
            </a:r>
            <a:r>
              <a:rPr lang="de-DE" dirty="0" err="1"/>
              <a:t>noise</a:t>
            </a:r>
            <a:r>
              <a:rPr lang="de-DE" dirty="0"/>
              <a:t> and </a:t>
            </a:r>
            <a:r>
              <a:rPr lang="de-DE" dirty="0" err="1"/>
              <a:t>street</a:t>
            </a:r>
            <a:r>
              <a:rPr lang="de-DE" dirty="0"/>
              <a:t> </a:t>
            </a:r>
            <a:r>
              <a:rPr lang="de-DE" dirty="0" err="1"/>
              <a:t>lights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night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9547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59E1C9-CFFF-624F-8757-E77D7E285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618018" cy="1325563"/>
          </a:xfrm>
        </p:spPr>
        <p:txBody>
          <a:bodyPr/>
          <a:lstStyle/>
          <a:p>
            <a:r>
              <a:rPr lang="de-DE" b="1" dirty="0"/>
              <a:t>Solution – </a:t>
            </a:r>
            <a:r>
              <a:rPr lang="de-DE" b="1" dirty="0" err="1"/>
              <a:t>Let</a:t>
            </a:r>
            <a:r>
              <a:rPr lang="de-DE" b="1" dirty="0"/>
              <a:t> Me Sleep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40581-BC02-8046-9FA7-C8674D438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965" y="2488234"/>
            <a:ext cx="10611678" cy="379329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de-DE" sz="3000" b="1" dirty="0">
                <a:latin typeface="Arial" panose="020B0604020202020204" pitchFamily="34" charset="0"/>
                <a:cs typeface="Arial" panose="020B0604020202020204" pitchFamily="34" charset="0"/>
              </a:rPr>
              <a:t>Smart </a:t>
            </a:r>
            <a:r>
              <a:rPr lang="de-DE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street</a:t>
            </a:r>
            <a:r>
              <a:rPr lang="de-DE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signs</a:t>
            </a:r>
            <a:r>
              <a:rPr lang="de-DE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000" dirty="0" err="1">
                <a:latin typeface="Arial" panose="020B0604020202020204" pitchFamily="34" charset="0"/>
                <a:cs typeface="Arial" panose="020B0604020202020204" pitchFamily="34" charset="0"/>
              </a:rPr>
              <a:t>measuring</a:t>
            </a:r>
            <a:r>
              <a:rPr lang="de-DE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000" dirty="0" err="1">
                <a:latin typeface="Arial" panose="020B0604020202020204" pitchFamily="34" charset="0"/>
                <a:cs typeface="Arial" panose="020B0604020202020204" pitchFamily="34" charset="0"/>
              </a:rPr>
              <a:t>noise</a:t>
            </a:r>
            <a:r>
              <a:rPr lang="de-DE" sz="3000" dirty="0">
                <a:latin typeface="Arial" panose="020B0604020202020204" pitchFamily="34" charset="0"/>
                <a:cs typeface="Arial" panose="020B0604020202020204" pitchFamily="34" charset="0"/>
              </a:rPr>
              <a:t> &amp; light </a:t>
            </a:r>
            <a:r>
              <a:rPr lang="de-DE" sz="3000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0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000" dirty="0" err="1">
                <a:latin typeface="Arial" panose="020B0604020202020204" pitchFamily="34" charset="0"/>
                <a:cs typeface="Arial" panose="020B0604020202020204" pitchFamily="34" charset="0"/>
              </a:rPr>
              <a:t>dynamically</a:t>
            </a:r>
            <a:r>
              <a:rPr lang="de-DE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000" dirty="0" err="1">
                <a:latin typeface="Arial" panose="020B0604020202020204" pitchFamily="34" charset="0"/>
                <a:cs typeface="Arial" panose="020B0604020202020204" pitchFamily="34" charset="0"/>
              </a:rPr>
              <a:t>divert</a:t>
            </a:r>
            <a:r>
              <a:rPr lang="de-DE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000" dirty="0" err="1">
                <a:latin typeface="Arial" panose="020B0604020202020204" pitchFamily="34" charset="0"/>
                <a:cs typeface="Arial" panose="020B0604020202020204" pitchFamily="34" charset="0"/>
              </a:rPr>
              <a:t>traffic</a:t>
            </a:r>
            <a:r>
              <a:rPr lang="de-DE" sz="3000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de-DE" sz="3000" dirty="0" err="1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  <a:r>
              <a:rPr lang="de-DE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000" dirty="0" err="1">
                <a:latin typeface="Arial" panose="020B0604020202020204" pitchFamily="34" charset="0"/>
                <a:cs typeface="Arial" panose="020B0604020202020204" pitchFamily="34" charset="0"/>
              </a:rPr>
              <a:t>street</a:t>
            </a:r>
            <a:r>
              <a:rPr lang="de-DE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000" dirty="0" err="1">
                <a:latin typeface="Arial" panose="020B0604020202020204" pitchFamily="34" charset="0"/>
                <a:cs typeface="Arial" panose="020B0604020202020204" pitchFamily="34" charset="0"/>
              </a:rPr>
              <a:t>lights</a:t>
            </a:r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de-DE" sz="3000" dirty="0" err="1">
                <a:latin typeface="Arial" panose="020B0604020202020204" pitchFamily="34" charset="0"/>
                <a:cs typeface="Arial" panose="020B0604020202020204" pitchFamily="34" charset="0"/>
              </a:rPr>
              <a:t>Creation</a:t>
            </a:r>
            <a:r>
              <a:rPr lang="de-DE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000" dirty="0" err="1">
                <a:latin typeface="Arial" panose="020B0604020202020204" pitchFamily="34" charset="0"/>
                <a:cs typeface="Arial" panose="020B0604020202020204" pitchFamily="34" charset="0"/>
              </a:rPr>
              <a:t>longer</a:t>
            </a:r>
            <a:r>
              <a:rPr lang="de-DE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000" dirty="0" err="1">
                <a:latin typeface="Arial" panose="020B0604020202020204" pitchFamily="34" charset="0"/>
                <a:cs typeface="Arial" panose="020B0604020202020204" pitchFamily="34" charset="0"/>
              </a:rPr>
              <a:t>phases</a:t>
            </a:r>
            <a:r>
              <a:rPr lang="de-DE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000" dirty="0" err="1">
                <a:latin typeface="Arial" panose="020B0604020202020204" pitchFamily="34" charset="0"/>
                <a:cs typeface="Arial" panose="020B0604020202020204" pitchFamily="34" charset="0"/>
              </a:rPr>
              <a:t>reduced</a:t>
            </a:r>
            <a:r>
              <a:rPr lang="de-DE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000" dirty="0" err="1">
                <a:latin typeface="Arial" panose="020B0604020202020204" pitchFamily="34" charset="0"/>
                <a:cs typeface="Arial" panose="020B0604020202020204" pitchFamily="34" charset="0"/>
              </a:rPr>
              <a:t>noise</a:t>
            </a:r>
            <a:r>
              <a:rPr lang="de-DE" sz="3000" dirty="0">
                <a:latin typeface="Arial" panose="020B0604020202020204" pitchFamily="34" charset="0"/>
                <a:cs typeface="Arial" panose="020B0604020202020204" pitchFamily="34" charset="0"/>
              </a:rPr>
              <a:t> &amp; light </a:t>
            </a:r>
            <a:r>
              <a:rPr lang="de-DE" sz="3000" dirty="0" err="1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000" dirty="0" err="1">
                <a:latin typeface="Arial" panose="020B0604020202020204" pitchFamily="34" charset="0"/>
                <a:cs typeface="Arial" panose="020B0604020202020204" pitchFamily="34" charset="0"/>
              </a:rPr>
              <a:t>closing</a:t>
            </a:r>
            <a:r>
              <a:rPr lang="de-DE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000" dirty="0" err="1">
                <a:latin typeface="Arial" panose="020B0604020202020204" pitchFamily="34" charset="0"/>
                <a:cs typeface="Arial" panose="020B0604020202020204" pitchFamily="34" charset="0"/>
              </a:rPr>
              <a:t>roads</a:t>
            </a:r>
            <a:r>
              <a:rPr lang="de-DE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000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de-DE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000" dirty="0" err="1">
                <a:latin typeface="Arial" panose="020B0604020202020204" pitchFamily="34" charset="0"/>
                <a:cs typeface="Arial" panose="020B0604020202020204" pitchFamily="34" charset="0"/>
              </a:rPr>
              <a:t>haven't</a:t>
            </a:r>
            <a:r>
              <a:rPr lang="de-DE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000" dirty="0" err="1">
                <a:latin typeface="Arial" panose="020B0604020202020204" pitchFamily="34" charset="0"/>
                <a:cs typeface="Arial" panose="020B0604020202020204" pitchFamily="34" charset="0"/>
              </a:rPr>
              <a:t>been</a:t>
            </a:r>
            <a:r>
              <a:rPr lang="de-DE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000" dirty="0" err="1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de-DE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0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000" dirty="0" err="1">
                <a:latin typeface="Arial" panose="020B0604020202020204" pitchFamily="34" charset="0"/>
                <a:cs typeface="Arial" panose="020B0604020202020204" pitchFamily="34" charset="0"/>
              </a:rPr>
              <a:t>certain</a:t>
            </a:r>
            <a:r>
              <a:rPr lang="de-DE" sz="3000" dirty="0">
                <a:latin typeface="Arial" panose="020B0604020202020204" pitchFamily="34" charset="0"/>
                <a:cs typeface="Arial" panose="020B0604020202020204" pitchFamily="34" charset="0"/>
              </a:rPr>
              <a:t> time</a:t>
            </a:r>
          </a:p>
          <a:p>
            <a:pPr>
              <a:lnSpc>
                <a:spcPct val="120000"/>
              </a:lnSpc>
            </a:pPr>
            <a:r>
              <a:rPr lang="de-DE" sz="3000" dirty="0">
                <a:latin typeface="Arial" panose="020B0604020202020204" pitchFamily="34" charset="0"/>
                <a:cs typeface="Arial" panose="020B0604020202020204" pitchFamily="34" charset="0"/>
              </a:rPr>
              <a:t>Streets </a:t>
            </a:r>
            <a:r>
              <a:rPr lang="de-DE" sz="3000" dirty="0" err="1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000" dirty="0" err="1">
                <a:latin typeface="Arial" panose="020B0604020202020204" pitchFamily="34" charset="0"/>
                <a:cs typeface="Arial" panose="020B0604020202020204" pitchFamily="34" charset="0"/>
              </a:rPr>
              <a:t>re-opened</a:t>
            </a:r>
            <a:r>
              <a:rPr lang="de-DE" sz="3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sz="3000" dirty="0" err="1">
                <a:latin typeface="Arial" panose="020B0604020202020204" pitchFamily="34" charset="0"/>
                <a:cs typeface="Arial" panose="020B0604020202020204" pitchFamily="34" charset="0"/>
              </a:rPr>
              <a:t>lights</a:t>
            </a:r>
            <a:r>
              <a:rPr lang="de-DE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000" dirty="0" err="1">
                <a:latin typeface="Arial" panose="020B0604020202020204" pitchFamily="34" charset="0"/>
                <a:cs typeface="Arial" panose="020B0604020202020204" pitchFamily="34" charset="0"/>
              </a:rPr>
              <a:t>switched</a:t>
            </a:r>
            <a:r>
              <a:rPr lang="de-DE" sz="3000" dirty="0">
                <a:latin typeface="Arial" panose="020B0604020202020204" pitchFamily="34" charset="0"/>
                <a:cs typeface="Arial" panose="020B0604020202020204" pitchFamily="34" charset="0"/>
              </a:rPr>
              <a:t> on, </a:t>
            </a:r>
            <a:r>
              <a:rPr lang="de-DE" sz="3000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DE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000" dirty="0" err="1">
                <a:latin typeface="Arial" panose="020B0604020202020204" pitchFamily="34" charset="0"/>
                <a:cs typeface="Arial" panose="020B0604020202020204" pitchFamily="34" charset="0"/>
              </a:rPr>
              <a:t>there</a:t>
            </a:r>
            <a:r>
              <a:rPr lang="de-DE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0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30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3000" dirty="0" err="1">
                <a:latin typeface="Arial" panose="020B0604020202020204" pitchFamily="34" charset="0"/>
                <a:cs typeface="Arial" panose="020B0604020202020204" pitchFamily="34" charset="0"/>
              </a:rPr>
              <a:t>disruption</a:t>
            </a:r>
            <a:r>
              <a:rPr lang="de-DE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000" dirty="0" err="1">
                <a:latin typeface="Arial" panose="020B0604020202020204" pitchFamily="34" charset="0"/>
                <a:cs typeface="Arial" panose="020B0604020202020204" pitchFamily="34" charset="0"/>
              </a:rPr>
              <a:t>silence</a:t>
            </a:r>
            <a:endParaRPr lang="de-DE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CA21B8B-7647-8A41-9FFA-D62631E53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758" y="255379"/>
            <a:ext cx="1894785" cy="189478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99E29E2-50CC-DE44-A3D3-D72250BB0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334" y="255379"/>
            <a:ext cx="1722851" cy="172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830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59E1C9-CFFF-624F-8757-E77D7E285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Benefits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40581-BC02-8046-9FA7-C8674D438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965" y="2120348"/>
            <a:ext cx="9617765" cy="2981739"/>
          </a:xfrm>
        </p:spPr>
        <p:txBody>
          <a:bodyPr>
            <a:normAutofit/>
          </a:bodyPr>
          <a:lstStyle/>
          <a:p>
            <a:r>
              <a:rPr lang="de-DE" sz="3500" dirty="0"/>
              <a:t>Primary </a:t>
            </a:r>
            <a:r>
              <a:rPr lang="de-DE" sz="3500" dirty="0" err="1"/>
              <a:t>effect</a:t>
            </a:r>
            <a:r>
              <a:rPr lang="de-DE" sz="3500" dirty="0"/>
              <a:t>: </a:t>
            </a:r>
            <a:r>
              <a:rPr lang="de-DE" sz="3500" dirty="0" err="1"/>
              <a:t>Longer</a:t>
            </a:r>
            <a:r>
              <a:rPr lang="de-DE" sz="3500" dirty="0"/>
              <a:t> "</a:t>
            </a:r>
            <a:r>
              <a:rPr lang="de-DE" sz="3500" dirty="0" err="1"/>
              <a:t>silent</a:t>
            </a:r>
            <a:r>
              <a:rPr lang="de-DE" sz="3500" dirty="0"/>
              <a:t> </a:t>
            </a:r>
            <a:r>
              <a:rPr lang="de-DE" sz="3500" dirty="0" err="1"/>
              <a:t>phases</a:t>
            </a:r>
            <a:r>
              <a:rPr lang="de-DE" sz="3500" dirty="0"/>
              <a:t>" </a:t>
            </a:r>
            <a:r>
              <a:rPr lang="de-DE" sz="3500" dirty="0" err="1"/>
              <a:t>locally</a:t>
            </a:r>
            <a:r>
              <a:rPr lang="de-DE" sz="3500" dirty="0"/>
              <a:t> - </a:t>
            </a:r>
            <a:r>
              <a:rPr lang="de-DE" sz="3500" dirty="0" err="1"/>
              <a:t>reduced</a:t>
            </a:r>
            <a:r>
              <a:rPr lang="de-DE" sz="3500" dirty="0"/>
              <a:t> </a:t>
            </a:r>
            <a:r>
              <a:rPr lang="de-DE" sz="3500" dirty="0" err="1"/>
              <a:t>noise</a:t>
            </a:r>
            <a:r>
              <a:rPr lang="de-DE" sz="3500" dirty="0"/>
              <a:t> and light </a:t>
            </a:r>
            <a:r>
              <a:rPr lang="de-DE" sz="3500" dirty="0" err="1"/>
              <a:t>exposure</a:t>
            </a:r>
            <a:r>
              <a:rPr lang="de-DE" sz="3500" dirty="0"/>
              <a:t> </a:t>
            </a:r>
            <a:r>
              <a:rPr lang="de-DE" sz="3500" dirty="0" err="1"/>
              <a:t>for</a:t>
            </a:r>
            <a:r>
              <a:rPr lang="de-DE" sz="3500" dirty="0"/>
              <a:t> </a:t>
            </a:r>
            <a:r>
              <a:rPr lang="de-DE" sz="3500" dirty="0" err="1"/>
              <a:t>residents</a:t>
            </a:r>
            <a:endParaRPr lang="de-DE" sz="3500" dirty="0"/>
          </a:p>
          <a:p>
            <a:endParaRPr lang="de-DE" sz="3500" dirty="0"/>
          </a:p>
          <a:p>
            <a:r>
              <a:rPr lang="de-DE" sz="3500" dirty="0"/>
              <a:t>Side </a:t>
            </a:r>
            <a:r>
              <a:rPr lang="de-DE" sz="3500" dirty="0" err="1"/>
              <a:t>effect</a:t>
            </a:r>
            <a:r>
              <a:rPr lang="de-DE" sz="3500" dirty="0"/>
              <a:t>: </a:t>
            </a:r>
            <a:r>
              <a:rPr lang="de-DE" sz="3500" dirty="0" err="1"/>
              <a:t>Less</a:t>
            </a:r>
            <a:r>
              <a:rPr lang="de-DE" sz="3500" dirty="0"/>
              <a:t> </a:t>
            </a:r>
            <a:r>
              <a:rPr lang="de-DE" sz="3500" dirty="0" err="1"/>
              <a:t>energy</a:t>
            </a:r>
            <a:r>
              <a:rPr lang="de-DE" sz="3500" dirty="0"/>
              <a:t> </a:t>
            </a:r>
            <a:r>
              <a:rPr lang="de-DE" sz="3500" dirty="0" err="1"/>
              <a:t>consumption</a:t>
            </a:r>
            <a:r>
              <a:rPr lang="de-DE" sz="3500" dirty="0"/>
              <a:t> </a:t>
            </a:r>
            <a:r>
              <a:rPr lang="de-DE" sz="3500" dirty="0" err="1"/>
              <a:t>by</a:t>
            </a:r>
            <a:r>
              <a:rPr lang="de-DE" sz="3500" dirty="0"/>
              <a:t> </a:t>
            </a:r>
            <a:r>
              <a:rPr lang="de-DE" sz="3500" dirty="0" err="1"/>
              <a:t>dynamic</a:t>
            </a:r>
            <a:r>
              <a:rPr lang="de-DE" sz="3500" dirty="0"/>
              <a:t> </a:t>
            </a:r>
            <a:r>
              <a:rPr lang="de-DE" sz="3500" dirty="0" err="1"/>
              <a:t>use</a:t>
            </a:r>
            <a:r>
              <a:rPr lang="de-DE" sz="3500" dirty="0"/>
              <a:t> </a:t>
            </a:r>
            <a:r>
              <a:rPr lang="de-DE" sz="3500" dirty="0" err="1"/>
              <a:t>of</a:t>
            </a:r>
            <a:r>
              <a:rPr lang="de-DE" sz="3500" dirty="0"/>
              <a:t> </a:t>
            </a:r>
            <a:r>
              <a:rPr lang="de-DE" sz="3500" dirty="0" err="1"/>
              <a:t>street</a:t>
            </a:r>
            <a:r>
              <a:rPr lang="de-DE" sz="3500" dirty="0"/>
              <a:t> </a:t>
            </a:r>
            <a:r>
              <a:rPr lang="de-DE" sz="3500" dirty="0" err="1"/>
              <a:t>lights</a:t>
            </a:r>
            <a:endParaRPr lang="de-DE" sz="3500" dirty="0"/>
          </a:p>
        </p:txBody>
      </p:sp>
    </p:spTree>
    <p:extLst>
      <p:ext uri="{BB962C8B-B14F-4D97-AF65-F5344CB8AC3E}">
        <p14:creationId xmlns:p14="http://schemas.microsoft.com/office/powerpoint/2010/main" val="3747602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59E1C9-CFFF-624F-8757-E77D7E285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Implementation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40581-BC02-8046-9FA7-C8674D438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965" y="2120349"/>
            <a:ext cx="9617765" cy="1444486"/>
          </a:xfrm>
        </p:spPr>
        <p:txBody>
          <a:bodyPr>
            <a:normAutofit/>
          </a:bodyPr>
          <a:lstStyle/>
          <a:p>
            <a:r>
              <a:rPr lang="de-DE" sz="3500" dirty="0"/>
              <a:t>Hardware prototype </a:t>
            </a:r>
            <a:r>
              <a:rPr lang="de-DE" sz="3500" dirty="0" err="1"/>
              <a:t>with</a:t>
            </a:r>
            <a:r>
              <a:rPr lang="de-DE" sz="3500" dirty="0"/>
              <a:t> </a:t>
            </a:r>
            <a:r>
              <a:rPr lang="de-DE" sz="3500" dirty="0" err="1"/>
              <a:t>noise</a:t>
            </a:r>
            <a:r>
              <a:rPr lang="de-DE" sz="3500" dirty="0"/>
              <a:t> </a:t>
            </a:r>
            <a:r>
              <a:rPr lang="de-DE" sz="3500" dirty="0" err="1"/>
              <a:t>and</a:t>
            </a:r>
            <a:r>
              <a:rPr lang="de-DE" sz="3500" dirty="0"/>
              <a:t> </a:t>
            </a:r>
            <a:r>
              <a:rPr lang="de-DE" sz="3500" dirty="0" err="1"/>
              <a:t>traffic</a:t>
            </a:r>
            <a:r>
              <a:rPr lang="de-DE" sz="3500" dirty="0"/>
              <a:t> </a:t>
            </a:r>
            <a:r>
              <a:rPr lang="de-DE" sz="3500" dirty="0" err="1"/>
              <a:t>sensors</a:t>
            </a:r>
            <a:endParaRPr lang="de-DE" sz="3500" dirty="0"/>
          </a:p>
          <a:p>
            <a:r>
              <a:rPr lang="de-DE" sz="3500" dirty="0"/>
              <a:t>Simulation </a:t>
            </a:r>
            <a:r>
              <a:rPr lang="de-DE" sz="3500" dirty="0" err="1"/>
              <a:t>based</a:t>
            </a:r>
            <a:r>
              <a:rPr lang="de-DE" sz="3500" dirty="0"/>
              <a:t> on </a:t>
            </a:r>
            <a:r>
              <a:rPr lang="de-DE" sz="3500" dirty="0" err="1"/>
              <a:t>actual</a:t>
            </a:r>
            <a:r>
              <a:rPr lang="de-DE" sz="3500" dirty="0"/>
              <a:t> </a:t>
            </a:r>
            <a:r>
              <a:rPr lang="de-DE" sz="3500" dirty="0" err="1"/>
              <a:t>traffic</a:t>
            </a:r>
            <a:r>
              <a:rPr lang="de-DE" sz="3500" dirty="0"/>
              <a:t> </a:t>
            </a:r>
            <a:r>
              <a:rPr lang="de-DE" sz="3500" dirty="0" err="1"/>
              <a:t>data</a:t>
            </a:r>
            <a:endParaRPr lang="de-DE" sz="3500" dirty="0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E22C90FE-0FAE-FF4A-BA0C-DCD0809888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8109918"/>
              </p:ext>
            </p:extLst>
          </p:nvPr>
        </p:nvGraphicFramePr>
        <p:xfrm>
          <a:off x="930965" y="3564834"/>
          <a:ext cx="10422835" cy="2215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5739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</Words>
  <Application>Microsoft Office PowerPoint</Application>
  <PresentationFormat>Breitbild</PresentationFormat>
  <Paragraphs>18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Problem</vt:lpstr>
      <vt:lpstr>Solution – Let Me Sleep</vt:lpstr>
      <vt:lpstr>Benefits</vt:lpstr>
      <vt:lpstr>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 me sleep</dc:title>
  <dc:creator>Microsoft Office-Benutzer</dc:creator>
  <cp:lastModifiedBy>Martin Stark</cp:lastModifiedBy>
  <cp:revision>41</cp:revision>
  <dcterms:created xsi:type="dcterms:W3CDTF">2018-11-04T13:10:33Z</dcterms:created>
  <dcterms:modified xsi:type="dcterms:W3CDTF">2018-11-04T14:45:17Z</dcterms:modified>
</cp:coreProperties>
</file>