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5"/>
    <p:restoredTop sz="95837" autoAdjust="0"/>
  </p:normalViewPr>
  <p:slideViewPr>
    <p:cSldViewPr snapToGrid="0" snapToObjects="1">
      <p:cViewPr>
        <p:scale>
          <a:sx n="70" d="100"/>
          <a:sy n="70" d="100"/>
        </p:scale>
        <p:origin x="94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C2733-3B45-4700-8616-4C4C66312EAD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91E1-EE03-4C8F-8843-C0B72FA767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8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chemeClr val="bg1"/>
                </a:solidFill>
              </a:rPr>
              <a:t>Problem: </a:t>
            </a:r>
            <a:r>
              <a:rPr lang="de-DE" dirty="0" err="1">
                <a:solidFill>
                  <a:schemeClr val="bg1"/>
                </a:solidFill>
              </a:rPr>
              <a:t>Residents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flora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fauna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bothered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traffic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noise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street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lights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during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night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signs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24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kurzen Lärmspitzen werden vom Mittelungspegel kaum erfasst, sind aber äußerst störend.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23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1E906-A45B-3446-8E92-4CB965F5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8F00B3-0416-CF4D-990E-31FE0A4EE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08F5C-D9D3-DE4D-A44C-32CB941C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6E0B84-4D48-8949-BC4F-0F82236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09FCF-2EB1-1744-B220-D1271E22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D6759-A39C-1F49-B0D1-C42D6805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9A06AF-BBB0-C640-BD95-C61F8FBE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D9F3D8-8BB2-FA40-99B3-28AB92A8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34D1C-8B88-014E-AAF0-61E64D2D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C4580-6715-8943-827E-11203A4E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6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5C7FAD-EFCE-6E44-85D3-F090B934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A5BD06-86F6-F04E-9F38-DF0AC890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9DDDE5-E673-B549-849A-04C36DB1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E543AF-8B0E-6246-9732-86F7D23A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EBC98F-2784-2D43-9321-6341E77E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2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E995A-39A6-6546-8B9E-FBD21EC6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FA643-8236-9945-94A5-0A4417E7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8B5777-CAEA-A247-A7A1-DC481BBE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E4ABB-CAD7-C846-A4BC-F859CB67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76B08-6FBB-F444-B8B3-14C5D12C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8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C32F0-F948-9F49-A603-6BA2E51A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3459E-AF73-804B-B75A-8B4A1406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71C95-FEDF-914C-8088-28DC2A02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3BAC59-9CF7-9546-89AD-DF5645EC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76895-51F6-A545-A572-06D16188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2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733B4-5A8F-1048-824E-B43D3463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25172-7DAC-0746-8066-90E2F18E8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777E31-DD6A-AE40-88A0-B778E651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9653FA-543E-0E4E-8C2B-D25622E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E4FD3-D41B-B34C-A255-05674C6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8D1B58-DC78-904A-8F67-46DD597C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D02B6-F322-154D-A152-D4AE6564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49CE24-4966-CD49-A193-0E2AF7F9E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ED5508-D136-9D44-BD88-5DDD68846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BF481F-C8B1-2841-A43B-6A5FFAC05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EB7308-B7EF-0B46-9E01-D326495FC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ABCC62-B737-3544-A63C-E8995347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D103DD-F49E-F342-93DB-A66BEE8F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042B94-B902-0747-8A65-91B1C93B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185A6-1C49-554A-9413-FEF7E4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E669F3-331F-3643-B5E2-ABE71E63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DDBA-F3ED-C848-AAEB-272C398F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CDA2AC-CD6D-EB48-995C-9E05E306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53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4C2CB8-D974-7E46-A9E8-8856F037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CF103A-2EF9-0A43-B0FC-F29A2AB2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5B835-1992-8F4A-A42F-17184B1F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5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37BBA-2A3B-EC49-887A-3FCDDAA0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E5F04-3C6E-2A48-9CE1-FD59483A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C2D59E-AAE4-B04E-AE6F-A109C98E1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2AE06C-755D-8043-819A-4A4DD1F6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BFAA91-3A85-6940-9E80-56688B25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BC8320-9DC8-6D46-902E-FEEEBD94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8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41B34-9CC2-434D-A454-27F36F25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6234AC-4747-B540-A1AC-EF0989640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8EC2E1-F6A7-C54F-B539-D1EC34946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F7C018-7FBC-B345-B378-EF4E7A0D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1DADD8-0886-FC47-B9F3-14716894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C02988-705A-4440-A612-C0D82D4B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66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9CAA64-FE31-D54A-A765-FC7DCFE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F363A7-A027-6F4D-82D8-A17202F7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8DDDB-1A67-9944-A90C-3FF9C4104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15BB-E34D-7C4A-AAEA-2A7474369998}" type="datetimeFigureOut">
              <a:rPr lang="de-DE" smtClean="0"/>
              <a:t>04.11.2018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73E35-6CF5-B342-87A0-A25DACF94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8AF9F-EB27-C046-B6B5-D68D676AB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25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392D809-99CD-4A34-B7CE-C85DFCC7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1273" y="0"/>
            <a:ext cx="13246234" cy="7315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D0C0D2-F5CF-1949-B169-7DC5A1BC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chemeClr val="accent2"/>
                </a:solidFill>
              </a:rPr>
              <a:t>Problem – </a:t>
            </a:r>
            <a:r>
              <a:rPr lang="de-DE" b="1" dirty="0" err="1">
                <a:solidFill>
                  <a:schemeClr val="accent2"/>
                </a:solidFill>
              </a:rPr>
              <a:t>Why</a:t>
            </a:r>
            <a:r>
              <a:rPr lang="de-DE" b="1" dirty="0">
                <a:solidFill>
                  <a:schemeClr val="accent2"/>
                </a:solidFill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AC48E7-90DE-0B45-A22B-F6DAB9F6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187" y="4464130"/>
            <a:ext cx="1015574" cy="101557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C1CCD2-5DC2-6C40-ADE5-0C26CCD08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423" y="4443455"/>
            <a:ext cx="1204207" cy="12042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A30715E-4DAF-0043-8389-79B5100C2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45319">
            <a:off x="4857520" y="2767063"/>
            <a:ext cx="1258967" cy="12589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ED351D-5B7B-BE47-8B77-F3D375E01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647" y="3231859"/>
            <a:ext cx="858524" cy="85852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C4E8F8-17B4-4FE0-A344-A1171A308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2187" y="1703158"/>
            <a:ext cx="858127" cy="85812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7225A16-AAA2-4693-8448-C399761707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2187" y="3113288"/>
            <a:ext cx="943816" cy="94381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DC5EAD8-4679-4E68-8517-48BB4EF61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12589" y="1690688"/>
            <a:ext cx="1066708" cy="10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776B18A5-EC4A-42DD-B298-1E35E2CF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3569" y="-2267990"/>
            <a:ext cx="13251464" cy="92082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59E1C9-CFFF-624F-8757-E77D7E28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7040" cy="1325563"/>
          </a:xfrm>
        </p:spPr>
        <p:txBody>
          <a:bodyPr/>
          <a:lstStyle/>
          <a:p>
            <a:r>
              <a:rPr lang="de-DE" b="1" dirty="0" err="1">
                <a:solidFill>
                  <a:schemeClr val="accent2"/>
                </a:solidFill>
              </a:rPr>
              <a:t>How</a:t>
            </a:r>
            <a:r>
              <a:rPr lang="de-DE" b="1" dirty="0">
                <a:solidFill>
                  <a:schemeClr val="accent2"/>
                </a:solidFill>
              </a:rPr>
              <a:t> </a:t>
            </a:r>
            <a:r>
              <a:rPr lang="de-DE" b="1" dirty="0" err="1">
                <a:solidFill>
                  <a:schemeClr val="accent2"/>
                </a:solidFill>
              </a:rPr>
              <a:t>to</a:t>
            </a:r>
            <a:r>
              <a:rPr lang="de-DE" b="1" dirty="0">
                <a:solidFill>
                  <a:schemeClr val="accent2"/>
                </a:solidFill>
              </a:rPr>
              <a:t>...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0581-BC02-8046-9FA7-C8674D4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507" y="3189600"/>
            <a:ext cx="10611678" cy="34130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Measuring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noise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&amp; light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data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Dynamically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divert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traffic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&amp;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dim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street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lights</a:t>
            </a:r>
            <a:endParaRPr lang="de-DE" sz="2200" dirty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Streets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are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opened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and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lights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switched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on</a:t>
            </a:r>
          </a:p>
          <a:p>
            <a:pPr>
              <a:lnSpc>
                <a:spcPct val="120000"/>
              </a:lnSpc>
            </a:pP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Simulation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based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on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actual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traffic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data</a:t>
            </a:r>
            <a:endParaRPr lang="de-DE" sz="3000" dirty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Smart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implementation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in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existing</a:t>
            </a:r>
            <a:r>
              <a:rPr lang="de-DE" sz="30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accent2"/>
                </a:solidFill>
                <a:cs typeface="Arial" panose="020B0604020202020204" pitchFamily="34" charset="0"/>
              </a:rPr>
              <a:t>signs</a:t>
            </a:r>
            <a:endParaRPr lang="de-DE" sz="30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9E29E2-50CC-DE44-A3D3-D72250BB0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762" y="2087202"/>
            <a:ext cx="1528424" cy="152842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34FAD6A8-F04E-490E-852E-DF8A9B964D1B}"/>
              </a:ext>
            </a:extLst>
          </p:cNvPr>
          <p:cNvSpPr txBox="1">
            <a:spLocks/>
          </p:cNvSpPr>
          <p:nvPr/>
        </p:nvSpPr>
        <p:spPr>
          <a:xfrm>
            <a:off x="5262000" y="1997740"/>
            <a:ext cx="6797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chemeClr val="accent2"/>
                </a:solidFill>
              </a:rPr>
              <a:t>…</a:t>
            </a:r>
            <a:r>
              <a:rPr lang="de-DE" b="1" dirty="0" err="1">
                <a:solidFill>
                  <a:schemeClr val="accent2"/>
                </a:solidFill>
              </a:rPr>
              <a:t>LetMeSleep</a:t>
            </a:r>
            <a:r>
              <a:rPr lang="de-DE" b="1" dirty="0">
                <a:solidFill>
                  <a:schemeClr val="accent2"/>
                </a:solidFill>
              </a:rPr>
              <a:t> - </a:t>
            </a:r>
            <a:r>
              <a:rPr lang="de-DE" b="1" dirty="0" err="1">
                <a:solidFill>
                  <a:schemeClr val="accent2"/>
                </a:solidFill>
              </a:rPr>
              <a:t>signs</a:t>
            </a:r>
            <a:endParaRPr lang="de-DE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3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12B44C-851F-4C92-BFB9-4916A0473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1657" y="-566930"/>
            <a:ext cx="12951503" cy="79004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59E1C9-CFFF-624F-8757-E77D7E28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09" y="-71292"/>
            <a:ext cx="10515600" cy="1325563"/>
          </a:xfrm>
        </p:spPr>
        <p:txBody>
          <a:bodyPr/>
          <a:lstStyle/>
          <a:p>
            <a:r>
              <a:rPr lang="de-DE" b="1" dirty="0" err="1">
                <a:solidFill>
                  <a:schemeClr val="accent2"/>
                </a:solidFill>
              </a:rPr>
              <a:t>Sustainability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0581-BC02-8046-9FA7-C8674D4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808" y="4735826"/>
            <a:ext cx="10644963" cy="2045643"/>
          </a:xfrm>
        </p:spPr>
        <p:txBody>
          <a:bodyPr>
            <a:normAutofit fontScale="92500" lnSpcReduction="10000"/>
          </a:bodyPr>
          <a:lstStyle/>
          <a:p>
            <a:r>
              <a:rPr lang="de-DE" sz="3500" dirty="0" err="1">
                <a:solidFill>
                  <a:schemeClr val="accent2"/>
                </a:solidFill>
              </a:rPr>
              <a:t>Longer</a:t>
            </a:r>
            <a:r>
              <a:rPr lang="de-DE" sz="3500" dirty="0">
                <a:solidFill>
                  <a:schemeClr val="accent2"/>
                </a:solidFill>
              </a:rPr>
              <a:t> "</a:t>
            </a:r>
            <a:r>
              <a:rPr lang="de-DE" sz="3500" dirty="0" err="1">
                <a:solidFill>
                  <a:schemeClr val="accent2"/>
                </a:solidFill>
              </a:rPr>
              <a:t>silent</a:t>
            </a:r>
            <a:r>
              <a:rPr lang="de-DE" sz="3500" dirty="0">
                <a:solidFill>
                  <a:schemeClr val="accent2"/>
                </a:solidFill>
              </a:rPr>
              <a:t> </a:t>
            </a:r>
            <a:r>
              <a:rPr lang="de-DE" sz="3500" dirty="0" err="1">
                <a:solidFill>
                  <a:schemeClr val="accent2"/>
                </a:solidFill>
              </a:rPr>
              <a:t>phases</a:t>
            </a:r>
            <a:r>
              <a:rPr lang="de-DE" sz="3500" dirty="0">
                <a:solidFill>
                  <a:schemeClr val="accent2"/>
                </a:solidFill>
              </a:rPr>
              <a:t>" </a:t>
            </a:r>
            <a:r>
              <a:rPr lang="de-DE" sz="3500" dirty="0" err="1">
                <a:solidFill>
                  <a:schemeClr val="accent2"/>
                </a:solidFill>
              </a:rPr>
              <a:t>locally</a:t>
            </a:r>
            <a:r>
              <a:rPr lang="de-DE" sz="3500" dirty="0">
                <a:solidFill>
                  <a:schemeClr val="accent2"/>
                </a:solidFill>
              </a:rPr>
              <a:t> </a:t>
            </a:r>
          </a:p>
          <a:p>
            <a:r>
              <a:rPr lang="de-DE" sz="3500" dirty="0" err="1">
                <a:solidFill>
                  <a:schemeClr val="accent2"/>
                </a:solidFill>
              </a:rPr>
              <a:t>Avoid</a:t>
            </a:r>
            <a:r>
              <a:rPr lang="de-DE" sz="3500" dirty="0">
                <a:solidFill>
                  <a:schemeClr val="accent2"/>
                </a:solidFill>
              </a:rPr>
              <a:t> </a:t>
            </a:r>
            <a:r>
              <a:rPr lang="de-DE" sz="3500" dirty="0" err="1">
                <a:solidFill>
                  <a:schemeClr val="accent2"/>
                </a:solidFill>
              </a:rPr>
              <a:t>noise</a:t>
            </a:r>
            <a:r>
              <a:rPr lang="de-DE" sz="3500" dirty="0">
                <a:solidFill>
                  <a:schemeClr val="accent2"/>
                </a:solidFill>
              </a:rPr>
              <a:t> </a:t>
            </a:r>
            <a:r>
              <a:rPr lang="de-DE" sz="3500" dirty="0" err="1">
                <a:solidFill>
                  <a:schemeClr val="accent2"/>
                </a:solidFill>
              </a:rPr>
              <a:t>peaks</a:t>
            </a:r>
            <a:endParaRPr lang="de-DE" sz="3500" dirty="0">
              <a:solidFill>
                <a:schemeClr val="accent2"/>
              </a:solidFill>
            </a:endParaRPr>
          </a:p>
          <a:p>
            <a:r>
              <a:rPr lang="de-DE" sz="3500" dirty="0" err="1">
                <a:solidFill>
                  <a:schemeClr val="accent2"/>
                </a:solidFill>
              </a:rPr>
              <a:t>Less</a:t>
            </a:r>
            <a:r>
              <a:rPr lang="de-DE" sz="3500" dirty="0">
                <a:solidFill>
                  <a:schemeClr val="accent2"/>
                </a:solidFill>
              </a:rPr>
              <a:t> </a:t>
            </a:r>
            <a:r>
              <a:rPr lang="de-DE" sz="3500" dirty="0" err="1">
                <a:solidFill>
                  <a:schemeClr val="accent2"/>
                </a:solidFill>
              </a:rPr>
              <a:t>energy</a:t>
            </a:r>
            <a:r>
              <a:rPr lang="de-DE" sz="3500" dirty="0">
                <a:solidFill>
                  <a:schemeClr val="accent2"/>
                </a:solidFill>
              </a:rPr>
              <a:t> </a:t>
            </a:r>
            <a:r>
              <a:rPr lang="de-DE" sz="3500" dirty="0" err="1">
                <a:solidFill>
                  <a:schemeClr val="accent2"/>
                </a:solidFill>
              </a:rPr>
              <a:t>consumption</a:t>
            </a:r>
            <a:endParaRPr lang="de-DE" sz="3500" dirty="0">
              <a:solidFill>
                <a:schemeClr val="accent2"/>
              </a:solidFill>
            </a:endParaRPr>
          </a:p>
          <a:p>
            <a:r>
              <a:rPr lang="de-DE" sz="3500" dirty="0" err="1">
                <a:solidFill>
                  <a:schemeClr val="accent2"/>
                </a:solidFill>
              </a:rPr>
              <a:t>Less</a:t>
            </a:r>
            <a:r>
              <a:rPr lang="de-DE" sz="3500" dirty="0">
                <a:solidFill>
                  <a:schemeClr val="accent2"/>
                </a:solidFill>
              </a:rPr>
              <a:t> </a:t>
            </a:r>
            <a:r>
              <a:rPr lang="de-DE" sz="3500" dirty="0" err="1">
                <a:solidFill>
                  <a:schemeClr val="accent2"/>
                </a:solidFill>
              </a:rPr>
              <a:t>noise</a:t>
            </a:r>
            <a:r>
              <a:rPr lang="de-DE" sz="3500" dirty="0">
                <a:solidFill>
                  <a:schemeClr val="accent2"/>
                </a:solidFill>
              </a:rPr>
              <a:t> / light </a:t>
            </a:r>
            <a:r>
              <a:rPr lang="de-DE" sz="3500" dirty="0" err="1">
                <a:solidFill>
                  <a:schemeClr val="accent2"/>
                </a:solidFill>
              </a:rPr>
              <a:t>emission</a:t>
            </a:r>
            <a:endParaRPr lang="de-DE" sz="3500" dirty="0">
              <a:solidFill>
                <a:schemeClr val="accent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A1005D-0255-4E96-8CBD-EEF6957EA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18" y="1597345"/>
            <a:ext cx="4491639" cy="28997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F1300BA-D6F3-4162-A7CC-7BF35AFF3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979" y="1597345"/>
            <a:ext cx="4491639" cy="289974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BB1B87F-2D63-4E00-B22C-ADB8F3AC3F41}"/>
              </a:ext>
            </a:extLst>
          </p:cNvPr>
          <p:cNvSpPr txBox="1"/>
          <p:nvPr/>
        </p:nvSpPr>
        <p:spPr>
          <a:xfrm>
            <a:off x="2086581" y="1099352"/>
            <a:ext cx="135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accent2"/>
                </a:solidFill>
              </a:rPr>
              <a:t>before</a:t>
            </a:r>
            <a:endParaRPr lang="de-DE" sz="2800" dirty="0">
              <a:solidFill>
                <a:schemeClr val="accent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41EB9C-7358-4AAB-B56D-A55C7B0803E5}"/>
              </a:ext>
            </a:extLst>
          </p:cNvPr>
          <p:cNvSpPr txBox="1"/>
          <p:nvPr/>
        </p:nvSpPr>
        <p:spPr>
          <a:xfrm>
            <a:off x="8339377" y="1037797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20898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ChoiceFlexibility.jpg">
            <a:extLst>
              <a:ext uri="{FF2B5EF4-FFF2-40B4-BE49-F238E27FC236}">
                <a16:creationId xmlns:a16="http://schemas.microsoft.com/office/drawing/2014/main" id="{82390421-C5DB-4B25-BF2A-ACA9976C78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308" y="-76333"/>
            <a:ext cx="12888616" cy="693433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59E1C9-CFFF-624F-8757-E77D7E28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2"/>
                </a:solidFill>
              </a:rPr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0581-BC02-8046-9FA7-C8674D4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125" y="1708975"/>
            <a:ext cx="3610555" cy="654674"/>
          </a:xfrm>
        </p:spPr>
        <p:txBody>
          <a:bodyPr>
            <a:normAutofit/>
          </a:bodyPr>
          <a:lstStyle/>
          <a:p>
            <a:r>
              <a:rPr lang="de-DE" sz="3500" dirty="0">
                <a:solidFill>
                  <a:schemeClr val="accent2"/>
                </a:solidFill>
              </a:rPr>
              <a:t>Dynamic </a:t>
            </a:r>
            <a:r>
              <a:rPr lang="de-DE" sz="3500" dirty="0" err="1">
                <a:solidFill>
                  <a:schemeClr val="accent2"/>
                </a:solidFill>
              </a:rPr>
              <a:t>signs</a:t>
            </a:r>
            <a:endParaRPr lang="de-DE" sz="3500" dirty="0">
              <a:solidFill>
                <a:schemeClr val="accent2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24323D-C5B6-4AD4-930B-346091445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7638" y="466767"/>
            <a:ext cx="959168" cy="9591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C38D607-85C9-4721-ABC4-F595F473A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218" y="2547026"/>
            <a:ext cx="1128862" cy="112886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975D8A7-64AA-4EEF-913D-F73418454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037" y="1425935"/>
            <a:ext cx="1338072" cy="1338072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CA9A610-AED4-465A-B45F-81037B3F9CEE}"/>
              </a:ext>
            </a:extLst>
          </p:cNvPr>
          <p:cNvSpPr txBox="1">
            <a:spLocks/>
          </p:cNvSpPr>
          <p:nvPr/>
        </p:nvSpPr>
        <p:spPr>
          <a:xfrm>
            <a:off x="5821680" y="2774325"/>
            <a:ext cx="3610555" cy="654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500" dirty="0">
                <a:solidFill>
                  <a:schemeClr val="accent2"/>
                </a:solidFill>
              </a:rPr>
              <a:t>Dynamic </a:t>
            </a:r>
            <a:r>
              <a:rPr lang="de-DE" sz="3500" dirty="0" err="1">
                <a:solidFill>
                  <a:schemeClr val="accent2"/>
                </a:solidFill>
              </a:rPr>
              <a:t>cars</a:t>
            </a:r>
            <a:endParaRPr lang="de-DE" sz="3500" dirty="0">
              <a:solidFill>
                <a:schemeClr val="accent2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0B88D5B-5363-4E5A-BAB2-7737832405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6957" y="3900139"/>
            <a:ext cx="1262443" cy="1262443"/>
          </a:xfrm>
          <a:prstGeom prst="rect">
            <a:avLst/>
          </a:prstGeom>
        </p:spPr>
      </p:pic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60C4898-F76F-4F8F-9835-5D63585CC8B7}"/>
              </a:ext>
            </a:extLst>
          </p:cNvPr>
          <p:cNvSpPr txBox="1">
            <a:spLocks/>
          </p:cNvSpPr>
          <p:nvPr/>
        </p:nvSpPr>
        <p:spPr>
          <a:xfrm>
            <a:off x="9225503" y="4398909"/>
            <a:ext cx="3610555" cy="654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500" dirty="0">
                <a:solidFill>
                  <a:schemeClr val="accent2"/>
                </a:solidFill>
              </a:rPr>
              <a:t>Dynamic </a:t>
            </a:r>
            <a:r>
              <a:rPr lang="de-DE" sz="3500" dirty="0" err="1">
                <a:solidFill>
                  <a:schemeClr val="accent2"/>
                </a:solidFill>
              </a:rPr>
              <a:t>cities</a:t>
            </a:r>
            <a:endParaRPr lang="de-DE" sz="3500" dirty="0">
              <a:solidFill>
                <a:schemeClr val="accent2"/>
              </a:solidFill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956B3D7F-F363-43B9-B4DE-F72D5061477A}"/>
              </a:ext>
            </a:extLst>
          </p:cNvPr>
          <p:cNvSpPr txBox="1">
            <a:spLocks/>
          </p:cNvSpPr>
          <p:nvPr/>
        </p:nvSpPr>
        <p:spPr>
          <a:xfrm>
            <a:off x="-195865" y="6379171"/>
            <a:ext cx="6227857" cy="44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solidFill>
                  <a:schemeClr val="accent2"/>
                </a:solidFill>
              </a:rPr>
              <a:t> © </a:t>
            </a:r>
            <a:r>
              <a:rPr lang="de-DE" sz="2400" dirty="0" err="1">
                <a:solidFill>
                  <a:schemeClr val="accent2"/>
                </a:solidFill>
              </a:rPr>
              <a:t>Sleepy</a:t>
            </a:r>
            <a:r>
              <a:rPr lang="de-DE" sz="2400" dirty="0">
                <a:solidFill>
                  <a:schemeClr val="accent2"/>
                </a:solidFill>
              </a:rPr>
              <a:t> Coders </a:t>
            </a:r>
            <a:r>
              <a:rPr lang="de-DE" sz="2400" dirty="0" err="1">
                <a:solidFill>
                  <a:schemeClr val="accent2"/>
                </a:solidFill>
              </a:rPr>
              <a:t>feat</a:t>
            </a:r>
            <a:r>
              <a:rPr lang="de-DE" sz="2400" dirty="0">
                <a:solidFill>
                  <a:schemeClr val="accent2"/>
                </a:solidFill>
              </a:rPr>
              <a:t>. Meike, Miguel, Amir</a:t>
            </a:r>
            <a:endParaRPr lang="de-DE" sz="3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3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26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Problem – Why?</vt:lpstr>
      <vt:lpstr>How to...</vt:lpstr>
      <vt:lpstr>Sustainability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me sleep</dc:title>
  <dc:creator>Microsoft Office-Benutzer</dc:creator>
  <cp:lastModifiedBy>Martin Stark</cp:lastModifiedBy>
  <cp:revision>59</cp:revision>
  <dcterms:created xsi:type="dcterms:W3CDTF">2018-11-04T13:10:33Z</dcterms:created>
  <dcterms:modified xsi:type="dcterms:W3CDTF">2018-11-04T21:53:45Z</dcterms:modified>
</cp:coreProperties>
</file>