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5"/>
    <p:restoredTop sz="95837" autoAdjust="0"/>
  </p:normalViewPr>
  <p:slideViewPr>
    <p:cSldViewPr snapToGrid="0" snapToObjects="1">
      <p:cViewPr varScale="1">
        <p:scale>
          <a:sx n="111" d="100"/>
          <a:sy n="111" d="100"/>
        </p:scale>
        <p:origin x="91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C2733-3B45-4700-8616-4C4C66312EAD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91E1-EE03-4C8F-8843-C0B72FA767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84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solidFill>
                  <a:schemeClr val="bg1"/>
                </a:solidFill>
              </a:rPr>
              <a:t>Problem: </a:t>
            </a:r>
            <a:r>
              <a:rPr lang="de-DE" dirty="0" err="1">
                <a:solidFill>
                  <a:schemeClr val="bg1"/>
                </a:solidFill>
              </a:rPr>
              <a:t>Residents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flora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fauna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bothered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traffic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noise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 err="1">
                <a:solidFill>
                  <a:schemeClr val="bg1"/>
                </a:solidFill>
              </a:rPr>
              <a:t>street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lights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during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night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D91E1-EE03-4C8F-8843-C0B72FA7679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28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Smart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signs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D91E1-EE03-4C8F-8843-C0B72FA7679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244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 kurzen Lärmspitzen werden vom Mittelungspegel kaum erfasst, sind aber äußerst störend.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D91E1-EE03-4C8F-8843-C0B72FA7679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230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D91E1-EE03-4C8F-8843-C0B72FA7679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2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1E906-A45B-3446-8E92-4CB965F5E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8F00B3-0416-CF4D-990E-31FE0A4EE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208F5C-D9D3-DE4D-A44C-32CB941C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6E0B84-4D48-8949-BC4F-0F82236C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D09FCF-2EB1-1744-B220-D1271E22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15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DD6759-A39C-1F49-B0D1-C42D6805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9A06AF-BBB0-C640-BD95-C61F8FBEC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D9F3D8-8BB2-FA40-99B3-28AB92A8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A34D1C-8B88-014E-AAF0-61E64D2D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4C4580-6715-8943-827E-11203A4E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06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5C7FAD-EFCE-6E44-85D3-F090B934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A5BD06-86F6-F04E-9F38-DF0AC8909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9DDDE5-E673-B549-849A-04C36DB1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E543AF-8B0E-6246-9732-86F7D23A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EBC98F-2784-2D43-9321-6341E77E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42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E995A-39A6-6546-8B9E-FBD21EC6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8FA643-8236-9945-94A5-0A4417E7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8B5777-CAEA-A247-A7A1-DC481BBE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0E4ABB-CAD7-C846-A4BC-F859CB67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976B08-6FBB-F444-B8B3-14C5D12C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85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C32F0-F948-9F49-A603-6BA2E51A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F3459E-AF73-804B-B75A-8B4A14064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371C95-FEDF-914C-8088-28DC2A02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3BAC59-9CF7-9546-89AD-DF5645EC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476895-51F6-A545-A572-06D16188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026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733B4-5A8F-1048-824E-B43D3463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225172-7DAC-0746-8066-90E2F18E8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777E31-DD6A-AE40-88A0-B778E651C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9653FA-543E-0E4E-8C2B-D25622EF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AE4FD3-D41B-B34C-A255-05674C66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8D1B58-DC78-904A-8F67-46DD597C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65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D02B6-F322-154D-A152-D4AE6564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49CE24-4966-CD49-A193-0E2AF7F9E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ED5508-D136-9D44-BD88-5DDD68846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BF481F-C8B1-2841-A43B-6A5FFAC05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EB7308-B7EF-0B46-9E01-D326495FC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ABCC62-B737-3544-A63C-E8995347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D103DD-F49E-F342-93DB-A66BEE8F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042B94-B902-0747-8A65-91B1C93B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42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185A6-1C49-554A-9413-FEF7E480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E669F3-331F-3643-B5E2-ABE71E63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ADDBA-F3ED-C848-AAEB-272C398F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CDA2AC-CD6D-EB48-995C-9E05E306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53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4C2CB8-D974-7E46-A9E8-8856F037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CF103A-2EF9-0A43-B0FC-F29A2AB2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85B835-1992-8F4A-A42F-17184B1F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315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37BBA-2A3B-EC49-887A-3FCDDAA0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E5F04-3C6E-2A48-9CE1-FD59483A6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C2D59E-AAE4-B04E-AE6F-A109C98E1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2AE06C-755D-8043-819A-4A4DD1F6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BFAA91-3A85-6940-9E80-56688B25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BC8320-9DC8-6D46-902E-FEEEBD94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48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41B34-9CC2-434D-A454-27F36F25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E6234AC-4747-B540-A1AC-EF0989640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8EC2E1-F6A7-C54F-B539-D1EC34946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F7C018-7FBC-B345-B378-EF4E7A0D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1DADD8-0886-FC47-B9F3-14716894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C02988-705A-4440-A612-C0D82D4B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66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9CAA64-FE31-D54A-A765-FC7DCFEC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F363A7-A027-6F4D-82D8-A17202F7D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48DDDB-1A67-9944-A90C-3FF9C4104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215BB-E34D-7C4A-AAEA-2A7474369998}" type="datetimeFigureOut">
              <a:rPr lang="de-DE" smtClean="0"/>
              <a:t>05.11.2018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C73E35-6CF5-B342-87A0-A25DACF94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58AF9F-EB27-C046-B6B5-D68D676AB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7FEAC-E832-FB43-8A38-8600FFD7B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25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A392D809-99CD-4A34-B7CE-C85DFCC7A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1273" y="0"/>
            <a:ext cx="13246234" cy="73152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BD0C0D2-F5CF-1949-B169-7DC5A1BC2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chemeClr val="accent2"/>
                </a:solidFill>
              </a:rPr>
              <a:t>Problem – </a:t>
            </a:r>
            <a:r>
              <a:rPr lang="de-DE" b="1" dirty="0" err="1">
                <a:solidFill>
                  <a:schemeClr val="accent2"/>
                </a:solidFill>
              </a:rPr>
              <a:t>Why</a:t>
            </a:r>
            <a:r>
              <a:rPr lang="de-DE" b="1" dirty="0">
                <a:solidFill>
                  <a:schemeClr val="accent2"/>
                </a:solidFill>
              </a:rPr>
              <a:t>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AC48E7-90DE-0B45-A22B-F6DAB9F66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2187" y="4464130"/>
            <a:ext cx="1015574" cy="101557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3C1CCD2-5DC2-6C40-ADE5-0C26CCD08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1423" y="4443455"/>
            <a:ext cx="1204207" cy="120420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A30715E-4DAF-0043-8389-79B5100C2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745319">
            <a:off x="4857520" y="2767063"/>
            <a:ext cx="1258967" cy="12589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ED351D-5B7B-BE47-8B77-F3D375E01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5647" y="3231859"/>
            <a:ext cx="858524" cy="85852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7C4E8F8-17B4-4FE0-A344-A1171A3082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82187" y="1703158"/>
            <a:ext cx="858127" cy="85812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7225A16-AAA2-4693-8448-C399761707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82187" y="3113288"/>
            <a:ext cx="943816" cy="94381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DC5EAD8-4679-4E68-8517-48BB4EF61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12589" y="1690688"/>
            <a:ext cx="1066708" cy="10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4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776B18A5-EC4A-42DD-B298-1E35E2CF5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950" y="4086484"/>
            <a:ext cx="3622767" cy="232524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59E1C9-CFFF-624F-8757-E77D7E28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840"/>
            <a:ext cx="6797040" cy="1325563"/>
          </a:xfrm>
        </p:spPr>
        <p:txBody>
          <a:bodyPr/>
          <a:lstStyle/>
          <a:p>
            <a:r>
              <a:rPr lang="de-DE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How</a:t>
            </a:r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...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0581-BC02-8046-9FA7-C8674D43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46" y="2998712"/>
            <a:ext cx="8039773" cy="341302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3000" dirty="0" err="1">
                <a:cs typeface="Arial" panose="020B0604020202020204" pitchFamily="34" charset="0"/>
              </a:rPr>
              <a:t>Measuring</a:t>
            </a:r>
            <a:r>
              <a:rPr lang="de-DE" sz="3000" dirty="0">
                <a:cs typeface="Arial" panose="020B0604020202020204" pitchFamily="34" charset="0"/>
              </a:rPr>
              <a:t> </a:t>
            </a:r>
            <a:r>
              <a:rPr lang="de-DE" sz="3000" dirty="0" err="1">
                <a:cs typeface="Arial" panose="020B0604020202020204" pitchFamily="34" charset="0"/>
              </a:rPr>
              <a:t>noise</a:t>
            </a:r>
            <a:r>
              <a:rPr lang="de-DE" sz="3000" dirty="0">
                <a:cs typeface="Arial" panose="020B0604020202020204" pitchFamily="34" charset="0"/>
              </a:rPr>
              <a:t> &amp; light </a:t>
            </a:r>
            <a:r>
              <a:rPr lang="de-DE" sz="3000" dirty="0" err="1">
                <a:cs typeface="Arial" panose="020B0604020202020204" pitchFamily="34" charset="0"/>
              </a:rPr>
              <a:t>data</a:t>
            </a:r>
            <a:r>
              <a:rPr lang="de-DE" sz="3000" dirty="0"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de-DE" sz="3000" dirty="0" err="1">
                <a:cs typeface="Arial" panose="020B0604020202020204" pitchFamily="34" charset="0"/>
              </a:rPr>
              <a:t>Dynamically</a:t>
            </a:r>
            <a:r>
              <a:rPr lang="de-DE" sz="3000" dirty="0">
                <a:cs typeface="Arial" panose="020B0604020202020204" pitchFamily="34" charset="0"/>
              </a:rPr>
              <a:t> </a:t>
            </a:r>
            <a:r>
              <a:rPr lang="de-DE" sz="3000" dirty="0" err="1">
                <a:cs typeface="Arial" panose="020B0604020202020204" pitchFamily="34" charset="0"/>
              </a:rPr>
              <a:t>divert</a:t>
            </a:r>
            <a:r>
              <a:rPr lang="de-DE" sz="3000" dirty="0">
                <a:cs typeface="Arial" panose="020B0604020202020204" pitchFamily="34" charset="0"/>
              </a:rPr>
              <a:t> </a:t>
            </a:r>
            <a:r>
              <a:rPr lang="de-DE" sz="3000" dirty="0" err="1">
                <a:cs typeface="Arial" panose="020B0604020202020204" pitchFamily="34" charset="0"/>
              </a:rPr>
              <a:t>traffic</a:t>
            </a:r>
            <a:r>
              <a:rPr lang="de-DE" sz="3000" dirty="0">
                <a:cs typeface="Arial" panose="020B0604020202020204" pitchFamily="34" charset="0"/>
              </a:rPr>
              <a:t> &amp; </a:t>
            </a:r>
            <a:r>
              <a:rPr lang="de-DE" sz="3000" dirty="0" err="1">
                <a:cs typeface="Arial" panose="020B0604020202020204" pitchFamily="34" charset="0"/>
              </a:rPr>
              <a:t>dim</a:t>
            </a:r>
            <a:r>
              <a:rPr lang="de-DE" sz="3000" dirty="0">
                <a:cs typeface="Arial" panose="020B0604020202020204" pitchFamily="34" charset="0"/>
              </a:rPr>
              <a:t> </a:t>
            </a:r>
            <a:r>
              <a:rPr lang="de-DE" sz="3000" dirty="0" err="1">
                <a:cs typeface="Arial" panose="020B0604020202020204" pitchFamily="34" charset="0"/>
              </a:rPr>
              <a:t>street</a:t>
            </a:r>
            <a:r>
              <a:rPr lang="de-DE" sz="3000" dirty="0">
                <a:cs typeface="Arial" panose="020B0604020202020204" pitchFamily="34" charset="0"/>
              </a:rPr>
              <a:t> </a:t>
            </a:r>
            <a:r>
              <a:rPr lang="de-DE" sz="3000" dirty="0" err="1">
                <a:cs typeface="Arial" panose="020B0604020202020204" pitchFamily="34" charset="0"/>
              </a:rPr>
              <a:t>lights</a:t>
            </a:r>
            <a:endParaRPr lang="de-DE" sz="2200" dirty="0"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de-DE" sz="3000" dirty="0">
                <a:cs typeface="Arial" panose="020B0604020202020204" pitchFamily="34" charset="0"/>
              </a:rPr>
              <a:t>Smart </a:t>
            </a:r>
            <a:r>
              <a:rPr lang="de-DE" sz="3000" dirty="0" err="1">
                <a:cs typeface="Arial" panose="020B0604020202020204" pitchFamily="34" charset="0"/>
              </a:rPr>
              <a:t>implementation</a:t>
            </a:r>
            <a:r>
              <a:rPr lang="de-DE" sz="3000" dirty="0">
                <a:cs typeface="Arial" panose="020B0604020202020204" pitchFamily="34" charset="0"/>
              </a:rPr>
              <a:t> in </a:t>
            </a:r>
            <a:r>
              <a:rPr lang="de-DE" sz="3000" dirty="0" err="1">
                <a:cs typeface="Arial" panose="020B0604020202020204" pitchFamily="34" charset="0"/>
              </a:rPr>
              <a:t>existing</a:t>
            </a:r>
            <a:r>
              <a:rPr lang="de-DE" sz="3000" dirty="0">
                <a:cs typeface="Arial" panose="020B0604020202020204" pitchFamily="34" charset="0"/>
              </a:rPr>
              <a:t> </a:t>
            </a:r>
            <a:r>
              <a:rPr lang="de-DE" sz="3000" dirty="0" err="1">
                <a:cs typeface="Arial" panose="020B0604020202020204" pitchFamily="34" charset="0"/>
              </a:rPr>
              <a:t>signs</a:t>
            </a:r>
            <a:endParaRPr lang="de-DE" sz="3000" dirty="0">
              <a:cs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99E29E2-50CC-DE44-A3D3-D72250BB0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3538" y="362979"/>
            <a:ext cx="1528424" cy="1528424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34FAD6A8-F04E-490E-852E-DF8A9B964D1B}"/>
              </a:ext>
            </a:extLst>
          </p:cNvPr>
          <p:cNvSpPr txBox="1">
            <a:spLocks/>
          </p:cNvSpPr>
          <p:nvPr/>
        </p:nvSpPr>
        <p:spPr>
          <a:xfrm>
            <a:off x="3174847" y="1343105"/>
            <a:ext cx="6797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…intelligent </a:t>
            </a:r>
            <a:r>
              <a:rPr lang="de-DE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traffic</a:t>
            </a:r>
            <a:r>
              <a:rPr lang="de-D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</a:t>
            </a:r>
            <a:r>
              <a:rPr lang="de-DE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signs</a:t>
            </a:r>
            <a:endParaRPr lang="de-DE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83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12B44C-851F-4C92-BFB9-4916A0473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09" y="3820405"/>
            <a:ext cx="4664871" cy="284557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59E1C9-CFFF-624F-8757-E77D7E28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09" y="-71292"/>
            <a:ext cx="10515600" cy="1325563"/>
          </a:xfrm>
        </p:spPr>
        <p:txBody>
          <a:bodyPr/>
          <a:lstStyle/>
          <a:p>
            <a:r>
              <a:rPr lang="de-DE" b="1" dirty="0" err="1"/>
              <a:t>Sustainability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B40581-BC02-8046-9FA7-C8674D43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29" y="1454771"/>
            <a:ext cx="10644963" cy="2045643"/>
          </a:xfrm>
        </p:spPr>
        <p:txBody>
          <a:bodyPr>
            <a:normAutofit fontScale="92500" lnSpcReduction="10000"/>
          </a:bodyPr>
          <a:lstStyle/>
          <a:p>
            <a:r>
              <a:rPr lang="de-DE" sz="3500" dirty="0" err="1"/>
              <a:t>Longer</a:t>
            </a:r>
            <a:r>
              <a:rPr lang="de-DE" sz="3500" dirty="0"/>
              <a:t> "</a:t>
            </a:r>
            <a:r>
              <a:rPr lang="de-DE" sz="3500" dirty="0" err="1"/>
              <a:t>silent</a:t>
            </a:r>
            <a:r>
              <a:rPr lang="de-DE" sz="3500" dirty="0"/>
              <a:t> </a:t>
            </a:r>
            <a:r>
              <a:rPr lang="de-DE" sz="3500" dirty="0" err="1"/>
              <a:t>phases</a:t>
            </a:r>
            <a:r>
              <a:rPr lang="de-DE" sz="3500" dirty="0"/>
              <a:t>" </a:t>
            </a:r>
            <a:r>
              <a:rPr lang="de-DE" sz="3500" dirty="0" err="1"/>
              <a:t>locally</a:t>
            </a:r>
            <a:r>
              <a:rPr lang="de-DE" sz="3500" dirty="0"/>
              <a:t> </a:t>
            </a:r>
          </a:p>
          <a:p>
            <a:r>
              <a:rPr lang="de-DE" sz="3500" dirty="0" err="1"/>
              <a:t>Avoid</a:t>
            </a:r>
            <a:r>
              <a:rPr lang="de-DE" sz="3500" dirty="0"/>
              <a:t> </a:t>
            </a:r>
            <a:r>
              <a:rPr lang="de-DE" sz="3500" dirty="0" err="1"/>
              <a:t>noise</a:t>
            </a:r>
            <a:r>
              <a:rPr lang="de-DE" sz="3500" dirty="0"/>
              <a:t> </a:t>
            </a:r>
            <a:r>
              <a:rPr lang="de-DE" sz="3500" dirty="0" err="1"/>
              <a:t>peaks</a:t>
            </a:r>
            <a:endParaRPr lang="de-DE" sz="3500" dirty="0"/>
          </a:p>
          <a:p>
            <a:r>
              <a:rPr lang="de-DE" sz="3500" dirty="0" err="1"/>
              <a:t>Less</a:t>
            </a:r>
            <a:r>
              <a:rPr lang="de-DE" sz="3500" dirty="0"/>
              <a:t> </a:t>
            </a:r>
            <a:r>
              <a:rPr lang="de-DE" sz="3500" dirty="0" err="1"/>
              <a:t>energy</a:t>
            </a:r>
            <a:r>
              <a:rPr lang="de-DE" sz="3500" dirty="0"/>
              <a:t> </a:t>
            </a:r>
            <a:r>
              <a:rPr lang="de-DE" sz="3500" dirty="0" err="1"/>
              <a:t>consumption</a:t>
            </a:r>
            <a:endParaRPr lang="de-DE" sz="3500" dirty="0"/>
          </a:p>
          <a:p>
            <a:r>
              <a:rPr lang="de-DE" sz="3500" dirty="0" err="1"/>
              <a:t>Less</a:t>
            </a:r>
            <a:r>
              <a:rPr lang="de-DE" sz="3500" dirty="0"/>
              <a:t> </a:t>
            </a:r>
            <a:r>
              <a:rPr lang="de-DE" sz="3500" dirty="0" err="1"/>
              <a:t>noise</a:t>
            </a:r>
            <a:r>
              <a:rPr lang="de-DE" sz="3500" dirty="0"/>
              <a:t> / light </a:t>
            </a:r>
            <a:r>
              <a:rPr lang="de-DE" sz="3500" dirty="0" err="1"/>
              <a:t>emission</a:t>
            </a:r>
            <a:endParaRPr lang="de-DE" sz="35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86E938C-721E-4F55-9274-F0CF43840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494" y="1454771"/>
            <a:ext cx="5677376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8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956B3D7F-F363-43B9-B4DE-F72D5061477A}"/>
              </a:ext>
            </a:extLst>
          </p:cNvPr>
          <p:cNvSpPr txBox="1">
            <a:spLocks/>
          </p:cNvSpPr>
          <p:nvPr/>
        </p:nvSpPr>
        <p:spPr>
          <a:xfrm>
            <a:off x="151607" y="6542341"/>
            <a:ext cx="6227857" cy="445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200" dirty="0">
                <a:solidFill>
                  <a:schemeClr val="accent2">
                    <a:lumMod val="75000"/>
                  </a:schemeClr>
                </a:solidFill>
              </a:rPr>
              <a:t> © </a:t>
            </a:r>
            <a:r>
              <a:rPr lang="de-DE" sz="1200" dirty="0" err="1">
                <a:solidFill>
                  <a:schemeClr val="accent2">
                    <a:lumMod val="75000"/>
                  </a:schemeClr>
                </a:solidFill>
              </a:rPr>
              <a:t>Sleepy</a:t>
            </a:r>
            <a:r>
              <a:rPr lang="de-DE" sz="1200" dirty="0">
                <a:solidFill>
                  <a:schemeClr val="accent2">
                    <a:lumMod val="75000"/>
                  </a:schemeClr>
                </a:solidFill>
              </a:rPr>
              <a:t> Coders </a:t>
            </a:r>
            <a:r>
              <a:rPr lang="de-DE" sz="1200" dirty="0" err="1">
                <a:solidFill>
                  <a:schemeClr val="accent2">
                    <a:lumMod val="75000"/>
                  </a:schemeClr>
                </a:solidFill>
              </a:rPr>
              <a:t>feat</a:t>
            </a:r>
            <a:r>
              <a:rPr lang="de-DE" sz="1200" dirty="0">
                <a:solidFill>
                  <a:schemeClr val="accent2">
                    <a:lumMod val="75000"/>
                  </a:schemeClr>
                </a:solidFill>
              </a:rPr>
              <a:t>. Meike, Miguel, Amir</a:t>
            </a:r>
            <a:endParaRPr lang="de-DE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2B6A6FD-94A5-46CA-866F-894E90E21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" y="-597953"/>
            <a:ext cx="12280391" cy="7455953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C98891A8-EA17-4E06-AB1B-258C74F78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8712" y="1411080"/>
            <a:ext cx="1563624" cy="2017920"/>
          </a:xfrm>
          <a:prstGeom prst="rect">
            <a:avLst/>
          </a:prstGeom>
        </p:spPr>
      </p:pic>
      <p:sp>
        <p:nvSpPr>
          <p:cNvPr id="55" name="Rechteck 54">
            <a:extLst>
              <a:ext uri="{FF2B5EF4-FFF2-40B4-BE49-F238E27FC236}">
                <a16:creationId xmlns:a16="http://schemas.microsoft.com/office/drawing/2014/main" id="{0B6C5B29-6D70-4612-B7C0-9BAC8FE385E2}"/>
              </a:ext>
            </a:extLst>
          </p:cNvPr>
          <p:cNvSpPr/>
          <p:nvPr/>
        </p:nvSpPr>
        <p:spPr>
          <a:xfrm>
            <a:off x="10944874" y="3429000"/>
            <a:ext cx="211299" cy="21771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6" name="Flussdiagramm: Datenträger mit sequenziellem Zugriff 55">
            <a:extLst>
              <a:ext uri="{FF2B5EF4-FFF2-40B4-BE49-F238E27FC236}">
                <a16:creationId xmlns:a16="http://schemas.microsoft.com/office/drawing/2014/main" id="{94704957-9056-43F2-A40A-A05376CCA895}"/>
              </a:ext>
            </a:extLst>
          </p:cNvPr>
          <p:cNvSpPr/>
          <p:nvPr/>
        </p:nvSpPr>
        <p:spPr>
          <a:xfrm rot="20578802" flipH="1">
            <a:off x="6358107" y="189754"/>
            <a:ext cx="2715323" cy="1548216"/>
          </a:xfrm>
          <a:prstGeom prst="flowChartMagneticTap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24135B9-D609-4A26-9E8A-F69716590048}"/>
              </a:ext>
            </a:extLst>
          </p:cNvPr>
          <p:cNvSpPr txBox="1"/>
          <p:nvPr/>
        </p:nvSpPr>
        <p:spPr>
          <a:xfrm rot="20500066">
            <a:off x="6550913" y="511778"/>
            <a:ext cx="2484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/>
              <a:t>Team </a:t>
            </a:r>
            <a:r>
              <a:rPr lang="de-DE" sz="2000" b="1" dirty="0" err="1"/>
              <a:t>Let</a:t>
            </a:r>
            <a:r>
              <a:rPr lang="de-DE" sz="2000" b="1" dirty="0"/>
              <a:t> Me Sleep</a:t>
            </a:r>
          </a:p>
          <a:p>
            <a:pPr algn="ctr"/>
            <a:r>
              <a:rPr lang="de-DE" sz="2000" b="1" dirty="0"/>
              <a:t> was </a:t>
            </a:r>
            <a:r>
              <a:rPr lang="de-DE" sz="2000" b="1" dirty="0" err="1"/>
              <a:t>here</a:t>
            </a:r>
            <a:r>
              <a:rPr lang="de-DE" sz="2000" b="1" dirty="0"/>
              <a:t>! </a:t>
            </a:r>
          </a:p>
        </p:txBody>
      </p:sp>
      <p:pic>
        <p:nvPicPr>
          <p:cNvPr id="62" name="Grafik 61">
            <a:extLst>
              <a:ext uri="{FF2B5EF4-FFF2-40B4-BE49-F238E27FC236}">
                <a16:creationId xmlns:a16="http://schemas.microsoft.com/office/drawing/2014/main" id="{6C802321-D2CD-4057-A5EE-EA60E4AF8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29737">
            <a:off x="6935296" y="1161752"/>
            <a:ext cx="375477" cy="37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3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Breitbild</PresentationFormat>
  <Paragraphs>21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Problem – Why?</vt:lpstr>
      <vt:lpstr>How to...</vt:lpstr>
      <vt:lpstr>Sustainability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 me sleep</dc:title>
  <dc:creator>Microsoft Office-Benutzer</dc:creator>
  <cp:lastModifiedBy>Jaqueline Wilde</cp:lastModifiedBy>
  <cp:revision>77</cp:revision>
  <dcterms:created xsi:type="dcterms:W3CDTF">2018-11-04T13:10:33Z</dcterms:created>
  <dcterms:modified xsi:type="dcterms:W3CDTF">2018-11-05T06:53:03Z</dcterms:modified>
</cp:coreProperties>
</file>