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October 23, 2016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Open Data Crunch </a:t>
            </a:r>
            <a:r>
              <a:rPr lang="en-GB" b="1" dirty="0" smtClean="0"/>
              <a:t>Dresden 2016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br>
              <a:rPr lang="de-DE" dirty="0" smtClean="0"/>
            </a:br>
            <a:r>
              <a:rPr lang="de-DE" dirty="0" smtClean="0"/>
              <a:t>„Lass‘ die Karre </a:t>
            </a:r>
            <a:r>
              <a:rPr lang="de-DE" dirty="0" err="1" smtClean="0"/>
              <a:t>steh‘n</a:t>
            </a:r>
            <a:r>
              <a:rPr lang="de-DE" dirty="0" smtClean="0"/>
              <a:t>!!!“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620688"/>
            <a:ext cx="2992888" cy="1103285"/>
          </a:xfrm>
          <a:prstGeom prst="rect">
            <a:avLst/>
          </a:prstGeom>
        </p:spPr>
      </p:pic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/>
          <a:lstStyle/>
          <a:p>
            <a:r>
              <a:rPr lang="en-US" dirty="0" smtClean="0"/>
              <a:t>23.10.2016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Problem: Unsere Stadt versinkt in Mief und Lärm – insbesondere im Berufsverkehr</a:t>
            </a:r>
          </a:p>
          <a:p>
            <a:r>
              <a:rPr lang="de-DE" dirty="0" smtClean="0"/>
              <a:t>Idee: Verlagerung Individualverkehr auf Öffentlichen Personennahverkehr (ÖPNV) durch Ticket-Subvention für den Arbeitsweg bei prognostizierten, außergewöhnlichen Umweltbelastungen (Stickoxide, Feinstaub usw.)</a:t>
            </a:r>
          </a:p>
          <a:p>
            <a:r>
              <a:rPr lang="de-DE" dirty="0" smtClean="0"/>
              <a:t>Motto: „Lass‘ die Karre </a:t>
            </a:r>
            <a:r>
              <a:rPr lang="de-DE" dirty="0" err="1" smtClean="0"/>
              <a:t>steh‘n</a:t>
            </a:r>
            <a:r>
              <a:rPr lang="de-DE" dirty="0" smtClean="0"/>
              <a:t>!!!“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EFEFE"/>
                </a:solidFill>
              </a:rPr>
              <a:t>ODC 2016 </a:t>
            </a:r>
            <a:r>
              <a:rPr lang="en-GB" sz="1200" dirty="0">
                <a:solidFill>
                  <a:srgbClr val="FEFEFE"/>
                </a:solidFill>
              </a:rPr>
              <a:t>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</a:t>
            </a:r>
            <a:r>
              <a:rPr lang="en-GB" sz="1200" dirty="0" smtClean="0">
                <a:solidFill>
                  <a:srgbClr val="FEFEFE"/>
                </a:solidFill>
              </a:rPr>
              <a:t>Lass’ </a:t>
            </a:r>
            <a:r>
              <a:rPr lang="en-GB" sz="1200" dirty="0">
                <a:solidFill>
                  <a:srgbClr val="FEFEFE"/>
                </a:solidFill>
              </a:rPr>
              <a:t>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 smtClean="0">
                <a:solidFill>
                  <a:srgbClr val="FEFEFE"/>
                </a:solidFill>
              </a:rPr>
              <a:t>steh‘n</a:t>
            </a:r>
            <a:r>
              <a:rPr lang="en-GB" sz="1200" dirty="0" smtClean="0">
                <a:solidFill>
                  <a:srgbClr val="FEFEFE"/>
                </a:solidFill>
              </a:rPr>
              <a:t>!!!“</a:t>
            </a:r>
            <a:endParaRPr lang="en-GB" sz="1200" dirty="0">
              <a:solidFill>
                <a:srgbClr val="FEFEF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16" y="5309771"/>
            <a:ext cx="1791023" cy="8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043608" y="1412776"/>
            <a:ext cx="7128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Erstellung Modell zur Vorhersage der Umweltbelastung </a:t>
            </a:r>
            <a:br>
              <a:rPr lang="de-DE" dirty="0" smtClean="0"/>
            </a:br>
            <a:r>
              <a:rPr lang="de-DE" dirty="0" smtClean="0"/>
              <a:t>durch Abgleich Umwelt- und Wetterdaten der zurückliegenden 12 Monate</a:t>
            </a:r>
            <a:br>
              <a:rPr lang="de-DE" dirty="0" smtClean="0"/>
            </a:b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Analyse aktueller Umweltdaten und kurzfristiger Wettervorhersage</a:t>
            </a:r>
            <a:br>
              <a:rPr lang="de-DE" dirty="0" smtClean="0"/>
            </a:br>
            <a:r>
              <a:rPr lang="de-DE" dirty="0"/>
              <a:t>Betrachtungszeitraum: Jeweils 3 Tage rückwirkend</a:t>
            </a:r>
            <a:br>
              <a:rPr lang="de-DE" dirty="0"/>
            </a:br>
            <a:r>
              <a:rPr lang="de-DE" dirty="0"/>
              <a:t>Schwerpunkt:  07:00 bis 09:00 </a:t>
            </a:r>
            <a:r>
              <a:rPr lang="de-DE" dirty="0" smtClean="0"/>
              <a:t>Uhr</a:t>
            </a:r>
            <a:br>
              <a:rPr lang="de-DE" dirty="0" smtClean="0"/>
            </a:b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Prognose außergewöhnlicher Umweltbelastung: Information registrierter User und Angebot Umstieg auf ÖPNV zum ermäßigten Fahrpreis</a:t>
            </a:r>
            <a:br>
              <a:rPr lang="de-DE" dirty="0" smtClean="0"/>
            </a:b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Bereitstellung intuitiver Fahrplaninformation DVB</a:t>
            </a:r>
            <a:br>
              <a:rPr lang="de-DE" dirty="0" smtClean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</p:spTree>
    <p:extLst>
      <p:ext uri="{BB962C8B-B14F-4D97-AF65-F5344CB8AC3E}">
        <p14:creationId xmlns:p14="http://schemas.microsoft.com/office/powerpoint/2010/main" val="29457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5" y="1772816"/>
            <a:ext cx="766268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/>
              <a:t>Herausforderungen</a:t>
            </a:r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Zuverlässige Vorhersage Umweltbelastung (z.B. Anzahl Messpunkte, Aktualität)</a:t>
            </a:r>
          </a:p>
          <a:p>
            <a:r>
              <a:rPr lang="de-DE" dirty="0" smtClean="0"/>
              <a:t>Ticket</a:t>
            </a:r>
            <a:r>
              <a:rPr lang="de-DE" u="sng" dirty="0" smtClean="0"/>
              <a:t>subvention</a:t>
            </a:r>
            <a:r>
              <a:rPr lang="de-DE" dirty="0" smtClean="0"/>
              <a:t> - finanzielle Belastung der Stadtkasse</a:t>
            </a:r>
          </a:p>
          <a:p>
            <a:r>
              <a:rPr lang="de-DE" dirty="0"/>
              <a:t>Akzeptanz </a:t>
            </a:r>
            <a:r>
              <a:rPr lang="de-DE" dirty="0" smtClean="0"/>
              <a:t>ÖPVN bei Autofahrern -Bequemlichkeit vs. Effizienz</a:t>
            </a:r>
            <a:endParaRPr lang="de-DE" dirty="0"/>
          </a:p>
          <a:p>
            <a:r>
              <a:rPr lang="de-DE" dirty="0" smtClean="0"/>
              <a:t>Abgleich von Soll- und Ist-Daten DVB zwecks Erkennung Verspätungen oder Störungen</a:t>
            </a:r>
          </a:p>
        </p:txBody>
      </p:sp>
    </p:spTree>
    <p:extLst>
      <p:ext uri="{BB962C8B-B14F-4D97-AF65-F5344CB8AC3E}">
        <p14:creationId xmlns:p14="http://schemas.microsoft.com/office/powerpoint/2010/main" val="15024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de-DE" dirty="0" smtClean="0"/>
              <a:t>Live-Präsentation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49880"/>
            <a:ext cx="5638298" cy="435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156</Words>
  <Application>Microsoft Office PowerPoint</Application>
  <PresentationFormat>Bildschirmpräsentation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Austin</vt:lpstr>
      <vt:lpstr>Open Data Crunch Dresden 2016</vt:lpstr>
      <vt:lpstr>Motivation</vt:lpstr>
      <vt:lpstr>PowerPoint-Präsentation</vt:lpstr>
      <vt:lpstr>PowerPoint-Präsentation</vt:lpstr>
      <vt:lpstr>PowerPoint-Präsentation</vt:lpstr>
      <vt:lpstr>Live-Präsentation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Data Crunch Dresden</dc:title>
  <dc:creator>Steffen Morscheck</dc:creator>
  <cp:lastModifiedBy>Steffen Morscheck</cp:lastModifiedBy>
  <cp:revision>18</cp:revision>
  <dcterms:created xsi:type="dcterms:W3CDTF">2016-10-23T08:03:20Z</dcterms:created>
  <dcterms:modified xsi:type="dcterms:W3CDTF">2016-10-23T09:15:48Z</dcterms:modified>
</cp:coreProperties>
</file>