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6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F3843-D2EE-4B6A-8A34-B716818887B5}" type="datetimeFigureOut">
              <a:rPr lang="en-US" smtClean="0"/>
              <a:t>10/23/2016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B0F58-183B-4C9C-A959-BA14A6A036E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2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B0F58-183B-4C9C-A959-BA14A6A036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A98AF03-7270-45C2-A683-C5E353EF01A5}" type="datetime4">
              <a:rPr lang="en-US" smtClean="0"/>
              <a:pPr/>
              <a:t>October 23, 2016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23,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Open Data Crunch </a:t>
            </a:r>
            <a:r>
              <a:rPr lang="en-GB" b="1" dirty="0" smtClean="0"/>
              <a:t>Dresden 2016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Projekt </a:t>
            </a:r>
            <a:br>
              <a:rPr lang="de-DE" dirty="0" smtClean="0"/>
            </a:br>
            <a:r>
              <a:rPr lang="de-DE" dirty="0" smtClean="0"/>
              <a:t>„Lass‘ die Karre </a:t>
            </a:r>
            <a:r>
              <a:rPr lang="de-DE" dirty="0" err="1" smtClean="0"/>
              <a:t>steh‘n</a:t>
            </a:r>
            <a:r>
              <a:rPr lang="de-DE" dirty="0" smtClean="0"/>
              <a:t>!!!“</a:t>
            </a:r>
            <a:endParaRPr lang="en-GB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/>
          <a:lstStyle/>
          <a:p>
            <a:r>
              <a:rPr lang="en-US" dirty="0" smtClean="0"/>
              <a:t>23.10.2016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76672"/>
            <a:ext cx="2867303" cy="105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Problem: Unsere Stadt versinkt in Mief und Lärm – insbesondere im Berufsverkehr</a:t>
            </a:r>
          </a:p>
          <a:p>
            <a:r>
              <a:rPr lang="de-DE" dirty="0" smtClean="0"/>
              <a:t>Idee: Verlagerung Individualverkehr auf Öffentlichen Personennahverkehr (ÖPNV) durch Ticket-Subvention für den Arbeitsweg bei prognostizierten, außergewöhnlichen Umweltbelastungen (Stickoxide, Feinstaub usw.)</a:t>
            </a:r>
          </a:p>
          <a:p>
            <a:r>
              <a:rPr lang="de-DE" dirty="0" smtClean="0"/>
              <a:t>Motto: „Lass‘ die Karre </a:t>
            </a:r>
            <a:r>
              <a:rPr lang="de-DE" dirty="0" err="1" smtClean="0"/>
              <a:t>steh‘n</a:t>
            </a:r>
            <a:r>
              <a:rPr lang="de-DE" dirty="0" smtClean="0"/>
              <a:t>!!!“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EFEFE"/>
                </a:solidFill>
              </a:rPr>
              <a:t>ODC 2016 </a:t>
            </a:r>
            <a:r>
              <a:rPr lang="en-GB" sz="1200" dirty="0">
                <a:solidFill>
                  <a:srgbClr val="FEFEFE"/>
                </a:solidFill>
              </a:rPr>
              <a:t>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</a:t>
            </a:r>
            <a:r>
              <a:rPr lang="en-GB" sz="1200" dirty="0" smtClean="0">
                <a:solidFill>
                  <a:srgbClr val="FEFEFE"/>
                </a:solidFill>
              </a:rPr>
              <a:t>Lass’ </a:t>
            </a:r>
            <a:r>
              <a:rPr lang="en-GB" sz="1200" dirty="0">
                <a:solidFill>
                  <a:srgbClr val="FEFEFE"/>
                </a:solidFill>
              </a:rPr>
              <a:t>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 smtClean="0">
                <a:solidFill>
                  <a:srgbClr val="FEFEFE"/>
                </a:solidFill>
              </a:rPr>
              <a:t>steh‘n</a:t>
            </a:r>
            <a:r>
              <a:rPr lang="en-GB" sz="1200" dirty="0" smtClean="0">
                <a:solidFill>
                  <a:srgbClr val="FEFEFE"/>
                </a:solidFill>
              </a:rPr>
              <a:t>!!!“</a:t>
            </a:r>
            <a:endParaRPr lang="en-GB" sz="1200" dirty="0">
              <a:solidFill>
                <a:srgbClr val="FEFEFE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16" y="5309771"/>
            <a:ext cx="1791023" cy="855533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Motivation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5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Erstellung Modell zur Vorhersage der Umweltbelastung </a:t>
            </a:r>
            <a:br>
              <a:rPr lang="de-DE" sz="1800" dirty="0"/>
            </a:br>
            <a:r>
              <a:rPr lang="de-DE" sz="1800" dirty="0"/>
              <a:t>durch Abgleich Umwelt- und Wetterdaten der zurückliegenden 12 </a:t>
            </a:r>
            <a:r>
              <a:rPr lang="de-DE" sz="1800" dirty="0" smtClean="0"/>
              <a:t>Monate</a:t>
            </a:r>
          </a:p>
          <a:p>
            <a:r>
              <a:rPr lang="de-DE" sz="1800" dirty="0" smtClean="0"/>
              <a:t>Analyse </a:t>
            </a:r>
            <a:r>
              <a:rPr lang="de-DE" sz="1800" dirty="0"/>
              <a:t>aktueller Umweltdaten und kurzfristiger Wettervorhersage</a:t>
            </a:r>
            <a:br>
              <a:rPr lang="de-DE" sz="1800" dirty="0"/>
            </a:br>
            <a:r>
              <a:rPr lang="de-DE" sz="1800" dirty="0"/>
              <a:t>Betrachtungszeitraum: Jeweils 3 Tage rückwirkend</a:t>
            </a:r>
            <a:br>
              <a:rPr lang="de-DE" sz="1800" dirty="0"/>
            </a:br>
            <a:r>
              <a:rPr lang="de-DE" sz="1800" dirty="0"/>
              <a:t>Schwerpunkt:  07:00 bis 09:00 </a:t>
            </a:r>
            <a:r>
              <a:rPr lang="de-DE" sz="1800" dirty="0" smtClean="0"/>
              <a:t>Uhr</a:t>
            </a:r>
          </a:p>
          <a:p>
            <a:r>
              <a:rPr lang="de-DE" sz="1800" dirty="0" smtClean="0"/>
              <a:t>Prognose </a:t>
            </a:r>
            <a:r>
              <a:rPr lang="de-DE" sz="1800" dirty="0"/>
              <a:t>außergewöhnlicher Umweltbelastung: Information registrierter User und Angebot Umstieg auf ÖPNV zum ermäßigten Fahrpreis (QR Code</a:t>
            </a:r>
            <a:r>
              <a:rPr lang="de-DE" sz="1800" dirty="0" smtClean="0"/>
              <a:t>)</a:t>
            </a:r>
          </a:p>
          <a:p>
            <a:r>
              <a:rPr lang="de-DE" sz="1800" dirty="0" smtClean="0"/>
              <a:t>Bereitstellung </a:t>
            </a:r>
            <a:r>
              <a:rPr lang="de-DE" sz="1800" dirty="0"/>
              <a:t>intuitiver Fahrplaninformation DVB</a:t>
            </a:r>
            <a:endParaRPr lang="de-DE" sz="1800" dirty="0" smtClean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043490" y="1027664"/>
            <a:ext cx="7024744" cy="745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Lösungsansatz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7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Herausforderungen</a:t>
            </a:r>
            <a:endParaRPr lang="en-GB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Zuverlässige Vorhersage Umweltbelastung (z.B. Anzahl Messpunkte, Aktualität, Zeitzonenproblematik)</a:t>
            </a:r>
          </a:p>
          <a:p>
            <a:r>
              <a:rPr lang="de-DE" dirty="0" smtClean="0"/>
              <a:t>Ticket</a:t>
            </a:r>
            <a:r>
              <a:rPr lang="de-DE" u="sng" dirty="0" smtClean="0"/>
              <a:t>subvention</a:t>
            </a:r>
            <a:r>
              <a:rPr lang="de-DE" dirty="0" smtClean="0"/>
              <a:t> - finanzielle Belastung der Stadtkasse</a:t>
            </a:r>
          </a:p>
          <a:p>
            <a:r>
              <a:rPr lang="de-DE" dirty="0"/>
              <a:t>Akzeptanz </a:t>
            </a:r>
            <a:r>
              <a:rPr lang="de-DE" dirty="0" smtClean="0"/>
              <a:t>ÖPVN bei Autofahrern -Bequemlichkeit vs. Effizienz</a:t>
            </a:r>
            <a:endParaRPr lang="de-DE" dirty="0"/>
          </a:p>
          <a:p>
            <a:r>
              <a:rPr lang="de-DE" dirty="0" smtClean="0"/>
              <a:t>Abgleich von Soll- und Ist-Daten DVB zwecks Erkennung Verspätungen oder Störungen</a:t>
            </a:r>
          </a:p>
        </p:txBody>
      </p:sp>
    </p:spTree>
    <p:extLst>
      <p:ext uri="{BB962C8B-B14F-4D97-AF65-F5344CB8AC3E}">
        <p14:creationId xmlns:p14="http://schemas.microsoft.com/office/powerpoint/2010/main" val="150249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5" y="2276872"/>
            <a:ext cx="7662689" cy="3816424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1043490" y="1027664"/>
            <a:ext cx="7024744" cy="745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Technologie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0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84" y="2276872"/>
            <a:ext cx="3600000" cy="92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924" y="2538311"/>
            <a:ext cx="3600000" cy="87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No image availabl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5" b="-16665"/>
          <a:stretch/>
        </p:blipFill>
        <p:spPr bwMode="auto">
          <a:xfrm>
            <a:off x="1775666" y="3212976"/>
            <a:ext cx="497794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7" t="-3" r="30354" b="36910"/>
          <a:stretch/>
        </p:blipFill>
        <p:spPr bwMode="auto">
          <a:xfrm>
            <a:off x="3995936" y="4509120"/>
            <a:ext cx="4355976" cy="12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Wetterdaten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682054" y="6113338"/>
            <a:ext cx="4538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Quelle: </a:t>
            </a:r>
            <a:r>
              <a:rPr lang="de-DE" sz="1200" dirty="0"/>
              <a:t>Deutscher Wetterdienst (ftp://ftp-cdc.dwd.de)</a:t>
            </a:r>
            <a:endParaRPr lang="en-GB" sz="1200" dirty="0"/>
          </a:p>
        </p:txBody>
      </p:sp>
      <p:cxnSp>
        <p:nvCxnSpPr>
          <p:cNvPr id="10" name="Gewinkelte Verbindung 9"/>
          <p:cNvCxnSpPr/>
          <p:nvPr/>
        </p:nvCxnSpPr>
        <p:spPr>
          <a:xfrm rot="16200000" flipH="1">
            <a:off x="1116599" y="3717056"/>
            <a:ext cx="432048" cy="432000"/>
          </a:xfrm>
          <a:prstGeom prst="bentConnector3">
            <a:avLst>
              <a:gd name="adj1" fmla="val 100543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 Verbindung 26"/>
          <p:cNvCxnSpPr/>
          <p:nvPr/>
        </p:nvCxnSpPr>
        <p:spPr>
          <a:xfrm rot="16200000" flipH="1">
            <a:off x="3041062" y="5032091"/>
            <a:ext cx="252000" cy="432000"/>
          </a:xfrm>
          <a:prstGeom prst="bentConnector3">
            <a:avLst>
              <a:gd name="adj1" fmla="val 100543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0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Klimadaten</a:t>
            </a:r>
            <a:endParaRPr lang="en-GB" dirty="0"/>
          </a:p>
        </p:txBody>
      </p:sp>
      <p:sp>
        <p:nvSpPr>
          <p:cNvPr id="8" name="Textfeld 7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3816424" cy="159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682054" y="6113338"/>
            <a:ext cx="4538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Quelle</a:t>
            </a:r>
            <a:r>
              <a:rPr lang="de-DE" sz="1200" dirty="0"/>
              <a:t>: umwelt.sachsen.de</a:t>
            </a:r>
            <a:endParaRPr lang="en-GB" sz="1200" dirty="0"/>
          </a:p>
        </p:txBody>
      </p:sp>
      <p:pic>
        <p:nvPicPr>
          <p:cNvPr id="2052" name="Picture 4" descr="https://evilham.com/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66099"/>
            <a:ext cx="5075242" cy="31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53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de-DE" dirty="0" smtClean="0"/>
              <a:t>Live-Präsentation</a:t>
            </a:r>
            <a:endParaRPr lang="en-GB" dirty="0"/>
          </a:p>
        </p:txBody>
      </p:sp>
      <p:sp>
        <p:nvSpPr>
          <p:cNvPr id="6" name="Textfeld 5"/>
          <p:cNvSpPr txBox="1"/>
          <p:nvPr/>
        </p:nvSpPr>
        <p:spPr>
          <a:xfrm>
            <a:off x="4644008" y="260648"/>
            <a:ext cx="3469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EFEFE"/>
                </a:solidFill>
              </a:rPr>
              <a:t>ODC 2016 - </a:t>
            </a:r>
            <a:r>
              <a:rPr lang="en-GB" sz="1200" dirty="0" err="1">
                <a:solidFill>
                  <a:srgbClr val="FEFEFE"/>
                </a:solidFill>
              </a:rPr>
              <a:t>Projekt</a:t>
            </a:r>
            <a:r>
              <a:rPr lang="en-GB" sz="1200" dirty="0">
                <a:solidFill>
                  <a:srgbClr val="FEFEFE"/>
                </a:solidFill>
              </a:rPr>
              <a:t> „Lass’ die </a:t>
            </a:r>
            <a:r>
              <a:rPr lang="en-GB" sz="1200" dirty="0" err="1">
                <a:solidFill>
                  <a:srgbClr val="FEFEFE"/>
                </a:solidFill>
              </a:rPr>
              <a:t>Karre</a:t>
            </a:r>
            <a:r>
              <a:rPr lang="en-GB" sz="1200" dirty="0">
                <a:solidFill>
                  <a:srgbClr val="FEFEFE"/>
                </a:solidFill>
              </a:rPr>
              <a:t> </a:t>
            </a:r>
            <a:r>
              <a:rPr lang="en-GB" sz="1200" dirty="0" err="1">
                <a:solidFill>
                  <a:srgbClr val="FEFEFE"/>
                </a:solidFill>
              </a:rPr>
              <a:t>steh‘n</a:t>
            </a:r>
            <a:r>
              <a:rPr lang="en-GB" sz="1200" dirty="0">
                <a:solidFill>
                  <a:srgbClr val="FEFEFE"/>
                </a:solidFill>
              </a:rPr>
              <a:t>!!!“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49880"/>
            <a:ext cx="5638298" cy="435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3451296" cy="365125"/>
          </a:xfrm>
        </p:spPr>
        <p:txBody>
          <a:bodyPr/>
          <a:lstStyle/>
          <a:p>
            <a:r>
              <a:rPr lang="en-GB" dirty="0"/>
              <a:t>ODC 2016 - </a:t>
            </a:r>
            <a:r>
              <a:rPr lang="en-GB" dirty="0" err="1"/>
              <a:t>Projekt</a:t>
            </a:r>
            <a:r>
              <a:rPr lang="en-GB" dirty="0"/>
              <a:t> „Lass’ die </a:t>
            </a:r>
            <a:r>
              <a:rPr lang="en-GB" dirty="0" err="1"/>
              <a:t>Karre</a:t>
            </a:r>
            <a:r>
              <a:rPr lang="en-GB" dirty="0"/>
              <a:t> </a:t>
            </a:r>
            <a:r>
              <a:rPr lang="en-GB" dirty="0" err="1"/>
              <a:t>steh‘n</a:t>
            </a:r>
            <a:r>
              <a:rPr lang="en-GB" dirty="0"/>
              <a:t>!!!“</a:t>
            </a:r>
          </a:p>
          <a:p>
            <a:endParaRPr lang="en-US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827584" y="836712"/>
            <a:ext cx="7024744" cy="7451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smtClean="0"/>
              <a:t>Zielerreichung</a:t>
            </a:r>
            <a:endParaRPr lang="en-GB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75948"/>
              </p:ext>
            </p:extLst>
          </p:nvPr>
        </p:nvGraphicFramePr>
        <p:xfrm>
          <a:off x="855786" y="1823328"/>
          <a:ext cx="7172597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6034"/>
                <a:gridCol w="13265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Ziel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Entwicklung einer prototypischen 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err="1" smtClean="0"/>
                        <a:t>Bluemix</a:t>
                      </a:r>
                      <a:r>
                        <a:rPr lang="de-DE" sz="1800" dirty="0" smtClean="0"/>
                        <a:t> Portierung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Datenintegration verschiedener Open Data Quellen (dt. Wetterdienst, Umweltdaten Sachsen, Soll-Daten</a:t>
                      </a:r>
                      <a:r>
                        <a:rPr lang="de-DE" sz="1800" baseline="0" dirty="0" smtClean="0"/>
                        <a:t> DVB)</a:t>
                      </a:r>
                      <a:endParaRPr lang="de-DE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Vorhersage</a:t>
                      </a:r>
                      <a:r>
                        <a:rPr lang="en-US" dirty="0" smtClean="0"/>
                        <a:t>-Modell auf Basis der </a:t>
                      </a:r>
                      <a:r>
                        <a:rPr lang="en-US" dirty="0" err="1" smtClean="0"/>
                        <a:t>integrierten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Daten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Automatisierte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Abfrage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aktueller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Umweltdaten</a:t>
                      </a:r>
                      <a:r>
                        <a:rPr lang="en-US" baseline="0" dirty="0" smtClean="0"/>
                        <a:t> Sachsen (</a:t>
                      </a:r>
                      <a:r>
                        <a:rPr lang="en-US" baseline="0" dirty="0" err="1" smtClean="0"/>
                        <a:t>technische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Limitierung</a:t>
                      </a:r>
                      <a:r>
                        <a:rPr lang="en-US" baseline="0" dirty="0" smtClean="0"/>
                        <a:t> der </a:t>
                      </a:r>
                      <a:r>
                        <a:rPr lang="en-US" baseline="0" dirty="0" err="1" smtClean="0"/>
                        <a:t>Schnittstelle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miley 8"/>
          <p:cNvSpPr/>
          <p:nvPr/>
        </p:nvSpPr>
        <p:spPr>
          <a:xfrm>
            <a:off x="7092280" y="2276872"/>
            <a:ext cx="254175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9"/>
          <p:cNvSpPr/>
          <p:nvPr/>
        </p:nvSpPr>
        <p:spPr>
          <a:xfrm>
            <a:off x="7092280" y="2636912"/>
            <a:ext cx="254175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10"/>
          <p:cNvSpPr/>
          <p:nvPr/>
        </p:nvSpPr>
        <p:spPr>
          <a:xfrm>
            <a:off x="7100427" y="3212976"/>
            <a:ext cx="254175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&quot;Nein&quot;-Symbol 11"/>
          <p:cNvSpPr/>
          <p:nvPr/>
        </p:nvSpPr>
        <p:spPr>
          <a:xfrm>
            <a:off x="7119503" y="4437112"/>
            <a:ext cx="216024" cy="21602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Smiley 12"/>
          <p:cNvSpPr/>
          <p:nvPr/>
        </p:nvSpPr>
        <p:spPr>
          <a:xfrm>
            <a:off x="7092279" y="3933056"/>
            <a:ext cx="254175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3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250</Words>
  <Application>Microsoft Office PowerPoint</Application>
  <PresentationFormat>Bildschirmpräsentation (4:3)</PresentationFormat>
  <Paragraphs>40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Austin</vt:lpstr>
      <vt:lpstr>Open Data Crunch Dresden 2016</vt:lpstr>
      <vt:lpstr>Motivation</vt:lpstr>
      <vt:lpstr>PowerPoint-Präsentation</vt:lpstr>
      <vt:lpstr>PowerPoint-Präsentation</vt:lpstr>
      <vt:lpstr>PowerPoint-Präsentation</vt:lpstr>
      <vt:lpstr>Wetterdaten</vt:lpstr>
      <vt:lpstr>Klimadaten</vt:lpstr>
      <vt:lpstr>Live-Präsentation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Data Crunch Dresden</dc:title>
  <dc:creator>Steffen Morscheck</dc:creator>
  <cp:lastModifiedBy>david.rosenthal</cp:lastModifiedBy>
  <cp:revision>33</cp:revision>
  <dcterms:created xsi:type="dcterms:W3CDTF">2016-10-23T08:03:20Z</dcterms:created>
  <dcterms:modified xsi:type="dcterms:W3CDTF">2016-10-23T10:53:35Z</dcterms:modified>
</cp:coreProperties>
</file>