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85" r:id="rId4"/>
    <p:sldId id="286" r:id="rId5"/>
    <p:sldId id="287" r:id="rId6"/>
    <p:sldId id="298" r:id="rId7"/>
    <p:sldId id="288" r:id="rId8"/>
    <p:sldId id="294" r:id="rId9"/>
    <p:sldId id="293" r:id="rId10"/>
    <p:sldId id="295" r:id="rId11"/>
    <p:sldId id="296" r:id="rId12"/>
    <p:sldId id="297" r:id="rId13"/>
    <p:sldId id="299" r:id="rId14"/>
    <p:sldId id="280" r:id="rId15"/>
    <p:sldId id="273" r:id="rId16"/>
    <p:sldId id="279" r:id="rId17"/>
    <p:sldId id="274" r:id="rId18"/>
    <p:sldId id="290" r:id="rId19"/>
    <p:sldId id="284" r:id="rId20"/>
    <p:sldId id="281" r:id="rId21"/>
    <p:sldId id="275" r:id="rId22"/>
    <p:sldId id="282" r:id="rId23"/>
    <p:sldId id="276" r:id="rId24"/>
    <p:sldId id="277" r:id="rId25"/>
    <p:sldId id="283" r:id="rId26"/>
    <p:sldId id="291" r:id="rId27"/>
    <p:sldId id="278" r:id="rId28"/>
    <p:sldId id="292" r:id="rId29"/>
    <p:sldId id="270" r:id="rId30"/>
    <p:sldId id="261" r:id="rId31"/>
    <p:sldId id="268" r:id="rId32"/>
    <p:sldId id="266" r:id="rId33"/>
    <p:sldId id="264" r:id="rId34"/>
    <p:sldId id="262" r:id="rId35"/>
    <p:sldId id="269" r:id="rId36"/>
    <p:sldId id="267" r:id="rId37"/>
    <p:sldId id="25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is in the recipe: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b="1" dirty="0" smtClean="0"/>
              <a:t>“Store bought” cake is easy: </a:t>
            </a:r>
          </a:p>
          <a:p>
            <a:pPr lvl="1"/>
            <a:r>
              <a:rPr lang="en-US" dirty="0" smtClean="0"/>
              <a:t>eggs, water, and their pre-mixed flour, </a:t>
            </a:r>
          </a:p>
          <a:p>
            <a:pPr lvl="1"/>
            <a:r>
              <a:rPr lang="en-US" dirty="0" smtClean="0"/>
              <a:t>bake, </a:t>
            </a:r>
          </a:p>
          <a:p>
            <a:pPr lvl="1"/>
            <a:r>
              <a:rPr lang="en-US" dirty="0" smtClean="0"/>
              <a:t>and then if you have the time: add frosting</a:t>
            </a:r>
          </a:p>
          <a:p>
            <a:pPr lvl="1"/>
            <a:r>
              <a:rPr lang="en-US" dirty="0" smtClean="0"/>
              <a:t>In the end? Boring!</a:t>
            </a:r>
          </a:p>
          <a:p>
            <a:pPr lvl="1"/>
            <a:endParaRPr lang="en-US" dirty="0"/>
          </a:p>
          <a:p>
            <a:r>
              <a:rPr lang="en-US" b="1" dirty="0" smtClean="0"/>
              <a:t>Cake “from scratch” is hard:</a:t>
            </a:r>
          </a:p>
          <a:p>
            <a:pPr lvl="1"/>
            <a:r>
              <a:rPr lang="en-US" dirty="0" smtClean="0"/>
              <a:t>You have to think about each ingredient, its quality, its needs</a:t>
            </a:r>
          </a:p>
          <a:p>
            <a:pPr lvl="1"/>
            <a:r>
              <a:rPr lang="en-US" dirty="0" smtClean="0"/>
              <a:t>You must imagine your end-result to find a useful recipe to get there</a:t>
            </a:r>
          </a:p>
          <a:p>
            <a:pPr lvl="1"/>
            <a:r>
              <a:rPr lang="en-US" dirty="0" smtClean="0"/>
              <a:t>It can take a long time to master each ingredient</a:t>
            </a:r>
          </a:p>
          <a:p>
            <a:pPr lvl="1"/>
            <a:r>
              <a:rPr lang="en-US" dirty="0" smtClean="0"/>
              <a:t>In the end? A unique masterpiece!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visualizations?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environment: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</a:t>
            </a:r>
            <a:r>
              <a:rPr lang="en-US" dirty="0" smtClean="0"/>
              <a:t>index.html file with d3 </a:t>
            </a:r>
            <a:r>
              <a:rPr lang="en-US" dirty="0" smtClean="0"/>
              <a:t>source link </a:t>
            </a:r>
            <a:r>
              <a:rPr lang="en-US" dirty="0" smtClean="0"/>
              <a:t>(local or web)</a:t>
            </a:r>
          </a:p>
          <a:p>
            <a:r>
              <a:rPr lang="en-US" dirty="0" smtClean="0"/>
              <a:t>Create empty “index.css” file</a:t>
            </a:r>
          </a:p>
          <a:p>
            <a:r>
              <a:rPr lang="en-US" dirty="0" smtClean="0"/>
              <a:t>Create empty “controller.js”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our data, literally: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</a:t>
            </a:r>
            <a:r>
              <a:rPr lang="en-US" dirty="0" err="1" smtClean="0"/>
              <a:t>data.tsv</a:t>
            </a:r>
            <a:r>
              <a:rPr lang="en-US" dirty="0" smtClean="0"/>
              <a:t> loading: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642" cy="4351338"/>
          </a:xfrm>
        </p:spPr>
        <p:txBody>
          <a:bodyPr/>
          <a:lstStyle/>
          <a:p>
            <a:r>
              <a:rPr lang="en-US" dirty="0" smtClean="0"/>
              <a:t>Show TSV import, </a:t>
            </a:r>
            <a:r>
              <a:rPr lang="en-US" dirty="0"/>
              <a:t>using d3</a:t>
            </a:r>
          </a:p>
          <a:p>
            <a:pPr lvl="1"/>
            <a:r>
              <a:rPr lang="en-US" dirty="0" smtClean="0"/>
              <a:t>(Show </a:t>
            </a:r>
            <a:r>
              <a:rPr lang="en-US" dirty="0"/>
              <a:t>Firefox vs Chrome </a:t>
            </a:r>
            <a:r>
              <a:rPr lang="en-US" dirty="0" smtClean="0"/>
              <a:t>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(Note about local webserver)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4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data, in our environment: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 </a:t>
            </a:r>
            <a:r>
              <a:rPr lang="en-US" dirty="0"/>
              <a:t>log the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https://frankelavsky.github.io/LIGO-Virgo-Mass-Plot/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</a:t>
            </a:r>
            <a:r>
              <a:rPr lang="en-US" dirty="0" smtClean="0"/>
              <a:t>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</a:t>
            </a:r>
            <a:r>
              <a:rPr lang="en-US" dirty="0" smtClean="0"/>
              <a:t>the </a:t>
            </a:r>
            <a:r>
              <a:rPr lang="en-US" dirty="0" smtClean="0"/>
              <a:t>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  <a:endParaRPr lang="en-US" dirty="0" smtClean="0"/>
          </a:p>
          <a:p>
            <a:r>
              <a:rPr lang="en-US" dirty="0" smtClean="0"/>
              <a:t>Append </a:t>
            </a:r>
            <a:r>
              <a:rPr lang="en-US" dirty="0" smtClean="0"/>
              <a:t>g</a:t>
            </a:r>
            <a:endParaRPr lang="en-US" dirty="0" smtClean="0"/>
          </a:p>
          <a:p>
            <a:pPr lvl="1"/>
            <a:r>
              <a:rPr lang="en-US" dirty="0" smtClean="0"/>
              <a:t>Reference this </a:t>
            </a:r>
            <a:r>
              <a:rPr lang="en-US" dirty="0" smtClean="0"/>
              <a:t>g </a:t>
            </a:r>
            <a:r>
              <a:rPr lang="en-US" dirty="0" smtClean="0"/>
              <a:t>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</a:t>
            </a:r>
            <a:r>
              <a:rPr lang="en-US" dirty="0" smtClean="0"/>
              <a:t>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d3.select(this)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</a:t>
            </a:r>
            <a:r>
              <a:rPr lang="en-US" dirty="0" smtClean="0"/>
              <a:t>a </a:t>
            </a:r>
            <a:r>
              <a:rPr lang="en-US" dirty="0" smtClean="0"/>
              <a:t>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Pass these to x </a:t>
            </a:r>
            <a:r>
              <a:rPr lang="en-US" dirty="0" smtClean="0"/>
              <a:t>range - band </a:t>
            </a:r>
            <a:r>
              <a:rPr lang="en-US" dirty="0" smtClean="0"/>
              <a:t>(width) and y </a:t>
            </a:r>
            <a:r>
              <a:rPr lang="en-US" dirty="0" smtClean="0"/>
              <a:t>range - linear </a:t>
            </a:r>
            <a:r>
              <a:rPr lang="en-US" dirty="0" smtClean="0"/>
              <a:t>(height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Pass our data to the domain, using map for letters and max for </a:t>
            </a:r>
            <a:r>
              <a:rPr lang="en-US" dirty="0" err="1" smtClean="0"/>
              <a:t>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tho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Answer: the web + data = magic.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91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</a:t>
            </a:r>
            <a:r>
              <a:rPr lang="en-US" dirty="0" smtClean="0"/>
              <a:t>the above authors </a:t>
            </a:r>
            <a:r>
              <a:rPr lang="en-US" dirty="0" smtClean="0"/>
              <a:t>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</a:t>
            </a:r>
            <a:r>
              <a:rPr lang="en-US" b="1" dirty="0" smtClean="0"/>
              <a:t>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err="1" smtClean="0"/>
              <a:t>chart_library.call</a:t>
            </a:r>
            <a:r>
              <a:rPr lang="en-US" dirty="0" smtClean="0"/>
              <a:t>(</a:t>
            </a:r>
            <a:r>
              <a:rPr lang="en-US" dirty="0" err="1" smtClean="0"/>
              <a:t>bargraph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 Is store-bought even good though?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505</TotalTime>
  <Words>991</Words>
  <Application>Microsoft Office PowerPoint</Application>
  <PresentationFormat>Widescreen</PresentationFormat>
  <Paragraphs>174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Palatino Linotype</vt:lpstr>
      <vt:lpstr>My Glorious Default Custom Theme</vt:lpstr>
      <vt:lpstr>Introduction to D3.js</vt:lpstr>
      <vt:lpstr>What is D3 capable of?</vt:lpstr>
      <vt:lpstr>y tho?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</vt:lpstr>
      <vt:lpstr>D3 is tiramisu</vt:lpstr>
      <vt:lpstr>Or whatever cake you want</vt:lpstr>
      <vt:lpstr>The difference is in the recipe:</vt:lpstr>
      <vt:lpstr>Cake from Scratch</vt:lpstr>
      <vt:lpstr>Getting Started:</vt:lpstr>
      <vt:lpstr>Build your environment:</vt:lpstr>
      <vt:lpstr>Look at our data, literally:</vt:lpstr>
      <vt:lpstr>Look at the data.tsv loading:</vt:lpstr>
      <vt:lpstr>Look at the data, in our environment:</vt:lpstr>
      <vt:lpstr>Review HTML layout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57</cp:revision>
  <dcterms:created xsi:type="dcterms:W3CDTF">2017-09-07T10:10:19Z</dcterms:created>
  <dcterms:modified xsi:type="dcterms:W3CDTF">2018-02-20T18:13:32Z</dcterms:modified>
</cp:coreProperties>
</file>