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300" r:id="rId3"/>
    <p:sldId id="263" r:id="rId4"/>
    <p:sldId id="30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99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B60CB-4555-4E4C-8A61-26D94E33D181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312AA-E5B3-483C-89A7-82722FB34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88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13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97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96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8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0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9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3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9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5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1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5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6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8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6076D-836C-44D8-B1E0-272F963C758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44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D3.js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5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Repo: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https://github.com/nuitrcs/Intro_to_d3_workshop</a:t>
            </a:r>
          </a:p>
        </p:txBody>
      </p:sp>
    </p:spTree>
    <p:extLst>
      <p:ext uri="{BB962C8B-B14F-4D97-AF65-F5344CB8AC3E}">
        <p14:creationId xmlns:p14="http://schemas.microsoft.com/office/powerpoint/2010/main" val="30957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64027"/>
            <a:ext cx="9144000" cy="1207337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What are we covering?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71364"/>
            <a:ext cx="9144000" cy="404832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 smtClean="0"/>
              <a:t>Some SVG theory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line/polyline, path/clip-path, </a:t>
            </a:r>
            <a:r>
              <a:rPr lang="en-US" dirty="0" err="1"/>
              <a:t>r</a:t>
            </a:r>
            <a:r>
              <a:rPr lang="en-US" dirty="0" err="1" smtClean="0"/>
              <a:t>ect</a:t>
            </a:r>
            <a:r>
              <a:rPr lang="en-US" dirty="0" smtClean="0"/>
              <a:t>, circle, ellipse, polygon</a:t>
            </a:r>
          </a:p>
          <a:p>
            <a:pPr algn="l"/>
            <a:r>
              <a:rPr lang="en-US" dirty="0" smtClean="0"/>
              <a:t>	Attributes: fill, stroke, points, x/cx, y/cy, r/</a:t>
            </a:r>
            <a:r>
              <a:rPr lang="en-US" dirty="0" err="1" smtClean="0"/>
              <a:t>rx</a:t>
            </a:r>
            <a:r>
              <a:rPr lang="en-US" dirty="0" smtClean="0"/>
              <a:t>/</a:t>
            </a:r>
            <a:r>
              <a:rPr lang="en-US" dirty="0" err="1" smtClean="0"/>
              <a:t>ry</a:t>
            </a:r>
            <a:r>
              <a:rPr lang="en-US" dirty="0" smtClean="0"/>
              <a:t>, d</a:t>
            </a:r>
          </a:p>
          <a:p>
            <a:pPr algn="l"/>
            <a:r>
              <a:rPr lang="en-US" dirty="0" smtClean="0"/>
              <a:t>	XML, Illustrator, and other stuff</a:t>
            </a:r>
            <a:endParaRPr lang="en-US" dirty="0" smtClean="0"/>
          </a:p>
          <a:p>
            <a:pPr algn="l"/>
            <a:r>
              <a:rPr lang="en-US" b="1" dirty="0" smtClean="0"/>
              <a:t>Interactivity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Clicking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Tooltips</a:t>
            </a:r>
          </a:p>
          <a:p>
            <a:pPr algn="l"/>
            <a:r>
              <a:rPr lang="en-US" b="1" dirty="0" smtClean="0"/>
              <a:t>Animation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Updating the view visually, based on new data</a:t>
            </a:r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4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one of the three provided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17320"/>
      </p:ext>
    </p:extLst>
  </p:cSld>
  <p:clrMapOvr>
    <a:masterClrMapping/>
  </p:clrMapOvr>
</p:sld>
</file>

<file path=ppt/theme/theme1.xml><?xml version="1.0" encoding="utf-8"?>
<a:theme xmlns:a="http://schemas.openxmlformats.org/drawingml/2006/main" name="My Glorious Default Custom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Glorious Default Custom Theme" id="{A66B9EE0-90C4-4928-BC13-CF1000020F58}" vid="{73393F29-4105-4EBB-BE0D-5B7FA78C8B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Glorious Default Custom Theme</Template>
  <TotalTime>844</TotalTime>
  <Words>34</Words>
  <Application>Microsoft Office PowerPoint</Application>
  <PresentationFormat>Widescreen</PresentationFormat>
  <Paragraphs>22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Palatino Linotype</vt:lpstr>
      <vt:lpstr>My Glorious Default Custom Theme</vt:lpstr>
      <vt:lpstr>Introduction to D3.js</vt:lpstr>
      <vt:lpstr>This Repo:</vt:lpstr>
      <vt:lpstr>What are we covering?</vt:lpstr>
      <vt:lpstr>Exercise: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D3.js</dc:title>
  <dc:creator>Frank Josiah Elavsky</dc:creator>
  <cp:lastModifiedBy>Frank Josiah Elavsky</cp:lastModifiedBy>
  <cp:revision>75</cp:revision>
  <dcterms:created xsi:type="dcterms:W3CDTF">2017-09-07T10:10:19Z</dcterms:created>
  <dcterms:modified xsi:type="dcterms:W3CDTF">2018-02-22T23:00:10Z</dcterms:modified>
</cp:coreProperties>
</file>