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14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96986-FAA2-4E01-BB72-01A2BE02D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56402-5EDC-4A34-9E9C-89096DC7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BF5AF-0A14-4143-B0FE-27CD0A09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11BBA-3658-4054-93CF-8123F9DA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18B39-BD9F-4D2D-9802-1E35D997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608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B9F0-4901-40BE-9698-4B29D2B5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6D05B1-DB5D-4388-831B-EC5B1C82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CDBD9-1ECF-40A3-9592-D965BFD1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1FAC6-ADF8-499B-A801-266A47DE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3435B-328F-4806-8964-8C84766D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30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564B73-0A6E-4C1C-B896-DA5E22723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87E0D7-7ABA-4156-AF40-6F879C828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BFDA6-D0BF-4E19-B863-1E68226F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0C459-C902-4F5B-9E64-6CB05A2B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FB925-E6A1-4BA3-9220-8A28EA2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37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4AA48-07DD-4346-BF51-DC8AB7D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8498D-2229-4295-96A9-738F1257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A2834-CF3A-4032-8C5C-759CE515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47AB5-2062-46F6-82B3-3DAD7352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82F5A-8897-480E-B1FC-CE1D163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768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AF960-8BA6-49EE-A7DD-3DA4DC18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9DC8F-D776-43B3-997C-4369435A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D4786-D595-4093-B1FA-B170AF74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6D202-31F5-4DCA-952B-8E66F31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0E2A6-250E-4B1B-AD80-F6D44DA0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42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7619-74FA-4B5D-9978-2C624DC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8C2BC-563A-4DC8-8EAA-8A49AB3F4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31DE4A-4E39-45A0-B2C3-9B54C0CE1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596EEE-7149-4621-AF0F-B19D062C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8EBD1A-B560-4F51-8C05-6379787A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3B48B-71F5-4F7F-8133-1B24B455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790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DCE07-3BFF-434E-B81D-5DAD20D7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0144F5-C43F-4CEE-8EFE-A6B8F4AB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D24333-9705-4D52-9078-C3ECACD8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81C2E5-44EF-4E5E-8EFC-5053377B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3162C7-BFDC-4696-9B04-3EF23290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D82451-0FF0-4C9A-B014-C9381E0E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E240B7-0BD3-4027-B1AB-D792C9AC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6DB234-7E49-484F-9035-4FF2AA30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14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6F2B7-A1AB-47B5-B546-651AEF23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D6A97-B7B2-4827-BCA4-D0CC88FD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D4AE65-E2F9-4B5B-BEAE-90E1B2B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555762-7DCB-49AD-BE2B-36672D28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40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A1DD28-843C-4271-A6DD-289F3CAE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9F42E6-3EC2-40B8-A09F-80AD4F86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294E8-4DD2-4D82-A01C-B3B0B475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253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12289-5C9C-40F5-AC9D-0C4D81CB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05793-71AE-4752-AFDE-74FF80EB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A7A73-B195-4C3E-9C38-0ACB97647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AA782-B1E4-42C5-AC0F-943BFB2C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ECE4E2-4865-4D98-A56B-DFB3D8CD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302A4-6F96-41F3-81C9-603D7A60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8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A3645-6515-4B03-AC23-D3A8F19D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692D5-9109-483A-B00D-F23E97F6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8A1F2C-D455-408D-9CBA-B133376B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02738E-0BC5-494C-8372-4FBF9650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78FB1-7C6F-4921-9F32-4897C4BA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4442D0-03E5-47CD-9766-393E44CA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67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5C4EF2-22EB-4576-9578-C82941A3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19EC7-913D-4652-807C-F4F4078D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9F01F-61FA-4D5C-8793-DE89AAC4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94C1-DB73-4441-9DF6-ED97D849A25F}" type="datetimeFigureOut">
              <a:rPr lang="es-VE" smtClean="0"/>
              <a:t>15/2/2021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A120E-BB98-4BA5-86AA-04CFBA766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78A48-B1E6-4C9B-A550-6FEF0E67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8E94-70B3-45A9-9255-95D5B74C94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315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8FFF362-7053-4A96-A5AC-6DE71F2EE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AFB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00" b="50600" l="0" r="100000">
                        <a14:foregroundMark x1="25400" y1="39600" x2="25400" y2="39600"/>
                        <a14:foregroundMark x1="31600" y1="39200" x2="31600" y2="39200"/>
                        <a14:foregroundMark x1="32600" y1="40200" x2="32600" y2="40200"/>
                        <a14:foregroundMark x1="34400" y1="40200" x2="34400" y2="40200"/>
                        <a14:foregroundMark x1="39200" y1="39400" x2="39200" y2="39400"/>
                        <a14:foregroundMark x1="39800" y1="38000" x2="39800" y2="38000"/>
                        <a14:foregroundMark x1="53800" y1="40200" x2="53800" y2="40200"/>
                        <a14:foregroundMark x1="61600" y1="37600" x2="61600" y2="37600"/>
                        <a14:foregroundMark x1="71200" y1="40200" x2="71200" y2="40200"/>
                        <a14:foregroundMark x1="74600" y1="41800" x2="74600" y2="41800"/>
                        <a14:foregroundMark x1="78200" y1="39800" x2="78200" y2="39800"/>
                        <a14:foregroundMark x1="85400" y1="38800" x2="85400" y2="38800"/>
                        <a14:foregroundMark x1="91800" y1="39200" x2="91800" y2="39200"/>
                        <a14:foregroundMark x1="1000" y1="35600" x2="1000" y2="35600"/>
                        <a14:foregroundMark x1="1000" y1="36200" x2="1000" y2="36200"/>
                        <a14:foregroundMark x1="800" y1="37000" x2="800" y2="37000"/>
                        <a14:foregroundMark x1="800" y1="38000" x2="800" y2="38000"/>
                        <a14:foregroundMark x1="800" y1="38800" x2="800" y2="38800"/>
                        <a14:foregroundMark x1="800" y1="39400" x2="800" y2="39400"/>
                        <a14:foregroundMark x1="23400" y1="34400" x2="23400" y2="34400"/>
                        <a14:foregroundMark x1="23400" y1="35200" x2="23400" y2="35200"/>
                        <a14:foregroundMark x1="23200" y1="36200" x2="23200" y2="36200"/>
                        <a14:foregroundMark x1="23400" y1="36400" x2="23400" y2="36400"/>
                        <a14:foregroundMark x1="23400" y1="36800" x2="23400" y2="36800"/>
                        <a14:foregroundMark x1="23400" y1="37800" x2="23400" y2="37800"/>
                        <a14:foregroundMark x1="23400" y1="38600" x2="23400" y2="38600"/>
                        <a14:foregroundMark x1="23400" y1="39600" x2="23400" y2="39600"/>
                        <a14:foregroundMark x1="23200" y1="40600" x2="23200" y2="40600"/>
                        <a14:foregroundMark x1="23400" y1="41000" x2="23400" y2="41000"/>
                        <a14:foregroundMark x1="23400" y1="41800" x2="23400" y2="41800"/>
                        <a14:foregroundMark x1="23400" y1="42600" x2="23400" y2="42600"/>
                        <a14:foregroundMark x1="23400" y1="33600" x2="23400" y2="33600"/>
                        <a14:foregroundMark x1="23400" y1="32800" x2="23400" y2="32800"/>
                        <a14:foregroundMark x1="46800" y1="38400" x2="46800" y2="38400"/>
                        <a14:foregroundMark x1="49800" y1="40200" x2="49800" y2="40200"/>
                        <a14:foregroundMark x1="61200" y1="40000" x2="61200" y2="40000"/>
                        <a14:foregroundMark x1="63000" y1="39800" x2="63000" y2="39800"/>
                        <a14:foregroundMark x1="87600" y1="39600" x2="87600" y2="39600"/>
                        <a14:foregroundMark x1="92400" y1="40600" x2="92400" y2="40600"/>
                        <a14:foregroundMark x1="94800" y1="41400" x2="94800" y2="41400"/>
                        <a14:foregroundMark x1="95200" y1="40000" x2="95200" y2="40000"/>
                        <a14:foregroundMark x1="95400" y1="37800" x2="95400" y2="37800"/>
                        <a14:foregroundMark x1="91800" y1="37800" x2="91800" y2="37800"/>
                        <a14:backgroundMark x1="33400" y1="38800" x2="33400" y2="38800"/>
                        <a14:backgroundMark x1="40800" y1="39200" x2="40800" y2="39200"/>
                        <a14:backgroundMark x1="68800" y1="38800" x2="68800" y2="38800"/>
                        <a14:backgroundMark x1="24000" y1="41000" x2="24000" y2="4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397" b="48600"/>
          <a:stretch/>
        </p:blipFill>
        <p:spPr>
          <a:xfrm>
            <a:off x="3715047" y="2447926"/>
            <a:ext cx="476190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1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158113-A639-4059-9FCA-952326600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734" r="100000">
                        <a14:foregroundMark x1="55621" y1="32014" x2="55621" y2="32014"/>
                        <a14:foregroundMark x1="50000" y1="39029" x2="50000" y2="39029"/>
                        <a14:foregroundMark x1="50000" y1="44784" x2="50000" y2="46942"/>
                        <a14:foregroundMark x1="47337" y1="54137" x2="47337" y2="54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0" t="1086" r="3064"/>
          <a:stretch/>
        </p:blipFill>
        <p:spPr>
          <a:xfrm>
            <a:off x="4660899" y="838200"/>
            <a:ext cx="2946401" cy="5239119"/>
          </a:xfrm>
          <a:prstGeom prst="rect">
            <a:avLst/>
          </a:prstGeom>
          <a:effectLst>
            <a:glow rad="203200">
              <a:schemeClr val="bg1">
                <a:lumMod val="65000"/>
                <a:alpha val="7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653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CF4C69-071D-4D6E-9587-22E886F44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985" y1="10000" x2="23985" y2="10000"/>
                        <a14:foregroundMark x1="28044" y1="8824" x2="28044" y2="8824"/>
                        <a14:foregroundMark x1="28782" y1="7843" x2="28782" y2="7843"/>
                        <a14:foregroundMark x1="35424" y1="5882" x2="35424" y2="5882"/>
                        <a14:foregroundMark x1="43911" y1="6078" x2="43911" y2="6078"/>
                        <a14:foregroundMark x1="51661" y1="6078" x2="51661" y2="6078"/>
                        <a14:foregroundMark x1="8856" y1="17255" x2="8856" y2="17255"/>
                        <a14:foregroundMark x1="17712" y1="49804" x2="17712" y2="49804"/>
                        <a14:foregroundMark x1="23616" y1="49020" x2="23616" y2="49020"/>
                        <a14:foregroundMark x1="42804" y1="83922" x2="42804" y2="83922"/>
                        <a14:foregroundMark x1="46494" y1="83922" x2="46494" y2="83922"/>
                        <a14:foregroundMark x1="52030" y1="85490" x2="52030" y2="85490"/>
                        <a14:foregroundMark x1="50185" y1="85490" x2="50185" y2="85490"/>
                        <a14:foregroundMark x1="46494" y1="85686" x2="46494" y2="85686"/>
                        <a14:foregroundMark x1="42435" y1="85686" x2="42435" y2="85686"/>
                        <a14:foregroundMark x1="38376" y1="85882" x2="38376" y2="85882"/>
                        <a14:foregroundMark x1="36900" y1="86275" x2="36531" y2="86275"/>
                        <a14:foregroundMark x1="32472" y1="86863" x2="30627" y2="87451"/>
                        <a14:foregroundMark x1="26937" y1="88039" x2="26568" y2="88235"/>
                        <a14:foregroundMark x1="24723" y1="88627" x2="23985" y2="88824"/>
                        <a14:foregroundMark x1="55720" y1="83725" x2="55720" y2="83725"/>
                        <a14:foregroundMark x1="66052" y1="8627" x2="66052" y2="8627"/>
                        <a14:foregroundMark x1="77860" y1="9216" x2="77860" y2="9216"/>
                        <a14:foregroundMark x1="81181" y1="17647" x2="81181" y2="17647"/>
                        <a14:foregroundMark x1="71587" y1="18235" x2="71587" y2="18235"/>
                        <a14:foregroundMark x1="45018" y1="19804" x2="45018" y2="19804"/>
                        <a14:foregroundMark x1="81181" y1="46078" x2="81181" y2="46078"/>
                        <a14:foregroundMark x1="74170" y1="47255" x2="74170" y2="47255"/>
                        <a14:foregroundMark x1="66790" y1="41569" x2="66790" y2="41569"/>
                        <a14:foregroundMark x1="71956" y1="39216" x2="71956" y2="39216"/>
                        <a14:foregroundMark x1="76015" y1="40588" x2="76015" y2="40980"/>
                        <a14:foregroundMark x1="70849" y1="43529" x2="70849" y2="43529"/>
                        <a14:foregroundMark x1="64945" y1="45294" x2="64576" y2="45294"/>
                        <a14:foregroundMark x1="57565" y1="42549" x2="57565" y2="42549"/>
                        <a14:foregroundMark x1="39114" y1="41176" x2="39114" y2="41176"/>
                        <a14:foregroundMark x1="31734" y1="43725" x2="31734" y2="43725"/>
                        <a14:foregroundMark x1="30258" y1="44510" x2="29520" y2="44902"/>
                        <a14:foregroundMark x1="23247" y1="42353" x2="23247" y2="42353"/>
                        <a14:foregroundMark x1="25461" y1="39216" x2="25461" y2="39216"/>
                        <a14:foregroundMark x1="27675" y1="37255" x2="27675" y2="37255"/>
                        <a14:foregroundMark x1="48708" y1="45882" x2="48708" y2="45882"/>
                        <a14:foregroundMark x1="46125" y1="49020" x2="45756" y2="49216"/>
                        <a14:foregroundMark x1="42435" y1="49216" x2="42435" y2="49216"/>
                        <a14:foregroundMark x1="54982" y1="49608" x2="54982" y2="49608"/>
                        <a14:foregroundMark x1="58672" y1="49412" x2="58672" y2="49412"/>
                        <a14:foregroundMark x1="60886" y1="49412" x2="60886" y2="49412"/>
                        <a14:foregroundMark x1="42804" y1="48431" x2="42804" y2="48431"/>
                        <a14:foregroundMark x1="38376" y1="48235" x2="38376" y2="48235"/>
                        <a14:foregroundMark x1="36162" y1="48627" x2="36162" y2="48627"/>
                        <a14:foregroundMark x1="89668" y1="26078" x2="89668" y2="26078"/>
                        <a14:foregroundMark x1="90406" y1="29412" x2="90406" y2="29412"/>
                        <a14:foregroundMark x1="90037" y1="32745" x2="90037" y2="32745"/>
                        <a14:foregroundMark x1="89668" y1="35098" x2="89668" y2="35490"/>
                        <a14:foregroundMark x1="90037" y1="37843" x2="90037" y2="38039"/>
                        <a14:foregroundMark x1="77491" y1="31961" x2="77491" y2="31961"/>
                        <a14:foregroundMark x1="90037" y1="42353" x2="90037" y2="42353"/>
                        <a14:foregroundMark x1="90775" y1="45490" x2="90775" y2="46863"/>
                        <a14:foregroundMark x1="90037" y1="51373" x2="90037" y2="51373"/>
                        <a14:foregroundMark x1="90037" y1="55294" x2="90037" y2="55294"/>
                        <a14:foregroundMark x1="21402" y1="31373" x2="21402" y2="31373"/>
                        <a14:foregroundMark x1="32472" y1="29412" x2="32472" y2="29412"/>
                        <a14:foregroundMark x1="35424" y1="27059" x2="35424" y2="27059"/>
                        <a14:foregroundMark x1="92251" y1="89020" x2="92251" y2="89020"/>
                        <a14:foregroundMark x1="92251" y1="17451" x2="92251" y2="17451"/>
                        <a14:foregroundMark x1="92251" y1="18824" x2="92251" y2="18824"/>
                        <a14:foregroundMark x1="92251" y1="20000" x2="92251" y2="20000"/>
                        <a14:foregroundMark x1="92251" y1="24706" x2="92251" y2="24706"/>
                        <a14:foregroundMark x1="92251" y1="26078" x2="92251" y2="26078"/>
                        <a14:foregroundMark x1="92251" y1="29608" x2="92251" y2="29608"/>
                        <a14:foregroundMark x1="92251" y1="28039" x2="92251" y2="28039"/>
                        <a14:foregroundMark x1="92251" y1="29608" x2="92251" y2="29608"/>
                        <a14:foregroundMark x1="92251" y1="31176" x2="92251" y2="31176"/>
                        <a14:foregroundMark x1="92251" y1="32745" x2="92251" y2="32745"/>
                        <a14:foregroundMark x1="92251" y1="34314" x2="92251" y2="34314"/>
                        <a14:foregroundMark x1="92251" y1="37451" x2="92251" y2="37451"/>
                        <a14:foregroundMark x1="92251" y1="36471" x2="92251" y2="36471"/>
                        <a14:foregroundMark x1="91882" y1="35882" x2="91882" y2="35882"/>
                        <a14:foregroundMark x1="91882" y1="35490" x2="91882" y2="35490"/>
                        <a14:foregroundMark x1="92251" y1="33922" x2="92251" y2="33922"/>
                        <a14:foregroundMark x1="92251" y1="35490" x2="92251" y2="35490"/>
                        <a14:foregroundMark x1="92251" y1="39412" x2="92251" y2="39412"/>
                        <a14:foregroundMark x1="92251" y1="38824" x2="92251" y2="38824"/>
                        <a14:foregroundMark x1="91882" y1="41765" x2="91882" y2="41765"/>
                        <a14:foregroundMark x1="92251" y1="41176" x2="92251" y2="41176"/>
                        <a14:foregroundMark x1="92251" y1="43137" x2="92251" y2="43137"/>
                        <a14:foregroundMark x1="92251" y1="46275" x2="92251" y2="46275"/>
                        <a14:foregroundMark x1="92251" y1="44706" x2="92251" y2="44706"/>
                        <a14:foregroundMark x1="92251" y1="44118" x2="92251" y2="44118"/>
                        <a14:foregroundMark x1="92251" y1="42157" x2="92251" y2="42157"/>
                        <a14:foregroundMark x1="91882" y1="40392" x2="91882" y2="40392"/>
                        <a14:foregroundMark x1="92251" y1="47843" x2="92251" y2="47843"/>
                        <a14:foregroundMark x1="92251" y1="49020" x2="92251" y2="49020"/>
                        <a14:foregroundMark x1="92251" y1="50196" x2="92251" y2="50196"/>
                        <a14:foregroundMark x1="91882" y1="51569" x2="91882" y2="51569"/>
                        <a14:foregroundMark x1="92251" y1="54118" x2="92251" y2="54118"/>
                        <a14:foregroundMark x1="92251" y1="53137" x2="92251" y2="53137"/>
                        <a14:foregroundMark x1="92251" y1="52353" x2="92251" y2="52353"/>
                        <a14:foregroundMark x1="91882" y1="51569" x2="91882" y2="51569"/>
                        <a14:foregroundMark x1="92251" y1="51176" x2="92251" y2="51176"/>
                        <a14:foregroundMark x1="92251" y1="55882" x2="92251" y2="55882"/>
                        <a14:foregroundMark x1="92251" y1="56863" x2="92251" y2="56863"/>
                        <a14:foregroundMark x1="92251" y1="61569" x2="92251" y2="61569"/>
                        <a14:foregroundMark x1="92251" y1="58627" x2="92251" y2="58627"/>
                        <a14:foregroundMark x1="91882" y1="60000" x2="91882" y2="60000"/>
                        <a14:foregroundMark x1="92251" y1="60784" x2="92251" y2="60784"/>
                        <a14:foregroundMark x1="92251" y1="63333" x2="92251" y2="63333"/>
                        <a14:foregroundMark x1="92251" y1="64902" x2="92251" y2="64902"/>
                        <a14:foregroundMark x1="91882" y1="67843" x2="91882" y2="67843"/>
                        <a14:foregroundMark x1="91882" y1="69020" x2="91882" y2="69020"/>
                        <a14:foregroundMark x1="92251" y1="71373" x2="92251" y2="71373"/>
                        <a14:foregroundMark x1="92251" y1="72549" x2="92251" y2="72549"/>
                        <a14:foregroundMark x1="91882" y1="66863" x2="91882" y2="66863"/>
                        <a14:foregroundMark x1="91882" y1="79216" x2="91882" y2="79216"/>
                        <a14:foregroundMark x1="91513" y1="82745" x2="91513" y2="82745"/>
                        <a14:foregroundMark x1="91513" y1="84510" x2="91513" y2="84510"/>
                        <a14:foregroundMark x1="91882" y1="86078" x2="91882" y2="86078"/>
                        <a14:foregroundMark x1="91882" y1="87647" x2="91882" y2="87647"/>
                        <a14:foregroundMark x1="91882" y1="89020" x2="91882" y2="89020"/>
                        <a14:foregroundMark x1="7749" y1="22353" x2="7749" y2="22353"/>
                        <a14:foregroundMark x1="7749" y1="23529" x2="7749" y2="23529"/>
                        <a14:foregroundMark x1="7380" y1="24902" x2="7380" y2="24902"/>
                        <a14:foregroundMark x1="7380" y1="26275" x2="7380" y2="26275"/>
                        <a14:foregroundMark x1="7749" y1="28039" x2="7749" y2="28039"/>
                        <a14:foregroundMark x1="7749" y1="32157" x2="7749" y2="32157"/>
                        <a14:foregroundMark x1="7749" y1="38431" x2="7749" y2="38431"/>
                        <a14:foregroundMark x1="7749" y1="44706" x2="7749" y2="44706"/>
                        <a14:foregroundMark x1="7749" y1="50980" x2="7749" y2="50980"/>
                        <a14:foregroundMark x1="7749" y1="52745" x2="7749" y2="52745"/>
                        <a14:foregroundMark x1="7749" y1="59020" x2="7749" y2="59020"/>
                        <a14:foregroundMark x1="7749" y1="64314" x2="7749" y2="64314"/>
                        <a14:foregroundMark x1="14391" y1="10196" x2="14391" y2="10196"/>
                        <a14:foregroundMark x1="18819" y1="7255" x2="18819" y2="7255"/>
                        <a14:foregroundMark x1="20295" y1="6275" x2="20664" y2="6275"/>
                        <a14:foregroundMark x1="40590" y1="8039" x2="40590" y2="8039"/>
                        <a14:foregroundMark x1="65314" y1="26275" x2="65314" y2="26275"/>
                        <a14:foregroundMark x1="66790" y1="31961" x2="66790" y2="31961"/>
                        <a14:foregroundMark x1="69004" y1="34118" x2="69004" y2="34118"/>
                        <a14:foregroundMark x1="66790" y1="37647" x2="66790" y2="37647"/>
                        <a14:foregroundMark x1="57565" y1="34902" x2="57565" y2="34902"/>
                        <a14:foregroundMark x1="8118" y1="36275" x2="8118" y2="36275"/>
                        <a14:foregroundMark x1="7749" y1="40588" x2="7749" y2="40588"/>
                        <a14:foregroundMark x1="7749" y1="69216" x2="7749" y2="69216"/>
                        <a14:foregroundMark x1="7749" y1="72549" x2="7749" y2="72549"/>
                        <a14:foregroundMark x1="7749" y1="78824" x2="7749" y2="78824"/>
                        <a14:foregroundMark x1="7749" y1="85490" x2="7749" y2="85490"/>
                        <a14:foregroundMark x1="7749" y1="88235" x2="7749" y2="88235"/>
                        <a14:foregroundMark x1="8856" y1="92157" x2="8856" y2="92157"/>
                        <a14:foregroundMark x1="9963" y1="93725" x2="9963" y2="93725"/>
                        <a14:foregroundMark x1="11808" y1="94314" x2="11808" y2="94314"/>
                        <a14:foregroundMark x1="17712" y1="95882" x2="17712" y2="95882"/>
                        <a14:foregroundMark x1="20295" y1="95882" x2="20295" y2="95882"/>
                        <a14:foregroundMark x1="24354" y1="95882" x2="24354" y2="95882"/>
                        <a14:foregroundMark x1="57565" y1="10980" x2="57565" y2="10980"/>
                        <a14:foregroundMark x1="67897" y1="51176" x2="67897" y2="51176"/>
                        <a14:foregroundMark x1="66790" y1="46078" x2="66790" y2="46078"/>
                        <a14:foregroundMark x1="71587" y1="47451" x2="71587" y2="47451"/>
                        <a14:foregroundMark x1="92251" y1="66275" x2="92251" y2="66275"/>
                        <a14:foregroundMark x1="92251" y1="67451" x2="92251" y2="67451"/>
                        <a14:foregroundMark x1="92251" y1="68039" x2="92251" y2="68039"/>
                        <a14:foregroundMark x1="92251" y1="68824" x2="92251" y2="68824"/>
                        <a14:foregroundMark x1="92251" y1="69412" x2="92251" y2="69412"/>
                        <a14:foregroundMark x1="91882" y1="70000" x2="91882" y2="70000"/>
                        <a14:foregroundMark x1="92251" y1="70392" x2="92251" y2="70392"/>
                        <a14:foregroundMark x1="91882" y1="64118" x2="91882" y2="64118"/>
                        <a14:foregroundMark x1="92251" y1="64314" x2="92251" y2="64314"/>
                        <a14:foregroundMark x1="92251" y1="62549" x2="92251" y2="62549"/>
                        <a14:foregroundMark x1="92251" y1="59608" x2="92251" y2="59608"/>
                        <a14:foregroundMark x1="92251" y1="57647" x2="92251" y2="57647"/>
                        <a14:foregroundMark x1="91882" y1="55098" x2="91882" y2="55098"/>
                        <a14:foregroundMark x1="92251" y1="55098" x2="92251" y2="55098"/>
                        <a14:foregroundMark x1="91882" y1="45686" x2="91882" y2="45686"/>
                        <a14:foregroundMark x1="92251" y1="45686" x2="92251" y2="45686"/>
                        <a14:foregroundMark x1="92251" y1="40392" x2="92251" y2="40392"/>
                        <a14:foregroundMark x1="92251" y1="31961" x2="92251" y2="31961"/>
                        <a14:foregroundMark x1="92251" y1="29020" x2="92251" y2="29020"/>
                        <a14:foregroundMark x1="92620" y1="26667" x2="92620" y2="26667"/>
                        <a14:foregroundMark x1="90775" y1="13137" x2="90775" y2="13137"/>
                        <a14:foregroundMark x1="90037" y1="16275" x2="90037" y2="16275"/>
                        <a14:foregroundMark x1="92251" y1="73529" x2="92251" y2="73529"/>
                        <a14:foregroundMark x1="92251" y1="74314" x2="92251" y2="74314"/>
                        <a14:foregroundMark x1="92251" y1="75098" x2="92251" y2="75098"/>
                        <a14:foregroundMark x1="92251" y1="75686" x2="92251" y2="75686"/>
                        <a14:foregroundMark x1="92251" y1="76078" x2="92251" y2="76078"/>
                        <a14:foregroundMark x1="91882" y1="76863" x2="91882" y2="76863"/>
                        <a14:foregroundMark x1="92251" y1="77451" x2="92251" y2="77451"/>
                        <a14:foregroundMark x1="92251" y1="76863" x2="92251" y2="76863"/>
                        <a14:foregroundMark x1="92251" y1="78431" x2="92251" y2="78431"/>
                        <a14:foregroundMark x1="92251" y1="79216" x2="92251" y2="79216"/>
                        <a14:foregroundMark x1="92251" y1="80000" x2="92251" y2="80000"/>
                        <a14:foregroundMark x1="92251" y1="80784" x2="92251" y2="80784"/>
                        <a14:foregroundMark x1="92251" y1="81373" x2="92251" y2="81373"/>
                        <a14:foregroundMark x1="92251" y1="82157" x2="92251" y2="82157"/>
                        <a14:foregroundMark x1="92251" y1="83529" x2="92251" y2="83529"/>
                        <a14:foregroundMark x1="92251" y1="82941" x2="92251" y2="82941"/>
                        <a14:foregroundMark x1="92251" y1="84510" x2="92251" y2="84510"/>
                        <a14:foregroundMark x1="92251" y1="85686" x2="92251" y2="85686"/>
                        <a14:foregroundMark x1="92251" y1="86471" x2="92251" y2="86471"/>
                        <a14:foregroundMark x1="92251" y1="87255" x2="92251" y2="87255"/>
                        <a14:foregroundMark x1="92251" y1="88039" x2="92251" y2="88039"/>
                        <a14:foregroundMark x1="91882" y1="90196" x2="91882" y2="90196"/>
                        <a14:foregroundMark x1="91882" y1="90588" x2="91882" y2="90588"/>
                        <a14:foregroundMark x1="91882" y1="91176" x2="91882" y2="91176"/>
                        <a14:foregroundMark x1="91513" y1="91765" x2="91513" y2="91765"/>
                        <a14:foregroundMark x1="18081" y1="96078" x2="18081" y2="96078"/>
                        <a14:foregroundMark x1="18450" y1="96078" x2="18450" y2="96078"/>
                        <a14:foregroundMark x1="7749" y1="90588" x2="7749" y2="90588"/>
                        <a14:foregroundMark x1="8487" y1="91373" x2="8487" y2="91373"/>
                        <a14:foregroundMark x1="8118" y1="90196" x2="8118" y2="90196"/>
                        <a14:foregroundMark x1="7749" y1="89216" x2="7749" y2="89216"/>
                        <a14:foregroundMark x1="7749" y1="89020" x2="7749" y2="89020"/>
                        <a14:foregroundMark x1="7749" y1="87843" x2="7749" y2="87843"/>
                        <a14:foregroundMark x1="8118" y1="86863" x2="8118" y2="86863"/>
                        <a14:foregroundMark x1="7749" y1="86667" x2="7749" y2="86667"/>
                        <a14:foregroundMark x1="7749" y1="84902" x2="7749" y2="84902"/>
                        <a14:foregroundMark x1="7749" y1="84314" x2="7749" y2="84314"/>
                        <a14:foregroundMark x1="7749" y1="82941" x2="7749" y2="82941"/>
                        <a14:foregroundMark x1="7749" y1="83725" x2="7749" y2="83725"/>
                        <a14:foregroundMark x1="7749" y1="86078" x2="7749" y2="86078"/>
                        <a14:foregroundMark x1="7749" y1="81765" x2="7749" y2="81765"/>
                        <a14:foregroundMark x1="7749" y1="81176" x2="7749" y2="81176"/>
                        <a14:foregroundMark x1="7749" y1="80588" x2="7749" y2="80588"/>
                        <a14:foregroundMark x1="7749" y1="80196" x2="7749" y2="80196"/>
                        <a14:foregroundMark x1="7749" y1="77843" x2="7749" y2="77843"/>
                        <a14:foregroundMark x1="7749" y1="77059" x2="7749" y2="77059"/>
                        <a14:foregroundMark x1="7749" y1="75882" x2="7749" y2="75882"/>
                        <a14:foregroundMark x1="7749" y1="74902" x2="7749" y2="74902"/>
                        <a14:foregroundMark x1="7749" y1="74314" x2="7749" y2="74314"/>
                        <a14:foregroundMark x1="7749" y1="73529" x2="7749" y2="73529"/>
                        <a14:foregroundMark x1="7749" y1="71176" x2="7749" y2="71176"/>
                        <a14:foregroundMark x1="7749" y1="70392" x2="7749" y2="70392"/>
                        <a14:foregroundMark x1="7749" y1="68627" x2="7749" y2="68627"/>
                        <a14:foregroundMark x1="7749" y1="67647" x2="7749" y2="67647"/>
                        <a14:foregroundMark x1="7749" y1="66863" x2="7749" y2="66863"/>
                        <a14:foregroundMark x1="7749" y1="65686" x2="7749" y2="65686"/>
                        <a14:foregroundMark x1="7749" y1="63137" x2="7749" y2="63137"/>
                        <a14:foregroundMark x1="7749" y1="61961" x2="7749" y2="61961"/>
                        <a14:foregroundMark x1="7749" y1="61176" x2="7749" y2="61176"/>
                        <a14:foregroundMark x1="7749" y1="60392" x2="7749" y2="60392"/>
                        <a14:foregroundMark x1="7749" y1="58039" x2="7749" y2="58039"/>
                        <a14:foregroundMark x1="7749" y1="56863" x2="7749" y2="56863"/>
                        <a14:foregroundMark x1="7749" y1="55882" x2="7749" y2="55882"/>
                        <a14:foregroundMark x1="7749" y1="54902" x2="7749" y2="54902"/>
                        <a14:foregroundMark x1="7749" y1="54118" x2="7749" y2="54118"/>
                        <a14:foregroundMark x1="7749" y1="53529" x2="7749" y2="53529"/>
                        <a14:foregroundMark x1="7749" y1="51765" x2="7749" y2="51765"/>
                        <a14:foregroundMark x1="7749" y1="49804" x2="7749" y2="49804"/>
                        <a14:foregroundMark x1="7749" y1="49020" x2="7749" y2="49020"/>
                        <a14:foregroundMark x1="7749" y1="48235" x2="7749" y2="48235"/>
                        <a14:foregroundMark x1="7749" y1="47059" x2="7749" y2="47059"/>
                        <a14:foregroundMark x1="7749" y1="46078" x2="7749" y2="46078"/>
                        <a14:foregroundMark x1="7749" y1="43922" x2="7749" y2="43922"/>
                        <a14:foregroundMark x1="7749" y1="43137" x2="7749" y2="43137"/>
                        <a14:foregroundMark x1="7749" y1="42157" x2="7749" y2="42157"/>
                        <a14:foregroundMark x1="7749" y1="41176" x2="7749" y2="41176"/>
                        <a14:foregroundMark x1="7749" y1="39608" x2="7749" y2="39608"/>
                        <a14:foregroundMark x1="7749" y1="37255" x2="7749" y2="37255"/>
                        <a14:foregroundMark x1="7749" y1="35686" x2="7749" y2="35686"/>
                        <a14:foregroundMark x1="7749" y1="36667" x2="7749" y2="36667"/>
                        <a14:foregroundMark x1="7380" y1="33725" x2="7380" y2="33725"/>
                        <a14:foregroundMark x1="7380" y1="28627" x2="7380" y2="28627"/>
                        <a14:foregroundMark x1="7380" y1="29216" x2="7380" y2="29216"/>
                        <a14:foregroundMark x1="7380" y1="23922" x2="7380" y2="23922"/>
                        <a14:foregroundMark x1="7749" y1="24510" x2="7749" y2="24510"/>
                        <a14:foregroundMark x1="7749" y1="20392" x2="7749" y2="20392"/>
                        <a14:foregroundMark x1="7749" y1="19804" x2="7749" y2="19804"/>
                        <a14:foregroundMark x1="7749" y1="19608" x2="7749" y2="19608"/>
                        <a14:foregroundMark x1="7749" y1="19020" x2="7749" y2="19020"/>
                        <a14:foregroundMark x1="7749" y1="18431" x2="7749" y2="18431"/>
                        <a14:foregroundMark x1="7749" y1="14902" x2="7749" y2="14902"/>
                        <a14:foregroundMark x1="7749" y1="12745" x2="7749" y2="12745"/>
                        <a14:foregroundMark x1="7749" y1="13529" x2="7749" y2="13529"/>
                        <a14:foregroundMark x1="7749" y1="11765" x2="7749" y2="11765"/>
                        <a14:foregroundMark x1="7749" y1="10980" x2="7749" y2="10980"/>
                        <a14:foregroundMark x1="7749" y1="10000" x2="7749" y2="10000"/>
                        <a14:foregroundMark x1="7749" y1="9216" x2="7749" y2="9216"/>
                        <a14:foregroundMark x1="7749" y1="8431" x2="7749" y2="8431"/>
                        <a14:foregroundMark x1="8118" y1="8824" x2="8118" y2="8824"/>
                        <a14:foregroundMark x1="71587" y1="11765" x2="71587" y2="11765"/>
                        <a14:foregroundMark x1="71956" y1="9412" x2="71956" y2="9412"/>
                        <a14:foregroundMark x1="67528" y1="17843" x2="67528" y2="17843"/>
                        <a14:foregroundMark x1="63469" y1="89608" x2="63469" y2="89608"/>
                        <a14:foregroundMark x1="36531" y1="52353" x2="36531" y2="52353"/>
                        <a14:foregroundMark x1="24723" y1="52157" x2="24723" y2="52157"/>
                        <a14:foregroundMark x1="23616" y1="47059" x2="23616" y2="47059"/>
                        <a14:foregroundMark x1="45387" y1="40000" x2="45387" y2="40000"/>
                        <a14:foregroundMark x1="54244" y1="32353" x2="54244" y2="32353"/>
                        <a14:foregroundMark x1="51292" y1="27451" x2="51292" y2="27451"/>
                        <a14:foregroundMark x1="46863" y1="29216" x2="46863" y2="29216"/>
                        <a14:foregroundMark x1="47601" y1="29412" x2="47601" y2="29412"/>
                        <a14:foregroundMark x1="49077" y1="30000" x2="49077" y2="30000"/>
                        <a14:foregroundMark x1="50554" y1="30000" x2="50554" y2="30000"/>
                        <a14:foregroundMark x1="45756" y1="27255" x2="45756" y2="27255"/>
                        <a14:foregroundMark x1="42804" y1="30784" x2="42804" y2="30784"/>
                        <a14:foregroundMark x1="37638" y1="30588" x2="37638" y2="30588"/>
                        <a14:foregroundMark x1="34317" y1="33137" x2="34317" y2="33137"/>
                        <a14:foregroundMark x1="39852" y1="34706" x2="39852" y2="34706"/>
                        <a14:foregroundMark x1="72694" y1="88627" x2="72694" y2="88627"/>
                        <a14:foregroundMark x1="9963" y1="78039" x2="9963" y2="78039"/>
                        <a14:foregroundMark x1="9963" y1="72941" x2="9963" y2="72941"/>
                        <a14:foregroundMark x1="92251" y1="15882" x2="92251" y2="15882"/>
                        <a14:foregroundMark x1="92251" y1="16275" x2="92251" y2="16275"/>
                        <a14:foregroundMark x1="92251" y1="14706" x2="92251" y2="14706"/>
                        <a14:foregroundMark x1="92251" y1="13137" x2="92251" y2="13137"/>
                        <a14:foregroundMark x1="92251" y1="13725" x2="92251" y2="13725"/>
                        <a14:foregroundMark x1="92251" y1="11961" x2="92251" y2="11961"/>
                        <a14:foregroundMark x1="92251" y1="10980" x2="92251" y2="10980"/>
                        <a14:foregroundMark x1="91882" y1="10000" x2="91882" y2="10000"/>
                        <a14:foregroundMark x1="92251" y1="9608" x2="92251" y2="9608"/>
                        <a14:foregroundMark x1="91882" y1="8824" x2="91882" y2="8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" t="791" r="2774" b="1574"/>
          <a:stretch/>
        </p:blipFill>
        <p:spPr>
          <a:xfrm>
            <a:off x="4867275" y="1038225"/>
            <a:ext cx="2447926" cy="4743450"/>
          </a:xfrm>
          <a:prstGeom prst="rect">
            <a:avLst/>
          </a:prstGeom>
          <a:effectLst>
            <a:glow rad="2032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458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34586D-48B7-4B4A-B240-C133A7FEF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51" l="0" r="97136">
                        <a14:foregroundMark x1="24344" y1="55148" x2="24344" y2="55148"/>
                        <a14:foregroundMark x1="20525" y1="55497" x2="19570" y2="55497"/>
                        <a14:foregroundMark x1="15990" y1="55497" x2="15990" y2="55497"/>
                        <a14:foregroundMark x1="41527" y1="55846" x2="41527" y2="55846"/>
                        <a14:foregroundMark x1="49403" y1="59511" x2="49403" y2="59511"/>
                        <a14:foregroundMark x1="23866" y1="59511" x2="23866" y2="59511"/>
                        <a14:foregroundMark x1="31504" y1="54101" x2="31504" y2="54101"/>
                        <a14:foregroundMark x1="64678" y1="54101" x2="64678" y2="54101"/>
                        <a14:foregroundMark x1="76134" y1="54799" x2="76134" y2="54799"/>
                        <a14:foregroundMark x1="84964" y1="85340" x2="84964" y2="85340"/>
                        <a14:foregroundMark x1="30549" y1="21466" x2="30549" y2="21466"/>
                        <a14:foregroundMark x1="19809" y1="19721" x2="19809" y2="19721"/>
                        <a14:foregroundMark x1="19809" y1="18674" x2="19809" y2="18674"/>
                        <a14:foregroundMark x1="24344" y1="18674" x2="24344" y2="18674"/>
                        <a14:foregroundMark x1="30072" y1="18674" x2="30072" y2="18674"/>
                        <a14:foregroundMark x1="34129" y1="18674" x2="34129" y2="18674"/>
                        <a14:foregroundMark x1="41766" y1="18848" x2="41766" y2="18848"/>
                        <a14:foregroundMark x1="54654" y1="19721" x2="54654" y2="19721"/>
                        <a14:foregroundMark x1="64678" y1="20768" x2="64678" y2="20768"/>
                        <a14:foregroundMark x1="73270" y1="21815" x2="73270" y2="21815"/>
                        <a14:foregroundMark x1="80191" y1="22339" x2="80191" y2="22339"/>
                        <a14:foregroundMark x1="83771" y1="21640" x2="83771" y2="21640"/>
                        <a14:foregroundMark x1="86158" y1="23560" x2="86635" y2="24433"/>
                        <a14:foregroundMark x1="93795" y1="43281" x2="93795" y2="43281"/>
                        <a14:foregroundMark x1="93795" y1="44503" x2="93795" y2="44503"/>
                        <a14:foregroundMark x1="93795" y1="46073" x2="93795" y2="46073"/>
                        <a14:foregroundMark x1="35322" y1="23386" x2="35322" y2="23386"/>
                        <a14:foregroundMark x1="34845" y1="20942" x2="34845" y2="20942"/>
                        <a14:foregroundMark x1="48210" y1="23909" x2="48210" y2="23909"/>
                        <a14:foregroundMark x1="63484" y1="23909" x2="63484" y2="23909"/>
                        <a14:foregroundMark x1="58473" y1="23560" x2="58473" y2="23560"/>
                        <a14:foregroundMark x1="54415" y1="16928" x2="54415" y2="16928"/>
                        <a14:foregroundMark x1="93795" y1="60035" x2="93795" y2="60035"/>
                        <a14:foregroundMark x1="73031" y1="24433" x2="73031" y2="24433"/>
                        <a14:foregroundMark x1="39857" y1="23909" x2="39857" y2="23909"/>
                        <a14:foregroundMark x1="21480" y1="23211" x2="21480" y2="23211"/>
                        <a14:foregroundMark x1="17184" y1="23211" x2="17184" y2="23211"/>
                        <a14:foregroundMark x1="16706" y1="22862" x2="16706" y2="22862"/>
                        <a14:foregroundMark x1="13842" y1="22862" x2="13842" y2="22862"/>
                        <a14:foregroundMark x1="13604" y1="21990" x2="13604" y2="21990"/>
                        <a14:foregroundMark x1="16468" y1="21117" x2="16468" y2="21117"/>
                        <a14:foregroundMark x1="93795" y1="49738" x2="93795" y2="49738"/>
                        <a14:foregroundMark x1="76850" y1="24607" x2="76850" y2="24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1" t="444" r="2593" b="908"/>
          <a:stretch/>
        </p:blipFill>
        <p:spPr>
          <a:xfrm>
            <a:off x="4140200" y="723901"/>
            <a:ext cx="3848100" cy="5384800"/>
          </a:xfrm>
          <a:prstGeom prst="rect">
            <a:avLst/>
          </a:prstGeom>
          <a:effectLst>
            <a:glow rad="203200">
              <a:schemeClr val="bg1">
                <a:lumMod val="65000"/>
                <a:alpha val="7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723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1B7AA9-54C4-4004-B22A-3922CF45C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767" y1="9336" x2="21767" y2="9336"/>
                        <a14:foregroundMark x1="29338" y1="8618" x2="29338" y2="8618"/>
                        <a14:foregroundMark x1="32808" y1="9515" x2="32808" y2="9515"/>
                        <a14:foregroundMark x1="41640" y1="10233" x2="41640" y2="10233"/>
                        <a14:foregroundMark x1="42902" y1="10233" x2="42902" y2="10233"/>
                        <a14:foregroundMark x1="53312" y1="10233" x2="54574" y2="10233"/>
                        <a14:foregroundMark x1="66246" y1="12208" x2="66246" y2="12208"/>
                        <a14:foregroundMark x1="70032" y1="10772" x2="70978" y2="9874"/>
                        <a14:foregroundMark x1="70662" y1="7002" x2="70662" y2="7002"/>
                        <a14:foregroundMark x1="61830" y1="6643" x2="61830" y2="6643"/>
                        <a14:foregroundMark x1="54259" y1="6643" x2="54259" y2="6643"/>
                        <a14:foregroundMark x1="40063" y1="6463" x2="40063" y2="6463"/>
                        <a14:foregroundMark x1="14196" y1="9515" x2="14196" y2="9515"/>
                        <a14:foregroundMark x1="11041" y1="16338" x2="11041" y2="16338"/>
                        <a14:foregroundMark x1="10095" y1="22083" x2="10095" y2="22801"/>
                        <a14:foregroundMark x1="10095" y1="25135" x2="10410" y2="28187"/>
                        <a14:foregroundMark x1="10410" y1="30162" x2="10410" y2="30880"/>
                        <a14:foregroundMark x1="10410" y1="33752" x2="10410" y2="35189"/>
                        <a14:foregroundMark x1="9779" y1="37522" x2="9779" y2="40215"/>
                        <a14:foregroundMark x1="8517" y1="43088" x2="8517" y2="43088"/>
                        <a14:foregroundMark x1="8833" y1="46140" x2="9148" y2="47397"/>
                        <a14:foregroundMark x1="10410" y1="50269" x2="10410" y2="52065"/>
                        <a14:foregroundMark x1="10410" y1="54219" x2="10095" y2="55296"/>
                        <a14:foregroundMark x1="9779" y1="59066" x2="9779" y2="59785"/>
                        <a14:foregroundMark x1="10095" y1="61759" x2="10095" y2="63555"/>
                        <a14:foregroundMark x1="10095" y1="66966" x2="10095" y2="67864"/>
                        <a14:foregroundMark x1="10095" y1="70557" x2="10095" y2="71275"/>
                        <a14:foregroundMark x1="10095" y1="77199" x2="10095" y2="77199"/>
                        <a14:foregroundMark x1="10095" y1="81508" x2="9779" y2="82226"/>
                        <a14:foregroundMark x1="9779" y1="84740" x2="9779" y2="86176"/>
                        <a14:foregroundMark x1="9779" y1="87792" x2="10410" y2="89767"/>
                        <a14:foregroundMark x1="16088" y1="90664" x2="16088" y2="90664"/>
                        <a14:foregroundMark x1="22397" y1="91921" x2="22713" y2="92639"/>
                        <a14:foregroundMark x1="24290" y1="92639" x2="24290" y2="92639"/>
                        <a14:foregroundMark x1="32808" y1="93537" x2="32808" y2="93537"/>
                        <a14:foregroundMark x1="36909" y1="93537" x2="36909" y2="93537"/>
                        <a14:foregroundMark x1="41956" y1="92998" x2="43218" y2="92819"/>
                        <a14:foregroundMark x1="48265" y1="92639" x2="50158" y2="92280"/>
                        <a14:foregroundMark x1="52366" y1="92280" x2="55836" y2="92280"/>
                        <a14:foregroundMark x1="59937" y1="92280" x2="61199" y2="92280"/>
                        <a14:foregroundMark x1="68139" y1="92998" x2="68139" y2="92998"/>
                        <a14:foregroundMark x1="69716" y1="92998" x2="70978" y2="92998"/>
                        <a14:foregroundMark x1="74763" y1="92998" x2="76341" y2="92998"/>
                        <a14:foregroundMark x1="79495" y1="92819" x2="81388" y2="92639"/>
                        <a14:foregroundMark x1="83596" y1="92101" x2="85174" y2="92101"/>
                        <a14:foregroundMark x1="86120" y1="91562" x2="86120" y2="91562"/>
                        <a14:foregroundMark x1="87066" y1="88510" x2="87066" y2="88510"/>
                        <a14:foregroundMark x1="88328" y1="80790" x2="88328" y2="80790"/>
                        <a14:foregroundMark x1="88328" y1="77917" x2="88328" y2="77917"/>
                        <a14:foregroundMark x1="88328" y1="69300" x2="88328" y2="69300"/>
                        <a14:foregroundMark x1="88328" y1="63555" x2="88328" y2="63555"/>
                        <a14:foregroundMark x1="88328" y1="57810" x2="88328" y2="57810"/>
                        <a14:foregroundMark x1="88328" y1="54937" x2="88328" y2="54937"/>
                        <a14:foregroundMark x1="87697" y1="52244" x2="87697" y2="52244"/>
                        <a14:foregroundMark x1="88328" y1="49731" x2="88328" y2="49731"/>
                        <a14:foregroundMark x1="88328" y1="46320" x2="88328" y2="45781"/>
                        <a14:foregroundMark x1="88328" y1="45063" x2="88328" y2="44524"/>
                        <a14:foregroundMark x1="87697" y1="41472" x2="87697" y2="41113"/>
                        <a14:foregroundMark x1="87697" y1="40036" x2="88013" y2="39497"/>
                        <a14:foregroundMark x1="88328" y1="38959" x2="88328" y2="38420"/>
                        <a14:foregroundMark x1="88328" y1="36445" x2="88328" y2="35189"/>
                        <a14:foregroundMark x1="88328" y1="34470" x2="88328" y2="33932"/>
                        <a14:foregroundMark x1="88328" y1="33214" x2="88328" y2="33214"/>
                        <a14:foregroundMark x1="88328" y1="31777" x2="88328" y2="30700"/>
                        <a14:foregroundMark x1="88328" y1="29084" x2="88328" y2="28366"/>
                        <a14:foregroundMark x1="88644" y1="27648" x2="88644" y2="26212"/>
                        <a14:foregroundMark x1="88644" y1="20287" x2="88644" y2="20287"/>
                        <a14:foregroundMark x1="87697" y1="15619" x2="87697" y2="15619"/>
                        <a14:foregroundMark x1="88013" y1="13106" x2="88013" y2="13106"/>
                        <a14:foregroundMark x1="87382" y1="10413" x2="87382" y2="10413"/>
                        <a14:foregroundMark x1="84858" y1="8797" x2="83912" y2="8797"/>
                        <a14:foregroundMark x1="80126" y1="8079" x2="80126" y2="8079"/>
                        <a14:foregroundMark x1="77918" y1="7720" x2="77918" y2="7720"/>
                        <a14:foregroundMark x1="75394" y1="8977" x2="75079" y2="9874"/>
                        <a14:foregroundMark x1="75710" y1="11131" x2="76972" y2="12029"/>
                        <a14:foregroundMark x1="81073" y1="12388" x2="81073" y2="12388"/>
                        <a14:foregroundMark x1="65300" y1="10233" x2="65300" y2="10233"/>
                        <a14:foregroundMark x1="64038" y1="10233" x2="64038" y2="10233"/>
                        <a14:foregroundMark x1="57413" y1="10592" x2="56782" y2="11311"/>
                        <a14:foregroundMark x1="54890" y1="12029" x2="53628" y2="12388"/>
                        <a14:foregroundMark x1="51104" y1="12388" x2="49842" y2="12388"/>
                        <a14:foregroundMark x1="47003" y1="12388" x2="46372" y2="12388"/>
                        <a14:foregroundMark x1="42587" y1="12208" x2="41640" y2="12208"/>
                        <a14:foregroundMark x1="40694" y1="12029" x2="40063" y2="12029"/>
                        <a14:foregroundMark x1="36909" y1="12029" x2="35647" y2="12029"/>
                        <a14:foregroundMark x1="32808" y1="11849" x2="31546" y2="11849"/>
                        <a14:foregroundMark x1="29022" y1="11670" x2="28076" y2="11670"/>
                        <a14:foregroundMark x1="24290" y1="11670" x2="22713" y2="11670"/>
                        <a14:foregroundMark x1="19874" y1="11311" x2="18927" y2="11311"/>
                        <a14:foregroundMark x1="17981" y1="11311" x2="17981" y2="11311"/>
                        <a14:foregroundMark x1="17035" y1="11490" x2="17035" y2="11490"/>
                        <a14:foregroundMark x1="41640" y1="7181" x2="41640" y2="7181"/>
                        <a14:foregroundMark x1="44164" y1="7720" x2="44164" y2="7720"/>
                        <a14:foregroundMark x1="70978" y1="4129" x2="70978" y2="4129"/>
                        <a14:foregroundMark x1="66877" y1="4129" x2="66877" y2="4129"/>
                        <a14:foregroundMark x1="63407" y1="4129" x2="63407" y2="4129"/>
                        <a14:foregroundMark x1="37855" y1="4129" x2="37855" y2="4129"/>
                        <a14:foregroundMark x1="33123" y1="4129" x2="33123" y2="4129"/>
                        <a14:foregroundMark x1="29968" y1="4129" x2="29968" y2="4129"/>
                        <a14:foregroundMark x1="27445" y1="4129" x2="27445" y2="4129"/>
                        <a14:foregroundMark x1="25237" y1="4129" x2="25237" y2="4129"/>
                        <a14:foregroundMark x1="22397" y1="4129" x2="22397" y2="4129"/>
                        <a14:foregroundMark x1="19874" y1="4668" x2="19874" y2="4668"/>
                        <a14:foregroundMark x1="16404" y1="4668" x2="16404" y2="4668"/>
                        <a14:foregroundMark x1="13565" y1="5386" x2="13565" y2="5386"/>
                        <a14:foregroundMark x1="11356" y1="6643" x2="11356" y2="6643"/>
                        <a14:foregroundMark x1="9148" y1="7540" x2="9148" y2="7540"/>
                        <a14:foregroundMark x1="6940" y1="10592" x2="6940" y2="10592"/>
                        <a14:foregroundMark x1="6940" y1="13465" x2="6940" y2="13465"/>
                        <a14:foregroundMark x1="6940" y1="17056" x2="6940" y2="17056"/>
                        <a14:foregroundMark x1="6940" y1="19928" x2="6940" y2="19928"/>
                        <a14:foregroundMark x1="6940" y1="22801" x2="6940" y2="22801"/>
                        <a14:foregroundMark x1="6940" y1="25673" x2="6940" y2="25673"/>
                        <a14:foregroundMark x1="7256" y1="28546" x2="7256" y2="28546"/>
                        <a14:foregroundMark x1="13249" y1="92639" x2="13249" y2="92639"/>
                        <a14:foregroundMark x1="17666" y1="93357" x2="17666" y2="93357"/>
                        <a14:foregroundMark x1="53312" y1="90126" x2="53312" y2="90126"/>
                        <a14:foregroundMark x1="80757" y1="75045" x2="80757" y2="75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2" t="1532" r="3950" b="815"/>
          <a:stretch/>
        </p:blipFill>
        <p:spPr>
          <a:xfrm>
            <a:off x="4657725" y="857250"/>
            <a:ext cx="2828925" cy="5181600"/>
          </a:xfrm>
          <a:prstGeom prst="rect">
            <a:avLst/>
          </a:prstGeom>
          <a:effectLst>
            <a:glow rad="203200">
              <a:schemeClr val="bg1">
                <a:lumMod val="65000"/>
                <a:alpha val="7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843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9A7D02E-3E02-426E-A334-E2E809D0F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" t="1800" r="5251" b="1657"/>
          <a:stretch/>
        </p:blipFill>
        <p:spPr>
          <a:xfrm>
            <a:off x="4839286" y="1055078"/>
            <a:ext cx="2475914" cy="4754880"/>
          </a:xfrm>
          <a:prstGeom prst="rect">
            <a:avLst/>
          </a:prstGeom>
          <a:effectLst>
            <a:glow rad="1905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2698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BF55941-14C8-4777-8032-FAE961776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8795" y1="7945" x2="38795" y2="7945"/>
                        <a14:foregroundMark x1="29880" y1="8290" x2="29880" y2="8290"/>
                        <a14:foregroundMark x1="26747" y1="8290" x2="26747" y2="8290"/>
                        <a14:foregroundMark x1="20241" y1="8463" x2="20241" y2="8463"/>
                        <a14:foregroundMark x1="13494" y1="8463" x2="13494" y2="8463"/>
                        <a14:foregroundMark x1="13494" y1="8463" x2="13494" y2="8463"/>
                        <a14:foregroundMark x1="42410" y1="8808" x2="42410" y2="8808"/>
                        <a14:foregroundMark x1="47470" y1="8808" x2="47470" y2="8808"/>
                        <a14:foregroundMark x1="53735" y1="8808" x2="53735" y2="8808"/>
                        <a14:foregroundMark x1="56386" y1="8981" x2="57590" y2="9499"/>
                        <a14:foregroundMark x1="62410" y1="9499" x2="64096" y2="9845"/>
                        <a14:foregroundMark x1="68434" y1="9845" x2="69398" y2="9845"/>
                        <a14:foregroundMark x1="74458" y1="9845" x2="75422" y2="9845"/>
                        <a14:foregroundMark x1="82169" y1="9845" x2="82169" y2="9845"/>
                        <a14:foregroundMark x1="82651" y1="10017" x2="82651" y2="10017"/>
                        <a14:foregroundMark x1="20241" y1="7945" x2="20241" y2="7945"/>
                        <a14:foregroundMark x1="8916" y1="8290" x2="8916" y2="8981"/>
                        <a14:foregroundMark x1="8193" y1="12090" x2="8193" y2="12781"/>
                        <a14:foregroundMark x1="7952" y1="15371" x2="7952" y2="16408"/>
                        <a14:foregroundMark x1="7470" y1="17962" x2="7470" y2="19171"/>
                        <a14:foregroundMark x1="7229" y1="21244" x2="7229" y2="22798"/>
                        <a14:foregroundMark x1="7229" y1="24525" x2="7229" y2="26079"/>
                        <a14:foregroundMark x1="6747" y1="27288" x2="6747" y2="29361"/>
                        <a14:foregroundMark x1="6506" y1="31434" x2="6506" y2="32642"/>
                        <a14:foregroundMark x1="6506" y1="35579" x2="6506" y2="36788"/>
                        <a14:foregroundMark x1="7470" y1="42142" x2="7470" y2="42142"/>
                        <a14:foregroundMark x1="90843" y1="9845" x2="90843" y2="9845"/>
                        <a14:foregroundMark x1="90843" y1="18135" x2="90843" y2="18998"/>
                        <a14:foregroundMark x1="86988" y1="27634" x2="86988" y2="27634"/>
                        <a14:foregroundMark x1="79759" y1="32124" x2="79759" y2="32124"/>
                        <a14:foregroundMark x1="79759" y1="41623" x2="79759" y2="41623"/>
                        <a14:foregroundMark x1="82892" y1="47323" x2="82892" y2="48014"/>
                        <a14:foregroundMark x1="83614" y1="51295" x2="84096" y2="52677"/>
                        <a14:foregroundMark x1="85783" y1="54404" x2="86265" y2="55613"/>
                        <a14:foregroundMark x1="84819" y1="58204" x2="84096" y2="59067"/>
                        <a14:foregroundMark x1="81446" y1="59067" x2="80482" y2="59240"/>
                        <a14:foregroundMark x1="77590" y1="58722" x2="76145" y2="58722"/>
                        <a14:foregroundMark x1="73735" y1="57513" x2="72771" y2="57513"/>
                        <a14:foregroundMark x1="71325" y1="56995" x2="69880" y2="56995"/>
                        <a14:foregroundMark x1="66506" y1="55440" x2="64096" y2="55440"/>
                        <a14:foregroundMark x1="60482" y1="54059" x2="59036" y2="54059"/>
                        <a14:foregroundMark x1="56386" y1="53886" x2="54217" y2="53886"/>
                        <a14:foregroundMark x1="48916" y1="53195" x2="46988" y2="53195"/>
                        <a14:foregroundMark x1="43133" y1="52850" x2="40964" y2="53368"/>
                        <a14:foregroundMark x1="38072" y1="53368" x2="36386" y2="53886"/>
                        <a14:foregroundMark x1="34699" y1="54059" x2="32048" y2="55440"/>
                        <a14:foregroundMark x1="29157" y1="55613" x2="26988" y2="56477"/>
                        <a14:foregroundMark x1="25783" y1="56477" x2="25783" y2="56477"/>
                        <a14:foregroundMark x1="22410" y1="56649" x2="20000" y2="58031"/>
                        <a14:foregroundMark x1="16386" y1="58031" x2="14940" y2="58031"/>
                        <a14:foregroundMark x1="13253" y1="56649" x2="13253" y2="56649"/>
                        <a14:foregroundMark x1="11566" y1="55095" x2="11566" y2="55095"/>
                        <a14:foregroundMark x1="9639" y1="54404" x2="9639" y2="54404"/>
                        <a14:foregroundMark x1="7470" y1="55959" x2="7229" y2="57513"/>
                        <a14:foregroundMark x1="6747" y1="58549" x2="6747" y2="59931"/>
                        <a14:foregroundMark x1="7229" y1="68739" x2="7229" y2="68739"/>
                        <a14:foregroundMark x1="7229" y1="70294" x2="7952" y2="72712"/>
                        <a14:foregroundMark x1="7952" y1="73575" x2="7952" y2="77029"/>
                        <a14:foregroundMark x1="7952" y1="77547" x2="7952" y2="79965"/>
                        <a14:foregroundMark x1="7470" y1="81693" x2="7229" y2="83420"/>
                        <a14:foregroundMark x1="7229" y1="84283" x2="6747" y2="86010"/>
                        <a14:foregroundMark x1="6747" y1="86528" x2="6747" y2="88083"/>
                        <a14:foregroundMark x1="6747" y1="88256" x2="6747" y2="90674"/>
                        <a14:foregroundMark x1="8193" y1="93610" x2="8193" y2="93610"/>
                        <a14:foregroundMark x1="16386" y1="93955" x2="16386" y2="93955"/>
                        <a14:foregroundMark x1="18554" y1="93610" x2="20723" y2="93610"/>
                        <a14:foregroundMark x1="22410" y1="93437" x2="22410" y2="93437"/>
                        <a14:foregroundMark x1="23855" y1="93437" x2="25783" y2="93437"/>
                        <a14:foregroundMark x1="28916" y1="93437" x2="28916" y2="93437"/>
                        <a14:foregroundMark x1="31325" y1="93437" x2="32530" y2="93437"/>
                        <a14:foregroundMark x1="34699" y1="93437" x2="34699" y2="93437"/>
                        <a14:foregroundMark x1="37349" y1="93437" x2="37349" y2="93437"/>
                        <a14:foregroundMark x1="40000" y1="92919" x2="40964" y2="92919"/>
                        <a14:foregroundMark x1="43373" y1="92919" x2="43373" y2="92919"/>
                        <a14:foregroundMark x1="45542" y1="92919" x2="47470" y2="92919"/>
                        <a14:foregroundMark x1="49639" y1="92919" x2="50602" y2="92919"/>
                        <a14:foregroundMark x1="53012" y1="92919" x2="53012" y2="92919"/>
                        <a14:foregroundMark x1="56627" y1="93092" x2="56627" y2="93092"/>
                        <a14:foregroundMark x1="59518" y1="92573" x2="59518" y2="92573"/>
                        <a14:foregroundMark x1="63373" y1="92401" x2="65301" y2="92401"/>
                        <a14:foregroundMark x1="67952" y1="91883" x2="69157" y2="91883"/>
                        <a14:foregroundMark x1="70602" y1="91883" x2="70602" y2="91883"/>
                        <a14:foregroundMark x1="73012" y1="91883" x2="74458" y2="92228"/>
                        <a14:foregroundMark x1="76867" y1="92228" x2="78313" y2="92228"/>
                        <a14:foregroundMark x1="80723" y1="92228" x2="81928" y2="92401"/>
                        <a14:foregroundMark x1="84337" y1="92401" x2="85542" y2="92401"/>
                        <a14:foregroundMark x1="86265" y1="92401" x2="86265" y2="92401"/>
                        <a14:foregroundMark x1="87711" y1="92401" x2="87711" y2="92401"/>
                        <a14:foregroundMark x1="90361" y1="84283" x2="90361" y2="84283"/>
                        <a14:foregroundMark x1="91566" y1="79620" x2="91566" y2="79620"/>
                        <a14:foregroundMark x1="90361" y1="45423" x2="90361" y2="45423"/>
                        <a14:foregroundMark x1="88675" y1="39896" x2="88675" y2="39896"/>
                        <a14:foregroundMark x1="91566" y1="28843" x2="91566" y2="28843"/>
                        <a14:foregroundMark x1="91566" y1="32642" x2="91566" y2="33679"/>
                        <a14:foregroundMark x1="91566" y1="35060" x2="91566" y2="37651"/>
                        <a14:foregroundMark x1="91566" y1="38342" x2="91807" y2="39896"/>
                        <a14:foregroundMark x1="56386" y1="34542" x2="56386" y2="34542"/>
                        <a14:foregroundMark x1="54217" y1="32988" x2="53012" y2="32470"/>
                        <a14:foregroundMark x1="40723" y1="28843" x2="40723" y2="28843"/>
                        <a14:foregroundMark x1="38554" y1="28670" x2="37349" y2="28843"/>
                        <a14:foregroundMark x1="35663" y1="29361" x2="34217" y2="31434"/>
                        <a14:foregroundMark x1="33976" y1="32642" x2="33494" y2="35751"/>
                        <a14:foregroundMark x1="32530" y1="36615" x2="30602" y2="37997"/>
                        <a14:foregroundMark x1="28916" y1="38860" x2="27711" y2="40069"/>
                        <a14:foregroundMark x1="26747" y1="40069" x2="23855" y2="35751"/>
                        <a14:foregroundMark x1="23133" y1="32988" x2="23133" y2="31434"/>
                        <a14:foregroundMark x1="23133" y1="29879" x2="23133" y2="28152"/>
                        <a14:foregroundMark x1="22892" y1="24352" x2="22169" y2="21762"/>
                        <a14:foregroundMark x1="20964" y1="18480" x2="20964" y2="18480"/>
                        <a14:foregroundMark x1="20723" y1="15889" x2="20241" y2="16580"/>
                        <a14:foregroundMark x1="22410" y1="17617" x2="25783" y2="17962"/>
                        <a14:foregroundMark x1="31807" y1="17617" x2="32771" y2="17962"/>
                        <a14:foregroundMark x1="34217" y1="18480" x2="35904" y2="19689"/>
                        <a14:foregroundMark x1="38554" y1="19689" x2="38795" y2="20553"/>
                        <a14:foregroundMark x1="39518" y1="20553" x2="39518" y2="20553"/>
                        <a14:foregroundMark x1="40723" y1="21071" x2="43373" y2="21416"/>
                        <a14:foregroundMark x1="50843" y1="21416" x2="53735" y2="21934"/>
                        <a14:foregroundMark x1="60241" y1="21934" x2="61928" y2="21934"/>
                        <a14:foregroundMark x1="66506" y1="21244" x2="67952" y2="21762"/>
                        <a14:foregroundMark x1="71325" y1="21934" x2="73012" y2="22453"/>
                        <a14:foregroundMark x1="76867" y1="23316" x2="78795" y2="25389"/>
                        <a14:foregroundMark x1="80241" y1="25389" x2="81205" y2="26425"/>
                        <a14:foregroundMark x1="81205" y1="27288" x2="80723" y2="29361"/>
                        <a14:foregroundMark x1="79036" y1="31952" x2="77590" y2="33679"/>
                        <a14:foregroundMark x1="75422" y1="34542" x2="70120" y2="36269"/>
                        <a14:foregroundMark x1="67229" y1="36097" x2="65542" y2="36615"/>
                        <a14:foregroundMark x1="63133" y1="37133" x2="60964" y2="38342"/>
                        <a14:foregroundMark x1="54940" y1="38342" x2="53494" y2="38515"/>
                        <a14:foregroundMark x1="49880" y1="37133" x2="48434" y2="36788"/>
                        <a14:foregroundMark x1="45301" y1="34542" x2="44096" y2="32988"/>
                        <a14:foregroundMark x1="42410" y1="30743" x2="42410" y2="29706"/>
                        <a14:foregroundMark x1="43373" y1="27288" x2="45301" y2="26598"/>
                        <a14:foregroundMark x1="46988" y1="25907" x2="48434" y2="25907"/>
                        <a14:foregroundMark x1="53735" y1="24352" x2="54940" y2="24352"/>
                        <a14:foregroundMark x1="55904" y1="24870" x2="58795" y2="26598"/>
                        <a14:foregroundMark x1="61928" y1="26598" x2="63373" y2="27634"/>
                        <a14:foregroundMark x1="64578" y1="28152" x2="66265" y2="29706"/>
                        <a14:foregroundMark x1="66506" y1="29879" x2="67229" y2="30743"/>
                        <a14:foregroundMark x1="69157" y1="30915" x2="69880" y2="32124"/>
                        <a14:foregroundMark x1="70120" y1="32642" x2="69398" y2="34197"/>
                        <a14:foregroundMark x1="59518" y1="33679" x2="58072" y2="34024"/>
                        <a14:foregroundMark x1="39277" y1="35751" x2="39277" y2="35751"/>
                        <a14:foregroundMark x1="39518" y1="38515" x2="39518" y2="38515"/>
                        <a14:foregroundMark x1="40000" y1="39033" x2="39518" y2="39896"/>
                        <a14:foregroundMark x1="38554" y1="39896" x2="37349" y2="40069"/>
                        <a14:foregroundMark x1="37349" y1="40069" x2="37349" y2="40069"/>
                        <a14:foregroundMark x1="27470" y1="24007" x2="27470" y2="24007"/>
                        <a14:foregroundMark x1="28916" y1="24525" x2="29880" y2="24870"/>
                        <a14:foregroundMark x1="32771" y1="24525" x2="34217" y2="24525"/>
                        <a14:foregroundMark x1="37831" y1="25389" x2="37831" y2="25389"/>
                        <a14:foregroundMark x1="38554" y1="25561" x2="38554" y2="25561"/>
                        <a14:foregroundMark x1="20723" y1="32124" x2="20723" y2="32124"/>
                        <a14:foregroundMark x1="20000" y1="33161" x2="20000" y2="34542"/>
                        <a14:foregroundMark x1="20000" y1="34715" x2="20000" y2="36269"/>
                        <a14:foregroundMark x1="20000" y1="37306" x2="20000" y2="38342"/>
                        <a14:foregroundMark x1="20000" y1="38515" x2="20000" y2="39896"/>
                        <a14:foregroundMark x1="18554" y1="42487" x2="17831" y2="43869"/>
                        <a14:foregroundMark x1="17590" y1="44732" x2="17108" y2="45423"/>
                        <a14:foregroundMark x1="16145" y1="46287" x2="15422" y2="47496"/>
                        <a14:foregroundMark x1="26988" y1="47323" x2="28193" y2="46805"/>
                        <a14:foregroundMark x1="31084" y1="45250" x2="31084" y2="45250"/>
                        <a14:foregroundMark x1="34699" y1="48359" x2="35663" y2="48705"/>
                        <a14:foregroundMark x1="35904" y1="49050" x2="36627" y2="49741"/>
                        <a14:foregroundMark x1="39277" y1="49741" x2="40723" y2="49741"/>
                        <a14:foregroundMark x1="44096" y1="49741" x2="46747" y2="50259"/>
                        <a14:foregroundMark x1="50602" y1="50259" x2="52048" y2="50259"/>
                        <a14:foregroundMark x1="54217" y1="49223" x2="55181" y2="49223"/>
                        <a14:foregroundMark x1="57590" y1="48532" x2="59518" y2="48532"/>
                        <a14:foregroundMark x1="61205" y1="48532" x2="62410" y2="48705"/>
                        <a14:foregroundMark x1="63855" y1="49050" x2="65301" y2="49568"/>
                        <a14:foregroundMark x1="66506" y1="49741" x2="68434" y2="51123"/>
                        <a14:foregroundMark x1="69880" y1="51123" x2="69880" y2="51123"/>
                        <a14:foregroundMark x1="70120" y1="51295" x2="70120" y2="51295"/>
                        <a14:foregroundMark x1="70120" y1="51295" x2="70120" y2="51295"/>
                        <a14:foregroundMark x1="49157" y1="81865" x2="49157" y2="81865"/>
                        <a14:foregroundMark x1="46024" y1="81865" x2="44819" y2="82211"/>
                        <a14:foregroundMark x1="43855" y1="82211" x2="43855" y2="82211"/>
                        <a14:foregroundMark x1="41446" y1="81174" x2="41446" y2="81174"/>
                        <a14:foregroundMark x1="34217" y1="80656" x2="33253" y2="81002"/>
                        <a14:foregroundMark x1="30602" y1="79620" x2="28916" y2="79620"/>
                        <a14:foregroundMark x1="23614" y1="79447" x2="23614" y2="79447"/>
                        <a14:foregroundMark x1="57590" y1="78411" x2="59036" y2="79620"/>
                        <a14:foregroundMark x1="59036" y1="79965" x2="60241" y2="81002"/>
                        <a14:foregroundMark x1="60482" y1="81174" x2="61205" y2="82211"/>
                        <a14:foregroundMark x1="58072" y1="52159" x2="58072" y2="52159"/>
                        <a14:foregroundMark x1="58072" y1="52159" x2="59036" y2="52332"/>
                        <a14:foregroundMark x1="60482" y1="52332" x2="60482" y2="52332"/>
                        <a14:foregroundMark x1="64578" y1="40415" x2="64578" y2="40415"/>
                        <a14:foregroundMark x1="60241" y1="43351" x2="57590" y2="44214"/>
                        <a14:foregroundMark x1="53735" y1="43696" x2="49639" y2="43696"/>
                        <a14:foregroundMark x1="43855" y1="42660" x2="43855" y2="42660"/>
                        <a14:foregroundMark x1="67952" y1="25389" x2="67952" y2="25389"/>
                        <a14:foregroundMark x1="69398" y1="25907" x2="70120" y2="27116"/>
                        <a14:foregroundMark x1="73253" y1="29361" x2="73976" y2="30225"/>
                        <a14:foregroundMark x1="73253" y1="28670" x2="73253" y2="28670"/>
                        <a14:foregroundMark x1="73012" y1="26598" x2="73012" y2="26598"/>
                        <a14:foregroundMark x1="73253" y1="33679" x2="73253" y2="33679"/>
                        <a14:foregroundMark x1="73253" y1="33161" x2="73253" y2="33161"/>
                        <a14:foregroundMark x1="28193" y1="31434" x2="28193" y2="31434"/>
                        <a14:foregroundMark x1="28193" y1="31779" x2="28193" y2="32470"/>
                        <a14:foregroundMark x1="28193" y1="33506" x2="28193" y2="33506"/>
                        <a14:foregroundMark x1="26506" y1="34197" x2="26506" y2="34197"/>
                        <a14:foregroundMark x1="26024" y1="32470" x2="26024" y2="32470"/>
                        <a14:foregroundMark x1="31807" y1="30397" x2="31807" y2="30397"/>
                        <a14:foregroundMark x1="31807" y1="31779" x2="31807" y2="31779"/>
                        <a14:foregroundMark x1="28916" y1="22280" x2="28916" y2="22280"/>
                        <a14:foregroundMark x1="32530" y1="28670" x2="32530" y2="28670"/>
                        <a14:foregroundMark x1="33494" y1="27634" x2="33494" y2="27634"/>
                        <a14:foregroundMark x1="53735" y1="28670" x2="53735" y2="28670"/>
                        <a14:foregroundMark x1="52048" y1="29361" x2="52048" y2="29361"/>
                        <a14:foregroundMark x1="48434" y1="29706" x2="48434" y2="29706"/>
                        <a14:foregroundMark x1="46988" y1="29706" x2="46988" y2="29706"/>
                        <a14:foregroundMark x1="46024" y1="28843" x2="46024" y2="28843"/>
                        <a14:foregroundMark x1="59036" y1="28843" x2="59036" y2="28843"/>
                        <a14:foregroundMark x1="59036" y1="28843" x2="59036" y2="28843"/>
                        <a14:foregroundMark x1="57349" y1="29361" x2="57108" y2="30225"/>
                        <a14:foregroundMark x1="53735" y1="32124" x2="52771" y2="32470"/>
                        <a14:foregroundMark x1="52048" y1="32642" x2="52048" y2="32642"/>
                        <a14:foregroundMark x1="50602" y1="33506" x2="49880" y2="34197"/>
                        <a14:foregroundMark x1="47470" y1="34197" x2="45301" y2="34542"/>
                        <a14:foregroundMark x1="43133" y1="31779" x2="43133" y2="31779"/>
                        <a14:foregroundMark x1="42410" y1="31779" x2="42410" y2="31779"/>
                        <a14:foregroundMark x1="37349" y1="31434" x2="37349" y2="31434"/>
                        <a14:foregroundMark x1="26506" y1="51123" x2="26506" y2="51123"/>
                        <a14:foregroundMark x1="23133" y1="51295" x2="23133" y2="51295"/>
                        <a14:foregroundMark x1="22892" y1="50086" x2="22892" y2="50086"/>
                        <a14:foregroundMark x1="26988" y1="48359" x2="26988" y2="48359"/>
                        <a14:foregroundMark x1="28434" y1="48532" x2="29880" y2="49050"/>
                        <a14:foregroundMark x1="29880" y1="49568" x2="29880" y2="49568"/>
                        <a14:foregroundMark x1="29880" y1="50259" x2="29880" y2="50259"/>
                        <a14:foregroundMark x1="31084" y1="51123" x2="31084" y2="51123"/>
                        <a14:foregroundMark x1="31084" y1="51295" x2="31084" y2="51295"/>
                        <a14:foregroundMark x1="49880" y1="49050" x2="49880" y2="49050"/>
                        <a14:foregroundMark x1="72048" y1="49741" x2="72048" y2="49741"/>
                        <a14:foregroundMark x1="73253" y1="50259" x2="73253" y2="50259"/>
                        <a14:foregroundMark x1="74458" y1="50777" x2="74458" y2="50777"/>
                        <a14:foregroundMark x1="20964" y1="48705" x2="20964" y2="48705"/>
                        <a14:foregroundMark x1="29157" y1="35060" x2="29157" y2="35060"/>
                        <a14:foregroundMark x1="25060" y1="30915" x2="25060" y2="30915"/>
                        <a14:foregroundMark x1="43133" y1="36097" x2="43133" y2="36097"/>
                        <a14:foregroundMark x1="41687" y1="35060" x2="41687" y2="35060"/>
                        <a14:foregroundMark x1="40723" y1="34024" x2="40723" y2="34024"/>
                        <a14:foregroundMark x1="40482" y1="32815" x2="40482" y2="32815"/>
                        <a14:foregroundMark x1="39759" y1="33506" x2="39759" y2="33506"/>
                        <a14:foregroundMark x1="56386" y1="27807" x2="56386" y2="27807"/>
                        <a14:foregroundMark x1="42410" y1="28670" x2="42410" y2="28670"/>
                        <a14:foregroundMark x1="20241" y1="3800" x2="20241" y2="3800"/>
                        <a14:foregroundMark x1="24578" y1="3800" x2="24578" y2="3800"/>
                        <a14:foregroundMark x1="31325" y1="3627" x2="31325" y2="3627"/>
                        <a14:foregroundMark x1="28193" y1="3627" x2="28193" y2="3627"/>
                        <a14:foregroundMark x1="35422" y1="3627" x2="35422" y2="3627"/>
                        <a14:foregroundMark x1="42410" y1="3627" x2="42410" y2="3627"/>
                        <a14:foregroundMark x1="50602" y1="3627" x2="50602" y2="3627"/>
                        <a14:foregroundMark x1="46747" y1="3627" x2="46747" y2="3627"/>
                        <a14:foregroundMark x1="58554" y1="3627" x2="58554" y2="3627"/>
                        <a14:foregroundMark x1="55181" y1="3627" x2="55181" y2="3627"/>
                        <a14:foregroundMark x1="64819" y1="3627" x2="64819" y2="3627"/>
                        <a14:foregroundMark x1="70843" y1="3454" x2="70843" y2="3454"/>
                        <a14:foregroundMark x1="67711" y1="3627" x2="67711" y2="3627"/>
                        <a14:foregroundMark x1="75422" y1="3627" x2="75422" y2="3627"/>
                        <a14:foregroundMark x1="94699" y1="20035" x2="94699" y2="20035"/>
                        <a14:foregroundMark x1="94458" y1="24525" x2="94458" y2="24525"/>
                        <a14:foregroundMark x1="94458" y1="22280" x2="94458" y2="22280"/>
                        <a14:foregroundMark x1="94699" y1="31606" x2="94699" y2="31606"/>
                        <a14:foregroundMark x1="94699" y1="28497" x2="94699" y2="28497"/>
                        <a14:foregroundMark x1="94699" y1="37997" x2="94699" y2="37997"/>
                        <a14:foregroundMark x1="94699" y1="34715" x2="94699" y2="34715"/>
                        <a14:foregroundMark x1="94699" y1="43005" x2="94699" y2="43005"/>
                        <a14:foregroundMark x1="94699" y1="40760" x2="94699" y2="40760"/>
                        <a14:foregroundMark x1="94699" y1="47496" x2="94699" y2="47496"/>
                        <a14:foregroundMark x1="94699" y1="45250" x2="94699" y2="45250"/>
                        <a14:foregroundMark x1="94699" y1="51813" x2="94699" y2="51813"/>
                        <a14:foregroundMark x1="94699" y1="57686" x2="94699" y2="57686"/>
                        <a14:foregroundMark x1="94699" y1="54577" x2="94699" y2="54577"/>
                        <a14:foregroundMark x1="94699" y1="60967" x2="94699" y2="60967"/>
                        <a14:foregroundMark x1="94699" y1="64767" x2="94699" y2="64767"/>
                        <a14:foregroundMark x1="94699" y1="68566" x2="94699" y2="68566"/>
                        <a14:foregroundMark x1="94699" y1="70984" x2="94699" y2="70984"/>
                        <a14:foregroundMark x1="94458" y1="73748" x2="94458" y2="73748"/>
                        <a14:foregroundMark x1="73735" y1="95855" x2="73735" y2="95855"/>
                        <a14:foregroundMark x1="66988" y1="95855" x2="66988" y2="95855"/>
                        <a14:foregroundMark x1="69639" y1="95855" x2="69639" y2="95855"/>
                        <a14:foregroundMark x1="63614" y1="95682" x2="63614" y2="95682"/>
                        <a14:foregroundMark x1="60000" y1="95682" x2="60000" y2="95682"/>
                        <a14:foregroundMark x1="55663" y1="95682" x2="55663" y2="95682"/>
                        <a14:foregroundMark x1="57108" y1="95682" x2="57108" y2="95682"/>
                        <a14:foregroundMark x1="50361" y1="95682" x2="50361" y2="95682"/>
                        <a14:foregroundMark x1="52530" y1="95682" x2="52530" y2="95682"/>
                        <a14:foregroundMark x1="46988" y1="95855" x2="46988" y2="95855"/>
                        <a14:foregroundMark x1="42410" y1="95682" x2="42410" y2="95682"/>
                        <a14:foregroundMark x1="43614" y1="95855" x2="43614" y2="95855"/>
                        <a14:foregroundMark x1="38554" y1="95682" x2="38554" y2="95682"/>
                        <a14:foregroundMark x1="34940" y1="95855" x2="34940" y2="95855"/>
                        <a14:foregroundMark x1="28916" y1="95855" x2="28916" y2="95855"/>
                        <a14:foregroundMark x1="5060" y1="70812" x2="5060" y2="70812"/>
                        <a14:foregroundMark x1="5060" y1="66321" x2="5060" y2="66321"/>
                        <a14:foregroundMark x1="5060" y1="60104" x2="5060" y2="60104"/>
                        <a14:foregroundMark x1="5060" y1="57513" x2="5060" y2="57513"/>
                        <a14:foregroundMark x1="5060" y1="52159" x2="5060" y2="52159"/>
                        <a14:foregroundMark x1="5060" y1="45423" x2="5060" y2="45423"/>
                        <a14:foregroundMark x1="5060" y1="39724" x2="5060" y2="39724"/>
                        <a14:foregroundMark x1="5060" y1="35751" x2="5060" y2="35751"/>
                        <a14:foregroundMark x1="5301" y1="31261" x2="5301" y2="31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187" r="1814" b="1878"/>
          <a:stretch/>
        </p:blipFill>
        <p:spPr>
          <a:xfrm>
            <a:off x="4165599" y="736600"/>
            <a:ext cx="3835401" cy="5346700"/>
          </a:xfrm>
          <a:prstGeom prst="rect">
            <a:avLst/>
          </a:prstGeom>
          <a:effectLst>
            <a:glow rad="1905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43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B909419-F2EF-491B-AD2B-5A1F7E3FD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0"/>
          <a:stretch/>
        </p:blipFill>
        <p:spPr>
          <a:xfrm>
            <a:off x="4657525" y="823549"/>
            <a:ext cx="2848176" cy="5210902"/>
          </a:xfrm>
          <a:prstGeom prst="rect">
            <a:avLst/>
          </a:prstGeom>
          <a:effectLst>
            <a:glow rad="1905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38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3893F0E-7045-4003-879D-84684C98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181" y1="10775" x2="29181" y2="10775"/>
                        <a14:foregroundMark x1="34875" y1="10019" x2="34875" y2="10019"/>
                        <a14:foregroundMark x1="39502" y1="10208" x2="39502" y2="10208"/>
                        <a14:foregroundMark x1="43772" y1="10397" x2="45907" y2="10775"/>
                        <a14:foregroundMark x1="48754" y1="10775" x2="50534" y2="10775"/>
                        <a14:foregroundMark x1="53381" y1="10775" x2="53381" y2="10775"/>
                        <a14:foregroundMark x1="58363" y1="10964" x2="58363" y2="10964"/>
                        <a14:foregroundMark x1="62633" y1="10964" x2="64057" y2="10964"/>
                        <a14:foregroundMark x1="66192" y1="10964" x2="66192" y2="10964"/>
                        <a14:foregroundMark x1="69751" y1="10964" x2="69751" y2="10964"/>
                        <a14:foregroundMark x1="76157" y1="10964" x2="76157" y2="10964"/>
                        <a14:foregroundMark x1="79715" y1="10964" x2="79715" y2="10964"/>
                        <a14:foregroundMark x1="83630" y1="10964" x2="83630" y2="10964"/>
                        <a14:foregroundMark x1="86477" y1="13989" x2="86477" y2="13989"/>
                        <a14:foregroundMark x1="23488" y1="88847" x2="23488" y2="88847"/>
                        <a14:foregroundMark x1="27402" y1="88280" x2="28826" y2="88280"/>
                        <a14:foregroundMark x1="32028" y1="88091" x2="32028" y2="88091"/>
                        <a14:foregroundMark x1="35231" y1="87335" x2="35231" y2="87335"/>
                        <a14:foregroundMark x1="38078" y1="87335" x2="40569" y2="87335"/>
                        <a14:foregroundMark x1="43416" y1="87335" x2="44840" y2="87713"/>
                        <a14:foregroundMark x1="45907" y1="87713" x2="48043" y2="88091"/>
                        <a14:foregroundMark x1="50534" y1="88091" x2="52669" y2="88280"/>
                        <a14:foregroundMark x1="55516" y1="88280" x2="58007" y2="88280"/>
                        <a14:foregroundMark x1="61210" y1="88280" x2="61210" y2="88280"/>
                        <a14:foregroundMark x1="61210" y1="88280" x2="61210" y2="88280"/>
                        <a14:foregroundMark x1="66192" y1="90359" x2="66192" y2="90359"/>
                        <a14:foregroundMark x1="73310" y1="89603" x2="75089" y2="89603"/>
                        <a14:foregroundMark x1="76868" y1="88469" x2="76868" y2="88469"/>
                        <a14:foregroundMark x1="79359" y1="87524" x2="79359" y2="87524"/>
                        <a14:foregroundMark x1="82206" y1="86957" x2="82206" y2="86957"/>
                        <a14:foregroundMark x1="83986" y1="86578" x2="83986" y2="86578"/>
                        <a14:foregroundMark x1="88968" y1="59546" x2="88968" y2="59546"/>
                        <a14:foregroundMark x1="88968" y1="59735" x2="88968" y2="59735"/>
                        <a14:foregroundMark x1="88612" y1="62571" x2="88612" y2="63516"/>
                        <a14:foregroundMark x1="88968" y1="56144" x2="88968" y2="56144"/>
                        <a14:foregroundMark x1="88612" y1="50473" x2="88612" y2="50473"/>
                        <a14:foregroundMark x1="89324" y1="43667" x2="89324" y2="43667"/>
                        <a14:foregroundMark x1="89324" y1="36106" x2="89324" y2="36106"/>
                        <a14:foregroundMark x1="11032" y1="15501" x2="11032" y2="15501"/>
                        <a14:foregroundMark x1="11032" y1="18904" x2="11032" y2="19093"/>
                        <a14:foregroundMark x1="10676" y1="23819" x2="10676" y2="24197"/>
                        <a14:foregroundMark x1="20285" y1="63327" x2="20285" y2="63327"/>
                        <a14:foregroundMark x1="28470" y1="65406" x2="28470" y2="65406"/>
                        <a14:foregroundMark x1="37722" y1="65406" x2="37722" y2="65406"/>
                        <a14:foregroundMark x1="49466" y1="65406" x2="49466" y2="65406"/>
                        <a14:foregroundMark x1="55160" y1="63516" x2="55160" y2="63516"/>
                        <a14:foregroundMark x1="60854" y1="62949" x2="60854" y2="62949"/>
                        <a14:foregroundMark x1="70463" y1="66730" x2="70463" y2="66730"/>
                        <a14:foregroundMark x1="73665" y1="70699" x2="73665" y2="70699"/>
                        <a14:foregroundMark x1="74733" y1="72023" x2="74733" y2="72023"/>
                        <a14:foregroundMark x1="62989" y1="74669" x2="62989" y2="74669"/>
                        <a14:foregroundMark x1="48043" y1="74858" x2="48043" y2="74858"/>
                        <a14:foregroundMark x1="31317" y1="75047" x2="31317" y2="75047"/>
                        <a14:foregroundMark x1="37722" y1="69943" x2="37722" y2="69943"/>
                        <a14:foregroundMark x1="38078" y1="70321" x2="38078" y2="70321"/>
                        <a14:foregroundMark x1="38790" y1="70510" x2="38790" y2="70510"/>
                        <a14:foregroundMark x1="40214" y1="70699" x2="41993" y2="70699"/>
                        <a14:foregroundMark x1="43060" y1="70510" x2="43416" y2="70510"/>
                        <a14:foregroundMark x1="44840" y1="70132" x2="45552" y2="69943"/>
                        <a14:foregroundMark x1="46975" y1="69754" x2="48399" y2="69754"/>
                        <a14:foregroundMark x1="49466" y1="69754" x2="50178" y2="69754"/>
                        <a14:foregroundMark x1="50178" y1="69754" x2="50178" y2="69754"/>
                        <a14:foregroundMark x1="18505" y1="11909" x2="18505" y2="11909"/>
                        <a14:foregroundMark x1="20285" y1="8885" x2="20285" y2="8885"/>
                        <a14:foregroundMark x1="22064" y1="7561" x2="22064" y2="7561"/>
                        <a14:foregroundMark x1="30961" y1="6994" x2="30961" y2="6994"/>
                        <a14:foregroundMark x1="36655" y1="6805" x2="36655" y2="6805"/>
                        <a14:foregroundMark x1="44484" y1="6805" x2="44484" y2="6805"/>
                        <a14:foregroundMark x1="50178" y1="6616" x2="50534" y2="6616"/>
                        <a14:foregroundMark x1="60498" y1="6805" x2="60498" y2="6805"/>
                        <a14:foregroundMark x1="65480" y1="6994" x2="65836" y2="7183"/>
                        <a14:foregroundMark x1="72598" y1="7183" x2="72598" y2="7183"/>
                        <a14:foregroundMark x1="81139" y1="7372" x2="82206" y2="7561"/>
                        <a14:foregroundMark x1="82562" y1="7561" x2="82562" y2="7561"/>
                        <a14:foregroundMark x1="86121" y1="8507" x2="86121" y2="9074"/>
                        <a14:foregroundMark x1="89324" y1="16446" x2="89324" y2="16824"/>
                        <a14:foregroundMark x1="88968" y1="22306" x2="88968" y2="22306"/>
                        <a14:foregroundMark x1="88968" y1="26654" x2="88968" y2="26654"/>
                        <a14:foregroundMark x1="88968" y1="30435" x2="88968" y2="30435"/>
                        <a14:foregroundMark x1="11388" y1="26654" x2="11388" y2="26654"/>
                        <a14:foregroundMark x1="11388" y1="31380" x2="11388" y2="31380"/>
                        <a14:foregroundMark x1="11032" y1="36862" x2="11032" y2="36862"/>
                        <a14:foregroundMark x1="11388" y1="42533" x2="11388" y2="42533"/>
                        <a14:foregroundMark x1="11032" y1="47826" x2="11032" y2="47826"/>
                        <a14:foregroundMark x1="11388" y1="50851" x2="11388" y2="50851"/>
                        <a14:foregroundMark x1="11032" y1="57845" x2="11032" y2="57845"/>
                        <a14:foregroundMark x1="11032" y1="62193" x2="11032" y2="62193"/>
                        <a14:foregroundMark x1="10676" y1="66730" x2="10676" y2="66730"/>
                        <a14:foregroundMark x1="11744" y1="70132" x2="11744" y2="70132"/>
                        <a14:foregroundMark x1="11388" y1="73724" x2="11388" y2="73724"/>
                        <a14:foregroundMark x1="11032" y1="76560" x2="11032" y2="76560"/>
                        <a14:foregroundMark x1="11032" y1="80907" x2="11032" y2="80907"/>
                        <a14:foregroundMark x1="11388" y1="84310" x2="11388" y2="84310"/>
                        <a14:foregroundMark x1="13523" y1="87335" x2="13523" y2="87335"/>
                        <a14:foregroundMark x1="17438" y1="88091" x2="17438" y2="88091"/>
                        <a14:foregroundMark x1="19929" y1="89036" x2="19929" y2="89036"/>
                        <a14:foregroundMark x1="23132" y1="87146" x2="23132" y2="87146"/>
                        <a14:foregroundMark x1="18149" y1="85822" x2="18149" y2="85822"/>
                        <a14:foregroundMark x1="25267" y1="85255" x2="25267" y2="85255"/>
                        <a14:foregroundMark x1="36299" y1="76560" x2="36299" y2="76560"/>
                        <a14:foregroundMark x1="22420" y1="74669" x2="22420" y2="74669"/>
                        <a14:foregroundMark x1="23488" y1="70132" x2="23488" y2="70132"/>
                        <a14:foregroundMark x1="26335" y1="68053" x2="26335" y2="68053"/>
                        <a14:foregroundMark x1="49466" y1="84877" x2="49466" y2="84877"/>
                        <a14:foregroundMark x1="53381" y1="85255" x2="53381" y2="85255"/>
                        <a14:foregroundMark x1="58719" y1="85822" x2="58719" y2="85822"/>
                        <a14:foregroundMark x1="65125" y1="86011" x2="65125" y2="86011"/>
                        <a14:foregroundMark x1="69039" y1="87524" x2="69395" y2="87713"/>
                        <a14:foregroundMark x1="69751" y1="90548" x2="69751" y2="90548"/>
                        <a14:foregroundMark x1="58719" y1="91493" x2="58719" y2="91493"/>
                        <a14:foregroundMark x1="54804" y1="91493" x2="54804" y2="91493"/>
                        <a14:foregroundMark x1="77936" y1="91493" x2="77936" y2="91493"/>
                        <a14:foregroundMark x1="89680" y1="82231" x2="89680" y2="82231"/>
                        <a14:foregroundMark x1="88968" y1="78450" x2="88968" y2="78450"/>
                        <a14:foregroundMark x1="89324" y1="74669" x2="89324" y2="74669"/>
                        <a14:foregroundMark x1="39858" y1="4348" x2="39858" y2="4348"/>
                        <a14:foregroundMark x1="41637" y1="4348" x2="41637" y2="4348"/>
                        <a14:foregroundMark x1="43772" y1="4348" x2="43772" y2="4348"/>
                        <a14:foregroundMark x1="46263" y1="4348" x2="46263" y2="4348"/>
                        <a14:foregroundMark x1="49110" y1="4348" x2="49110" y2="4348"/>
                        <a14:foregroundMark x1="52313" y1="4348" x2="52313" y2="4348"/>
                        <a14:foregroundMark x1="55160" y1="4348" x2="55160" y2="4348"/>
                        <a14:foregroundMark x1="58007" y1="4348" x2="58007" y2="4348"/>
                        <a14:foregroundMark x1="60498" y1="4348" x2="60498" y2="4348"/>
                        <a14:foregroundMark x1="64057" y1="4348" x2="64057" y2="4348"/>
                        <a14:foregroundMark x1="67616" y1="4348" x2="67616" y2="4348"/>
                        <a14:foregroundMark x1="71174" y1="4348" x2="71174" y2="4348"/>
                        <a14:foregroundMark x1="74021" y1="4348" x2="74021" y2="4348"/>
                        <a14:foregroundMark x1="77224" y1="4348" x2="77224" y2="4348"/>
                        <a14:foregroundMark x1="80427" y1="4348" x2="80427" y2="4348"/>
                        <a14:foregroundMark x1="82918" y1="4537" x2="82918" y2="4537"/>
                        <a14:foregroundMark x1="84342" y1="4726" x2="84342" y2="4726"/>
                        <a14:foregroundMark x1="86833" y1="5671" x2="86833" y2="5671"/>
                        <a14:foregroundMark x1="88256" y1="6238" x2="88256" y2="6238"/>
                        <a14:foregroundMark x1="89324" y1="7183" x2="89324" y2="7183"/>
                        <a14:foregroundMark x1="90391" y1="8318" x2="90391" y2="8318"/>
                        <a14:foregroundMark x1="91103" y1="10397" x2="91103" y2="10397"/>
                        <a14:foregroundMark x1="91103" y1="12665" x2="91103" y2="12665"/>
                        <a14:foregroundMark x1="91103" y1="15690" x2="91103" y2="15690"/>
                        <a14:foregroundMark x1="91103" y1="18526" x2="91103" y2="18526"/>
                        <a14:foregroundMark x1="90747" y1="20794" x2="90747" y2="20794"/>
                        <a14:foregroundMark x1="91103" y1="22873" x2="91103" y2="22873"/>
                        <a14:foregroundMark x1="91103" y1="24764" x2="91103" y2="24764"/>
                        <a14:foregroundMark x1="91103" y1="26654" x2="91103" y2="26654"/>
                        <a14:foregroundMark x1="90747" y1="28733" x2="90747" y2="28733"/>
                        <a14:foregroundMark x1="90747" y1="30624" x2="90747" y2="30624"/>
                        <a14:foregroundMark x1="91103" y1="32703" x2="91103" y2="32703"/>
                        <a14:foregroundMark x1="90747" y1="35539" x2="90747" y2="35539"/>
                        <a14:foregroundMark x1="90747" y1="38185" x2="90747" y2="38185"/>
                        <a14:foregroundMark x1="91103" y1="41588" x2="91103" y2="41588"/>
                        <a14:foregroundMark x1="91103" y1="44802" x2="91103" y2="44802"/>
                        <a14:foregroundMark x1="90747" y1="48204" x2="90747" y2="48204"/>
                        <a14:foregroundMark x1="91103" y1="50473" x2="91103" y2="50473"/>
                        <a14:foregroundMark x1="91103" y1="53308" x2="91103" y2="53308"/>
                        <a14:foregroundMark x1="91103" y1="56333" x2="91103" y2="56333"/>
                        <a14:foregroundMark x1="91103" y1="59168" x2="91103" y2="59168"/>
                        <a14:foregroundMark x1="91103" y1="62382" x2="91103" y2="62382"/>
                        <a14:foregroundMark x1="91103" y1="65784" x2="91103" y2="65784"/>
                        <a14:foregroundMark x1="91103" y1="71078" x2="91103" y2="71078"/>
                        <a14:foregroundMark x1="90747" y1="77316" x2="90747" y2="77316"/>
                        <a14:foregroundMark x1="91103" y1="84121" x2="91103" y2="84121"/>
                        <a14:foregroundMark x1="90747" y1="87713" x2="90747" y2="87713"/>
                        <a14:foregroundMark x1="90391" y1="89792" x2="90391" y2="89792"/>
                        <a14:foregroundMark x1="88968" y1="91304" x2="88968" y2="91304"/>
                        <a14:foregroundMark x1="87900" y1="92060" x2="87900" y2="92060"/>
                        <a14:foregroundMark x1="85765" y1="92817" x2="85765" y2="92817"/>
                        <a14:foregroundMark x1="82562" y1="93573" x2="82562" y2="93573"/>
                        <a14:foregroundMark x1="79359" y1="93762" x2="79359" y2="93762"/>
                        <a14:foregroundMark x1="73665" y1="93762" x2="73665" y2="93762"/>
                        <a14:foregroundMark x1="67616" y1="93573" x2="67616" y2="93573"/>
                        <a14:foregroundMark x1="61210" y1="93573" x2="61210" y2="93573"/>
                        <a14:foregroundMark x1="53737" y1="93762" x2="53737" y2="93762"/>
                        <a14:foregroundMark x1="45552" y1="93762" x2="45552" y2="93762"/>
                        <a14:foregroundMark x1="38790" y1="93762" x2="38790" y2="93762"/>
                        <a14:foregroundMark x1="33808" y1="93762" x2="33808" y2="93762"/>
                        <a14:foregroundMark x1="28826" y1="93762" x2="28826" y2="93762"/>
                        <a14:foregroundMark x1="24199" y1="93762" x2="24199" y2="93762"/>
                        <a14:foregroundMark x1="13167" y1="92250" x2="13167" y2="92250"/>
                        <a14:foregroundMark x1="10676" y1="90548" x2="10676" y2="90548"/>
                        <a14:foregroundMark x1="9609" y1="88658" x2="9609" y2="88658"/>
                        <a14:foregroundMark x1="9253" y1="85633" x2="9253" y2="85633"/>
                        <a14:foregroundMark x1="9609" y1="83176" x2="9609" y2="83176"/>
                        <a14:foregroundMark x1="9609" y1="79773" x2="9609" y2="79773"/>
                        <a14:foregroundMark x1="9253" y1="76181" x2="9253" y2="76181"/>
                        <a14:foregroundMark x1="9609" y1="72212" x2="9609" y2="72212"/>
                        <a14:foregroundMark x1="9253" y1="66541" x2="9253" y2="66541"/>
                        <a14:foregroundMark x1="9253" y1="67864" x2="9253" y2="67864"/>
                        <a14:foregroundMark x1="9253" y1="69565" x2="9253" y2="69565"/>
                        <a14:foregroundMark x1="9253" y1="68809" x2="9253" y2="68809"/>
                        <a14:foregroundMark x1="9253" y1="70699" x2="9253" y2="70699"/>
                        <a14:foregroundMark x1="9253" y1="71834" x2="9253" y2="71834"/>
                        <a14:foregroundMark x1="9253" y1="73913" x2="9253" y2="73913"/>
                        <a14:foregroundMark x1="9253" y1="72968" x2="9253" y2="72968"/>
                        <a14:foregroundMark x1="9253" y1="75047" x2="9253" y2="75047"/>
                        <a14:foregroundMark x1="9253" y1="77505" x2="9253" y2="77505"/>
                        <a14:foregroundMark x1="9253" y1="77127" x2="9253" y2="77127"/>
                        <a14:foregroundMark x1="9253" y1="79017" x2="9253" y2="79017"/>
                        <a14:foregroundMark x1="9253" y1="80529" x2="9253" y2="80529"/>
                        <a14:foregroundMark x1="9253" y1="79962" x2="9253" y2="79962"/>
                        <a14:foregroundMark x1="9253" y1="81664" x2="9253" y2="81664"/>
                        <a14:foregroundMark x1="9253" y1="82798" x2="9253" y2="82798"/>
                        <a14:foregroundMark x1="9253" y1="84121" x2="9253" y2="84121"/>
                        <a14:foregroundMark x1="9253" y1="86957" x2="9253" y2="86957"/>
                        <a14:foregroundMark x1="9253" y1="86389" x2="9253" y2="86389"/>
                        <a14:foregroundMark x1="9253" y1="88091" x2="9253" y2="88091"/>
                        <a14:foregroundMark x1="9609" y1="89225" x2="9609" y2="89225"/>
                        <a14:foregroundMark x1="9609" y1="88847" x2="9609" y2="88847"/>
                        <a14:foregroundMark x1="11388" y1="91304" x2="11388" y2="91304"/>
                        <a14:foregroundMark x1="58719" y1="93762" x2="58719" y2="93762"/>
                        <a14:foregroundMark x1="56584" y1="93762" x2="56584" y2="93762"/>
                        <a14:foregroundMark x1="50890" y1="93762" x2="50890" y2="93762"/>
                        <a14:foregroundMark x1="49110" y1="93762" x2="49110" y2="93762"/>
                        <a14:foregroundMark x1="47331" y1="93762" x2="47331" y2="93762"/>
                        <a14:foregroundMark x1="43772" y1="93762" x2="43772" y2="93762"/>
                        <a14:foregroundMark x1="41993" y1="93762" x2="41993" y2="93762"/>
                        <a14:foregroundMark x1="40569" y1="93762" x2="40569" y2="93762"/>
                        <a14:foregroundMark x1="36655" y1="93762" x2="36655" y2="93762"/>
                        <a14:foregroundMark x1="35231" y1="93762" x2="35231" y2="93762"/>
                        <a14:foregroundMark x1="31673" y1="93762" x2="31673" y2="93762"/>
                        <a14:foregroundMark x1="30605" y1="93762" x2="30605" y2="93762"/>
                        <a14:foregroundMark x1="27046" y1="93762" x2="27046" y2="93762"/>
                        <a14:foregroundMark x1="25623" y1="93573" x2="25623" y2="93573"/>
                        <a14:foregroundMark x1="25267" y1="93762" x2="25267" y2="93762"/>
                        <a14:foregroundMark x1="22420" y1="93762" x2="22420" y2="93762"/>
                        <a14:foregroundMark x1="20641" y1="93762" x2="20641" y2="93762"/>
                        <a14:foregroundMark x1="19217" y1="93762" x2="19217" y2="93762"/>
                        <a14:foregroundMark x1="17438" y1="93384" x2="17438" y2="93384"/>
                        <a14:foregroundMark x1="17794" y1="93573" x2="17794" y2="93573"/>
                        <a14:foregroundMark x1="15658" y1="93195" x2="15658" y2="93195"/>
                        <a14:foregroundMark x1="13879" y1="92628" x2="13879" y2="92628"/>
                        <a14:foregroundMark x1="12100" y1="91682" x2="12100" y2="91682"/>
                        <a14:foregroundMark x1="9609" y1="64083" x2="9609" y2="64083"/>
                        <a14:foregroundMark x1="9609" y1="64839" x2="9609" y2="64839"/>
                        <a14:foregroundMark x1="9609" y1="61626" x2="9609" y2="61626"/>
                        <a14:foregroundMark x1="9609" y1="59168" x2="9609" y2="59168"/>
                        <a14:foregroundMark x1="9609" y1="55577" x2="9609" y2="55577"/>
                        <a14:foregroundMark x1="9253" y1="48960" x2="9253" y2="48960"/>
                        <a14:foregroundMark x1="9253" y1="43289" x2="9253" y2="43289"/>
                        <a14:foregroundMark x1="9253" y1="38752" x2="9253" y2="38752"/>
                        <a14:foregroundMark x1="9253" y1="34216" x2="9253" y2="34216"/>
                        <a14:foregroundMark x1="9253" y1="30813" x2="9253" y2="30813"/>
                        <a14:foregroundMark x1="9253" y1="25142" x2="9253" y2="25142"/>
                        <a14:foregroundMark x1="9609" y1="20794" x2="9609" y2="20794"/>
                        <a14:foregroundMark x1="9253" y1="16257" x2="9253" y2="16257"/>
                        <a14:foregroundMark x1="9253" y1="17013" x2="9253" y2="17013"/>
                        <a14:foregroundMark x1="8897" y1="15312" x2="8897" y2="15312"/>
                        <a14:foregroundMark x1="9609" y1="22873" x2="9609" y2="22873"/>
                        <a14:foregroundMark x1="9253" y1="23819" x2="9253" y2="23819"/>
                        <a14:foregroundMark x1="88612" y1="67864" x2="88612" y2="67864"/>
                        <a14:foregroundMark x1="58719" y1="65974" x2="58719" y2="65974"/>
                        <a14:foregroundMark x1="59431" y1="68620" x2="59431" y2="68620"/>
                        <a14:foregroundMark x1="66904" y1="69943" x2="66904" y2="69943"/>
                        <a14:foregroundMark x1="69751" y1="73157" x2="69751" y2="73346"/>
                        <a14:foregroundMark x1="74377" y1="75803" x2="74377" y2="75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3" t="1992" r="4455" b="3882"/>
          <a:stretch/>
        </p:blipFill>
        <p:spPr>
          <a:xfrm>
            <a:off x="4857751" y="1009650"/>
            <a:ext cx="2457450" cy="4743450"/>
          </a:xfrm>
          <a:prstGeom prst="rect">
            <a:avLst/>
          </a:prstGeom>
          <a:effectLst>
            <a:glow rad="2032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795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C7DA54-F0CF-4A64-9EAB-A40C7416B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68" b="99145" l="4918" r="96721">
                        <a14:foregroundMark x1="24122" y1="67521" x2="24122" y2="67521"/>
                        <a14:foregroundMark x1="34660" y1="66667" x2="34660" y2="66667"/>
                        <a14:foregroundMark x1="41686" y1="65299" x2="41686" y2="65299"/>
                        <a14:foregroundMark x1="53630" y1="65299" x2="53630" y2="65299"/>
                        <a14:foregroundMark x1="66276" y1="68034" x2="66276" y2="68034"/>
                        <a14:foregroundMark x1="72834" y1="71453" x2="72834" y2="71453"/>
                        <a14:foregroundMark x1="62763" y1="72991" x2="62763" y2="72991"/>
                        <a14:foregroundMark x1="53396" y1="71624" x2="52459" y2="71624"/>
                        <a14:foregroundMark x1="32319" y1="72308" x2="32319" y2="72308"/>
                        <a14:foregroundMark x1="24356" y1="71795" x2="24356" y2="71795"/>
                        <a14:foregroundMark x1="20141" y1="75897" x2="20141" y2="75897"/>
                        <a14:foregroundMark x1="37237" y1="81197" x2="37237" y2="81197"/>
                        <a14:foregroundMark x1="49649" y1="79658" x2="49649" y2="79658"/>
                        <a14:foregroundMark x1="60656" y1="80513" x2="60656" y2="80513"/>
                        <a14:foregroundMark x1="66276" y1="81368" x2="66276" y2="81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9" t="1232" r="2232" b="1003"/>
          <a:stretch/>
        </p:blipFill>
        <p:spPr>
          <a:xfrm>
            <a:off x="4140201" y="711201"/>
            <a:ext cx="3898900" cy="5448300"/>
          </a:xfrm>
          <a:prstGeom prst="rect">
            <a:avLst/>
          </a:prstGeom>
          <a:effectLst>
            <a:glow rad="2032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158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51CF0C-6313-43AD-B99C-DD0AA8D02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90" l="1858" r="97833">
                        <a14:foregroundMark x1="64396" y1="41030" x2="64396" y2="41030"/>
                        <a14:foregroundMark x1="60991" y1="67318" x2="60991" y2="67318"/>
                        <a14:foregroundMark x1="46749" y1="68384" x2="46749" y2="68384"/>
                        <a14:foregroundMark x1="40557" y1="69627" x2="39628" y2="70337"/>
                        <a14:foregroundMark x1="29102" y1="71226" x2="29102" y2="71226"/>
                        <a14:foregroundMark x1="26006" y1="76554" x2="26006" y2="76554"/>
                        <a14:foregroundMark x1="32198" y1="80995" x2="32198" y2="80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8" t="1220" r="3774" b="1694"/>
          <a:stretch/>
        </p:blipFill>
        <p:spPr>
          <a:xfrm>
            <a:off x="4648200" y="812799"/>
            <a:ext cx="2870200" cy="5207001"/>
          </a:xfrm>
          <a:prstGeom prst="rect">
            <a:avLst/>
          </a:prstGeom>
          <a:effectLst>
            <a:glow rad="2032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60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2A1521-9430-481C-A5FA-6219CBEC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191" r="97163">
                        <a14:foregroundMark x1="46809" y1="32094" x2="46809" y2="32094"/>
                        <a14:foregroundMark x1="47163" y1="43444" x2="47163" y2="43444"/>
                        <a14:foregroundMark x1="47163" y1="52250" x2="47163" y2="52250"/>
                        <a14:foregroundMark x1="49645" y1="57534" x2="49645" y2="57534"/>
                        <a14:foregroundMark x1="55674" y1="58513" x2="55674" y2="58513"/>
                        <a14:foregroundMark x1="53901" y1="46380" x2="53901" y2="46380"/>
                        <a14:foregroundMark x1="53901" y1="37182" x2="53901" y2="37182"/>
                        <a14:foregroundMark x1="51773" y1="24658" x2="51773" y2="24658"/>
                        <a14:foregroundMark x1="43972" y1="28963" x2="43972" y2="28963"/>
                        <a14:foregroundMark x1="53901" y1="32094" x2="53901" y2="32094"/>
                        <a14:foregroundMark x1="50355" y1="63601" x2="50355" y2="63601"/>
                        <a14:foregroundMark x1="42553" y1="60078" x2="42553" y2="60078"/>
                        <a14:foregroundMark x1="31915" y1="56164" x2="31915" y2="56164"/>
                        <a14:foregroundMark x1="26241" y1="56164" x2="26241" y2="56164"/>
                        <a14:foregroundMark x1="41844" y1="55382" x2="41844" y2="55382"/>
                        <a14:foregroundMark x1="64539" y1="55773" x2="64539" y2="55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3" r="2265"/>
          <a:stretch/>
        </p:blipFill>
        <p:spPr>
          <a:xfrm>
            <a:off x="4800600" y="994378"/>
            <a:ext cx="2578100" cy="4869243"/>
          </a:xfrm>
          <a:prstGeom prst="rect">
            <a:avLst/>
          </a:prstGeom>
          <a:effectLst>
            <a:glow rad="203200">
              <a:schemeClr val="bg1">
                <a:lumMod val="6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8208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F7C768-0ADF-44DA-9638-BA6F4DC1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787" l="0" r="100000">
                        <a14:foregroundMark x1="27529" y1="35182" x2="27529" y2="35182"/>
                        <a14:foregroundMark x1="28000" y1="28250" x2="28000" y2="28250"/>
                        <a14:foregroundMark x1="44941" y1="32409" x2="44941" y2="32409"/>
                        <a14:foregroundMark x1="72471" y1="40555" x2="72471" y2="40555"/>
                        <a14:foregroundMark x1="72941" y1="29289" x2="72941" y2="29289"/>
                        <a14:foregroundMark x1="66824" y1="29636" x2="66824" y2="29636"/>
                        <a14:foregroundMark x1="56941" y1="55286" x2="56941" y2="55286"/>
                        <a14:foregroundMark x1="33412" y1="54766" x2="33412" y2="54766"/>
                        <a14:foregroundMark x1="20941" y1="53206" x2="20941" y2="53206"/>
                        <a14:foregroundMark x1="23294" y1="43847" x2="23294" y2="43847"/>
                        <a14:foregroundMark x1="50118" y1="45234" x2="50118" y2="45234"/>
                        <a14:foregroundMark x1="68235" y1="54419" x2="68235" y2="54419"/>
                        <a14:foregroundMark x1="73882" y1="53380" x2="73882" y2="53380"/>
                        <a14:foregroundMark x1="79529" y1="53380" x2="79529" y2="53380"/>
                        <a14:foregroundMark x1="31765" y1="47487" x2="31765" y2="47487"/>
                        <a14:foregroundMark x1="24941" y1="48873" x2="24941" y2="48873"/>
                        <a14:foregroundMark x1="24000" y1="53726" x2="24000" y2="53726"/>
                        <a14:foregroundMark x1="45412" y1="55113" x2="45412" y2="55113"/>
                        <a14:foregroundMark x1="45647" y1="66551" x2="45647" y2="66551"/>
                        <a14:foregroundMark x1="52706" y1="71750" x2="52706" y2="71750"/>
                        <a14:foregroundMark x1="54588" y1="64818" x2="54588" y2="64818"/>
                        <a14:foregroundMark x1="52235" y1="35702" x2="52235" y2="35702"/>
                        <a14:foregroundMark x1="50588" y1="26516" x2="50588" y2="26516"/>
                        <a14:foregroundMark x1="41882" y1="21317" x2="41882" y2="21317"/>
                        <a14:foregroundMark x1="51294" y1="21317" x2="51294" y2="21317"/>
                        <a14:foregroundMark x1="56235" y1="20971" x2="56235" y2="20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0" r="2949" b="1711"/>
          <a:stretch/>
        </p:blipFill>
        <p:spPr>
          <a:xfrm>
            <a:off x="4127500" y="680654"/>
            <a:ext cx="3873500" cy="5402646"/>
          </a:xfrm>
          <a:prstGeom prst="rect">
            <a:avLst/>
          </a:prstGeom>
          <a:effectLst>
            <a:glow rad="203200">
              <a:schemeClr val="bg1">
                <a:lumMod val="65000"/>
                <a:alpha val="7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8289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FRANKERPORTATIL</dc:creator>
  <cp:lastModifiedBy>FRANKERPORTATIL</cp:lastModifiedBy>
  <cp:revision>21</cp:revision>
  <dcterms:created xsi:type="dcterms:W3CDTF">2021-02-01T21:42:17Z</dcterms:created>
  <dcterms:modified xsi:type="dcterms:W3CDTF">2021-02-15T06:18:11Z</dcterms:modified>
</cp:coreProperties>
</file>