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7c15808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7c15808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a4f0fa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a4f0fa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7c15808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7c15808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7c15808f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7c15808f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c15808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c15808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7c15808f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7c15808f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7c15808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a7c15808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0a7f7db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0a7f7db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c15808f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7c15808f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7c15808f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7c15808f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7c15808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7c15808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8089076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8089076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8089076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8089076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c15808f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c15808f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c15808f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c15808f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c15808f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c15808f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7c15808f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7c15808f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7c15808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7c15808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c15808f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7c15808f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7c15808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7c15808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ropbox.com/s/zm5nm2ahvxwmqip/RobotAccuracyVideo.mov?dl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ropbox.com/s/zsgix384vlwyibl/RobotVideo1.MOV?dl=0" TargetMode="External"/><Relationship Id="rId4" Type="http://schemas.openxmlformats.org/officeDocument/2006/relationships/hyperlink" Target="https://www.dropbox.com/s/py83mv9kpzb766v/RobotVideo2.MOV?dl=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ropbox.com/s/wnj02gi8tys1c3i/EnduranceSensorData.mov?dl=0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ropbox.com/s/si0d02zmc74y7hg/video%20of%20block%20code%20trial.mov?dl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Santino Galati, Daniel Fleming, Frank Figueroa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io of Accuracy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850" y="506425"/>
            <a:ext cx="4363349" cy="44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of Accuracy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053" y="710000"/>
            <a:ext cx="3391000" cy="40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25" y="2005425"/>
            <a:ext cx="4220719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Accuracy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https://www.dropbox.com/s/zm5nm2ahvxwmqip/RobotAccuracyVideo.mov?dl=0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had with the Accuracy Sprint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Keeping the Robot on Course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Speed on the Turns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Robot </a:t>
            </a:r>
            <a:r>
              <a:rPr lang="en" sz="1400"/>
              <a:t>Consistency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 Block Code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275" y="462000"/>
            <a:ext cx="4272499" cy="462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Agility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Robot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0° at 55 speed for 1.9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90° at 40 speed for 2.52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0° at 40 speed for 2.8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90° at 52 speed for 1 sec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90° at 255 speed for 1.5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180° at 99 speed for 4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program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io of Agility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75" y="673475"/>
            <a:ext cx="5150900" cy="4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of Agility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50" y="1070925"/>
            <a:ext cx="4200525" cy="37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38" y="2036338"/>
            <a:ext cx="38385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Agility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https://www.dropbox.com/s/zsgix384vlwyibl/RobotVideo1.MOV?dl=0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https://www.dropbox.com/s/py83mv9kpzb766v/RobotVideo2.MOV?dl=0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had with the Agility Sprint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Course Length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Final Turn Before Jump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Knocking Down Pins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11025" y="556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Endurance Block Code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25" y="606875"/>
            <a:ext cx="4280350" cy="446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to Work Together as a Team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to Complete Real Life Problems with Code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Basics of Programming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Do Different?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Run Tests Inside the Lab Room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Collaborate with </a:t>
            </a:r>
            <a:r>
              <a:rPr lang="en"/>
              <a:t>each other</a:t>
            </a:r>
            <a:r>
              <a:rPr lang="en"/>
              <a:t> in person rather than via video conference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 Better Way to Share Sprint Videos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3775" y="534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Endurance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3775" y="1124175"/>
            <a:ext cx="52206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1.     	Start Robot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2.     	Input robot color to “Green”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3.     	Input speech “Ready set go”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4.     	Input robot movement roll 0 degrees degrees at speed “60” for 10 seconds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5.     	Input spin 90 degrees for 1 second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6.     	Input robot movement roll 0 degrees degrees at speed “60” for 6 seconds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7.     	Input spin 90 degrees for 1 second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8.     	Input robot movement roll 0 degrees degrees at speed “60” for 10 seconds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9.     	Input spin 90 degrees for 1 second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10.    	Input robot movement roll 0 degrees degrees at speed “60” for 6 seconds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387725" y="1169325"/>
            <a:ext cx="35895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	</a:t>
            </a:r>
            <a:r>
              <a:rPr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spin 90 degrees for 1 second</a:t>
            </a:r>
            <a:endParaRPr sz="1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   	Input robot color to “Red”</a:t>
            </a:r>
            <a:endParaRPr sz="1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   	Input speech “Im done and I need water”</a:t>
            </a:r>
            <a:endParaRPr sz="1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   	End program</a:t>
            </a:r>
            <a:endParaRPr sz="12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io of Endurance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5" y="512675"/>
            <a:ext cx="4112675" cy="449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Data of Endurance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https://www.dropbox.com/s/wnj02gi8tys1c3i/EnduranceSensorData.mov?dl=0</a:t>
            </a:r>
            <a:r>
              <a:rPr lang="en"/>
              <a:t>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76" y="2571750"/>
            <a:ext cx="1044225" cy="22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775" y="2571496"/>
            <a:ext cx="1044225" cy="226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6">
            <a:alphaModFix/>
          </a:blip>
          <a:srcRect b="0" l="20349" r="35691" t="38684"/>
          <a:stretch/>
        </p:blipFill>
        <p:spPr>
          <a:xfrm>
            <a:off x="6863404" y="2571756"/>
            <a:ext cx="1044225" cy="2261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Endurance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https://www.dropbox.com/s/si0d02zmc74y7hg/video%20of%20block%20code%20trial.mov?dl=0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1400" y="52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we had with Endurance Sprint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07225" y="1473675"/>
            <a:ext cx="75498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Our code was not giving us the outcome we desired at first then we adjusted it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Having enough space in my house was a challenge so I ran the code outside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Stopping at the corners where we needed to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Wind was pushing robot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33025" y="593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Block Code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700" y="482375"/>
            <a:ext cx="4096300" cy="46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15200" y="64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of Accuracy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63375" y="1139000"/>
            <a:ext cx="39552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Robot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309° at 48 speed for 2.28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44° at 48 speed for 2.3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39° at 48 speed for 2.4 secs</a:t>
            </a:r>
            <a:endParaRPr sz="1200">
              <a:solidFill>
                <a:srgbClr val="000000"/>
              </a:solidFill>
              <a:highlight>
                <a:srgbClr val="F8F9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307° at 48 speed for 2.35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222° at 48 speed for 2.25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123° at 48 speed for 2.44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129° at 48 speed for 2.4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Roll 227° at 48 speed for 2.48 secs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highlight>
                  <a:srgbClr val="F8F9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Loop 5 times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070375" y="1302525"/>
            <a:ext cx="43071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11. Input speech “I am the winner”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12. Input robot color to “Blue” for 1 sec 1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13. Input robot color to “Green” for 1 sec 1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14. Input robot color to “Red” for 1 sec 1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15. Input robot color to “Violet” for 1 sec 1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16. Input robot color to “Yellow” for 1 sec 1 time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17. End program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