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218" d="100"/>
          <a:sy n="218" d="100"/>
        </p:scale>
        <p:origin x="-6264" y="-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D248857-6363-4640-AD89-75029C63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5C620B1E-5D9D-4B19-BC99-559061648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A64EDF4A-60C6-4F98-BBE2-7DE31648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28/09/17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D668657-4D9D-46EA-8B20-86F30FE7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D7DF268-EC2B-41B7-9129-530AAD24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719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DC76C9C-CA34-4A75-B4D9-63EF53A6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B53EEE-DD49-4891-B865-A03F943B5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43CB4DF-A880-4F41-BEC2-3495130B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28/09/17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168457F2-4E83-4519-B76A-ECB5A084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C1094B-402D-483F-8A06-094F3238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63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4D050F25-F849-499A-B556-85B77526D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5D547B-0B99-4B0D-A490-6F9E930C2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60AB1ABA-6B4A-4EC7-95C4-68A342C7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28/09/17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AE3336C-DB22-4256-AE76-723EF56A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B8D05947-F4A0-473D-B374-877163E3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62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A0B2F6B-2371-4B81-B8BF-F8B07A9B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BC9DEB3-9358-43D7-A073-E872CB60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9018665D-8C98-4ABA-97E1-705DA1C8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28/09/17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7EE12E1-ADF0-461C-91E2-F9B6C958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AC96F76-A1B2-4332-A361-29C932E9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99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308FD4D-B03E-4ED4-808E-669FD745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7F82797B-C9B6-4BCC-AD39-1B496490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B82E5689-B7F6-4600-A570-ED920E3E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28/09/17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764443A-C357-4192-B277-9CBAA2AF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B05DAA6F-DC51-4249-AC49-3574FA30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91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07C48A2-A25C-463E-B3C1-28036D23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977AECF-A7A9-4750-AAEA-F39E42E1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E8DBA12F-EABC-4E83-8984-D6D86E67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036EA15F-C5DF-4266-B1FD-F0144F48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28/09/17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4B68DE18-74F8-46FB-B235-4CF0E5C1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D355452D-3EDF-4C78-A475-E92E1AF5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7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B095318-9FC9-48BA-9B27-A95E9991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BA18CB19-6467-4CB7-A61C-0A848F37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FEB0368B-E2E9-426E-8E00-08DE27B0B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6FD52DD3-F4BC-4422-A0D8-BB2B4EE8C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FE1F830D-7CAD-4AC0-8129-82EEA690B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E00BF0BE-C9CB-4340-ACF3-AE9028D6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28/09/17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796585D4-77D0-4FD1-8DF4-6AC30AEB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5B2CA459-112A-4C99-990E-7FAD509A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23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6FDE4B8-E603-418B-A640-CE7EE879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1A586912-0A6F-4234-B4F9-8E1AE824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28/09/17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DB83B2BA-12CB-4F78-9069-CB510816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A827E66A-4DC7-48A3-A691-036EBE19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65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D6709C-6EA0-4EE7-9921-A8894A79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28/09/17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852DD653-3142-4EB3-81FF-9E6ED1EE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3EBA1AC5-3DE4-4776-BBEB-3F7D2A9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19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25E1C07-2488-4B20-8279-1F87B50D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1333779-9DB5-41DA-834B-F7C5FB533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11FF924C-2178-42F9-8583-B0FB0D68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2F269C2-D513-4F45-B407-DDC19CFA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28/09/17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A1BF8DE-5A9A-41E2-B8D1-359FF87C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14B723E8-5917-42C7-9AB2-499A5CAA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32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5BDD43A-9B1B-46FB-938F-178EEFAD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20A29FDA-EF29-4169-A8A6-DD5C49E0A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1DD337F0-AC19-4EB1-A247-2A80517E2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7080C813-7672-4A22-B804-7D1EC5C0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28/09/17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28BFCE83-ADE2-40D5-8E66-269AEB82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D7E90758-A6B4-48DA-85EA-C042378E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98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208696D8-4428-4272-B7E8-0A8FF58C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D47CE51D-9F3B-457C-9B77-B3EC0F02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92AE61CD-FBD7-41F4-B210-FAF6AD680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99877-8FF3-44DA-AAEE-A8E49885A9B8}" type="datetimeFigureOut">
              <a:rPr lang="it-IT" smtClean="0"/>
              <a:t>28/09/17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5119C632-C264-47EC-B13A-495A241D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18A0756-4B7B-4DFC-8CC1-FB027C5DE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46B3D-90CF-4FB9-8E76-094F6CA135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26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6.svg"/><Relationship Id="rId8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5" Type="http://schemas.openxmlformats.org/officeDocument/2006/relationships/image" Target="../media/image4.sv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xmlns="" id="{CBF4B554-ADC6-448E-A7DB-AF34FA5A1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95874" y="62493"/>
            <a:ext cx="1228724" cy="923012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xmlns="" id="{C4279F15-9DB1-4A6A-925A-4D17932B5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096642" y="3212936"/>
            <a:ext cx="1724028" cy="799886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xmlns="" id="{45BD608F-1FD8-48B0-87DE-5B66AC72C2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64600" y="2852547"/>
            <a:ext cx="1853657" cy="142257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C0C68949-9431-48C7-A472-0FD3D54DE85C}"/>
              </a:ext>
            </a:extLst>
          </p:cNvPr>
          <p:cNvSpPr txBox="1"/>
          <p:nvPr/>
        </p:nvSpPr>
        <p:spPr>
          <a:xfrm>
            <a:off x="2336763" y="4698968"/>
            <a:ext cx="11144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DPC</a:t>
            </a:r>
          </a:p>
          <a:p>
            <a:pPr algn="ctr"/>
            <a:endParaRPr lang="en-US" dirty="0"/>
          </a:p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074E64DA-774C-4F5D-8AC6-9E7A8216E03D}"/>
              </a:ext>
            </a:extLst>
          </p:cNvPr>
          <p:cNvSpPr txBox="1"/>
          <p:nvPr/>
        </p:nvSpPr>
        <p:spPr>
          <a:xfrm>
            <a:off x="5398475" y="4711887"/>
            <a:ext cx="15335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affine model</a:t>
            </a:r>
          </a:p>
          <a:p>
            <a:pPr algn="ctr"/>
            <a:endParaRPr lang="en-US" dirty="0"/>
          </a:p>
          <a:p>
            <a:pPr algn="ctr"/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xmlns="" id="{2B2EC848-C517-4EC7-88FF-926004B61D85}"/>
              </a:ext>
            </a:extLst>
          </p:cNvPr>
          <p:cNvCxnSpPr>
            <a:cxnSpLocks/>
            <a:stCxn id="53" idx="2"/>
            <a:endCxn id="10" idx="0"/>
          </p:cNvCxnSpPr>
          <p:nvPr/>
        </p:nvCxnSpPr>
        <p:spPr>
          <a:xfrm>
            <a:off x="6162886" y="4273216"/>
            <a:ext cx="2352" cy="438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xmlns="" id="{57B7F725-3C5E-42B4-B1EF-4E8D8755EE1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93976" y="4317630"/>
            <a:ext cx="0" cy="3813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xmlns="" id="{516FA505-CA39-46B8-BB3E-F95916878D11}"/>
              </a:ext>
            </a:extLst>
          </p:cNvPr>
          <p:cNvCxnSpPr>
            <a:cxnSpLocks/>
          </p:cNvCxnSpPr>
          <p:nvPr/>
        </p:nvCxnSpPr>
        <p:spPr>
          <a:xfrm>
            <a:off x="2893975" y="4492551"/>
            <a:ext cx="5020793" cy="1847125"/>
          </a:xfrm>
          <a:prstGeom prst="bentConnector3">
            <a:avLst>
              <a:gd name="adj1" fmla="val -12936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ccia in giù 40">
            <a:extLst>
              <a:ext uri="{FF2B5EF4-FFF2-40B4-BE49-F238E27FC236}">
                <a16:creationId xmlns:a16="http://schemas.microsoft.com/office/drawing/2014/main" xmlns="" id="{B7EC30B3-2868-43EC-A9C5-C593477D9414}"/>
              </a:ext>
            </a:extLst>
          </p:cNvPr>
          <p:cNvSpPr/>
          <p:nvPr/>
        </p:nvSpPr>
        <p:spPr>
          <a:xfrm rot="2700000">
            <a:off x="3361556" y="1945030"/>
            <a:ext cx="597693" cy="1033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reccia in giù 41">
            <a:extLst>
              <a:ext uri="{FF2B5EF4-FFF2-40B4-BE49-F238E27FC236}">
                <a16:creationId xmlns:a16="http://schemas.microsoft.com/office/drawing/2014/main" xmlns="" id="{24F14C9F-5FEC-425E-8139-943ABBA4757C}"/>
              </a:ext>
            </a:extLst>
          </p:cNvPr>
          <p:cNvSpPr/>
          <p:nvPr/>
        </p:nvSpPr>
        <p:spPr>
          <a:xfrm rot="18000000">
            <a:off x="7643339" y="1847760"/>
            <a:ext cx="597693" cy="1555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in giù 48">
            <a:extLst>
              <a:ext uri="{FF2B5EF4-FFF2-40B4-BE49-F238E27FC236}">
                <a16:creationId xmlns:a16="http://schemas.microsoft.com/office/drawing/2014/main" xmlns="" id="{D5232B6E-5FA5-46B7-A598-01DAE0BC3D22}"/>
              </a:ext>
            </a:extLst>
          </p:cNvPr>
          <p:cNvSpPr/>
          <p:nvPr/>
        </p:nvSpPr>
        <p:spPr>
          <a:xfrm>
            <a:off x="5396441" y="2094760"/>
            <a:ext cx="597693" cy="776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xmlns="" id="{8211D7AF-57B2-43B5-B6C6-149CBCF6E9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7" y="1140704"/>
            <a:ext cx="5466000" cy="1449007"/>
          </a:xfrm>
          <a:prstGeom prst="rect">
            <a:avLst/>
          </a:prstGeom>
        </p:spPr>
      </p:pic>
      <p:sp>
        <p:nvSpPr>
          <p:cNvPr id="64" name="Freccia in giù 63">
            <a:extLst>
              <a:ext uri="{FF2B5EF4-FFF2-40B4-BE49-F238E27FC236}">
                <a16:creationId xmlns:a16="http://schemas.microsoft.com/office/drawing/2014/main" xmlns="" id="{97CBFA8B-F79F-4975-ADEE-8CAFDA7A8EAA}"/>
              </a:ext>
            </a:extLst>
          </p:cNvPr>
          <p:cNvSpPr/>
          <p:nvPr/>
        </p:nvSpPr>
        <p:spPr>
          <a:xfrm>
            <a:off x="5411386" y="1033858"/>
            <a:ext cx="597693" cy="395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xmlns="" id="{1C590C04-02D5-4E52-8FC2-6D2A45672ACD}"/>
              </a:ext>
            </a:extLst>
          </p:cNvPr>
          <p:cNvCxnSpPr/>
          <p:nvPr/>
        </p:nvCxnSpPr>
        <p:spPr>
          <a:xfrm>
            <a:off x="10820670" y="3423763"/>
            <a:ext cx="78526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xmlns="" id="{2560CC6A-B0A1-4697-AFFF-BD12A201CCBC}"/>
              </a:ext>
            </a:extLst>
          </p:cNvPr>
          <p:cNvCxnSpPr/>
          <p:nvPr/>
        </p:nvCxnSpPr>
        <p:spPr>
          <a:xfrm>
            <a:off x="10820669" y="3848779"/>
            <a:ext cx="78526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xmlns="" id="{8FCB14C3-71CB-4EB4-B87F-6E242ABBA1E1}"/>
                  </a:ext>
                </a:extLst>
              </p:cNvPr>
              <p:cNvSpPr txBox="1"/>
              <p:nvPr/>
            </p:nvSpPr>
            <p:spPr>
              <a:xfrm>
                <a:off x="10940119" y="3116222"/>
                <a:ext cx="533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𝐷𝑃𝐶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8FCB14C3-71CB-4EB4-B87F-6E242ABBA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119" y="3116222"/>
                <a:ext cx="533544" cy="276999"/>
              </a:xfrm>
              <a:prstGeom prst="rect">
                <a:avLst/>
              </a:prstGeom>
              <a:blipFill>
                <a:blip r:embed="rId9"/>
                <a:stretch>
                  <a:fillRect l="-10345" r="-3448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xmlns="" id="{49D75346-A6BC-4119-BEB0-A1126E25A29B}"/>
                  </a:ext>
                </a:extLst>
              </p:cNvPr>
              <p:cNvSpPr txBox="1"/>
              <p:nvPr/>
            </p:nvSpPr>
            <p:spPr>
              <a:xfrm>
                <a:off x="10940119" y="3541237"/>
                <a:ext cx="117474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𝑏𝑎𝑛𝑔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49D75346-A6BC-4119-BEB0-A1126E25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119" y="3541237"/>
                <a:ext cx="1174745" cy="299569"/>
              </a:xfrm>
              <a:prstGeom prst="rect">
                <a:avLst/>
              </a:prstGeom>
              <a:blipFill>
                <a:blip r:embed="rId10"/>
                <a:stretch>
                  <a:fillRect l="-4688" r="-3646" b="-2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xmlns="" id="{12B04CED-2080-4D2F-8ECC-B1448F0D9258}"/>
                  </a:ext>
                </a:extLst>
              </p:cNvPr>
              <p:cNvSpPr txBox="1"/>
              <p:nvPr/>
            </p:nvSpPr>
            <p:spPr>
              <a:xfrm>
                <a:off x="3073502" y="4267610"/>
                <a:ext cx="312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2B04CED-2080-4D2F-8ECC-B1448F0D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02" y="4267610"/>
                <a:ext cx="312842" cy="276999"/>
              </a:xfrm>
              <a:prstGeom prst="rect">
                <a:avLst/>
              </a:prstGeom>
              <a:blipFill>
                <a:blip r:embed="rId11"/>
                <a:stretch>
                  <a:fillRect l="-15385" r="-5769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xmlns="" id="{E92A5A69-A54E-439F-A276-5BE3CFD07F0E}"/>
              </a:ext>
            </a:extLst>
          </p:cNvPr>
          <p:cNvGrpSpPr/>
          <p:nvPr/>
        </p:nvGrpSpPr>
        <p:grpSpPr>
          <a:xfrm>
            <a:off x="3478524" y="3484068"/>
            <a:ext cx="1734511" cy="262838"/>
            <a:chOff x="3478524" y="3848282"/>
            <a:chExt cx="1734511" cy="262838"/>
          </a:xfrm>
        </p:grpSpPr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xmlns="" id="{84ECEB94-61E7-4A7C-9E4E-B7E1711F3833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xmlns="" id="{5E0B9B77-205A-4421-871F-C33864F8E324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356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p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5E0B9B77-205A-4421-871F-C33864F8E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35642"/>
                </a:xfrm>
                <a:prstGeom prst="rect">
                  <a:avLst/>
                </a:prstGeom>
                <a:blipFill>
                  <a:blip r:embed="rId12"/>
                  <a:stretch>
                    <a:fillRect l="-16071" r="-28571" b="-2631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xmlns="" id="{67DF0FB7-3DB2-460A-99E6-169B4AE00737}"/>
              </a:ext>
            </a:extLst>
          </p:cNvPr>
          <p:cNvGrpSpPr/>
          <p:nvPr/>
        </p:nvGrpSpPr>
        <p:grpSpPr>
          <a:xfrm>
            <a:off x="3477944" y="2824938"/>
            <a:ext cx="1734511" cy="262838"/>
            <a:chOff x="3478524" y="3848282"/>
            <a:chExt cx="1734511" cy="262838"/>
          </a:xfrm>
        </p:grpSpPr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xmlns="" id="{D2C32878-DB81-412A-B980-9CB2FBAE9875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xmlns="" id="{CC0A4510-D7A3-4D4E-86EB-69F1A5D5E1B1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356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p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CC0A4510-D7A3-4D4E-86EB-69F1A5D5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35642"/>
                </a:xfrm>
                <a:prstGeom prst="rect">
                  <a:avLst/>
                </a:prstGeom>
                <a:blipFill>
                  <a:blip r:embed="rId13"/>
                  <a:stretch>
                    <a:fillRect l="-16071" r="-28571" b="-2307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xmlns="" id="{8661A09D-8D7E-4339-A125-E055A6E5E36D}"/>
              </a:ext>
            </a:extLst>
          </p:cNvPr>
          <p:cNvGrpSpPr/>
          <p:nvPr/>
        </p:nvGrpSpPr>
        <p:grpSpPr>
          <a:xfrm>
            <a:off x="3477944" y="3811728"/>
            <a:ext cx="1734511" cy="262838"/>
            <a:chOff x="3478524" y="3848282"/>
            <a:chExt cx="1734511" cy="262838"/>
          </a:xfrm>
        </p:grpSpPr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xmlns="" id="{16182D99-549D-43D6-8EA8-11078A6D5F4C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xmlns="" id="{3357BEB4-3935-4287-9292-A646099201A7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356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p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357BEB4-3935-4287-9292-A64609920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35642"/>
                </a:xfrm>
                <a:prstGeom prst="rect">
                  <a:avLst/>
                </a:prstGeom>
                <a:blipFill>
                  <a:blip r:embed="rId14"/>
                  <a:stretch>
                    <a:fillRect l="-16071" r="-28571" b="-2307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xmlns="" id="{0398E553-55C9-4A95-A6D7-677DF07AE213}"/>
              </a:ext>
            </a:extLst>
          </p:cNvPr>
          <p:cNvGrpSpPr/>
          <p:nvPr/>
        </p:nvGrpSpPr>
        <p:grpSpPr>
          <a:xfrm>
            <a:off x="3477943" y="3152745"/>
            <a:ext cx="1734511" cy="262838"/>
            <a:chOff x="3478524" y="3848282"/>
            <a:chExt cx="1734511" cy="262838"/>
          </a:xfrm>
        </p:grpSpPr>
        <p:cxnSp>
          <p:nvCxnSpPr>
            <p:cNvPr id="46" name="Connettore 2 45">
              <a:extLst>
                <a:ext uri="{FF2B5EF4-FFF2-40B4-BE49-F238E27FC236}">
                  <a16:creationId xmlns:a16="http://schemas.microsoft.com/office/drawing/2014/main" xmlns="" id="{936BFD17-854A-4000-886F-3045E91C22E6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xmlns="" id="{9D25F8A6-44C5-44FA-8E3D-38045037DDD8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356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p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9D25F8A6-44C5-44FA-8E3D-38045037D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35642"/>
                </a:xfrm>
                <a:prstGeom prst="rect">
                  <a:avLst/>
                </a:prstGeom>
                <a:blipFill>
                  <a:blip r:embed="rId12"/>
                  <a:stretch>
                    <a:fillRect l="-16071" r="-28571" b="-2307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xmlns="" id="{8068A91F-EBBC-4E2C-9B6D-460171F8B2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36057" y="2850640"/>
            <a:ext cx="1853657" cy="1422576"/>
          </a:xfrm>
          <a:prstGeom prst="rect">
            <a:avLst/>
          </a:prstGeom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xmlns="" id="{4D8CDAAA-CC14-4D8D-BC8C-E5431120DBD1}"/>
              </a:ext>
            </a:extLst>
          </p:cNvPr>
          <p:cNvSpPr txBox="1"/>
          <p:nvPr/>
        </p:nvSpPr>
        <p:spPr>
          <a:xfrm>
            <a:off x="279351" y="3984490"/>
            <a:ext cx="11144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Bang-bang controller</a:t>
            </a:r>
          </a:p>
          <a:p>
            <a:pPr algn="ctr"/>
            <a:endParaRPr lang="it-IT" dirty="0"/>
          </a:p>
        </p:txBody>
      </p:sp>
      <p:cxnSp>
        <p:nvCxnSpPr>
          <p:cNvPr id="56" name="Connettore a gomito 55">
            <a:extLst>
              <a:ext uri="{FF2B5EF4-FFF2-40B4-BE49-F238E27FC236}">
                <a16:creationId xmlns:a16="http://schemas.microsoft.com/office/drawing/2014/main" xmlns="" id="{DC367AA9-75F9-4734-8FEE-A995CB3DC096}"/>
              </a:ext>
            </a:extLst>
          </p:cNvPr>
          <p:cNvCxnSpPr>
            <a:cxnSpLocks/>
            <a:stCxn id="7" idx="1"/>
            <a:endCxn id="65" idx="0"/>
          </p:cNvCxnSpPr>
          <p:nvPr/>
        </p:nvCxnSpPr>
        <p:spPr>
          <a:xfrm rot="10800000" flipV="1">
            <a:off x="836564" y="3563834"/>
            <a:ext cx="728036" cy="42065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xmlns="" id="{2DABF13E-DCDA-4B69-91F7-B4CE8B7E316A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7126255" y="4367509"/>
            <a:ext cx="2725016" cy="121575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xmlns="" id="{B5BE41E8-9E78-466C-A50A-150C2391EF00}"/>
              </a:ext>
            </a:extLst>
          </p:cNvPr>
          <p:cNvCxnSpPr>
            <a:cxnSpLocks/>
          </p:cNvCxnSpPr>
          <p:nvPr/>
        </p:nvCxnSpPr>
        <p:spPr>
          <a:xfrm flipV="1">
            <a:off x="2009512" y="3864016"/>
            <a:ext cx="7087130" cy="2805202"/>
          </a:xfrm>
          <a:prstGeom prst="bentConnector3">
            <a:avLst>
              <a:gd name="adj1" fmla="val 9360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o 103">
            <a:extLst>
              <a:ext uri="{FF2B5EF4-FFF2-40B4-BE49-F238E27FC236}">
                <a16:creationId xmlns:a16="http://schemas.microsoft.com/office/drawing/2014/main" xmlns="" id="{69F4EC79-76D4-46F7-B431-E6C4426A1B64}"/>
              </a:ext>
            </a:extLst>
          </p:cNvPr>
          <p:cNvGrpSpPr/>
          <p:nvPr/>
        </p:nvGrpSpPr>
        <p:grpSpPr>
          <a:xfrm>
            <a:off x="3553755" y="5506118"/>
            <a:ext cx="1734511" cy="262838"/>
            <a:chOff x="3478524" y="3848282"/>
            <a:chExt cx="1734511" cy="262838"/>
          </a:xfrm>
        </p:grpSpPr>
        <p:cxnSp>
          <p:nvCxnSpPr>
            <p:cNvPr id="105" name="Connettore 2 104">
              <a:extLst>
                <a:ext uri="{FF2B5EF4-FFF2-40B4-BE49-F238E27FC236}">
                  <a16:creationId xmlns:a16="http://schemas.microsoft.com/office/drawing/2014/main" xmlns="" id="{79A66021-2796-44B2-99D8-8F55DA3B648D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CasellaDiTesto 105">
                  <a:extLst>
                    <a:ext uri="{FF2B5EF4-FFF2-40B4-BE49-F238E27FC236}">
                      <a16:creationId xmlns:a16="http://schemas.microsoft.com/office/drawing/2014/main" xmlns="" id="{D2072E85-5D3A-4D3D-B6B3-92EC7DA8D504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191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06" name="CasellaDiTesto 105">
                  <a:extLst>
                    <a:ext uri="{FF2B5EF4-FFF2-40B4-BE49-F238E27FC236}">
                      <a16:creationId xmlns:a16="http://schemas.microsoft.com/office/drawing/2014/main" id="{D2072E85-5D3A-4D3D-B6B3-92EC7DA8D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19163"/>
                </a:xfrm>
                <a:prstGeom prst="rect">
                  <a:avLst/>
                </a:prstGeom>
                <a:blipFill>
                  <a:blip r:embed="rId15"/>
                  <a:stretch>
                    <a:fillRect l="-16071" r="-23214" b="-2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uppo 106">
            <a:extLst>
              <a:ext uri="{FF2B5EF4-FFF2-40B4-BE49-F238E27FC236}">
                <a16:creationId xmlns:a16="http://schemas.microsoft.com/office/drawing/2014/main" xmlns="" id="{07F869B5-C7FC-4CC8-8F6F-1BA994BD040E}"/>
              </a:ext>
            </a:extLst>
          </p:cNvPr>
          <p:cNvGrpSpPr/>
          <p:nvPr/>
        </p:nvGrpSpPr>
        <p:grpSpPr>
          <a:xfrm>
            <a:off x="3553175" y="4846988"/>
            <a:ext cx="1734511" cy="262838"/>
            <a:chOff x="3478524" y="3848282"/>
            <a:chExt cx="1734511" cy="262838"/>
          </a:xfrm>
        </p:grpSpPr>
        <p:cxnSp>
          <p:nvCxnSpPr>
            <p:cNvPr id="108" name="Connettore 2 107">
              <a:extLst>
                <a:ext uri="{FF2B5EF4-FFF2-40B4-BE49-F238E27FC236}">
                  <a16:creationId xmlns:a16="http://schemas.microsoft.com/office/drawing/2014/main" xmlns="" id="{59587D12-6DDE-4538-A360-FBAFCC34201B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asellaDiTesto 108">
                  <a:extLst>
                    <a:ext uri="{FF2B5EF4-FFF2-40B4-BE49-F238E27FC236}">
                      <a16:creationId xmlns:a16="http://schemas.microsoft.com/office/drawing/2014/main" xmlns="" id="{2D9F2E9D-E398-4B0C-8FB0-768362C6E38A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178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09" name="CasellaDiTesto 108">
                  <a:extLst>
                    <a:ext uri="{FF2B5EF4-FFF2-40B4-BE49-F238E27FC236}">
                      <a16:creationId xmlns:a16="http://schemas.microsoft.com/office/drawing/2014/main" id="{2D9F2E9D-E398-4B0C-8FB0-768362C6E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17880"/>
                </a:xfrm>
                <a:prstGeom prst="rect">
                  <a:avLst/>
                </a:prstGeom>
                <a:blipFill>
                  <a:blip r:embed="rId16"/>
                  <a:stretch>
                    <a:fillRect l="-16071" r="-25000" b="-25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xmlns="" id="{EFF88DE8-A122-4C7F-96EF-86932C20A3C7}"/>
              </a:ext>
            </a:extLst>
          </p:cNvPr>
          <p:cNvGrpSpPr/>
          <p:nvPr/>
        </p:nvGrpSpPr>
        <p:grpSpPr>
          <a:xfrm>
            <a:off x="3553175" y="5833778"/>
            <a:ext cx="1734511" cy="262838"/>
            <a:chOff x="3478524" y="3848282"/>
            <a:chExt cx="1734511" cy="262838"/>
          </a:xfrm>
        </p:grpSpPr>
        <p:cxnSp>
          <p:nvCxnSpPr>
            <p:cNvPr id="111" name="Connettore 2 110">
              <a:extLst>
                <a:ext uri="{FF2B5EF4-FFF2-40B4-BE49-F238E27FC236}">
                  <a16:creationId xmlns:a16="http://schemas.microsoft.com/office/drawing/2014/main" xmlns="" id="{088D6A15-1A29-4537-A612-33647045D76A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asellaDiTesto 111">
                  <a:extLst>
                    <a:ext uri="{FF2B5EF4-FFF2-40B4-BE49-F238E27FC236}">
                      <a16:creationId xmlns:a16="http://schemas.microsoft.com/office/drawing/2014/main" xmlns="" id="{C95F9768-80B5-45AC-BE81-DE2E6C0B65D7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174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12" name="CasellaDiTesto 111">
                  <a:extLst>
                    <a:ext uri="{FF2B5EF4-FFF2-40B4-BE49-F238E27FC236}">
                      <a16:creationId xmlns:a16="http://schemas.microsoft.com/office/drawing/2014/main" id="{C95F9768-80B5-45AC-BE81-DE2E6C0B65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17495"/>
                </a:xfrm>
                <a:prstGeom prst="rect">
                  <a:avLst/>
                </a:prstGeom>
                <a:blipFill>
                  <a:blip r:embed="rId17"/>
                  <a:stretch>
                    <a:fillRect l="-16071" r="-25000" b="-25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uppo 112">
            <a:extLst>
              <a:ext uri="{FF2B5EF4-FFF2-40B4-BE49-F238E27FC236}">
                <a16:creationId xmlns:a16="http://schemas.microsoft.com/office/drawing/2014/main" xmlns="" id="{6A13FA58-7920-4103-92ED-4B26D0F38A3E}"/>
              </a:ext>
            </a:extLst>
          </p:cNvPr>
          <p:cNvGrpSpPr/>
          <p:nvPr/>
        </p:nvGrpSpPr>
        <p:grpSpPr>
          <a:xfrm>
            <a:off x="3553174" y="5174795"/>
            <a:ext cx="1734511" cy="262838"/>
            <a:chOff x="3478524" y="3848282"/>
            <a:chExt cx="1734511" cy="262838"/>
          </a:xfrm>
        </p:grpSpPr>
        <p:cxnSp>
          <p:nvCxnSpPr>
            <p:cNvPr id="114" name="Connettore 2 113">
              <a:extLst>
                <a:ext uri="{FF2B5EF4-FFF2-40B4-BE49-F238E27FC236}">
                  <a16:creationId xmlns:a16="http://schemas.microsoft.com/office/drawing/2014/main" xmlns="" id="{267CB802-D90E-442E-802B-8E640AEA5C15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sellaDiTesto 114">
                  <a:extLst>
                    <a:ext uri="{FF2B5EF4-FFF2-40B4-BE49-F238E27FC236}">
                      <a16:creationId xmlns:a16="http://schemas.microsoft.com/office/drawing/2014/main" xmlns="" id="{8B66ED18-F067-426C-A2B1-2CCF493C365E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191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15" name="CasellaDiTesto 114">
                  <a:extLst>
                    <a:ext uri="{FF2B5EF4-FFF2-40B4-BE49-F238E27FC236}">
                      <a16:creationId xmlns:a16="http://schemas.microsoft.com/office/drawing/2014/main" id="{8B66ED18-F067-426C-A2B1-2CCF493C3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19163"/>
                </a:xfrm>
                <a:prstGeom prst="rect">
                  <a:avLst/>
                </a:prstGeom>
                <a:blipFill>
                  <a:blip r:embed="rId18"/>
                  <a:stretch>
                    <a:fillRect l="-16071" r="-25000" b="-2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uppo 116">
            <a:extLst>
              <a:ext uri="{FF2B5EF4-FFF2-40B4-BE49-F238E27FC236}">
                <a16:creationId xmlns:a16="http://schemas.microsoft.com/office/drawing/2014/main" xmlns="" id="{85830D88-B937-4778-BBA7-12FBFDE1D599}"/>
              </a:ext>
            </a:extLst>
          </p:cNvPr>
          <p:cNvGrpSpPr/>
          <p:nvPr/>
        </p:nvGrpSpPr>
        <p:grpSpPr>
          <a:xfrm>
            <a:off x="3555102" y="4536397"/>
            <a:ext cx="1734511" cy="262838"/>
            <a:chOff x="3478524" y="3848282"/>
            <a:chExt cx="1734511" cy="262838"/>
          </a:xfrm>
        </p:grpSpPr>
        <p:cxnSp>
          <p:nvCxnSpPr>
            <p:cNvPr id="118" name="Connettore 2 117">
              <a:extLst>
                <a:ext uri="{FF2B5EF4-FFF2-40B4-BE49-F238E27FC236}">
                  <a16:creationId xmlns:a16="http://schemas.microsoft.com/office/drawing/2014/main" xmlns="" id="{77648BC6-2C76-4488-9F91-59169443EF19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asellaDiTesto 118">
                  <a:extLst>
                    <a:ext uri="{FF2B5EF4-FFF2-40B4-BE49-F238E27FC236}">
                      <a16:creationId xmlns:a16="http://schemas.microsoft.com/office/drawing/2014/main" xmlns="" id="{F80DDBD1-BAD0-4FB3-AC73-93EA7F366FC3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19" name="CasellaDiTesto 118">
                  <a:extLst>
                    <a:ext uri="{FF2B5EF4-FFF2-40B4-BE49-F238E27FC236}">
                      <a16:creationId xmlns:a16="http://schemas.microsoft.com/office/drawing/2014/main" id="{F80DDBD1-BAD0-4FB3-AC73-93EA7F366F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34616"/>
                </a:xfrm>
                <a:prstGeom prst="rect">
                  <a:avLst/>
                </a:prstGeom>
                <a:blipFill>
                  <a:blip r:embed="rId19"/>
                  <a:stretch>
                    <a:fillRect l="-16071" r="-25000" b="-2307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8" name="Connettore a gomito 137">
            <a:extLst>
              <a:ext uri="{FF2B5EF4-FFF2-40B4-BE49-F238E27FC236}">
                <a16:creationId xmlns:a16="http://schemas.microsoft.com/office/drawing/2014/main" xmlns="" id="{07FBD521-82A0-4BCD-94C2-BF6DF9777E40}"/>
              </a:ext>
            </a:extLst>
          </p:cNvPr>
          <p:cNvCxnSpPr>
            <a:cxnSpLocks/>
          </p:cNvCxnSpPr>
          <p:nvPr/>
        </p:nvCxnSpPr>
        <p:spPr>
          <a:xfrm flipV="1">
            <a:off x="1393776" y="4317630"/>
            <a:ext cx="615736" cy="64858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diritto 140">
            <a:extLst>
              <a:ext uri="{FF2B5EF4-FFF2-40B4-BE49-F238E27FC236}">
                <a16:creationId xmlns:a16="http://schemas.microsoft.com/office/drawing/2014/main" xmlns="" id="{D33DABFE-579F-474E-B013-0FB2EB462167}"/>
              </a:ext>
            </a:extLst>
          </p:cNvPr>
          <p:cNvCxnSpPr/>
          <p:nvPr/>
        </p:nvCxnSpPr>
        <p:spPr>
          <a:xfrm>
            <a:off x="2009512" y="4944738"/>
            <a:ext cx="0" cy="17327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xmlns="" id="{DA213299-8667-467E-B1A1-766AFBDBCD33}"/>
              </a:ext>
            </a:extLst>
          </p:cNvPr>
          <p:cNvSpPr txBox="1"/>
          <p:nvPr/>
        </p:nvSpPr>
        <p:spPr>
          <a:xfrm>
            <a:off x="9119663" y="4138371"/>
            <a:ext cx="17010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Energy RF model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xmlns="" id="{2D9B9356-B18B-427F-BD2F-C478CEEBA327}"/>
              </a:ext>
            </a:extLst>
          </p:cNvPr>
          <p:cNvCxnSpPr/>
          <p:nvPr/>
        </p:nvCxnSpPr>
        <p:spPr>
          <a:xfrm>
            <a:off x="10822148" y="4295256"/>
            <a:ext cx="78526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xmlns="" id="{8E3C2ACE-B9B9-4F61-A8A7-7D7E8CC71B6C}"/>
              </a:ext>
            </a:extLst>
          </p:cNvPr>
          <p:cNvCxnSpPr/>
          <p:nvPr/>
        </p:nvCxnSpPr>
        <p:spPr>
          <a:xfrm>
            <a:off x="10822147" y="4720272"/>
            <a:ext cx="78526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xmlns="" id="{8DFD62D6-D0A9-4614-A524-26415EB8665B}"/>
                  </a:ext>
                </a:extLst>
              </p:cNvPr>
              <p:cNvSpPr txBox="1"/>
              <p:nvPr/>
            </p:nvSpPr>
            <p:spPr>
              <a:xfrm>
                <a:off x="10941597" y="3987715"/>
                <a:ext cx="533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𝐷𝑃𝐶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8DFD62D6-D0A9-4614-A524-26415EB8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597" y="3987715"/>
                <a:ext cx="533544" cy="276999"/>
              </a:xfrm>
              <a:prstGeom prst="rect">
                <a:avLst/>
              </a:prstGeom>
              <a:blipFill>
                <a:blip r:embed="rId20"/>
                <a:stretch>
                  <a:fillRect l="-10345" r="-3448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xmlns="" id="{637265F9-7C04-44D8-881F-B0FD1DF670FC}"/>
                  </a:ext>
                </a:extLst>
              </p:cNvPr>
              <p:cNvSpPr txBox="1"/>
              <p:nvPr/>
            </p:nvSpPr>
            <p:spPr>
              <a:xfrm>
                <a:off x="10941597" y="4412730"/>
                <a:ext cx="117474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𝑏𝑎𝑛𝑔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637265F9-7C04-44D8-881F-B0FD1DF6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597" y="4412730"/>
                <a:ext cx="1174745" cy="299569"/>
              </a:xfrm>
              <a:prstGeom prst="rect">
                <a:avLst/>
              </a:prstGeom>
              <a:blipFill>
                <a:blip r:embed="rId21"/>
                <a:stretch>
                  <a:fillRect l="-4663" r="-3109" b="-2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xmlns="" id="{D9A3420A-C581-4B38-9E44-49CE18A2B70B}"/>
              </a:ext>
            </a:extLst>
          </p:cNvPr>
          <p:cNvCxnSpPr/>
          <p:nvPr/>
        </p:nvCxnSpPr>
        <p:spPr>
          <a:xfrm>
            <a:off x="8629095" y="4663857"/>
            <a:ext cx="490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xmlns="" id="{996BC85E-2292-4870-8A4F-D62AA3347F80}"/>
              </a:ext>
            </a:extLst>
          </p:cNvPr>
          <p:cNvCxnSpPr/>
          <p:nvPr/>
        </p:nvCxnSpPr>
        <p:spPr>
          <a:xfrm>
            <a:off x="7880884" y="4295256"/>
            <a:ext cx="1238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o 43">
            <a:extLst>
              <a:ext uri="{FF2B5EF4-FFF2-40B4-BE49-F238E27FC236}">
                <a16:creationId xmlns:a16="http://schemas.microsoft.com/office/drawing/2014/main" xmlns="" id="{A6E1EFBC-EB1D-47FC-A2D6-2025A3767C21}"/>
              </a:ext>
            </a:extLst>
          </p:cNvPr>
          <p:cNvGrpSpPr/>
          <p:nvPr/>
        </p:nvGrpSpPr>
        <p:grpSpPr>
          <a:xfrm>
            <a:off x="2219416" y="2824938"/>
            <a:ext cx="5051395" cy="3442697"/>
            <a:chOff x="2263806" y="2824938"/>
            <a:chExt cx="5051395" cy="3442697"/>
          </a:xfrm>
        </p:grpSpPr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xmlns="" id="{B3D9149F-73DA-418D-A1AA-E015F4E3F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763" y="4544609"/>
              <a:ext cx="0" cy="1723026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xmlns="" id="{069FB223-34D3-4D13-9474-089AFE6E8EC1}"/>
                </a:ext>
              </a:extLst>
            </p:cNvPr>
            <p:cNvCxnSpPr/>
            <p:nvPr/>
          </p:nvCxnSpPr>
          <p:spPr>
            <a:xfrm>
              <a:off x="5095874" y="2824938"/>
              <a:ext cx="2219326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xmlns="" id="{BF391156-E784-4064-B6B0-4BDB965F41E0}"/>
                </a:ext>
              </a:extLst>
            </p:cNvPr>
            <p:cNvCxnSpPr/>
            <p:nvPr/>
          </p:nvCxnSpPr>
          <p:spPr>
            <a:xfrm>
              <a:off x="7315200" y="2824938"/>
              <a:ext cx="0" cy="3442697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xmlns="" id="{CBD88759-98D9-4B1B-A3BF-B8FA82E10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3806" y="6267635"/>
              <a:ext cx="5051395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xmlns="" id="{6F726565-DA98-4E18-B603-1718B351A256}"/>
                </a:ext>
              </a:extLst>
            </p:cNvPr>
            <p:cNvCxnSpPr>
              <a:cxnSpLocks/>
            </p:cNvCxnSpPr>
            <p:nvPr/>
          </p:nvCxnSpPr>
          <p:spPr>
            <a:xfrm>
              <a:off x="2336763" y="4536397"/>
              <a:ext cx="2759111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xmlns="" id="{CA62FE2F-CBD4-438C-BDFB-D73BBBA31115}"/>
                </a:ext>
              </a:extLst>
            </p:cNvPr>
            <p:cNvCxnSpPr/>
            <p:nvPr/>
          </p:nvCxnSpPr>
          <p:spPr>
            <a:xfrm>
              <a:off x="5095874" y="2824938"/>
              <a:ext cx="0" cy="1711459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asellaDiTesto 47">
            <a:extLst>
              <a:ext uri="{FF2B5EF4-FFF2-40B4-BE49-F238E27FC236}">
                <a16:creationId xmlns:a16="http://schemas.microsoft.com/office/drawing/2014/main" xmlns="" id="{63DCC8D9-56D4-4FBC-AF80-37CC4264C1F1}"/>
              </a:ext>
            </a:extLst>
          </p:cNvPr>
          <p:cNvSpPr txBox="1"/>
          <p:nvPr/>
        </p:nvSpPr>
        <p:spPr>
          <a:xfrm>
            <a:off x="7270809" y="2870924"/>
            <a:ext cx="112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Section 2</a:t>
            </a:r>
            <a:endParaRPr lang="it-IT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xmlns="" id="{181C2D10-3804-462C-8271-9208BE241265}"/>
              </a:ext>
            </a:extLst>
          </p:cNvPr>
          <p:cNvSpPr/>
          <p:nvPr/>
        </p:nvSpPr>
        <p:spPr>
          <a:xfrm>
            <a:off x="1564600" y="2684834"/>
            <a:ext cx="1886588" cy="172789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xmlns="" id="{200E67BA-AF06-4E25-AAB3-E0EFB8709A63}"/>
              </a:ext>
            </a:extLst>
          </p:cNvPr>
          <p:cNvSpPr txBox="1"/>
          <p:nvPr/>
        </p:nvSpPr>
        <p:spPr>
          <a:xfrm>
            <a:off x="1564600" y="2265553"/>
            <a:ext cx="13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Section 5.3</a:t>
            </a:r>
            <a:endParaRPr lang="it-IT" dirty="0">
              <a:solidFill>
                <a:srgbClr val="FF0000"/>
              </a:solidFill>
            </a:endParaRPr>
          </a:p>
        </p:txBody>
      </p:sp>
      <p:grpSp>
        <p:nvGrpSpPr>
          <p:cNvPr id="76" name="Gruppo 75">
            <a:extLst>
              <a:ext uri="{FF2B5EF4-FFF2-40B4-BE49-F238E27FC236}">
                <a16:creationId xmlns:a16="http://schemas.microsoft.com/office/drawing/2014/main" xmlns="" id="{209AAE03-339F-40D8-B34E-C02F10F82FE9}"/>
              </a:ext>
            </a:extLst>
          </p:cNvPr>
          <p:cNvGrpSpPr/>
          <p:nvPr/>
        </p:nvGrpSpPr>
        <p:grpSpPr>
          <a:xfrm>
            <a:off x="175098" y="3746905"/>
            <a:ext cx="3378076" cy="2741444"/>
            <a:chOff x="175098" y="3746905"/>
            <a:chExt cx="3378076" cy="2741444"/>
          </a:xfrm>
        </p:grpSpPr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xmlns="" id="{5F3028D0-709F-4C7C-93E0-069D80B1E8C7}"/>
                </a:ext>
              </a:extLst>
            </p:cNvPr>
            <p:cNvCxnSpPr/>
            <p:nvPr/>
          </p:nvCxnSpPr>
          <p:spPr>
            <a:xfrm flipH="1">
              <a:off x="1468877" y="4544609"/>
              <a:ext cx="2084297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xmlns="" id="{223FF7C4-0CB5-48E2-8CD5-B40F044D7B8E}"/>
                </a:ext>
              </a:extLst>
            </p:cNvPr>
            <p:cNvCxnSpPr/>
            <p:nvPr/>
          </p:nvCxnSpPr>
          <p:spPr>
            <a:xfrm flipV="1">
              <a:off x="1478604" y="3746905"/>
              <a:ext cx="0" cy="789492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xmlns="" id="{8E4EF610-8675-4672-B593-8F0FA9F1AE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98" y="3746905"/>
              <a:ext cx="13035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xmlns="" id="{134AC295-DF0F-442D-A474-727871D6C269}"/>
                </a:ext>
              </a:extLst>
            </p:cNvPr>
            <p:cNvCxnSpPr/>
            <p:nvPr/>
          </p:nvCxnSpPr>
          <p:spPr>
            <a:xfrm>
              <a:off x="175098" y="3746905"/>
              <a:ext cx="0" cy="2731716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xmlns="" id="{13AE4735-5949-4976-8AF5-3E7C782C9B7D}"/>
                </a:ext>
              </a:extLst>
            </p:cNvPr>
            <p:cNvCxnSpPr/>
            <p:nvPr/>
          </p:nvCxnSpPr>
          <p:spPr>
            <a:xfrm>
              <a:off x="175098" y="6488349"/>
              <a:ext cx="337807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xmlns="" id="{4289537D-D624-4961-977F-47BF7350D60B}"/>
                </a:ext>
              </a:extLst>
            </p:cNvPr>
            <p:cNvCxnSpPr/>
            <p:nvPr/>
          </p:nvCxnSpPr>
          <p:spPr>
            <a:xfrm>
              <a:off x="3553174" y="4544609"/>
              <a:ext cx="0" cy="1934012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CasellaDiTesto 99">
            <a:extLst>
              <a:ext uri="{FF2B5EF4-FFF2-40B4-BE49-F238E27FC236}">
                <a16:creationId xmlns:a16="http://schemas.microsoft.com/office/drawing/2014/main" xmlns="" id="{8AC35EBD-8279-4FBC-ADAF-6E4B16DA57F2}"/>
              </a:ext>
            </a:extLst>
          </p:cNvPr>
          <p:cNvSpPr txBox="1"/>
          <p:nvPr/>
        </p:nvSpPr>
        <p:spPr>
          <a:xfrm>
            <a:off x="-35696" y="3254721"/>
            <a:ext cx="13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Section 5.4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xmlns="" id="{42B8763A-C1F3-4C4D-9E25-3A3D4C6A900C}"/>
              </a:ext>
            </a:extLst>
          </p:cNvPr>
          <p:cNvSpPr/>
          <p:nvPr/>
        </p:nvSpPr>
        <p:spPr>
          <a:xfrm>
            <a:off x="5045413" y="26827"/>
            <a:ext cx="1357551" cy="1007030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xmlns="" id="{86D55956-6E37-4768-95DE-BE0CDF3440C6}"/>
              </a:ext>
            </a:extLst>
          </p:cNvPr>
          <p:cNvSpPr txBox="1"/>
          <p:nvPr/>
        </p:nvSpPr>
        <p:spPr>
          <a:xfrm>
            <a:off x="6410064" y="376212"/>
            <a:ext cx="13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Section 5.1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xmlns="" id="{D859EF95-68F1-4D7E-A7CA-9AE067CEAD27}"/>
              </a:ext>
            </a:extLst>
          </p:cNvPr>
          <p:cNvSpPr/>
          <p:nvPr/>
        </p:nvSpPr>
        <p:spPr>
          <a:xfrm>
            <a:off x="9027939" y="3087775"/>
            <a:ext cx="1912179" cy="978440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xmlns="" id="{E233574E-24F7-4780-B352-2A944CDB0650}"/>
              </a:ext>
            </a:extLst>
          </p:cNvPr>
          <p:cNvSpPr txBox="1"/>
          <p:nvPr/>
        </p:nvSpPr>
        <p:spPr>
          <a:xfrm>
            <a:off x="9582567" y="2669746"/>
            <a:ext cx="13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Section 5.2</a:t>
            </a:r>
            <a:endParaRPr lang="it-IT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xmlns="" id="{591C82C0-734F-4ABE-A5EA-AC222826BB77}"/>
              </a:ext>
            </a:extLst>
          </p:cNvPr>
          <p:cNvSpPr/>
          <p:nvPr/>
        </p:nvSpPr>
        <p:spPr>
          <a:xfrm>
            <a:off x="34290" y="1527243"/>
            <a:ext cx="12106275" cy="5252936"/>
          </a:xfrm>
          <a:prstGeom prst="rect">
            <a:avLst/>
          </a:prstGeom>
          <a:noFill/>
          <a:ln w="3492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xmlns="" id="{B3897843-1E28-4FC9-BAB8-463E9E65DAFC}"/>
              </a:ext>
            </a:extLst>
          </p:cNvPr>
          <p:cNvSpPr txBox="1"/>
          <p:nvPr/>
        </p:nvSpPr>
        <p:spPr>
          <a:xfrm>
            <a:off x="7294266" y="1122677"/>
            <a:ext cx="33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Section 5.5 – Simulation loop</a:t>
            </a:r>
            <a:endParaRPr lang="it-IT" dirty="0">
              <a:solidFill>
                <a:srgbClr val="006600"/>
              </a:solidFill>
            </a:endParaRP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xmlns="" id="{844F977A-CCCD-4405-9FE9-FEE80ADDE724}"/>
              </a:ext>
            </a:extLst>
          </p:cNvPr>
          <p:cNvSpPr/>
          <p:nvPr/>
        </p:nvSpPr>
        <p:spPr>
          <a:xfrm>
            <a:off x="9096641" y="4114912"/>
            <a:ext cx="1765873" cy="74533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xmlns="" id="{92CF9ABB-6EB1-426B-A38F-AE2FA37872D1}"/>
              </a:ext>
            </a:extLst>
          </p:cNvPr>
          <p:cNvSpPr txBox="1"/>
          <p:nvPr/>
        </p:nvSpPr>
        <p:spPr>
          <a:xfrm>
            <a:off x="9443566" y="4847914"/>
            <a:ext cx="13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Section 5.3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1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5">
            <a:extLst>
              <a:ext uri="{FF2B5EF4-FFF2-40B4-BE49-F238E27FC236}">
                <a16:creationId xmlns:a16="http://schemas.microsoft.com/office/drawing/2014/main" xmlns="" id="{C4279F15-9DB1-4A6A-925A-4D17932B5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7465" t="6135" r="15812" b="3280"/>
          <a:stretch/>
        </p:blipFill>
        <p:spPr>
          <a:xfrm>
            <a:off x="6471139" y="2416053"/>
            <a:ext cx="1465384" cy="923012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xmlns="" id="{CBF4B554-ADC6-448E-A7DB-AF34FA5A1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03369" y="3078408"/>
            <a:ext cx="1228724" cy="9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9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68211" y="3023005"/>
            <a:ext cx="9143999" cy="794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umidit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7811" y="3162236"/>
            <a:ext cx="567061" cy="516467"/>
          </a:xfrm>
          <a:prstGeom prst="rect">
            <a:avLst/>
          </a:prstGeom>
        </p:spPr>
      </p:pic>
      <p:pic>
        <p:nvPicPr>
          <p:cNvPr id="5" name="Picture 4" descr="windspeed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7388" y="3178479"/>
            <a:ext cx="567061" cy="516467"/>
          </a:xfrm>
          <a:prstGeom prst="rect">
            <a:avLst/>
          </a:prstGeom>
        </p:spPr>
      </p:pic>
      <p:pic>
        <p:nvPicPr>
          <p:cNvPr id="6" name="Picture 5" descr="temperatur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4386" y="3083946"/>
            <a:ext cx="284449" cy="691192"/>
          </a:xfrm>
          <a:prstGeom prst="rect">
            <a:avLst/>
          </a:prstGeom>
        </p:spPr>
      </p:pic>
      <p:pic>
        <p:nvPicPr>
          <p:cNvPr id="7" name="Picture 6" descr="tod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670" y="3141069"/>
            <a:ext cx="613541" cy="558800"/>
          </a:xfrm>
          <a:prstGeom prst="rect">
            <a:avLst/>
          </a:prstGeom>
        </p:spPr>
      </p:pic>
      <p:pic>
        <p:nvPicPr>
          <p:cNvPr id="8" name="Picture 7" descr="day of week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2567" y="3117809"/>
            <a:ext cx="664617" cy="605320"/>
          </a:xfrm>
          <a:prstGeom prst="rect">
            <a:avLst/>
          </a:prstGeom>
        </p:spPr>
      </p:pic>
      <p:pic>
        <p:nvPicPr>
          <p:cNvPr id="9" name="Picture 8" descr="setpoint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0785" y="3166965"/>
            <a:ext cx="595042" cy="541952"/>
          </a:xfrm>
          <a:prstGeom prst="rect">
            <a:avLst/>
          </a:prstGeom>
        </p:spPr>
      </p:pic>
      <p:pic>
        <p:nvPicPr>
          <p:cNvPr id="12" name="Picture 11" descr="zone temp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9603" y="3250605"/>
            <a:ext cx="449018" cy="372214"/>
          </a:xfrm>
          <a:prstGeom prst="rect">
            <a:avLst/>
          </a:prstGeom>
        </p:spPr>
      </p:pic>
      <p:pic>
        <p:nvPicPr>
          <p:cNvPr id="13" name="Picture 12" descr="historical data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397" y="3083946"/>
            <a:ext cx="795261" cy="7243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62"/>
          <a:stretch/>
        </p:blipFill>
        <p:spPr>
          <a:xfrm>
            <a:off x="3612567" y="3096644"/>
            <a:ext cx="936879" cy="76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70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25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Tema di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Smarra</dc:creator>
  <cp:lastModifiedBy>Jain, Achin</cp:lastModifiedBy>
  <cp:revision>19</cp:revision>
  <dcterms:created xsi:type="dcterms:W3CDTF">2017-09-14T19:12:29Z</dcterms:created>
  <dcterms:modified xsi:type="dcterms:W3CDTF">2017-09-28T07:21:11Z</dcterms:modified>
</cp:coreProperties>
</file>