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1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248857-6363-4640-AD89-75029C63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620B1E-5D9D-4B19-BC99-559061648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4EDF4A-60C6-4F98-BBE2-7DE31648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668657-4D9D-46EA-8B20-86F30FE7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7DF268-EC2B-41B7-9129-530AAD24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719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76C9C-CA34-4A75-B4D9-63EF53A6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B53EEE-DD49-4891-B865-A03F943B5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3CB4DF-A880-4F41-BEC2-3495130B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8457F2-4E83-4519-B76A-ECB5A084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C1094B-402D-483F-8A06-094F3238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963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D050F25-F849-499A-B556-85B77526D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5D547B-0B99-4B0D-A490-6F9E930C2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AB1ABA-6B4A-4EC7-95C4-68A342C7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E3336C-DB22-4256-AE76-723EF56A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D05947-F4A0-473D-B374-877163E3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62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B2F6B-2371-4B81-B8BF-F8B07A9B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C9DEB3-9358-43D7-A073-E872CB60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18665D-8C98-4ABA-97E1-705DA1C8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EE12E1-ADF0-461C-91E2-F9B6C958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C96F76-A1B2-4332-A361-29C932E9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99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08FD4D-B03E-4ED4-808E-669FD745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82797B-C9B6-4BCC-AD39-1B496490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2E5689-B7F6-4600-A570-ED920E3E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64443A-C357-4192-B277-9CBAA2AF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5DAA6F-DC51-4249-AC49-3574FA30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91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C48A2-A25C-463E-B3C1-28036D23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77AECF-A7A9-4750-AAEA-F39E42E18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DBA12F-EABC-4E83-8984-D6D86E67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6EA15F-C5DF-4266-B1FD-F0144F48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68DE18-74F8-46FB-B235-4CF0E5C1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55452D-3EDF-4C78-A475-E92E1AF5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7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095318-9FC9-48BA-9B27-A95E9991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18CB19-6467-4CB7-A61C-0A848F37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B0368B-E2E9-426E-8E00-08DE27B0B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FD52DD3-F4BC-4422-A0D8-BB2B4EE8C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E1F830D-7CAD-4AC0-8129-82EEA690B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00BF0BE-C9CB-4340-ACF3-AE9028D6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96585D4-77D0-4FD1-8DF4-6AC30AEB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B2CA459-112A-4C99-990E-7FAD509A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23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DE4B8-E603-418B-A640-CE7EE879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586912-0A6F-4234-B4F9-8E1AE824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83B2BA-12CB-4F78-9069-CB510816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27E66A-4DC7-48A3-A691-036EBE19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65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D6709C-6EA0-4EE7-9921-A8894A79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52DD653-3142-4EB3-81FF-9E6ED1EE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BA1AC5-3DE4-4776-BBEB-3F7D2A9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19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5E1C07-2488-4B20-8279-1F87B50D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333779-9DB5-41DA-834B-F7C5FB533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FF924C-2178-42F9-8583-B0FB0D68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F269C2-D513-4F45-B407-DDC19CFA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1BF8DE-5A9A-41E2-B8D1-359FF87C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B723E8-5917-42C7-9AB2-499A5CAA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32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BDD43A-9B1B-46FB-938F-178EEFAD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0A29FDA-EF29-4169-A8A6-DD5C49E0A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D337F0-AC19-4EB1-A247-2A80517E2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80C813-7672-4A22-B804-7D1EC5C0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BFCE83-ADE2-40D5-8E66-269AEB82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E90758-A6B4-48DA-85EA-C042378E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98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8696D8-4428-4272-B7E8-0A8FF58C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7CE51D-9F3B-457C-9B77-B3EC0F02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AE61CD-FBD7-41F4-B210-FAF6AD680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99877-8FF3-44DA-AAEE-A8E49885A9B8}" type="datetimeFigureOut">
              <a:rPr lang="it-IT" smtClean="0"/>
              <a:t>14/09/2017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19C632-C264-47EC-B13A-495A241D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8A0756-4B7B-4DFC-8CC1-FB027C5DE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26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BF4B554-ADC6-448E-A7DB-AF34FA5A1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874" y="548626"/>
            <a:ext cx="1228724" cy="923012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C4279F15-9DB1-4A6A-925A-4D17932B5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425" y="3699069"/>
            <a:ext cx="1724028" cy="799886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45BD608F-1FD8-48B0-87DE-5B66AC72C2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4120" y="3729545"/>
            <a:ext cx="994404" cy="763148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0E3B704F-1914-4D22-B742-70C0EA3FFC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3035" y="3729547"/>
            <a:ext cx="994402" cy="76314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0C68949-9431-48C7-A472-0FD3D54DE85C}"/>
              </a:ext>
            </a:extLst>
          </p:cNvPr>
          <p:cNvSpPr txBox="1"/>
          <p:nvPr/>
        </p:nvSpPr>
        <p:spPr>
          <a:xfrm>
            <a:off x="2424110" y="5476553"/>
            <a:ext cx="1114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optimizer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4E64DA-774C-4F5D-8AC6-9E7A8216E03D}"/>
              </a:ext>
            </a:extLst>
          </p:cNvPr>
          <p:cNvSpPr txBox="1"/>
          <p:nvPr/>
        </p:nvSpPr>
        <p:spPr>
          <a:xfrm>
            <a:off x="4943472" y="5476553"/>
            <a:ext cx="15335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affine model</a:t>
            </a:r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B2EC848-C517-4EC7-88FF-926004B61D8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5710235" y="4492693"/>
            <a:ext cx="1" cy="983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7B7F725-3C5E-42B4-B1EF-4E8D8755EE1F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2981322" y="4492693"/>
            <a:ext cx="1" cy="983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79ACD4A-4022-436C-99BC-48D387B5CF4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3538535" y="5661219"/>
            <a:ext cx="14049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070F104-F14C-49FE-B7A0-133F02182E3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478524" y="4111119"/>
            <a:ext cx="173451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516FA505-CA39-46B8-BB3E-F95916878D11}"/>
              </a:ext>
            </a:extLst>
          </p:cNvPr>
          <p:cNvCxnSpPr>
            <a:cxnSpLocks/>
          </p:cNvCxnSpPr>
          <p:nvPr/>
        </p:nvCxnSpPr>
        <p:spPr>
          <a:xfrm flipV="1">
            <a:off x="2214561" y="4344168"/>
            <a:ext cx="5608864" cy="1880104"/>
          </a:xfrm>
          <a:prstGeom prst="bentConnector3">
            <a:avLst>
              <a:gd name="adj1" fmla="val 8477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ccia in giù 40">
            <a:extLst>
              <a:ext uri="{FF2B5EF4-FFF2-40B4-BE49-F238E27FC236}">
                <a16:creationId xmlns:a16="http://schemas.microsoft.com/office/drawing/2014/main" id="{B7EC30B3-2868-43EC-A9C5-C593477D9414}"/>
              </a:ext>
            </a:extLst>
          </p:cNvPr>
          <p:cNvSpPr/>
          <p:nvPr/>
        </p:nvSpPr>
        <p:spPr>
          <a:xfrm rot="2700000">
            <a:off x="3549484" y="2605636"/>
            <a:ext cx="597693" cy="1033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reccia in giù 41">
            <a:extLst>
              <a:ext uri="{FF2B5EF4-FFF2-40B4-BE49-F238E27FC236}">
                <a16:creationId xmlns:a16="http://schemas.microsoft.com/office/drawing/2014/main" id="{24F14C9F-5FEC-425E-8139-943ABBA4757C}"/>
              </a:ext>
            </a:extLst>
          </p:cNvPr>
          <p:cNvSpPr/>
          <p:nvPr/>
        </p:nvSpPr>
        <p:spPr>
          <a:xfrm rot="18900000">
            <a:off x="7180889" y="2639622"/>
            <a:ext cx="597693" cy="1033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in giù 48">
            <a:extLst>
              <a:ext uri="{FF2B5EF4-FFF2-40B4-BE49-F238E27FC236}">
                <a16:creationId xmlns:a16="http://schemas.microsoft.com/office/drawing/2014/main" id="{D5232B6E-5FA5-46B7-A598-01DAE0BC3D22}"/>
              </a:ext>
            </a:extLst>
          </p:cNvPr>
          <p:cNvSpPr/>
          <p:nvPr/>
        </p:nvSpPr>
        <p:spPr>
          <a:xfrm>
            <a:off x="5411387" y="2754444"/>
            <a:ext cx="597693" cy="776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a gomito 53">
            <a:extLst>
              <a:ext uri="{FF2B5EF4-FFF2-40B4-BE49-F238E27FC236}">
                <a16:creationId xmlns:a16="http://schemas.microsoft.com/office/drawing/2014/main" id="{6DE23424-1DE3-4400-B230-FA84E36AC3B3}"/>
              </a:ext>
            </a:extLst>
          </p:cNvPr>
          <p:cNvCxnSpPr/>
          <p:nvPr/>
        </p:nvCxnSpPr>
        <p:spPr>
          <a:xfrm rot="5400000">
            <a:off x="2104579" y="5318951"/>
            <a:ext cx="1001015" cy="752472"/>
          </a:xfrm>
          <a:prstGeom prst="bentConnector3">
            <a:avLst>
              <a:gd name="adj1" fmla="val 147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magine 62">
            <a:extLst>
              <a:ext uri="{FF2B5EF4-FFF2-40B4-BE49-F238E27FC236}">
                <a16:creationId xmlns:a16="http://schemas.microsoft.com/office/drawing/2014/main" id="{8211D7AF-57B2-43B5-B6C6-149CBCF6E9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73" y="1934553"/>
            <a:ext cx="2941320" cy="779728"/>
          </a:xfrm>
          <a:prstGeom prst="rect">
            <a:avLst/>
          </a:prstGeom>
        </p:spPr>
      </p:pic>
      <p:sp>
        <p:nvSpPr>
          <p:cNvPr id="64" name="Freccia in giù 63">
            <a:extLst>
              <a:ext uri="{FF2B5EF4-FFF2-40B4-BE49-F238E27FC236}">
                <a16:creationId xmlns:a16="http://schemas.microsoft.com/office/drawing/2014/main" id="{97CBFA8B-F79F-4975-ADEE-8CAFDA7A8EAA}"/>
              </a:ext>
            </a:extLst>
          </p:cNvPr>
          <p:cNvSpPr/>
          <p:nvPr/>
        </p:nvSpPr>
        <p:spPr>
          <a:xfrm>
            <a:off x="5411386" y="1519991"/>
            <a:ext cx="597693" cy="395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1C590C04-02D5-4E52-8FC2-6D2A45672ACD}"/>
              </a:ext>
            </a:extLst>
          </p:cNvPr>
          <p:cNvCxnSpPr/>
          <p:nvPr/>
        </p:nvCxnSpPr>
        <p:spPr>
          <a:xfrm>
            <a:off x="9547453" y="3909896"/>
            <a:ext cx="78526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2560CC6A-B0A1-4697-AFFF-BD12A201CCBC}"/>
              </a:ext>
            </a:extLst>
          </p:cNvPr>
          <p:cNvCxnSpPr/>
          <p:nvPr/>
        </p:nvCxnSpPr>
        <p:spPr>
          <a:xfrm>
            <a:off x="9547452" y="4334912"/>
            <a:ext cx="78526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8FCB14C3-71CB-4EB4-B87F-6E242ABBA1E1}"/>
                  </a:ext>
                </a:extLst>
              </p:cNvPr>
              <p:cNvSpPr txBox="1"/>
              <p:nvPr/>
            </p:nvSpPr>
            <p:spPr>
              <a:xfrm>
                <a:off x="9666902" y="3602355"/>
                <a:ext cx="546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8FCB14C3-71CB-4EB4-B87F-6E242ABBA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902" y="3602355"/>
                <a:ext cx="546368" cy="276999"/>
              </a:xfrm>
              <a:prstGeom prst="rect">
                <a:avLst/>
              </a:prstGeom>
              <a:blipFill>
                <a:blip r:embed="rId11"/>
                <a:stretch>
                  <a:fillRect l="-10112" r="-4494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49D75346-A6BC-4119-BEB0-A1126E25A29B}"/>
                  </a:ext>
                </a:extLst>
              </p:cNvPr>
              <p:cNvSpPr txBox="1"/>
              <p:nvPr/>
            </p:nvSpPr>
            <p:spPr>
              <a:xfrm>
                <a:off x="9666902" y="4027370"/>
                <a:ext cx="533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𝐷𝑃𝐶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49D75346-A6BC-4119-BEB0-A1126E25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902" y="4027370"/>
                <a:ext cx="533544" cy="276999"/>
              </a:xfrm>
              <a:prstGeom prst="rect">
                <a:avLst/>
              </a:prstGeom>
              <a:blipFill>
                <a:blip r:embed="rId12"/>
                <a:stretch>
                  <a:fillRect l="-10345" r="-3448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436F9210-6B4E-4974-A139-AD3AA9C61D22}"/>
              </a:ext>
            </a:extLst>
          </p:cNvPr>
          <p:cNvCxnSpPr>
            <a:cxnSpLocks/>
          </p:cNvCxnSpPr>
          <p:nvPr/>
        </p:nvCxnSpPr>
        <p:spPr>
          <a:xfrm>
            <a:off x="6903034" y="4027370"/>
            <a:ext cx="9203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21790424-20C0-4712-9976-637DEF2FD58E}"/>
              </a:ext>
            </a:extLst>
          </p:cNvPr>
          <p:cNvSpPr txBox="1"/>
          <p:nvPr/>
        </p:nvSpPr>
        <p:spPr>
          <a:xfrm>
            <a:off x="6895918" y="3689104"/>
            <a:ext cx="8678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Real data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3711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Smarra</dc:creator>
  <cp:lastModifiedBy>Francesco Smarra</cp:lastModifiedBy>
  <cp:revision>5</cp:revision>
  <dcterms:created xsi:type="dcterms:W3CDTF">2017-09-14T19:12:29Z</dcterms:created>
  <dcterms:modified xsi:type="dcterms:W3CDTF">2017-09-14T19:58:39Z</dcterms:modified>
</cp:coreProperties>
</file>