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1" saveSubsetFonts="1">
  <p:sldMasterIdLst>
    <p:sldMasterId id="2147483712" r:id="rId1"/>
  </p:sldMasterIdLst>
  <p:notesMasterIdLst>
    <p:notesMasterId r:id="rId14"/>
  </p:notesMasterIdLst>
  <p:sldIdLst>
    <p:sldId id="358" r:id="rId2"/>
    <p:sldId id="259" r:id="rId3"/>
    <p:sldId id="393" r:id="rId4"/>
    <p:sldId id="325" r:id="rId5"/>
    <p:sldId id="437" r:id="rId6"/>
    <p:sldId id="262" r:id="rId7"/>
    <p:sldId id="438" r:id="rId8"/>
    <p:sldId id="439" r:id="rId9"/>
    <p:sldId id="440" r:id="rId10"/>
    <p:sldId id="442" r:id="rId11"/>
    <p:sldId id="441" r:id="rId12"/>
    <p:sldId id="443" r:id="rId13"/>
  </p:sldIdLst>
  <p:sldSz cx="9145588" cy="5145088"/>
  <p:notesSz cx="6858000" cy="9144000"/>
  <p:custDataLst>
    <p:tags r:id="rId15"/>
  </p:custDataLst>
  <p:defaultTextStyle>
    <a:defPPr>
      <a:defRPr lang="en-US"/>
    </a:defPPr>
    <a:lvl1pPr marL="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orient="horz" pos="1621">
          <p15:clr>
            <a:srgbClr val="A4A3A4"/>
          </p15:clr>
        </p15:guide>
        <p15:guide id="5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314" autoAdjust="0"/>
  </p:normalViewPr>
  <p:slideViewPr>
    <p:cSldViewPr snapToGrid="0">
      <p:cViewPr varScale="1">
        <p:scale>
          <a:sx n="71" d="100"/>
          <a:sy n="71" d="100"/>
        </p:scale>
        <p:origin x="77" y="682"/>
      </p:cViewPr>
      <p:guideLst>
        <p:guide orient="horz" pos="2160"/>
        <p:guide pos="3840"/>
        <p:guide orient="horz" pos="1621"/>
        <p:guide pos="2881"/>
      </p:guideLst>
    </p:cSldViewPr>
  </p:slideViewPr>
  <p:outlineViewPr>
    <p:cViewPr>
      <p:scale>
        <a:sx n="33" d="100"/>
        <a:sy n="33" d="100"/>
      </p:scale>
      <p:origin x="0" y="-6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B4060-E073-42AD-84E8-05B82A3BE0B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8CEFD-6088-463A-800E-91D6F3954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74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12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13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98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30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199" y="842032"/>
            <a:ext cx="6859191" cy="1791253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199" y="2702363"/>
            <a:ext cx="6859191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134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7495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812" y="273928"/>
            <a:ext cx="1972017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759" y="273928"/>
            <a:ext cx="5801732" cy="43602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66206" y="4786026"/>
            <a:ext cx="325842" cy="290664"/>
          </a:xfrm>
        </p:spPr>
        <p:txBody>
          <a:bodyPr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lowchart: Off-page Connector 2"/>
          <p:cNvSpPr/>
          <p:nvPr userDrawn="1"/>
        </p:nvSpPr>
        <p:spPr>
          <a:xfrm>
            <a:off x="8686450" y="4802021"/>
            <a:ext cx="285354" cy="285393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05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582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96" y="1282700"/>
            <a:ext cx="7888070" cy="2140213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96" y="3443160"/>
            <a:ext cx="788807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001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759" y="1369642"/>
            <a:ext cx="3886875" cy="326451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954" y="1369642"/>
            <a:ext cx="3886875" cy="326451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38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0" y="273929"/>
            <a:ext cx="788807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951" y="1261261"/>
            <a:ext cx="3869012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51" y="1879386"/>
            <a:ext cx="3869012" cy="27642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954" y="1261261"/>
            <a:ext cx="3888066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954" y="1879386"/>
            <a:ext cx="3888066" cy="27642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507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5350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0655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66" y="740798"/>
            <a:ext cx="4629954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7552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8066" y="740798"/>
            <a:ext cx="4629954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2701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759" y="273929"/>
            <a:ext cx="788807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59" y="1369642"/>
            <a:ext cx="788807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59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476" y="4768735"/>
            <a:ext cx="3086636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072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C:\Users\Administrator\Desktop\45345.jpg">
            <a:extLst>
              <a:ext uri="{FF2B5EF4-FFF2-40B4-BE49-F238E27FC236}">
                <a16:creationId xmlns:a16="http://schemas.microsoft.com/office/drawing/2014/main" id="{81991125-2AF1-4C1B-9875-BBB22B82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68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网chenying0907出品 25"/>
          <p:cNvSpPr/>
          <p:nvPr/>
        </p:nvSpPr>
        <p:spPr>
          <a:xfrm rot="1785168">
            <a:off x="5737432" y="3895328"/>
            <a:ext cx="1291419" cy="1053983"/>
          </a:xfrm>
          <a:custGeom>
            <a:avLst/>
            <a:gdLst>
              <a:gd name="connsiteX0" fmla="*/ 0 w 2036618"/>
              <a:gd name="connsiteY0" fmla="*/ 1302328 h 1302328"/>
              <a:gd name="connsiteX1" fmla="*/ 429491 w 2036618"/>
              <a:gd name="connsiteY1" fmla="*/ 803564 h 1302328"/>
              <a:gd name="connsiteX2" fmla="*/ 1316182 w 2036618"/>
              <a:gd name="connsiteY2" fmla="*/ 1080655 h 1302328"/>
              <a:gd name="connsiteX3" fmla="*/ 1274618 w 2036618"/>
              <a:gd name="connsiteY3" fmla="*/ 346364 h 1302328"/>
              <a:gd name="connsiteX4" fmla="*/ 1898073 w 2036618"/>
              <a:gd name="connsiteY4" fmla="*/ 332509 h 1302328"/>
              <a:gd name="connsiteX5" fmla="*/ 2036618 w 2036618"/>
              <a:gd name="connsiteY5" fmla="*/ 0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6618" h="1302328">
                <a:moveTo>
                  <a:pt x="0" y="1302328"/>
                </a:moveTo>
                <a:cubicBezTo>
                  <a:pt x="105063" y="1071418"/>
                  <a:pt x="210127" y="840509"/>
                  <a:pt x="429491" y="803564"/>
                </a:cubicBezTo>
                <a:cubicBezTo>
                  <a:pt x="648855" y="766619"/>
                  <a:pt x="1175328" y="1156855"/>
                  <a:pt x="1316182" y="1080655"/>
                </a:cubicBezTo>
                <a:cubicBezTo>
                  <a:pt x="1457036" y="1004455"/>
                  <a:pt x="1177636" y="471055"/>
                  <a:pt x="1274618" y="346364"/>
                </a:cubicBezTo>
                <a:cubicBezTo>
                  <a:pt x="1371600" y="221673"/>
                  <a:pt x="1771073" y="390236"/>
                  <a:pt x="1898073" y="332509"/>
                </a:cubicBezTo>
                <a:cubicBezTo>
                  <a:pt x="2025073" y="274782"/>
                  <a:pt x="2004291" y="120073"/>
                  <a:pt x="2036618" y="0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网chenying0907出品 1"/>
          <p:cNvGrpSpPr/>
          <p:nvPr/>
        </p:nvGrpSpPr>
        <p:grpSpPr>
          <a:xfrm>
            <a:off x="-44968" y="1641881"/>
            <a:ext cx="9190556" cy="1991282"/>
            <a:chOff x="36111" y="-2053297"/>
            <a:chExt cx="9145587" cy="1991282"/>
          </a:xfrm>
        </p:grpSpPr>
        <p:pic>
          <p:nvPicPr>
            <p:cNvPr id="2051" name="Picture 3" descr="E:\0000000熊猫PPT\000001扁平化图标\商务\3671538_174932669000_2 (1)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111" y="-2053056"/>
              <a:ext cx="3165496" cy="19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Rectangle 6"/>
            <p:cNvSpPr/>
            <p:nvPr/>
          </p:nvSpPr>
          <p:spPr>
            <a:xfrm>
              <a:off x="36111" y="-2053297"/>
              <a:ext cx="9145587" cy="1991282"/>
            </a:xfrm>
            <a:prstGeom prst="rect">
              <a:avLst/>
            </a:prstGeom>
            <a:gradFill>
              <a:gsLst>
                <a:gs pos="0">
                  <a:schemeClr val="accent5">
                    <a:lumMod val="50000"/>
                    <a:alpha val="35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5" name="Oval 33"/>
          <p:cNvSpPr/>
          <p:nvPr/>
        </p:nvSpPr>
        <p:spPr>
          <a:xfrm>
            <a:off x="398709" y="1732310"/>
            <a:ext cx="1484992" cy="1484992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itchFamily="65" charset="-122"/>
                <a:ea typeface="方正粗宋简体" pitchFamily="65" charset="-122"/>
              </a:rPr>
              <a:t>乒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宋简体" pitchFamily="65" charset="-122"/>
              <a:ea typeface="方正粗宋简体" pitchFamily="65" charset="-122"/>
            </a:endParaRPr>
          </a:p>
        </p:txBody>
      </p:sp>
      <p:grpSp>
        <p:nvGrpSpPr>
          <p:cNvPr id="57" name="Group 35"/>
          <p:cNvGrpSpPr/>
          <p:nvPr/>
        </p:nvGrpSpPr>
        <p:grpSpPr>
          <a:xfrm>
            <a:off x="1634321" y="1732310"/>
            <a:ext cx="1484992" cy="1484992"/>
            <a:chOff x="4668236" y="1486874"/>
            <a:chExt cx="1619915" cy="16199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8" name="Oval 36"/>
            <p:cNvSpPr/>
            <p:nvPr/>
          </p:nvSpPr>
          <p:spPr>
            <a:xfrm>
              <a:off x="4668236" y="1486874"/>
              <a:ext cx="1619915" cy="1619915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粗宋简体" pitchFamily="65" charset="-122"/>
                  <a:ea typeface="方正粗宋简体" pitchFamily="65" charset="-122"/>
                </a:rPr>
                <a:t>乓</a:t>
              </a:r>
              <a:endPara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itchFamily="65" charset="-122"/>
                <a:ea typeface="方正粗宋简体" pitchFamily="65" charset="-122"/>
              </a:endParaRPr>
            </a:p>
          </p:txBody>
        </p:sp>
        <p:sp>
          <p:nvSpPr>
            <p:cNvPr id="59" name="Oval 37"/>
            <p:cNvSpPr/>
            <p:nvPr/>
          </p:nvSpPr>
          <p:spPr>
            <a:xfrm>
              <a:off x="4760888" y="2197327"/>
              <a:ext cx="199000" cy="199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itchFamily="65" charset="-122"/>
                <a:ea typeface="方正粗宋简体" pitchFamily="65" charset="-122"/>
              </a:endParaRPr>
            </a:p>
          </p:txBody>
        </p:sp>
      </p:grpSp>
      <p:grpSp>
        <p:nvGrpSpPr>
          <p:cNvPr id="61" name="Group 39"/>
          <p:cNvGrpSpPr/>
          <p:nvPr/>
        </p:nvGrpSpPr>
        <p:grpSpPr>
          <a:xfrm>
            <a:off x="2869933" y="1732309"/>
            <a:ext cx="1484992" cy="1484992"/>
            <a:chOff x="5903848" y="1486873"/>
            <a:chExt cx="1619915" cy="16199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2" name="Oval 40"/>
            <p:cNvSpPr/>
            <p:nvPr/>
          </p:nvSpPr>
          <p:spPr>
            <a:xfrm>
              <a:off x="5903848" y="1486873"/>
              <a:ext cx="1619915" cy="1619915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粗宋简体" pitchFamily="65" charset="-122"/>
                  <a:ea typeface="方正粗宋简体" pitchFamily="65" charset="-122"/>
                </a:rPr>
                <a:t>球</a:t>
              </a:r>
              <a:endPara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itchFamily="65" charset="-122"/>
                <a:ea typeface="方正粗宋简体" pitchFamily="65" charset="-122"/>
              </a:endParaRPr>
            </a:p>
          </p:txBody>
        </p:sp>
        <p:sp>
          <p:nvSpPr>
            <p:cNvPr id="64" name="Oval 42"/>
            <p:cNvSpPr/>
            <p:nvPr/>
          </p:nvSpPr>
          <p:spPr>
            <a:xfrm>
              <a:off x="5996500" y="2197327"/>
              <a:ext cx="199000" cy="199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itchFamily="65" charset="-122"/>
                <a:ea typeface="方正粗宋简体" pitchFamily="65" charset="-122"/>
              </a:endParaRPr>
            </a:p>
          </p:txBody>
        </p:sp>
      </p:grpSp>
      <p:sp>
        <p:nvSpPr>
          <p:cNvPr id="68" name="Oval 46"/>
          <p:cNvSpPr/>
          <p:nvPr/>
        </p:nvSpPr>
        <p:spPr>
          <a:xfrm>
            <a:off x="4434569" y="1641881"/>
            <a:ext cx="182425" cy="18242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宋简体" pitchFamily="65" charset="-122"/>
              <a:ea typeface="方正粗宋简体" pitchFamily="65" charset="-122"/>
            </a:endParaRPr>
          </a:p>
        </p:txBody>
      </p:sp>
      <p:sp>
        <p:nvSpPr>
          <p:cNvPr id="74" name="网chenying0907出品 73"/>
          <p:cNvSpPr txBox="1"/>
          <p:nvPr/>
        </p:nvSpPr>
        <p:spPr>
          <a:xfrm>
            <a:off x="694633" y="3707961"/>
            <a:ext cx="2740192" cy="1146478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zh-TW" altLang="en-US" sz="10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成員</a:t>
            </a:r>
            <a:r>
              <a:rPr lang="en-US" altLang="zh-TW" b="1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TW" b="1" dirty="0">
                <a:latin typeface="微软雅黑" pitchFamily="34" charset="-122"/>
                <a:ea typeface="微软雅黑" pitchFamily="34" charset="-122"/>
              </a:rPr>
              <a:t>F109112117 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方明瑞 </a:t>
            </a:r>
            <a:r>
              <a:rPr lang="en-US" altLang="zh-TW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TW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TW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TW" b="1" dirty="0">
                <a:latin typeface="微软雅黑" pitchFamily="34" charset="-122"/>
                <a:ea typeface="微软雅黑" pitchFamily="34" charset="-122"/>
              </a:rPr>
              <a:t>F109112121 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張詠翔</a:t>
            </a:r>
            <a:r>
              <a:rPr lang="en-US" altLang="zh-TW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TW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TW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TW" b="1" dirty="0">
                <a:latin typeface="微软雅黑" pitchFamily="34" charset="-122"/>
                <a:ea typeface="微软雅黑" pitchFamily="34" charset="-122"/>
              </a:rPr>
              <a:t>F109112131 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王上瑀</a:t>
            </a:r>
            <a:endParaRPr lang="en-GB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AutoShape 59"/>
          <p:cNvSpPr>
            <a:spLocks/>
          </p:cNvSpPr>
          <p:nvPr/>
        </p:nvSpPr>
        <p:spPr bwMode="auto">
          <a:xfrm rot="298849">
            <a:off x="7057981" y="3768283"/>
            <a:ext cx="511143" cy="521993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ym typeface="Gill Sans" charset="0"/>
            </a:endParaRPr>
          </a:p>
        </p:txBody>
      </p:sp>
      <p:sp>
        <p:nvSpPr>
          <p:cNvPr id="23" name="网chenying0907出品 22"/>
          <p:cNvSpPr txBox="1"/>
          <p:nvPr/>
        </p:nvSpPr>
        <p:spPr>
          <a:xfrm>
            <a:off x="3821360" y="5765568"/>
            <a:ext cx="1061847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延长符</a:t>
            </a:r>
            <a:endParaRPr lang="en-GB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AD9BB3-CF46-430A-886B-45DA8B4CF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386">
            <a:off x="6898941" y="1938397"/>
            <a:ext cx="2066307" cy="15121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C026E71-BDC8-4553-BC44-CFC57760F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386" flipH="1">
            <a:off x="4671401" y="1925932"/>
            <a:ext cx="1964002" cy="14231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网chenying0907出品 73">
            <a:extLst>
              <a:ext uri="{FF2B5EF4-FFF2-40B4-BE49-F238E27FC236}">
                <a16:creationId xmlns:a16="http://schemas.microsoft.com/office/drawing/2014/main" id="{ED51C93E-2E81-48F1-A798-5456D4F16524}"/>
              </a:ext>
            </a:extLst>
          </p:cNvPr>
          <p:cNvSpPr txBox="1"/>
          <p:nvPr/>
        </p:nvSpPr>
        <p:spPr>
          <a:xfrm>
            <a:off x="2777474" y="796319"/>
            <a:ext cx="4017033" cy="56170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TW" altLang="en-US" sz="3200" b="1" dirty="0">
                <a:latin typeface="微软雅黑" pitchFamily="34" charset="-122"/>
                <a:ea typeface="微软雅黑" pitchFamily="34" charset="-122"/>
              </a:rPr>
              <a:t>機器學習專案管理</a:t>
            </a:r>
            <a:endParaRPr lang="en-GB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77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5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7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8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55" grpId="0" animBg="1"/>
      <p:bldP spid="55" grpId="1" animBg="1"/>
      <p:bldP spid="74" grpId="0"/>
      <p:bldP spid="103" grpId="0" animBg="1"/>
      <p:bldP spid="23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9"/>
          <p:cNvSpPr>
            <a:spLocks noChangeAspect="1" noChangeArrowheads="1"/>
          </p:cNvSpPr>
          <p:nvPr/>
        </p:nvSpPr>
        <p:spPr bwMode="auto">
          <a:xfrm rot="5400000">
            <a:off x="1785057" y="-838346"/>
            <a:ext cx="771659" cy="771659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30"/>
          <p:cNvSpPr>
            <a:spLocks noChangeAspect="1" noChangeArrowheads="1"/>
          </p:cNvSpPr>
          <p:nvPr/>
        </p:nvSpPr>
        <p:spPr bwMode="auto">
          <a:xfrm rot="5400000">
            <a:off x="909796" y="-838346"/>
            <a:ext cx="771659" cy="771659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椭圆 52"/>
          <p:cNvSpPr>
            <a:spLocks noChangeArrowheads="1"/>
          </p:cNvSpPr>
          <p:nvPr/>
        </p:nvSpPr>
        <p:spPr bwMode="auto">
          <a:xfrm>
            <a:off x="2903248" y="4190885"/>
            <a:ext cx="693064" cy="693064"/>
          </a:xfrm>
          <a:prstGeom prst="ellipse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椭圆 53"/>
          <p:cNvSpPr>
            <a:spLocks noChangeArrowheads="1"/>
          </p:cNvSpPr>
          <p:nvPr/>
        </p:nvSpPr>
        <p:spPr bwMode="auto">
          <a:xfrm>
            <a:off x="2574579" y="860128"/>
            <a:ext cx="473951" cy="473951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直接连接符 56"/>
          <p:cNvSpPr>
            <a:spLocks noChangeShapeType="1"/>
          </p:cNvSpPr>
          <p:nvPr/>
        </p:nvSpPr>
        <p:spPr bwMode="auto">
          <a:xfrm rot="5400000">
            <a:off x="5625640" y="1917963"/>
            <a:ext cx="1190" cy="2700806"/>
          </a:xfrm>
          <a:prstGeom prst="line">
            <a:avLst/>
          </a:prstGeom>
          <a:noFill/>
          <a:ln w="1270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4106" name="椭圆 58"/>
          <p:cNvSpPr>
            <a:spLocks noChangeArrowheads="1"/>
          </p:cNvSpPr>
          <p:nvPr/>
        </p:nvSpPr>
        <p:spPr bwMode="auto">
          <a:xfrm>
            <a:off x="4406078" y="1466262"/>
            <a:ext cx="759751" cy="759751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3F0931F-A139-4A83-9342-88D669FDFEB7}"/>
              </a:ext>
            </a:extLst>
          </p:cNvPr>
          <p:cNvGrpSpPr/>
          <p:nvPr/>
        </p:nvGrpSpPr>
        <p:grpSpPr>
          <a:xfrm>
            <a:off x="1684582" y="1782817"/>
            <a:ext cx="1779994" cy="1959329"/>
            <a:chOff x="793094" y="1466262"/>
            <a:chExt cx="2727005" cy="2727005"/>
          </a:xfrm>
        </p:grpSpPr>
        <p:sp>
          <p:nvSpPr>
            <p:cNvPr id="4100" name="椭圆 51"/>
            <p:cNvSpPr>
              <a:spLocks noChangeArrowheads="1"/>
            </p:cNvSpPr>
            <p:nvPr/>
          </p:nvSpPr>
          <p:spPr bwMode="auto">
            <a:xfrm>
              <a:off x="793094" y="1466262"/>
              <a:ext cx="2727005" cy="2727005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14"/>
            <p:cNvSpPr>
              <a:spLocks noChangeArrowheads="1"/>
            </p:cNvSpPr>
            <p:nvPr/>
          </p:nvSpPr>
          <p:spPr bwMode="auto">
            <a:xfrm>
              <a:off x="793094" y="1466262"/>
              <a:ext cx="2727005" cy="2727005"/>
            </a:xfrm>
            <a:prstGeom prst="ellipse">
              <a:avLst/>
            </a:prstGeom>
            <a:solidFill>
              <a:srgbClr val="2F2637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15"/>
            <p:cNvSpPr>
              <a:spLocks noChangeArrowheads="1"/>
            </p:cNvSpPr>
            <p:nvPr/>
          </p:nvSpPr>
          <p:spPr bwMode="auto">
            <a:xfrm>
              <a:off x="925277" y="1596062"/>
              <a:ext cx="2462640" cy="2462640"/>
            </a:xfrm>
            <a:prstGeom prst="ellipse">
              <a:avLst/>
            </a:prstGeom>
            <a:noFill/>
            <a:ln w="63500">
              <a:solidFill>
                <a:srgbClr val="D0EAE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文本框 57"/>
            <p:cNvSpPr>
              <a:spLocks noChangeArrowheads="1"/>
            </p:cNvSpPr>
            <p:nvPr/>
          </p:nvSpPr>
          <p:spPr bwMode="auto">
            <a:xfrm>
              <a:off x="1347096" y="1940357"/>
              <a:ext cx="2026567" cy="167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 b="1" dirty="0">
                  <a:solidFill>
                    <a:srgbClr val="FDFDFD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sym typeface="华文宋体" panose="02010600040101010101" pitchFamily="2" charset="-122"/>
                </a:rPr>
                <a:t>0</a:t>
              </a:r>
              <a:r>
                <a:rPr lang="en-US" altLang="zh-TW" sz="7200" b="1" dirty="0">
                  <a:solidFill>
                    <a:srgbClr val="FDFDFD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sym typeface="华文宋体" panose="02010600040101010101" pitchFamily="2" charset="-122"/>
                </a:rPr>
                <a:t>4</a:t>
              </a:r>
              <a:endParaRPr lang="zh-CN" altLang="en-US" sz="7200" b="1" dirty="0">
                <a:solidFill>
                  <a:srgbClr val="FDFDFD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endParaRPr>
            </a:p>
          </p:txBody>
        </p: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519D2C0E-889F-4BCE-802D-0563147B1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386">
            <a:off x="7024208" y="3434801"/>
            <a:ext cx="2066307" cy="15121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Rectangle 26">
            <a:extLst>
              <a:ext uri="{FF2B5EF4-FFF2-40B4-BE49-F238E27FC236}">
                <a16:creationId xmlns:a16="http://schemas.microsoft.com/office/drawing/2014/main" id="{5285607E-40E0-470E-BAAC-ED1DFCC65C5C}"/>
              </a:ext>
            </a:extLst>
          </p:cNvPr>
          <p:cNvSpPr/>
          <p:nvPr/>
        </p:nvSpPr>
        <p:spPr>
          <a:xfrm>
            <a:off x="4106380" y="2632013"/>
            <a:ext cx="3039709" cy="561702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r>
              <a:rPr lang="zh-TW" altLang="en-US" sz="3200" b="1" dirty="0">
                <a:latin typeface="STSong" panose="02010600040101010101" pitchFamily="2" charset="-122"/>
                <a:ea typeface="STSong" panose="02010600040101010101" pitchFamily="2" charset="-122"/>
              </a:rPr>
              <a:t>遊戲流程圖分析</a:t>
            </a:r>
            <a:endParaRPr lang="en-GB" sz="3200" b="1" dirty="0"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43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51D186-9F59-4971-A722-BDDF099E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21</a:t>
            </a:fld>
            <a:endParaRPr lang="en-GB"/>
          </a:p>
        </p:txBody>
      </p:sp>
      <p:sp>
        <p:nvSpPr>
          <p:cNvPr id="4" name="网chenying0907出品 57">
            <a:extLst>
              <a:ext uri="{FF2B5EF4-FFF2-40B4-BE49-F238E27FC236}">
                <a16:creationId xmlns:a16="http://schemas.microsoft.com/office/drawing/2014/main" id="{6E16B4E5-4D38-4BC4-878F-6FEEBCF762FF}"/>
              </a:ext>
            </a:extLst>
          </p:cNvPr>
          <p:cNvSpPr/>
          <p:nvPr/>
        </p:nvSpPr>
        <p:spPr>
          <a:xfrm>
            <a:off x="268975" y="124972"/>
            <a:ext cx="5418272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遊戲流程分析 </a:t>
            </a:r>
            <a:r>
              <a:rPr lang="en-US" altLang="zh-TW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Break down</a:t>
            </a: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 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602947-6272-4E02-AA97-C20029657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48" y="1210357"/>
            <a:ext cx="5837764" cy="339391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91DBD0B-404B-4B2E-AD8B-74C94E06BBE7}"/>
              </a:ext>
            </a:extLst>
          </p:cNvPr>
          <p:cNvSpPr/>
          <p:nvPr/>
        </p:nvSpPr>
        <p:spPr>
          <a:xfrm>
            <a:off x="2424092" y="3840480"/>
            <a:ext cx="1108037" cy="763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63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235C513-DC67-40F7-ABD4-9B6C279D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22</a:t>
            </a:fld>
            <a:endParaRPr lang="en-GB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503D63-6C43-444B-A9A5-D0EED712D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881" y="706772"/>
            <a:ext cx="5554069" cy="4335891"/>
          </a:xfrm>
          <a:prstGeom prst="rect">
            <a:avLst/>
          </a:prstGeom>
        </p:spPr>
      </p:pic>
      <p:sp>
        <p:nvSpPr>
          <p:cNvPr id="5" name="网chenying0907出品 57">
            <a:extLst>
              <a:ext uri="{FF2B5EF4-FFF2-40B4-BE49-F238E27FC236}">
                <a16:creationId xmlns:a16="http://schemas.microsoft.com/office/drawing/2014/main" id="{A10C1D0E-1CFF-467E-B130-B8469AB294DE}"/>
              </a:ext>
            </a:extLst>
          </p:cNvPr>
          <p:cNvSpPr/>
          <p:nvPr/>
        </p:nvSpPr>
        <p:spPr>
          <a:xfrm>
            <a:off x="268975" y="124972"/>
            <a:ext cx="5418272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遊戲流程分析 </a:t>
            </a:r>
            <a:r>
              <a:rPr lang="en-US" altLang="zh-TW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Break down</a:t>
            </a: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 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2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9"/>
          <p:cNvSpPr>
            <a:spLocks noChangeAspect="1" noChangeArrowheads="1"/>
          </p:cNvSpPr>
          <p:nvPr/>
        </p:nvSpPr>
        <p:spPr bwMode="auto">
          <a:xfrm rot="5400000">
            <a:off x="1785057" y="-838346"/>
            <a:ext cx="771659" cy="771659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30"/>
          <p:cNvSpPr>
            <a:spLocks noChangeAspect="1" noChangeArrowheads="1"/>
          </p:cNvSpPr>
          <p:nvPr/>
        </p:nvSpPr>
        <p:spPr bwMode="auto">
          <a:xfrm rot="5400000">
            <a:off x="909796" y="-838346"/>
            <a:ext cx="771659" cy="771659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13"/>
          <p:cNvSpPr>
            <a:spLocks noChangeArrowheads="1"/>
          </p:cNvSpPr>
          <p:nvPr/>
        </p:nvSpPr>
        <p:spPr bwMode="auto">
          <a:xfrm>
            <a:off x="0" y="-54814"/>
            <a:ext cx="9159877" cy="5144393"/>
          </a:xfrm>
          <a:prstGeom prst="rect">
            <a:avLst/>
          </a:prstGeom>
          <a:solidFill>
            <a:srgbClr val="263346">
              <a:alpha val="6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14"/>
          <p:cNvSpPr>
            <a:spLocks noChangeArrowheads="1"/>
          </p:cNvSpPr>
          <p:nvPr/>
        </p:nvSpPr>
        <p:spPr bwMode="auto">
          <a:xfrm flipH="1">
            <a:off x="6551957" y="348"/>
            <a:ext cx="2594823" cy="5165828"/>
          </a:xfrm>
          <a:custGeom>
            <a:avLst/>
            <a:gdLst>
              <a:gd name="T0" fmla="*/ 16089 w 2891118"/>
              <a:gd name="T1" fmla="*/ 0 h 5755342"/>
              <a:gd name="T2" fmla="*/ 3459163 w 2891118"/>
              <a:gd name="T3" fmla="*/ 3443288 h 5755342"/>
              <a:gd name="T4" fmla="*/ 16089 w 2891118"/>
              <a:gd name="T5" fmla="*/ 6886575 h 5755342"/>
              <a:gd name="T6" fmla="*/ 0 w 2891118"/>
              <a:gd name="T7" fmla="*/ 6886168 h 5755342"/>
              <a:gd name="T8" fmla="*/ 0 w 2891118"/>
              <a:gd name="T9" fmla="*/ 407 h 57553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1118"/>
              <a:gd name="T16" fmla="*/ 0 h 5755342"/>
              <a:gd name="T17" fmla="*/ 2891118 w 2891118"/>
              <a:gd name="T18" fmla="*/ 5755342 h 57553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1118" h="5755342">
                <a:moveTo>
                  <a:pt x="13447" y="0"/>
                </a:moveTo>
                <a:cubicBezTo>
                  <a:pt x="1602741" y="0"/>
                  <a:pt x="2891118" y="1288377"/>
                  <a:pt x="2891118" y="2877671"/>
                </a:cubicBezTo>
                <a:cubicBezTo>
                  <a:pt x="2891118" y="4466965"/>
                  <a:pt x="1602741" y="5755342"/>
                  <a:pt x="13447" y="5755342"/>
                </a:cubicBezTo>
                <a:lnTo>
                  <a:pt x="0" y="5755002"/>
                </a:lnTo>
                <a:lnTo>
                  <a:pt x="0" y="340"/>
                </a:lnTo>
                <a:lnTo>
                  <a:pt x="13447" y="0"/>
                </a:lnTo>
                <a:close/>
              </a:path>
            </a:pathLst>
          </a:custGeom>
          <a:solidFill>
            <a:srgbClr val="D0EA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50"/>
          </a:p>
        </p:txBody>
      </p:sp>
      <p:grpSp>
        <p:nvGrpSpPr>
          <p:cNvPr id="3078" name="组合 15"/>
          <p:cNvGrpSpPr>
            <a:grpSpLocks/>
          </p:cNvGrpSpPr>
          <p:nvPr/>
        </p:nvGrpSpPr>
        <p:grpSpPr bwMode="auto">
          <a:xfrm flipH="1">
            <a:off x="7543617" y="685283"/>
            <a:ext cx="402501" cy="456089"/>
            <a:chOff x="0" y="0"/>
            <a:chExt cx="406393" cy="459645"/>
          </a:xfrm>
        </p:grpSpPr>
        <p:sp>
          <p:nvSpPr>
            <p:cNvPr id="3103" name="Freeform 148"/>
            <p:cNvSpPr>
              <a:spLocks noEditPoints="1" noChangeArrowheads="1"/>
            </p:cNvSpPr>
            <p:nvPr/>
          </p:nvSpPr>
          <p:spPr bwMode="auto">
            <a:xfrm>
              <a:off x="55120" y="0"/>
              <a:ext cx="351273" cy="456842"/>
            </a:xfrm>
            <a:custGeom>
              <a:avLst/>
              <a:gdLst>
                <a:gd name="T0" fmla="*/ 346854 w 159"/>
                <a:gd name="T1" fmla="*/ 408289 h 207"/>
                <a:gd name="T2" fmla="*/ 196625 w 159"/>
                <a:gd name="T3" fmla="*/ 174350 h 207"/>
                <a:gd name="T4" fmla="*/ 203252 w 159"/>
                <a:gd name="T5" fmla="*/ 52967 h 207"/>
                <a:gd name="T6" fmla="*/ 92789 w 159"/>
                <a:gd name="T7" fmla="*/ 8828 h 207"/>
                <a:gd name="T8" fmla="*/ 154648 w 159"/>
                <a:gd name="T9" fmla="*/ 105934 h 207"/>
                <a:gd name="T10" fmla="*/ 81743 w 159"/>
                <a:gd name="T11" fmla="*/ 152281 h 207"/>
                <a:gd name="T12" fmla="*/ 22093 w 159"/>
                <a:gd name="T13" fmla="*/ 59588 h 207"/>
                <a:gd name="T14" fmla="*/ 22093 w 159"/>
                <a:gd name="T15" fmla="*/ 169936 h 207"/>
                <a:gd name="T16" fmla="*/ 136974 w 159"/>
                <a:gd name="T17" fmla="*/ 211869 h 207"/>
                <a:gd name="T18" fmla="*/ 287204 w 159"/>
                <a:gd name="T19" fmla="*/ 445807 h 207"/>
                <a:gd name="T20" fmla="*/ 315925 w 159"/>
                <a:gd name="T21" fmla="*/ 452428 h 207"/>
                <a:gd name="T22" fmla="*/ 340227 w 159"/>
                <a:gd name="T23" fmla="*/ 434772 h 207"/>
                <a:gd name="T24" fmla="*/ 346854 w 159"/>
                <a:gd name="T25" fmla="*/ 408289 h 207"/>
                <a:gd name="T26" fmla="*/ 318134 w 159"/>
                <a:gd name="T27" fmla="*/ 425944 h 207"/>
                <a:gd name="T28" fmla="*/ 296041 w 159"/>
                <a:gd name="T29" fmla="*/ 421531 h 207"/>
                <a:gd name="T30" fmla="*/ 302669 w 159"/>
                <a:gd name="T31" fmla="*/ 401668 h 207"/>
                <a:gd name="T32" fmla="*/ 322553 w 159"/>
                <a:gd name="T33" fmla="*/ 406082 h 207"/>
                <a:gd name="T34" fmla="*/ 318134 w 159"/>
                <a:gd name="T35" fmla="*/ 425944 h 20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9"/>
                <a:gd name="T55" fmla="*/ 0 h 207"/>
                <a:gd name="T56" fmla="*/ 159 w 159"/>
                <a:gd name="T57" fmla="*/ 207 h 20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4" name="Freeform 149"/>
            <p:cNvSpPr>
              <a:spLocks noEditPoints="1" noChangeArrowheads="1"/>
            </p:cNvSpPr>
            <p:nvPr/>
          </p:nvSpPr>
          <p:spPr bwMode="auto">
            <a:xfrm>
              <a:off x="0" y="231691"/>
              <a:ext cx="231691" cy="227954"/>
            </a:xfrm>
            <a:custGeom>
              <a:avLst/>
              <a:gdLst>
                <a:gd name="T0" fmla="*/ 200799 w 105"/>
                <a:gd name="T1" fmla="*/ 57542 h 103"/>
                <a:gd name="T2" fmla="*/ 214038 w 105"/>
                <a:gd name="T3" fmla="*/ 44263 h 103"/>
                <a:gd name="T4" fmla="*/ 185353 w 105"/>
                <a:gd name="T5" fmla="*/ 15492 h 103"/>
                <a:gd name="T6" fmla="*/ 172113 w 105"/>
                <a:gd name="T7" fmla="*/ 28771 h 103"/>
                <a:gd name="T8" fmla="*/ 136808 w 105"/>
                <a:gd name="T9" fmla="*/ 15492 h 103"/>
                <a:gd name="T10" fmla="*/ 136808 w 105"/>
                <a:gd name="T11" fmla="*/ 0 h 103"/>
                <a:gd name="T12" fmla="*/ 94883 w 105"/>
                <a:gd name="T13" fmla="*/ 0 h 103"/>
                <a:gd name="T14" fmla="*/ 94883 w 105"/>
                <a:gd name="T15" fmla="*/ 15492 h 103"/>
                <a:gd name="T16" fmla="*/ 61784 w 105"/>
                <a:gd name="T17" fmla="*/ 28771 h 103"/>
                <a:gd name="T18" fmla="*/ 48545 w 105"/>
                <a:gd name="T19" fmla="*/ 15492 h 103"/>
                <a:gd name="T20" fmla="*/ 17653 w 105"/>
                <a:gd name="T21" fmla="*/ 44263 h 103"/>
                <a:gd name="T22" fmla="*/ 33099 w 105"/>
                <a:gd name="T23" fmla="*/ 59755 h 103"/>
                <a:gd name="T24" fmla="*/ 17653 w 105"/>
                <a:gd name="T25" fmla="*/ 92952 h 103"/>
                <a:gd name="T26" fmla="*/ 0 w 105"/>
                <a:gd name="T27" fmla="*/ 92952 h 103"/>
                <a:gd name="T28" fmla="*/ 0 w 105"/>
                <a:gd name="T29" fmla="*/ 135002 h 103"/>
                <a:gd name="T30" fmla="*/ 19859 w 105"/>
                <a:gd name="T31" fmla="*/ 135002 h 103"/>
                <a:gd name="T32" fmla="*/ 33099 w 105"/>
                <a:gd name="T33" fmla="*/ 168199 h 103"/>
                <a:gd name="T34" fmla="*/ 19859 w 105"/>
                <a:gd name="T35" fmla="*/ 181478 h 103"/>
                <a:gd name="T36" fmla="*/ 48545 w 105"/>
                <a:gd name="T37" fmla="*/ 210249 h 103"/>
                <a:gd name="T38" fmla="*/ 61784 w 105"/>
                <a:gd name="T39" fmla="*/ 196970 h 103"/>
                <a:gd name="T40" fmla="*/ 94883 w 105"/>
                <a:gd name="T41" fmla="*/ 210249 h 103"/>
                <a:gd name="T42" fmla="*/ 94883 w 105"/>
                <a:gd name="T43" fmla="*/ 227954 h 103"/>
                <a:gd name="T44" fmla="*/ 136808 w 105"/>
                <a:gd name="T45" fmla="*/ 227954 h 103"/>
                <a:gd name="T46" fmla="*/ 136808 w 105"/>
                <a:gd name="T47" fmla="*/ 210249 h 103"/>
                <a:gd name="T48" fmla="*/ 169907 w 105"/>
                <a:gd name="T49" fmla="*/ 196970 h 103"/>
                <a:gd name="T50" fmla="*/ 183146 w 105"/>
                <a:gd name="T51" fmla="*/ 210249 h 103"/>
                <a:gd name="T52" fmla="*/ 211832 w 105"/>
                <a:gd name="T53" fmla="*/ 181478 h 103"/>
                <a:gd name="T54" fmla="*/ 200799 w 105"/>
                <a:gd name="T55" fmla="*/ 168199 h 103"/>
                <a:gd name="T56" fmla="*/ 214038 w 105"/>
                <a:gd name="T57" fmla="*/ 135002 h 103"/>
                <a:gd name="T58" fmla="*/ 231691 w 105"/>
                <a:gd name="T59" fmla="*/ 135002 h 103"/>
                <a:gd name="T60" fmla="*/ 231691 w 105"/>
                <a:gd name="T61" fmla="*/ 92952 h 103"/>
                <a:gd name="T62" fmla="*/ 214038 w 105"/>
                <a:gd name="T63" fmla="*/ 92952 h 103"/>
                <a:gd name="T64" fmla="*/ 200799 w 105"/>
                <a:gd name="T65" fmla="*/ 57542 h 103"/>
                <a:gd name="T66" fmla="*/ 116949 w 105"/>
                <a:gd name="T67" fmla="*/ 183691 h 103"/>
                <a:gd name="T68" fmla="*/ 46338 w 105"/>
                <a:gd name="T69" fmla="*/ 112870 h 103"/>
                <a:gd name="T70" fmla="*/ 116949 w 105"/>
                <a:gd name="T71" fmla="*/ 42050 h 103"/>
                <a:gd name="T72" fmla="*/ 187559 w 105"/>
                <a:gd name="T73" fmla="*/ 112870 h 103"/>
                <a:gd name="T74" fmla="*/ 116949 w 105"/>
                <a:gd name="T75" fmla="*/ 183691 h 1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5"/>
                <a:gd name="T115" fmla="*/ 0 h 103"/>
                <a:gd name="T116" fmla="*/ 105 w 105"/>
                <a:gd name="T117" fmla="*/ 103 h 1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5" name="Oval 150"/>
            <p:cNvSpPr>
              <a:spLocks noChangeArrowheads="1"/>
            </p:cNvSpPr>
            <p:nvPr/>
          </p:nvSpPr>
          <p:spPr bwMode="auto">
            <a:xfrm>
              <a:off x="97160" y="326983"/>
              <a:ext cx="37370" cy="37370"/>
            </a:xfrm>
            <a:prstGeom prst="ellipse">
              <a:avLst/>
            </a:pr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05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3079" name="组合 19"/>
          <p:cNvGrpSpPr>
            <a:grpSpLocks/>
          </p:cNvGrpSpPr>
          <p:nvPr/>
        </p:nvGrpSpPr>
        <p:grpSpPr bwMode="auto">
          <a:xfrm flipH="1">
            <a:off x="7101078" y="3074160"/>
            <a:ext cx="378684" cy="422745"/>
            <a:chOff x="0" y="0"/>
            <a:chExt cx="402656" cy="450303"/>
          </a:xfrm>
        </p:grpSpPr>
        <p:sp>
          <p:nvSpPr>
            <p:cNvPr id="3098" name="Freeform 108"/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28494 w 26"/>
                <a:gd name="T1" fmla="*/ 0 h 26"/>
                <a:gd name="T2" fmla="*/ 0 w 26"/>
                <a:gd name="T3" fmla="*/ 28962 h 26"/>
                <a:gd name="T4" fmla="*/ 28494 w 26"/>
                <a:gd name="T5" fmla="*/ 57923 h 26"/>
                <a:gd name="T6" fmla="*/ 56988 w 26"/>
                <a:gd name="T7" fmla="*/ 28962 h 26"/>
                <a:gd name="T8" fmla="*/ 28494 w 26"/>
                <a:gd name="T9" fmla="*/ 0 h 26"/>
                <a:gd name="T10" fmla="*/ 28494 w 26"/>
                <a:gd name="T11" fmla="*/ 51240 h 26"/>
                <a:gd name="T12" fmla="*/ 6576 w 26"/>
                <a:gd name="T13" fmla="*/ 28962 h 26"/>
                <a:gd name="T14" fmla="*/ 28494 w 26"/>
                <a:gd name="T15" fmla="*/ 6683 h 26"/>
                <a:gd name="T16" fmla="*/ 50412 w 26"/>
                <a:gd name="T17" fmla="*/ 28962 h 26"/>
                <a:gd name="T18" fmla="*/ 28494 w 26"/>
                <a:gd name="T19" fmla="*/ 5124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9" name="Freeform 109"/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24290 w 22"/>
                <a:gd name="T1" fmla="*/ 0 h 22"/>
                <a:gd name="T2" fmla="*/ 0 w 22"/>
                <a:gd name="T3" fmla="*/ 24290 h 22"/>
                <a:gd name="T4" fmla="*/ 24290 w 22"/>
                <a:gd name="T5" fmla="*/ 48580 h 22"/>
                <a:gd name="T6" fmla="*/ 48580 w 22"/>
                <a:gd name="T7" fmla="*/ 24290 h 22"/>
                <a:gd name="T8" fmla="*/ 24290 w 22"/>
                <a:gd name="T9" fmla="*/ 0 h 22"/>
                <a:gd name="T10" fmla="*/ 24290 w 22"/>
                <a:gd name="T11" fmla="*/ 37539 h 22"/>
                <a:gd name="T12" fmla="*/ 11041 w 22"/>
                <a:gd name="T13" fmla="*/ 24290 h 22"/>
                <a:gd name="T14" fmla="*/ 24290 w 22"/>
                <a:gd name="T15" fmla="*/ 11041 h 22"/>
                <a:gd name="T16" fmla="*/ 37539 w 22"/>
                <a:gd name="T17" fmla="*/ 24290 h 22"/>
                <a:gd name="T18" fmla="*/ 24290 w 22"/>
                <a:gd name="T19" fmla="*/ 37539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0" name="Freeform 110"/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15415 w 14"/>
                <a:gd name="T1" fmla="*/ 0 h 14"/>
                <a:gd name="T2" fmla="*/ 0 w 14"/>
                <a:gd name="T3" fmla="*/ 15415 h 14"/>
                <a:gd name="T4" fmla="*/ 15415 w 14"/>
                <a:gd name="T5" fmla="*/ 30830 h 14"/>
                <a:gd name="T6" fmla="*/ 30830 w 14"/>
                <a:gd name="T7" fmla="*/ 15415 h 14"/>
                <a:gd name="T8" fmla="*/ 15415 w 14"/>
                <a:gd name="T9" fmla="*/ 0 h 14"/>
                <a:gd name="T10" fmla="*/ 15415 w 14"/>
                <a:gd name="T11" fmla="*/ 22021 h 14"/>
                <a:gd name="T12" fmla="*/ 8809 w 14"/>
                <a:gd name="T13" fmla="*/ 15415 h 14"/>
                <a:gd name="T14" fmla="*/ 15415 w 14"/>
                <a:gd name="T15" fmla="*/ 6606 h 14"/>
                <a:gd name="T16" fmla="*/ 24224 w 14"/>
                <a:gd name="T17" fmla="*/ 15415 h 14"/>
                <a:gd name="T18" fmla="*/ 15415 w 14"/>
                <a:gd name="T19" fmla="*/ 22021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1" name="Freeform 111"/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48581 w 44"/>
                <a:gd name="T1" fmla="*/ 0 h 44"/>
                <a:gd name="T2" fmla="*/ 0 w 44"/>
                <a:gd name="T3" fmla="*/ 48581 h 44"/>
                <a:gd name="T4" fmla="*/ 48581 w 44"/>
                <a:gd name="T5" fmla="*/ 97161 h 44"/>
                <a:gd name="T6" fmla="*/ 97161 w 44"/>
                <a:gd name="T7" fmla="*/ 48581 h 44"/>
                <a:gd name="T8" fmla="*/ 48581 w 44"/>
                <a:gd name="T9" fmla="*/ 0 h 44"/>
                <a:gd name="T10" fmla="*/ 48581 w 44"/>
                <a:gd name="T11" fmla="*/ 86120 h 44"/>
                <a:gd name="T12" fmla="*/ 11041 w 44"/>
                <a:gd name="T13" fmla="*/ 48581 h 44"/>
                <a:gd name="T14" fmla="*/ 48581 w 44"/>
                <a:gd name="T15" fmla="*/ 13249 h 44"/>
                <a:gd name="T16" fmla="*/ 86120 w 44"/>
                <a:gd name="T17" fmla="*/ 48581 h 44"/>
                <a:gd name="T18" fmla="*/ 48581 w 44"/>
                <a:gd name="T19" fmla="*/ 861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2" name="Freeform 112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2656" cy="450303"/>
            </a:xfrm>
            <a:custGeom>
              <a:avLst/>
              <a:gdLst>
                <a:gd name="T0" fmla="*/ 347346 w 182"/>
                <a:gd name="T1" fmla="*/ 211907 h 204"/>
                <a:gd name="T2" fmla="*/ 338497 w 182"/>
                <a:gd name="T3" fmla="*/ 105954 h 204"/>
                <a:gd name="T4" fmla="*/ 172567 w 182"/>
                <a:gd name="T5" fmla="*/ 0 h 204"/>
                <a:gd name="T6" fmla="*/ 2212 w 182"/>
                <a:gd name="T7" fmla="*/ 174382 h 204"/>
                <a:gd name="T8" fmla="*/ 0 w 182"/>
                <a:gd name="T9" fmla="*/ 450303 h 204"/>
                <a:gd name="T10" fmla="*/ 250001 w 182"/>
                <a:gd name="T11" fmla="*/ 388497 h 204"/>
                <a:gd name="T12" fmla="*/ 325222 w 182"/>
                <a:gd name="T13" fmla="*/ 388497 h 204"/>
                <a:gd name="T14" fmla="*/ 325222 w 182"/>
                <a:gd name="T15" fmla="*/ 388497 h 204"/>
                <a:gd name="T16" fmla="*/ 345134 w 182"/>
                <a:gd name="T17" fmla="*/ 333313 h 204"/>
                <a:gd name="T18" fmla="*/ 323010 w 182"/>
                <a:gd name="T19" fmla="*/ 320068 h 204"/>
                <a:gd name="T20" fmla="*/ 345134 w 182"/>
                <a:gd name="T21" fmla="*/ 309031 h 204"/>
                <a:gd name="T22" fmla="*/ 342921 w 182"/>
                <a:gd name="T23" fmla="*/ 304617 h 204"/>
                <a:gd name="T24" fmla="*/ 376107 w 182"/>
                <a:gd name="T25" fmla="*/ 245018 h 204"/>
                <a:gd name="T26" fmla="*/ 137169 w 182"/>
                <a:gd name="T27" fmla="*/ 205285 h 204"/>
                <a:gd name="T28" fmla="*/ 137169 w 182"/>
                <a:gd name="T29" fmla="*/ 225152 h 204"/>
                <a:gd name="T30" fmla="*/ 119469 w 182"/>
                <a:gd name="T31" fmla="*/ 231774 h 204"/>
                <a:gd name="T32" fmla="*/ 106195 w 182"/>
                <a:gd name="T33" fmla="*/ 242810 h 204"/>
                <a:gd name="T34" fmla="*/ 88496 w 182"/>
                <a:gd name="T35" fmla="*/ 236188 h 204"/>
                <a:gd name="T36" fmla="*/ 70797 w 182"/>
                <a:gd name="T37" fmla="*/ 236188 h 204"/>
                <a:gd name="T38" fmla="*/ 61947 w 182"/>
                <a:gd name="T39" fmla="*/ 218529 h 204"/>
                <a:gd name="T40" fmla="*/ 48673 w 182"/>
                <a:gd name="T41" fmla="*/ 205285 h 204"/>
                <a:gd name="T42" fmla="*/ 57522 w 182"/>
                <a:gd name="T43" fmla="*/ 187626 h 204"/>
                <a:gd name="T44" fmla="*/ 57522 w 182"/>
                <a:gd name="T45" fmla="*/ 167760 h 204"/>
                <a:gd name="T46" fmla="*/ 75221 w 182"/>
                <a:gd name="T47" fmla="*/ 161138 h 204"/>
                <a:gd name="T48" fmla="*/ 88496 w 182"/>
                <a:gd name="T49" fmla="*/ 150101 h 204"/>
                <a:gd name="T50" fmla="*/ 106195 w 182"/>
                <a:gd name="T51" fmla="*/ 156723 h 204"/>
                <a:gd name="T52" fmla="*/ 126107 w 182"/>
                <a:gd name="T53" fmla="*/ 156723 h 204"/>
                <a:gd name="T54" fmla="*/ 132744 w 182"/>
                <a:gd name="T55" fmla="*/ 174382 h 204"/>
                <a:gd name="T56" fmla="*/ 146018 w 182"/>
                <a:gd name="T57" fmla="*/ 187626 h 204"/>
                <a:gd name="T58" fmla="*/ 300886 w 182"/>
                <a:gd name="T59" fmla="*/ 169967 h 204"/>
                <a:gd name="T60" fmla="*/ 278762 w 182"/>
                <a:gd name="T61" fmla="*/ 192041 h 204"/>
                <a:gd name="T62" fmla="*/ 267700 w 182"/>
                <a:gd name="T63" fmla="*/ 220737 h 204"/>
                <a:gd name="T64" fmla="*/ 236726 w 182"/>
                <a:gd name="T65" fmla="*/ 220737 h 204"/>
                <a:gd name="T66" fmla="*/ 207965 w 182"/>
                <a:gd name="T67" fmla="*/ 231774 h 204"/>
                <a:gd name="T68" fmla="*/ 183629 w 182"/>
                <a:gd name="T69" fmla="*/ 211907 h 204"/>
                <a:gd name="T70" fmla="*/ 154868 w 182"/>
                <a:gd name="T71" fmla="*/ 200870 h 204"/>
                <a:gd name="T72" fmla="*/ 154868 w 182"/>
                <a:gd name="T73" fmla="*/ 169967 h 204"/>
                <a:gd name="T74" fmla="*/ 141593 w 182"/>
                <a:gd name="T75" fmla="*/ 141272 h 204"/>
                <a:gd name="T76" fmla="*/ 163717 w 182"/>
                <a:gd name="T77" fmla="*/ 116990 h 204"/>
                <a:gd name="T78" fmla="*/ 174779 w 182"/>
                <a:gd name="T79" fmla="*/ 88295 h 204"/>
                <a:gd name="T80" fmla="*/ 207965 w 182"/>
                <a:gd name="T81" fmla="*/ 88295 h 204"/>
                <a:gd name="T82" fmla="*/ 236726 w 182"/>
                <a:gd name="T83" fmla="*/ 77258 h 204"/>
                <a:gd name="T84" fmla="*/ 258850 w 182"/>
                <a:gd name="T85" fmla="*/ 97124 h 204"/>
                <a:gd name="T86" fmla="*/ 287611 w 182"/>
                <a:gd name="T87" fmla="*/ 108161 h 204"/>
                <a:gd name="T88" fmla="*/ 287611 w 182"/>
                <a:gd name="T89" fmla="*/ 141272 h 204"/>
                <a:gd name="T90" fmla="*/ 300886 w 182"/>
                <a:gd name="T91" fmla="*/ 16996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204"/>
                <a:gd name="T140" fmla="*/ 182 w 182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grpSp>
        <p:nvGrpSpPr>
          <p:cNvPr id="3080" name="组合 33"/>
          <p:cNvGrpSpPr>
            <a:grpSpLocks/>
          </p:cNvGrpSpPr>
          <p:nvPr/>
        </p:nvGrpSpPr>
        <p:grpSpPr bwMode="auto">
          <a:xfrm flipH="1">
            <a:off x="7815429" y="4199220"/>
            <a:ext cx="327478" cy="323906"/>
            <a:chOff x="0" y="0"/>
            <a:chExt cx="453105" cy="448433"/>
          </a:xfrm>
        </p:grpSpPr>
        <p:sp>
          <p:nvSpPr>
            <p:cNvPr id="3096" name="Freeform 136"/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227658 w 205"/>
                <a:gd name="T1" fmla="*/ 42083 h 89"/>
                <a:gd name="T2" fmla="*/ 103883 w 205"/>
                <a:gd name="T3" fmla="*/ 0 h 89"/>
                <a:gd name="T4" fmla="*/ 0 w 205"/>
                <a:gd name="T5" fmla="*/ 0 h 89"/>
                <a:gd name="T6" fmla="*/ 0 w 205"/>
                <a:gd name="T7" fmla="*/ 148397 h 89"/>
                <a:gd name="T8" fmla="*/ 48626 w 205"/>
                <a:gd name="T9" fmla="*/ 197124 h 89"/>
                <a:gd name="T10" fmla="*/ 404479 w 205"/>
                <a:gd name="T11" fmla="*/ 197124 h 89"/>
                <a:gd name="T12" fmla="*/ 453105 w 205"/>
                <a:gd name="T13" fmla="*/ 148397 h 89"/>
                <a:gd name="T14" fmla="*/ 453105 w 205"/>
                <a:gd name="T15" fmla="*/ 0 h 89"/>
                <a:gd name="T16" fmla="*/ 349222 w 205"/>
                <a:gd name="T17" fmla="*/ 0 h 89"/>
                <a:gd name="T18" fmla="*/ 227658 w 205"/>
                <a:gd name="T19" fmla="*/ 42083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7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404479 w 205"/>
                <a:gd name="T1" fmla="*/ 92774 h 118"/>
                <a:gd name="T2" fmla="*/ 397848 w 205"/>
                <a:gd name="T3" fmla="*/ 92774 h 118"/>
                <a:gd name="T4" fmla="*/ 340381 w 205"/>
                <a:gd name="T5" fmla="*/ 92774 h 118"/>
                <a:gd name="T6" fmla="*/ 340381 w 205"/>
                <a:gd name="T7" fmla="*/ 48596 h 118"/>
                <a:gd name="T8" fmla="*/ 291755 w 205"/>
                <a:gd name="T9" fmla="*/ 0 h 118"/>
                <a:gd name="T10" fmla="*/ 161350 w 205"/>
                <a:gd name="T11" fmla="*/ 0 h 118"/>
                <a:gd name="T12" fmla="*/ 112724 w 205"/>
                <a:gd name="T13" fmla="*/ 48596 h 118"/>
                <a:gd name="T14" fmla="*/ 112724 w 205"/>
                <a:gd name="T15" fmla="*/ 92774 h 118"/>
                <a:gd name="T16" fmla="*/ 55257 w 205"/>
                <a:gd name="T17" fmla="*/ 92774 h 118"/>
                <a:gd name="T18" fmla="*/ 48626 w 205"/>
                <a:gd name="T19" fmla="*/ 92774 h 118"/>
                <a:gd name="T20" fmla="*/ 0 w 205"/>
                <a:gd name="T21" fmla="*/ 141371 h 118"/>
                <a:gd name="T22" fmla="*/ 0 w 205"/>
                <a:gd name="T23" fmla="*/ 223100 h 118"/>
                <a:gd name="T24" fmla="*/ 119354 w 205"/>
                <a:gd name="T25" fmla="*/ 223100 h 118"/>
                <a:gd name="T26" fmla="*/ 227658 w 205"/>
                <a:gd name="T27" fmla="*/ 260652 h 118"/>
                <a:gd name="T28" fmla="*/ 333751 w 205"/>
                <a:gd name="T29" fmla="*/ 223100 h 118"/>
                <a:gd name="T30" fmla="*/ 453105 w 205"/>
                <a:gd name="T31" fmla="*/ 223100 h 118"/>
                <a:gd name="T32" fmla="*/ 453105 w 205"/>
                <a:gd name="T33" fmla="*/ 141371 h 118"/>
                <a:gd name="T34" fmla="*/ 404479 w 205"/>
                <a:gd name="T35" fmla="*/ 92774 h 118"/>
                <a:gd name="T36" fmla="*/ 148088 w 205"/>
                <a:gd name="T37" fmla="*/ 57432 h 118"/>
                <a:gd name="T38" fmla="*/ 148088 w 205"/>
                <a:gd name="T39" fmla="*/ 48596 h 118"/>
                <a:gd name="T40" fmla="*/ 161350 w 205"/>
                <a:gd name="T41" fmla="*/ 37552 h 118"/>
                <a:gd name="T42" fmla="*/ 291755 w 205"/>
                <a:gd name="T43" fmla="*/ 37552 h 118"/>
                <a:gd name="T44" fmla="*/ 305017 w 205"/>
                <a:gd name="T45" fmla="*/ 48596 h 118"/>
                <a:gd name="T46" fmla="*/ 305017 w 205"/>
                <a:gd name="T47" fmla="*/ 57432 h 118"/>
                <a:gd name="T48" fmla="*/ 305017 w 205"/>
                <a:gd name="T49" fmla="*/ 92774 h 118"/>
                <a:gd name="T50" fmla="*/ 148088 w 205"/>
                <a:gd name="T51" fmla="*/ 92774 h 118"/>
                <a:gd name="T52" fmla="*/ 148088 w 205"/>
                <a:gd name="T53" fmla="*/ 57432 h 118"/>
                <a:gd name="T54" fmla="*/ 223237 w 205"/>
                <a:gd name="T55" fmla="*/ 223100 h 118"/>
                <a:gd name="T56" fmla="*/ 187873 w 205"/>
                <a:gd name="T57" fmla="*/ 189967 h 118"/>
                <a:gd name="T58" fmla="*/ 223237 w 205"/>
                <a:gd name="T59" fmla="*/ 154624 h 118"/>
                <a:gd name="T60" fmla="*/ 258601 w 205"/>
                <a:gd name="T61" fmla="*/ 189967 h 118"/>
                <a:gd name="T62" fmla="*/ 223237 w 205"/>
                <a:gd name="T63" fmla="*/ 223100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grpSp>
        <p:nvGrpSpPr>
          <p:cNvPr id="3081" name="组合 36"/>
          <p:cNvGrpSpPr>
            <a:grpSpLocks/>
          </p:cNvGrpSpPr>
          <p:nvPr/>
        </p:nvGrpSpPr>
        <p:grpSpPr bwMode="auto">
          <a:xfrm flipH="1">
            <a:off x="6984229" y="1776895"/>
            <a:ext cx="388211" cy="416791"/>
            <a:chOff x="0" y="0"/>
            <a:chExt cx="466184" cy="501686"/>
          </a:xfrm>
        </p:grpSpPr>
        <p:sp>
          <p:nvSpPr>
            <p:cNvPr id="3091" name="Freeform 154"/>
            <p:cNvSpPr>
              <a:spLocks noChangeArrowheads="1"/>
            </p:cNvSpPr>
            <p:nvPr/>
          </p:nvSpPr>
          <p:spPr bwMode="auto">
            <a:xfrm>
              <a:off x="141070" y="426012"/>
              <a:ext cx="50449" cy="46712"/>
            </a:xfrm>
            <a:custGeom>
              <a:avLst/>
              <a:gdLst>
                <a:gd name="T0" fmla="*/ 35095 w 23"/>
                <a:gd name="T1" fmla="*/ 0 h 21"/>
                <a:gd name="T2" fmla="*/ 35095 w 23"/>
                <a:gd name="T3" fmla="*/ 8898 h 21"/>
                <a:gd name="T4" fmla="*/ 41675 w 23"/>
                <a:gd name="T5" fmla="*/ 24468 h 21"/>
                <a:gd name="T6" fmla="*/ 21934 w 23"/>
                <a:gd name="T7" fmla="*/ 37814 h 21"/>
                <a:gd name="T8" fmla="*/ 8774 w 23"/>
                <a:gd name="T9" fmla="*/ 20019 h 21"/>
                <a:gd name="T10" fmla="*/ 13161 w 23"/>
                <a:gd name="T11" fmla="*/ 11122 h 21"/>
                <a:gd name="T12" fmla="*/ 13161 w 23"/>
                <a:gd name="T13" fmla="*/ 0 h 21"/>
                <a:gd name="T14" fmla="*/ 0 w 23"/>
                <a:gd name="T15" fmla="*/ 22244 h 21"/>
                <a:gd name="T16" fmla="*/ 24128 w 23"/>
                <a:gd name="T17" fmla="*/ 46712 h 21"/>
                <a:gd name="T18" fmla="*/ 50449 w 23"/>
                <a:gd name="T19" fmla="*/ 22244 h 21"/>
                <a:gd name="T20" fmla="*/ 35095 w 23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1"/>
                <a:gd name="T35" fmla="*/ 23 w 23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2" name="Rectangle 155"/>
            <p:cNvSpPr>
              <a:spLocks noChangeArrowheads="1"/>
            </p:cNvSpPr>
            <p:nvPr/>
          </p:nvSpPr>
          <p:spPr bwMode="auto">
            <a:xfrm>
              <a:off x="160689" y="419472"/>
              <a:ext cx="9342" cy="32698"/>
            </a:xfrm>
            <a:prstGeom prst="rect">
              <a:avLst/>
            </a:pr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05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3" name="Freeform 156"/>
            <p:cNvSpPr>
              <a:spLocks noEditPoints="1" noChangeArrowheads="1"/>
            </p:cNvSpPr>
            <p:nvPr/>
          </p:nvSpPr>
          <p:spPr bwMode="auto">
            <a:xfrm>
              <a:off x="39238" y="81278"/>
              <a:ext cx="260652" cy="260652"/>
            </a:xfrm>
            <a:custGeom>
              <a:avLst/>
              <a:gdLst>
                <a:gd name="T0" fmla="*/ 53014 w 118"/>
                <a:gd name="T1" fmla="*/ 41969 h 118"/>
                <a:gd name="T2" fmla="*/ 41969 w 118"/>
                <a:gd name="T3" fmla="*/ 207638 h 118"/>
                <a:gd name="T4" fmla="*/ 207638 w 118"/>
                <a:gd name="T5" fmla="*/ 218683 h 118"/>
                <a:gd name="T6" fmla="*/ 218683 w 118"/>
                <a:gd name="T7" fmla="*/ 53014 h 118"/>
                <a:gd name="T8" fmla="*/ 53014 w 118"/>
                <a:gd name="T9" fmla="*/ 41969 h 118"/>
                <a:gd name="T10" fmla="*/ 141371 w 118"/>
                <a:gd name="T11" fmla="*/ 185549 h 118"/>
                <a:gd name="T12" fmla="*/ 141371 w 118"/>
                <a:gd name="T13" fmla="*/ 205429 h 118"/>
                <a:gd name="T14" fmla="*/ 123699 w 118"/>
                <a:gd name="T15" fmla="*/ 205429 h 118"/>
                <a:gd name="T16" fmla="*/ 123699 w 118"/>
                <a:gd name="T17" fmla="*/ 187758 h 118"/>
                <a:gd name="T18" fmla="*/ 90566 w 118"/>
                <a:gd name="T19" fmla="*/ 178922 h 118"/>
                <a:gd name="T20" fmla="*/ 94983 w 118"/>
                <a:gd name="T21" fmla="*/ 156833 h 118"/>
                <a:gd name="T22" fmla="*/ 128117 w 118"/>
                <a:gd name="T23" fmla="*/ 165669 h 118"/>
                <a:gd name="T24" fmla="*/ 145788 w 118"/>
                <a:gd name="T25" fmla="*/ 154624 h 118"/>
                <a:gd name="T26" fmla="*/ 125908 w 118"/>
                <a:gd name="T27" fmla="*/ 136953 h 118"/>
                <a:gd name="T28" fmla="*/ 90566 w 118"/>
                <a:gd name="T29" fmla="*/ 101610 h 118"/>
                <a:gd name="T30" fmla="*/ 123699 w 118"/>
                <a:gd name="T31" fmla="*/ 68476 h 118"/>
                <a:gd name="T32" fmla="*/ 123699 w 118"/>
                <a:gd name="T33" fmla="*/ 50805 h 118"/>
                <a:gd name="T34" fmla="*/ 141371 w 118"/>
                <a:gd name="T35" fmla="*/ 50805 h 118"/>
                <a:gd name="T36" fmla="*/ 141371 w 118"/>
                <a:gd name="T37" fmla="*/ 66267 h 118"/>
                <a:gd name="T38" fmla="*/ 170086 w 118"/>
                <a:gd name="T39" fmla="*/ 72894 h 118"/>
                <a:gd name="T40" fmla="*/ 163460 w 118"/>
                <a:gd name="T41" fmla="*/ 94983 h 118"/>
                <a:gd name="T42" fmla="*/ 136953 w 118"/>
                <a:gd name="T43" fmla="*/ 88357 h 118"/>
                <a:gd name="T44" fmla="*/ 121490 w 118"/>
                <a:gd name="T45" fmla="*/ 99401 h 118"/>
                <a:gd name="T46" fmla="*/ 143579 w 118"/>
                <a:gd name="T47" fmla="*/ 114864 h 118"/>
                <a:gd name="T48" fmla="*/ 174504 w 118"/>
                <a:gd name="T49" fmla="*/ 152415 h 118"/>
                <a:gd name="T50" fmla="*/ 141371 w 118"/>
                <a:gd name="T51" fmla="*/ 185549 h 1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18"/>
                <a:gd name="T80" fmla="*/ 118 w 118"/>
                <a:gd name="T81" fmla="*/ 118 h 1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4" name="Freeform 15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38194" cy="501686"/>
            </a:xfrm>
            <a:custGeom>
              <a:avLst/>
              <a:gdLst>
                <a:gd name="T0" fmla="*/ 305038 w 153"/>
                <a:gd name="T1" fmla="*/ 391182 h 227"/>
                <a:gd name="T2" fmla="*/ 35367 w 153"/>
                <a:gd name="T3" fmla="*/ 391182 h 227"/>
                <a:gd name="T4" fmla="*/ 35367 w 153"/>
                <a:gd name="T5" fmla="*/ 35361 h 227"/>
                <a:gd name="T6" fmla="*/ 305038 w 153"/>
                <a:gd name="T7" fmla="*/ 35361 h 227"/>
                <a:gd name="T8" fmla="*/ 305038 w 153"/>
                <a:gd name="T9" fmla="*/ 227637 h 227"/>
                <a:gd name="T10" fmla="*/ 307248 w 153"/>
                <a:gd name="T11" fmla="*/ 225427 h 227"/>
                <a:gd name="T12" fmla="*/ 338194 w 153"/>
                <a:gd name="T13" fmla="*/ 207747 h 227"/>
                <a:gd name="T14" fmla="*/ 338194 w 153"/>
                <a:gd name="T15" fmla="*/ 28731 h 227"/>
                <a:gd name="T16" fmla="*/ 311669 w 153"/>
                <a:gd name="T17" fmla="*/ 0 h 227"/>
                <a:gd name="T18" fmla="*/ 26525 w 153"/>
                <a:gd name="T19" fmla="*/ 0 h 227"/>
                <a:gd name="T20" fmla="*/ 0 w 153"/>
                <a:gd name="T21" fmla="*/ 28731 h 227"/>
                <a:gd name="T22" fmla="*/ 0 w 153"/>
                <a:gd name="T23" fmla="*/ 475165 h 227"/>
                <a:gd name="T24" fmla="*/ 26525 w 153"/>
                <a:gd name="T25" fmla="*/ 501686 h 227"/>
                <a:gd name="T26" fmla="*/ 311669 w 153"/>
                <a:gd name="T27" fmla="*/ 501686 h 227"/>
                <a:gd name="T28" fmla="*/ 338194 w 153"/>
                <a:gd name="T29" fmla="*/ 475165 h 227"/>
                <a:gd name="T30" fmla="*/ 338194 w 153"/>
                <a:gd name="T31" fmla="*/ 388972 h 227"/>
                <a:gd name="T32" fmla="*/ 305038 w 153"/>
                <a:gd name="T33" fmla="*/ 366872 h 227"/>
                <a:gd name="T34" fmla="*/ 305038 w 153"/>
                <a:gd name="T35" fmla="*/ 391182 h 227"/>
                <a:gd name="T36" fmla="*/ 165781 w 153"/>
                <a:gd name="T37" fmla="*/ 488426 h 227"/>
                <a:gd name="T38" fmla="*/ 123783 w 153"/>
                <a:gd name="T39" fmla="*/ 444224 h 227"/>
                <a:gd name="T40" fmla="*/ 165781 w 153"/>
                <a:gd name="T41" fmla="*/ 402233 h 227"/>
                <a:gd name="T42" fmla="*/ 209990 w 153"/>
                <a:gd name="T43" fmla="*/ 444224 h 227"/>
                <a:gd name="T44" fmla="*/ 165781 w 153"/>
                <a:gd name="T45" fmla="*/ 488426 h 2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227"/>
                <a:gd name="T71" fmla="*/ 153 w 153"/>
                <a:gd name="T72" fmla="*/ 227 h 22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 dirty="0"/>
            </a:p>
          </p:txBody>
        </p:sp>
        <p:sp>
          <p:nvSpPr>
            <p:cNvPr id="3095" name="Freeform 158"/>
            <p:cNvSpPr>
              <a:spLocks noEditPoints="1" noChangeArrowheads="1"/>
            </p:cNvSpPr>
            <p:nvPr/>
          </p:nvSpPr>
          <p:spPr bwMode="auto">
            <a:xfrm>
              <a:off x="275600" y="202729"/>
              <a:ext cx="190584" cy="190584"/>
            </a:xfrm>
            <a:custGeom>
              <a:avLst/>
              <a:gdLst>
                <a:gd name="T0" fmla="*/ 159559 w 86"/>
                <a:gd name="T1" fmla="*/ 37674 h 86"/>
                <a:gd name="T2" fmla="*/ 39890 w 86"/>
                <a:gd name="T3" fmla="*/ 31025 h 86"/>
                <a:gd name="T4" fmla="*/ 31025 w 86"/>
                <a:gd name="T5" fmla="*/ 150694 h 86"/>
                <a:gd name="T6" fmla="*/ 152910 w 86"/>
                <a:gd name="T7" fmla="*/ 159559 h 86"/>
                <a:gd name="T8" fmla="*/ 159559 w 86"/>
                <a:gd name="T9" fmla="*/ 37674 h 86"/>
                <a:gd name="T10" fmla="*/ 101940 w 86"/>
                <a:gd name="T11" fmla="*/ 139614 h 86"/>
                <a:gd name="T12" fmla="*/ 101940 w 86"/>
                <a:gd name="T13" fmla="*/ 155127 h 86"/>
                <a:gd name="T14" fmla="*/ 88644 w 86"/>
                <a:gd name="T15" fmla="*/ 155127 h 86"/>
                <a:gd name="T16" fmla="*/ 88644 w 86"/>
                <a:gd name="T17" fmla="*/ 141830 h 86"/>
                <a:gd name="T18" fmla="*/ 62051 w 86"/>
                <a:gd name="T19" fmla="*/ 135182 h 86"/>
                <a:gd name="T20" fmla="*/ 66483 w 86"/>
                <a:gd name="T21" fmla="*/ 117453 h 86"/>
                <a:gd name="T22" fmla="*/ 90860 w 86"/>
                <a:gd name="T23" fmla="*/ 124101 h 86"/>
                <a:gd name="T24" fmla="*/ 106372 w 86"/>
                <a:gd name="T25" fmla="*/ 115237 h 86"/>
                <a:gd name="T26" fmla="*/ 90860 w 86"/>
                <a:gd name="T27" fmla="*/ 101940 h 86"/>
                <a:gd name="T28" fmla="*/ 64267 w 86"/>
                <a:gd name="T29" fmla="*/ 75347 h 86"/>
                <a:gd name="T30" fmla="*/ 88644 w 86"/>
                <a:gd name="T31" fmla="*/ 48754 h 86"/>
                <a:gd name="T32" fmla="*/ 88644 w 86"/>
                <a:gd name="T33" fmla="*/ 33241 h 86"/>
                <a:gd name="T34" fmla="*/ 104156 w 86"/>
                <a:gd name="T35" fmla="*/ 33241 h 86"/>
                <a:gd name="T36" fmla="*/ 104156 w 86"/>
                <a:gd name="T37" fmla="*/ 46538 h 86"/>
                <a:gd name="T38" fmla="*/ 124101 w 86"/>
                <a:gd name="T39" fmla="*/ 50970 h 86"/>
                <a:gd name="T40" fmla="*/ 119669 w 86"/>
                <a:gd name="T41" fmla="*/ 68699 h 86"/>
                <a:gd name="T42" fmla="*/ 99724 w 86"/>
                <a:gd name="T43" fmla="*/ 64267 h 86"/>
                <a:gd name="T44" fmla="*/ 86428 w 86"/>
                <a:gd name="T45" fmla="*/ 70915 h 86"/>
                <a:gd name="T46" fmla="*/ 104156 w 86"/>
                <a:gd name="T47" fmla="*/ 84212 h 86"/>
                <a:gd name="T48" fmla="*/ 128533 w 86"/>
                <a:gd name="T49" fmla="*/ 113021 h 86"/>
                <a:gd name="T50" fmla="*/ 101940 w 86"/>
                <a:gd name="T51" fmla="*/ 139614 h 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86"/>
                <a:gd name="T80" fmla="*/ 86 w 86"/>
                <a:gd name="T81" fmla="*/ 86 h 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sp>
        <p:nvSpPr>
          <p:cNvPr id="3086" name="任意多边形 46"/>
          <p:cNvSpPr>
            <a:spLocks noChangeArrowheads="1"/>
          </p:cNvSpPr>
          <p:nvPr/>
        </p:nvSpPr>
        <p:spPr bwMode="auto">
          <a:xfrm>
            <a:off x="-54563" y="501688"/>
            <a:ext cx="1669546" cy="4171483"/>
          </a:xfrm>
          <a:custGeom>
            <a:avLst/>
            <a:gdLst>
              <a:gd name="T0" fmla="*/ 0 w 2227188"/>
              <a:gd name="T1" fmla="*/ 0 h 5561218"/>
              <a:gd name="T2" fmla="*/ 223662 w 2227188"/>
              <a:gd name="T3" fmla="*/ 57547 h 5561218"/>
              <a:gd name="T4" fmla="*/ 2225675 w 2227188"/>
              <a:gd name="T5" fmla="*/ 2780506 h 5561218"/>
              <a:gd name="T6" fmla="*/ 223662 w 2227188"/>
              <a:gd name="T7" fmla="*/ 5503466 h 5561218"/>
              <a:gd name="T8" fmla="*/ 0 w 2227188"/>
              <a:gd name="T9" fmla="*/ 5561012 h 5561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7188"/>
              <a:gd name="T16" fmla="*/ 0 h 5561218"/>
              <a:gd name="T17" fmla="*/ 2227188 w 2227188"/>
              <a:gd name="T18" fmla="*/ 5561218 h 55612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7188" h="5561218">
                <a:moveTo>
                  <a:pt x="0" y="0"/>
                </a:moveTo>
                <a:lnTo>
                  <a:pt x="223814" y="57549"/>
                </a:lnTo>
                <a:cubicBezTo>
                  <a:pt x="1384468" y="418549"/>
                  <a:pt x="2227188" y="1501165"/>
                  <a:pt x="2227188" y="2780609"/>
                </a:cubicBezTo>
                <a:cubicBezTo>
                  <a:pt x="2227188" y="4060053"/>
                  <a:pt x="1384468" y="5142669"/>
                  <a:pt x="223814" y="5503670"/>
                </a:cubicBezTo>
                <a:lnTo>
                  <a:pt x="0" y="5561218"/>
                </a:lnTo>
                <a:lnTo>
                  <a:pt x="0" y="0"/>
                </a:lnTo>
                <a:close/>
              </a:path>
            </a:pathLst>
          </a:custGeom>
          <a:solidFill>
            <a:srgbClr val="D0EA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50"/>
          </a:p>
        </p:txBody>
      </p:sp>
      <p:sp>
        <p:nvSpPr>
          <p:cNvPr id="3088" name="直接连接符 48"/>
          <p:cNvSpPr>
            <a:spLocks noChangeShapeType="1"/>
          </p:cNvSpPr>
          <p:nvPr/>
        </p:nvSpPr>
        <p:spPr bwMode="auto">
          <a:xfrm>
            <a:off x="7372440" y="1265011"/>
            <a:ext cx="1507593" cy="0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3089" name="直接连接符 49"/>
          <p:cNvSpPr>
            <a:spLocks noChangeShapeType="1"/>
          </p:cNvSpPr>
          <p:nvPr/>
        </p:nvSpPr>
        <p:spPr bwMode="auto">
          <a:xfrm>
            <a:off x="7372440" y="3858642"/>
            <a:ext cx="1507593" cy="0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3090" name="直接连接符 50"/>
          <p:cNvSpPr>
            <a:spLocks noChangeShapeType="1"/>
          </p:cNvSpPr>
          <p:nvPr/>
        </p:nvSpPr>
        <p:spPr bwMode="auto">
          <a:xfrm>
            <a:off x="6911588" y="2574926"/>
            <a:ext cx="1889850" cy="1191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C183E13-1A03-42B3-A413-A585040F34D0}"/>
              </a:ext>
            </a:extLst>
          </p:cNvPr>
          <p:cNvGrpSpPr/>
          <p:nvPr/>
        </p:nvGrpSpPr>
        <p:grpSpPr>
          <a:xfrm>
            <a:off x="2356232" y="1031013"/>
            <a:ext cx="3244309" cy="646331"/>
            <a:chOff x="2865539" y="984443"/>
            <a:chExt cx="3244309" cy="646331"/>
          </a:xfrm>
        </p:grpSpPr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642D9032-6A11-409D-935C-9E6FFDF6CE26}"/>
                </a:ext>
              </a:extLst>
            </p:cNvPr>
            <p:cNvSpPr/>
            <p:nvPr/>
          </p:nvSpPr>
          <p:spPr>
            <a:xfrm>
              <a:off x="3609667" y="1026757"/>
              <a:ext cx="2500181" cy="561702"/>
            </a:xfrm>
            <a:prstGeom prst="rect">
              <a:avLst/>
            </a:prstGeom>
          </p:spPr>
          <p:txBody>
            <a:bodyPr wrap="square" lIns="68589" tIns="34295" rIns="68589" bIns="34295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STSong" panose="02010600040101010101" pitchFamily="2" charset="-122"/>
                  <a:ea typeface="STSong" panose="02010600040101010101" pitchFamily="2" charset="-122"/>
                </a:rPr>
                <a:t>功能需求</a:t>
              </a:r>
              <a:endParaRPr lang="en-GB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03C1014-450B-42F1-99A9-8A5405773DBD}"/>
                </a:ext>
              </a:extLst>
            </p:cNvPr>
            <p:cNvSpPr/>
            <p:nvPr/>
          </p:nvSpPr>
          <p:spPr>
            <a:xfrm>
              <a:off x="2865539" y="984443"/>
              <a:ext cx="6527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</a:rPr>
                <a:t>01</a:t>
              </a:r>
              <a:endParaRPr lang="en-GB" altLang="zh-TW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1C654F-12F1-4E93-98D1-DD6B0936EA6D}"/>
              </a:ext>
            </a:extLst>
          </p:cNvPr>
          <p:cNvSpPr txBox="1"/>
          <p:nvPr/>
        </p:nvSpPr>
        <p:spPr>
          <a:xfrm>
            <a:off x="-44311" y="1376039"/>
            <a:ext cx="954107" cy="25834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 dirty="0">
                <a:solidFill>
                  <a:srgbClr val="262626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OUTLINE</a:t>
            </a:r>
            <a:endParaRPr lang="zh-CN" altLang="en-US" sz="3600" b="1" dirty="0">
              <a:solidFill>
                <a:srgbClr val="262626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2E09ABC-09F5-4CDA-92AB-BAEC3BD99B70}"/>
              </a:ext>
            </a:extLst>
          </p:cNvPr>
          <p:cNvGrpSpPr/>
          <p:nvPr/>
        </p:nvGrpSpPr>
        <p:grpSpPr>
          <a:xfrm>
            <a:off x="2398511" y="1780642"/>
            <a:ext cx="3244309" cy="646331"/>
            <a:chOff x="2865539" y="1783675"/>
            <a:chExt cx="3244309" cy="64633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1F6DE3-BD1D-48E0-A563-7FB756BC55CB}"/>
                </a:ext>
              </a:extLst>
            </p:cNvPr>
            <p:cNvSpPr/>
            <p:nvPr/>
          </p:nvSpPr>
          <p:spPr>
            <a:xfrm>
              <a:off x="2865539" y="1783675"/>
              <a:ext cx="6527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</a:rPr>
                <a:t>02</a:t>
              </a:r>
              <a:endParaRPr lang="en-GB" altLang="zh-TW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26">
              <a:extLst>
                <a:ext uri="{FF2B5EF4-FFF2-40B4-BE49-F238E27FC236}">
                  <a16:creationId xmlns:a16="http://schemas.microsoft.com/office/drawing/2014/main" id="{7E39BB30-3765-4D22-9D8B-08AFA95CDDFA}"/>
                </a:ext>
              </a:extLst>
            </p:cNvPr>
            <p:cNvSpPr/>
            <p:nvPr/>
          </p:nvSpPr>
          <p:spPr>
            <a:xfrm>
              <a:off x="3609667" y="1868304"/>
              <a:ext cx="2500181" cy="561702"/>
            </a:xfrm>
            <a:prstGeom prst="rect">
              <a:avLst/>
            </a:prstGeom>
          </p:spPr>
          <p:txBody>
            <a:bodyPr wrap="square" lIns="68589" tIns="34295" rIns="68589" bIns="34295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STSong" panose="02010600040101010101" pitchFamily="2" charset="-122"/>
                  <a:ea typeface="STSong" panose="02010600040101010101" pitchFamily="2" charset="-122"/>
                </a:rPr>
                <a:t>效能需求</a:t>
              </a:r>
              <a:endParaRPr lang="en-GB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424EBD10-46D0-4C65-B4DD-48EC5B606492}"/>
              </a:ext>
            </a:extLst>
          </p:cNvPr>
          <p:cNvGrpSpPr/>
          <p:nvPr/>
        </p:nvGrpSpPr>
        <p:grpSpPr>
          <a:xfrm>
            <a:off x="2400329" y="2466255"/>
            <a:ext cx="3244308" cy="646331"/>
            <a:chOff x="2865539" y="2458274"/>
            <a:chExt cx="3244308" cy="64633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F80F353-79D4-40D7-B34C-0BEC86D31716}"/>
                </a:ext>
              </a:extLst>
            </p:cNvPr>
            <p:cNvSpPr/>
            <p:nvPr/>
          </p:nvSpPr>
          <p:spPr>
            <a:xfrm>
              <a:off x="2865539" y="2458274"/>
              <a:ext cx="6527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</a:rPr>
                <a:t>03</a:t>
              </a:r>
              <a:endParaRPr lang="en-GB" altLang="zh-TW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id="{39321509-B0A5-48E1-93CF-B21C63729AF6}"/>
                </a:ext>
              </a:extLst>
            </p:cNvPr>
            <p:cNvSpPr/>
            <p:nvPr/>
          </p:nvSpPr>
          <p:spPr>
            <a:xfrm>
              <a:off x="3609666" y="2542903"/>
              <a:ext cx="2500181" cy="561702"/>
            </a:xfrm>
            <a:prstGeom prst="rect">
              <a:avLst/>
            </a:prstGeom>
          </p:spPr>
          <p:txBody>
            <a:bodyPr wrap="square" lIns="68589" tIns="34295" rIns="68589" bIns="34295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STSong" panose="02010600040101010101" pitchFamily="2" charset="-122"/>
                  <a:ea typeface="STSong" panose="02010600040101010101" pitchFamily="2" charset="-122"/>
                </a:rPr>
                <a:t>介面需求</a:t>
              </a:r>
              <a:endParaRPr lang="en-GB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D183D4A-E424-4C0E-9805-6330B71AFEB9}"/>
              </a:ext>
            </a:extLst>
          </p:cNvPr>
          <p:cNvGrpSpPr/>
          <p:nvPr/>
        </p:nvGrpSpPr>
        <p:grpSpPr>
          <a:xfrm>
            <a:off x="2400329" y="3191149"/>
            <a:ext cx="3764829" cy="911793"/>
            <a:chOff x="2400329" y="3191149"/>
            <a:chExt cx="3764829" cy="911793"/>
          </a:xfrm>
        </p:grpSpPr>
        <p:sp>
          <p:nvSpPr>
            <p:cNvPr id="41" name="Rectangle 26">
              <a:extLst>
                <a:ext uri="{FF2B5EF4-FFF2-40B4-BE49-F238E27FC236}">
                  <a16:creationId xmlns:a16="http://schemas.microsoft.com/office/drawing/2014/main" id="{D6BFB3BB-6782-42E6-B738-965896829CF4}"/>
                </a:ext>
              </a:extLst>
            </p:cNvPr>
            <p:cNvSpPr/>
            <p:nvPr/>
          </p:nvSpPr>
          <p:spPr>
            <a:xfrm>
              <a:off x="3125449" y="3233463"/>
              <a:ext cx="3039709" cy="869479"/>
            </a:xfrm>
            <a:prstGeom prst="rect">
              <a:avLst/>
            </a:prstGeom>
          </p:spPr>
          <p:txBody>
            <a:bodyPr wrap="square" lIns="68589" tIns="34295" rIns="68589" bIns="34295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STSong" panose="02010600040101010101" pitchFamily="2" charset="-122"/>
                  <a:ea typeface="STSong" panose="02010600040101010101" pitchFamily="2" charset="-122"/>
                </a:rPr>
                <a:t>遊戲流程分析</a:t>
              </a:r>
              <a:endParaRPr lang="en-US" altLang="zh-TW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endParaRPr>
            </a:p>
            <a:p>
              <a:r>
                <a:rPr lang="en-US" sz="1800" b="1" dirty="0">
                  <a:solidFill>
                    <a:schemeClr val="bg1"/>
                  </a:solidFill>
                  <a:latin typeface="STSong" panose="02010600040101010101" pitchFamily="2" charset="-122"/>
                  <a:ea typeface="STSong" panose="02010600040101010101" pitchFamily="2" charset="-122"/>
                </a:rPr>
                <a:t>        Break down</a:t>
              </a:r>
              <a:endParaRPr lang="en-GB" sz="18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833DF46-E539-4819-ACAF-23B6341F4671}"/>
                </a:ext>
              </a:extLst>
            </p:cNvPr>
            <p:cNvSpPr/>
            <p:nvPr/>
          </p:nvSpPr>
          <p:spPr>
            <a:xfrm>
              <a:off x="2400329" y="3191149"/>
              <a:ext cx="6527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</a:rPr>
                <a:t>04</a:t>
              </a:r>
              <a:endParaRPr lang="en-GB" altLang="zh-TW" sz="3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1530726" y="1272190"/>
            <a:ext cx="1470329" cy="1470527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GB" sz="6000" dirty="0"/>
              <a:t>0</a:t>
            </a:r>
            <a:r>
              <a:rPr lang="en-US" altLang="zh-TW" sz="6000" dirty="0"/>
              <a:t>1</a:t>
            </a:r>
            <a:endParaRPr lang="en-GB" sz="6000" dirty="0"/>
          </a:p>
        </p:txBody>
      </p:sp>
      <p:sp>
        <p:nvSpPr>
          <p:cNvPr id="28" name="网chenying0907出品 27"/>
          <p:cNvSpPr txBox="1"/>
          <p:nvPr/>
        </p:nvSpPr>
        <p:spPr>
          <a:xfrm>
            <a:off x="3395611" y="1757379"/>
            <a:ext cx="1779993" cy="56170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zh-TW" altLang="en-US" sz="3200" b="1" dirty="0">
                <a:latin typeface="微软雅黑" pitchFamily="34" charset="-122"/>
                <a:ea typeface="微软雅黑" pitchFamily="34" charset="-122"/>
              </a:rPr>
              <a:t>功能需求</a:t>
            </a:r>
            <a:endParaRPr lang="en-GB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AA2996-03CB-4D8E-BBB4-3299A4B9F374}"/>
              </a:ext>
            </a:extLst>
          </p:cNvPr>
          <p:cNvSpPr/>
          <p:nvPr/>
        </p:nvSpPr>
        <p:spPr>
          <a:xfrm>
            <a:off x="3395611" y="3842820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u"/>
              <a:defRPr/>
            </a:pPr>
            <a:r>
              <a:rPr lang="zh-TW" altLang="en-US" sz="1800" dirty="0">
                <a:latin typeface="STSong" panose="02010600040101010101" pitchFamily="2" charset="-122"/>
                <a:ea typeface="STSong" panose="02010600040101010101" pitchFamily="2" charset="-122"/>
              </a:rPr>
              <a:t>次要功能</a:t>
            </a:r>
            <a:endParaRPr lang="en-US" altLang="zh-CN" sz="1800" dirty="0"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9D5403-6BD0-4CB2-8483-ECE8468D8745}"/>
              </a:ext>
            </a:extLst>
          </p:cNvPr>
          <p:cNvSpPr/>
          <p:nvPr/>
        </p:nvSpPr>
        <p:spPr>
          <a:xfrm>
            <a:off x="3395611" y="301723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u"/>
              <a:defRPr/>
            </a:pPr>
            <a:r>
              <a:rPr lang="zh-TW" altLang="en-US" sz="1800" dirty="0">
                <a:latin typeface="STSong" panose="02010600040101010101" pitchFamily="2" charset="-122"/>
                <a:ea typeface="STSong" panose="02010600040101010101" pitchFamily="2" charset="-122"/>
              </a:rPr>
              <a:t>主要功能</a:t>
            </a:r>
            <a:r>
              <a:rPr lang="zh-CN" altLang="en-US" sz="1800" dirty="0">
                <a:latin typeface="STSong" panose="02010600040101010101" pitchFamily="2" charset="-122"/>
                <a:ea typeface="STSong" panose="02010600040101010101" pitchFamily="2" charset="-122"/>
              </a:rPr>
              <a:t>         </a:t>
            </a:r>
            <a:endParaRPr lang="en-US" altLang="zh-CN" sz="1800" dirty="0"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217C737-54A8-42EF-8638-E6CA131E3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386">
            <a:off x="6846654" y="3271403"/>
            <a:ext cx="2066307" cy="15121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843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9906ABD2-23AE-4CE2-8F25-230E5AE30932}"/>
              </a:ext>
            </a:extLst>
          </p:cNvPr>
          <p:cNvGrpSpPr/>
          <p:nvPr/>
        </p:nvGrpSpPr>
        <p:grpSpPr>
          <a:xfrm>
            <a:off x="1072938" y="1022234"/>
            <a:ext cx="6575033" cy="3100620"/>
            <a:chOff x="408880" y="1162969"/>
            <a:chExt cx="7101628" cy="3174875"/>
          </a:xfrm>
        </p:grpSpPr>
        <p:grpSp>
          <p:nvGrpSpPr>
            <p:cNvPr id="45" name="网chenying0907出品 44"/>
            <p:cNvGrpSpPr/>
            <p:nvPr/>
          </p:nvGrpSpPr>
          <p:grpSpPr>
            <a:xfrm>
              <a:off x="2274094" y="1747045"/>
              <a:ext cx="1005703" cy="1981199"/>
              <a:chOff x="2210594" y="1810545"/>
              <a:chExt cx="1005703" cy="1981199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2210594" y="3160810"/>
                <a:ext cx="1005703" cy="630934"/>
              </a:xfrm>
              <a:prstGeom prst="line">
                <a:avLst/>
              </a:prstGeom>
              <a:noFill/>
              <a:ln w="12700" cap="flat" cmpd="sng" algn="ctr">
                <a:solidFill>
                  <a:srgbClr val="7F7F7F">
                    <a:lumMod val="75000"/>
                  </a:srgbClr>
                </a:solidFill>
                <a:prstDash val="dash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>
              <a:xfrm flipV="1">
                <a:off x="2346670" y="2801144"/>
                <a:ext cx="777103" cy="1"/>
              </a:xfrm>
              <a:prstGeom prst="line">
                <a:avLst/>
              </a:prstGeom>
              <a:noFill/>
              <a:ln w="12700" cap="flat" cmpd="sng" algn="ctr">
                <a:solidFill>
                  <a:srgbClr val="7F7F7F">
                    <a:lumMod val="75000"/>
                  </a:srgbClr>
                </a:solidFill>
                <a:prstDash val="dash"/>
              </a:ln>
              <a:effectLst/>
            </p:spPr>
          </p:cxnSp>
          <p:cxnSp>
            <p:nvCxnSpPr>
              <p:cNvPr id="55" name="直接连接符 54"/>
              <p:cNvCxnSpPr/>
              <p:nvPr/>
            </p:nvCxnSpPr>
            <p:spPr>
              <a:xfrm flipV="1">
                <a:off x="2210594" y="1810545"/>
                <a:ext cx="943881" cy="581419"/>
              </a:xfrm>
              <a:prstGeom prst="line">
                <a:avLst/>
              </a:prstGeom>
              <a:noFill/>
              <a:ln w="12700" cap="flat" cmpd="sng" algn="ctr">
                <a:solidFill>
                  <a:srgbClr val="7F7F7F">
                    <a:lumMod val="75000"/>
                  </a:srgbClr>
                </a:solidFill>
                <a:prstDash val="dash"/>
              </a:ln>
              <a:effectLst/>
            </p:spPr>
          </p:cxnSp>
        </p:grpSp>
        <p:sp>
          <p:nvSpPr>
            <p:cNvPr id="57" name="六边形 56"/>
            <p:cNvSpPr/>
            <p:nvPr/>
          </p:nvSpPr>
          <p:spPr>
            <a:xfrm>
              <a:off x="408880" y="1747045"/>
              <a:ext cx="2334986" cy="1981173"/>
            </a:xfrm>
            <a:prstGeom prst="hexagon">
              <a:avLst/>
            </a:prstGeom>
            <a:blipFill>
              <a:blip r:embed="rId3"/>
              <a:stretch>
                <a:fillRect/>
              </a:stretch>
            </a:blip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正大黑简体" pitchFamily="2" charset="-122"/>
                <a:ea typeface="方正正大黑简体" pitchFamily="2" charset="-122"/>
              </a:endParaRPr>
            </a:p>
          </p:txBody>
        </p:sp>
        <p:sp>
          <p:nvSpPr>
            <p:cNvPr id="58" name="网chenying0907出品 57"/>
            <p:cNvSpPr/>
            <p:nvPr/>
          </p:nvSpPr>
          <p:spPr>
            <a:xfrm>
              <a:off x="1097096" y="2143211"/>
              <a:ext cx="902793" cy="9540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31" tIns="45716" rIns="91431" bIns="45716">
              <a:spAutoFit/>
            </a:bodyPr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2800" kern="0" dirty="0">
                  <a:solidFill>
                    <a:schemeClr val="bg2">
                      <a:lumMod val="50000"/>
                    </a:schemeClr>
                  </a:solidFill>
                  <a:latin typeface="方正正大黑简体" pitchFamily="2" charset="-122"/>
                  <a:ea typeface="方正正大黑简体" pitchFamily="2" charset="-122"/>
                  <a:cs typeface="Arial" panose="020B0604020202020204" pitchFamily="34" charset="0"/>
                </a:rPr>
                <a:t>主要</a:t>
              </a:r>
              <a:endParaRPr lang="en-US" altLang="zh-TW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endParaRPr>
            </a:p>
            <a:p>
              <a:pPr lvl="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2800" kern="0" dirty="0">
                  <a:solidFill>
                    <a:schemeClr val="bg2">
                      <a:lumMod val="50000"/>
                    </a:schemeClr>
                  </a:solidFill>
                  <a:latin typeface="方正正大黑简体" pitchFamily="2" charset="-122"/>
                  <a:ea typeface="方正正大黑简体" pitchFamily="2" charset="-122"/>
                  <a:cs typeface="Arial" panose="020B0604020202020204" pitchFamily="34" charset="0"/>
                </a:rPr>
                <a:t>功能</a:t>
              </a:r>
              <a:endParaRPr lang="zh-CN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59" name="网chenying0907出品 58"/>
            <p:cNvGrpSpPr/>
            <p:nvPr/>
          </p:nvGrpSpPr>
          <p:grpSpPr>
            <a:xfrm>
              <a:off x="2949007" y="1162969"/>
              <a:ext cx="4561501" cy="863350"/>
              <a:chOff x="2885508" y="1226469"/>
              <a:chExt cx="1001486" cy="86335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60" name="六边形 59"/>
              <p:cNvSpPr/>
              <p:nvPr/>
            </p:nvSpPr>
            <p:spPr>
              <a:xfrm>
                <a:off x="2885508" y="1226469"/>
                <a:ext cx="1001486" cy="863350"/>
              </a:xfrm>
              <a:prstGeom prst="hexagon">
                <a:avLst/>
              </a:prstGeom>
              <a:grpFill/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" name="网chenying0907出品 60"/>
              <p:cNvSpPr/>
              <p:nvPr/>
            </p:nvSpPr>
            <p:spPr>
              <a:xfrm>
                <a:off x="3004610" y="1400992"/>
                <a:ext cx="135212" cy="5232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defTabSz="914400">
                  <a:defRPr/>
                </a:pPr>
                <a:r>
                  <a:rPr kumimoji="0" lang="en-US" altLang="zh-TW" sz="2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1.</a:t>
                </a:r>
                <a:r>
                  <a:rPr kumimoji="0" lang="zh-TW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 </a:t>
                </a:r>
                <a:endPara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63" name="六边形 62"/>
            <p:cNvSpPr/>
            <p:nvPr/>
          </p:nvSpPr>
          <p:spPr>
            <a:xfrm>
              <a:off x="2949008" y="2318731"/>
              <a:ext cx="4561500" cy="863350"/>
            </a:xfrm>
            <a:prstGeom prst="hexagon">
              <a:avLst/>
            </a:prstGeom>
            <a:solidFill>
              <a:schemeClr val="accent3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六边形 65"/>
            <p:cNvSpPr/>
            <p:nvPr/>
          </p:nvSpPr>
          <p:spPr>
            <a:xfrm>
              <a:off x="2949007" y="3474494"/>
              <a:ext cx="4561500" cy="863350"/>
            </a:xfrm>
            <a:prstGeom prst="hexagon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网chenying0907出品 60">
              <a:extLst>
                <a:ext uri="{FF2B5EF4-FFF2-40B4-BE49-F238E27FC236}">
                  <a16:creationId xmlns:a16="http://schemas.microsoft.com/office/drawing/2014/main" id="{D49EE108-C42F-4DA1-A1AA-4B89DB313F1E}"/>
                </a:ext>
              </a:extLst>
            </p:cNvPr>
            <p:cNvSpPr/>
            <p:nvPr/>
          </p:nvSpPr>
          <p:spPr>
            <a:xfrm>
              <a:off x="3213462" y="2480123"/>
              <a:ext cx="508454" cy="523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31" tIns="45716" rIns="91431" bIns="45716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zh-TW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2.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网chenying0907出品 60">
              <a:extLst>
                <a:ext uri="{FF2B5EF4-FFF2-40B4-BE49-F238E27FC236}">
                  <a16:creationId xmlns:a16="http://schemas.microsoft.com/office/drawing/2014/main" id="{1706075D-E3A8-4E9D-9F57-6DF0C042CC16}"/>
                </a:ext>
              </a:extLst>
            </p:cNvPr>
            <p:cNvSpPr/>
            <p:nvPr/>
          </p:nvSpPr>
          <p:spPr>
            <a:xfrm>
              <a:off x="3237256" y="3644563"/>
              <a:ext cx="508454" cy="523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31" tIns="45716" rIns="91431" bIns="45716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zh-TW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3.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715EB1-4B9E-46FD-8FE7-6CC95DE900D5}"/>
                </a:ext>
              </a:extLst>
            </p:cNvPr>
            <p:cNvSpPr/>
            <p:nvPr/>
          </p:nvSpPr>
          <p:spPr>
            <a:xfrm>
              <a:off x="4107340" y="1286747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使用</a:t>
              </a:r>
              <a:r>
                <a:rPr lang="en-US" altLang="zh-TW" sz="2800" dirty="0" err="1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svm</a:t>
              </a:r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訓練</a:t>
              </a:r>
              <a:endParaRPr lang="zh-TW" altLang="en-US" sz="28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5CF1AB5-7E98-4656-9FEC-C661C0C93816}"/>
                </a:ext>
              </a:extLst>
            </p:cNvPr>
            <p:cNvSpPr/>
            <p:nvPr/>
          </p:nvSpPr>
          <p:spPr>
            <a:xfrm>
              <a:off x="4107340" y="2422150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不要漏接球</a:t>
              </a:r>
              <a:endParaRPr lang="zh-TW" altLang="en-US" sz="28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8A5FEF0-E7AD-47C5-A6F5-039F8FD105B1}"/>
                </a:ext>
              </a:extLst>
            </p:cNvPr>
            <p:cNvSpPr/>
            <p:nvPr/>
          </p:nvSpPr>
          <p:spPr>
            <a:xfrm>
              <a:off x="4710790" y="3559265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勝利</a:t>
              </a:r>
              <a:endParaRPr lang="zh-TW" altLang="en-US" sz="2800" dirty="0"/>
            </a:p>
          </p:txBody>
        </p:sp>
      </p:grpSp>
      <p:sp>
        <p:nvSpPr>
          <p:cNvPr id="32" name="网chenying0907出品 57">
            <a:extLst>
              <a:ext uri="{FF2B5EF4-FFF2-40B4-BE49-F238E27FC236}">
                <a16:creationId xmlns:a16="http://schemas.microsoft.com/office/drawing/2014/main" id="{FE770AA9-E5AA-4C83-801A-C862565FFB1B}"/>
              </a:ext>
            </a:extLst>
          </p:cNvPr>
          <p:cNvSpPr/>
          <p:nvPr/>
        </p:nvSpPr>
        <p:spPr>
          <a:xfrm>
            <a:off x="335597" y="104789"/>
            <a:ext cx="4149145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功能需求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3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网chenying0907出品 57">
            <a:extLst>
              <a:ext uri="{FF2B5EF4-FFF2-40B4-BE49-F238E27FC236}">
                <a16:creationId xmlns:a16="http://schemas.microsoft.com/office/drawing/2014/main" id="{FE770AA9-E5AA-4C83-801A-C862565FFB1B}"/>
              </a:ext>
            </a:extLst>
          </p:cNvPr>
          <p:cNvSpPr/>
          <p:nvPr/>
        </p:nvSpPr>
        <p:spPr>
          <a:xfrm>
            <a:off x="335597" y="104789"/>
            <a:ext cx="4149145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功能需求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32098E5-32E0-49D1-9F02-7EF0F4C3D6C9}"/>
              </a:ext>
            </a:extLst>
          </p:cNvPr>
          <p:cNvGrpSpPr/>
          <p:nvPr/>
        </p:nvGrpSpPr>
        <p:grpSpPr>
          <a:xfrm>
            <a:off x="1207371" y="1764445"/>
            <a:ext cx="6730846" cy="1616197"/>
            <a:chOff x="1100180" y="3308212"/>
            <a:chExt cx="6730846" cy="1616197"/>
          </a:xfrm>
        </p:grpSpPr>
        <p:grpSp>
          <p:nvGrpSpPr>
            <p:cNvPr id="35" name="网chenying0907出品 44">
              <a:extLst>
                <a:ext uri="{FF2B5EF4-FFF2-40B4-BE49-F238E27FC236}">
                  <a16:creationId xmlns:a16="http://schemas.microsoft.com/office/drawing/2014/main" id="{BA4CCEE1-4763-4564-BFBD-BDB8814934D2}"/>
                </a:ext>
              </a:extLst>
            </p:cNvPr>
            <p:cNvGrpSpPr/>
            <p:nvPr/>
          </p:nvGrpSpPr>
          <p:grpSpPr>
            <a:xfrm>
              <a:off x="2892364" y="3647711"/>
              <a:ext cx="715404" cy="902938"/>
              <a:chOff x="2176282" y="1758835"/>
              <a:chExt cx="772701" cy="1148091"/>
            </a:xfrm>
          </p:grpSpPr>
          <p:cxnSp>
            <p:nvCxnSpPr>
              <p:cNvPr id="54" name="直接连接符 50">
                <a:extLst>
                  <a:ext uri="{FF2B5EF4-FFF2-40B4-BE49-F238E27FC236}">
                    <a16:creationId xmlns:a16="http://schemas.microsoft.com/office/drawing/2014/main" id="{A8064E74-7107-49F3-92AB-ECC1BAE4A37A}"/>
                  </a:ext>
                </a:extLst>
              </p:cNvPr>
              <p:cNvCxnSpPr>
                <a:cxnSpLocks/>
                <a:endCxn id="39" idx="3"/>
              </p:cNvCxnSpPr>
              <p:nvPr/>
            </p:nvCxnSpPr>
            <p:spPr>
              <a:xfrm>
                <a:off x="2176282" y="2698707"/>
                <a:ext cx="754381" cy="208219"/>
              </a:xfrm>
              <a:prstGeom prst="line">
                <a:avLst/>
              </a:prstGeom>
              <a:noFill/>
              <a:ln w="12700" cap="flat" cmpd="sng" algn="ctr">
                <a:solidFill>
                  <a:srgbClr val="7F7F7F">
                    <a:lumMod val="75000"/>
                  </a:srgbClr>
                </a:solidFill>
                <a:prstDash val="dash"/>
              </a:ln>
              <a:effectLst/>
            </p:spPr>
          </p:cxnSp>
          <p:cxnSp>
            <p:nvCxnSpPr>
              <p:cNvPr id="56" name="直接连接符 54">
                <a:extLst>
                  <a:ext uri="{FF2B5EF4-FFF2-40B4-BE49-F238E27FC236}">
                    <a16:creationId xmlns:a16="http://schemas.microsoft.com/office/drawing/2014/main" id="{85BB0CB5-05EF-48D0-A8A6-AB6DAABBD887}"/>
                  </a:ext>
                </a:extLst>
              </p:cNvPr>
              <p:cNvCxnSpPr>
                <a:cxnSpLocks/>
                <a:endCxn id="50" idx="3"/>
              </p:cNvCxnSpPr>
              <p:nvPr/>
            </p:nvCxnSpPr>
            <p:spPr>
              <a:xfrm flipV="1">
                <a:off x="2176282" y="1758835"/>
                <a:ext cx="772701" cy="214966"/>
              </a:xfrm>
              <a:prstGeom prst="line">
                <a:avLst/>
              </a:prstGeom>
              <a:noFill/>
              <a:ln w="12700" cap="flat" cmpd="sng" algn="ctr">
                <a:solidFill>
                  <a:srgbClr val="7F7F7F">
                    <a:lumMod val="75000"/>
                  </a:srgbClr>
                </a:solidFill>
                <a:prstDash val="dash"/>
              </a:ln>
              <a:effectLst/>
            </p:spPr>
          </p:cxnSp>
        </p:grpSp>
        <p:sp>
          <p:nvSpPr>
            <p:cNvPr id="36" name="六边形 56">
              <a:extLst>
                <a:ext uri="{FF2B5EF4-FFF2-40B4-BE49-F238E27FC236}">
                  <a16:creationId xmlns:a16="http://schemas.microsoft.com/office/drawing/2014/main" id="{3C968DA6-404B-4560-829D-9B04B9E28BFE}"/>
                </a:ext>
              </a:extLst>
            </p:cNvPr>
            <p:cNvSpPr/>
            <p:nvPr/>
          </p:nvSpPr>
          <p:spPr>
            <a:xfrm>
              <a:off x="1100180" y="3366279"/>
              <a:ext cx="2161843" cy="1558130"/>
            </a:xfrm>
            <a:prstGeom prst="hexagon">
              <a:avLst/>
            </a:prstGeom>
            <a:blipFill>
              <a:blip r:embed="rId3"/>
              <a:stretch>
                <a:fillRect/>
              </a:stretch>
            </a:blip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正大黑简体" pitchFamily="2" charset="-122"/>
                <a:ea typeface="方正正大黑简体" pitchFamily="2" charset="-122"/>
              </a:endParaRPr>
            </a:p>
          </p:txBody>
        </p:sp>
        <p:sp>
          <p:nvSpPr>
            <p:cNvPr id="37" name="网chenying0907出品 57">
              <a:extLst>
                <a:ext uri="{FF2B5EF4-FFF2-40B4-BE49-F238E27FC236}">
                  <a16:creationId xmlns:a16="http://schemas.microsoft.com/office/drawing/2014/main" id="{7DA73038-51A0-4CBE-80AF-271CBC0C3138}"/>
                </a:ext>
              </a:extLst>
            </p:cNvPr>
            <p:cNvSpPr/>
            <p:nvPr/>
          </p:nvSpPr>
          <p:spPr>
            <a:xfrm>
              <a:off x="1688362" y="3647711"/>
              <a:ext cx="902793" cy="9540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31" tIns="45716" rIns="91431" bIns="45716">
              <a:spAutoFit/>
            </a:bodyPr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2800" kern="0" dirty="0">
                  <a:solidFill>
                    <a:schemeClr val="bg2">
                      <a:lumMod val="50000"/>
                    </a:schemeClr>
                  </a:solidFill>
                  <a:latin typeface="方正正大黑简体" pitchFamily="2" charset="-122"/>
                  <a:ea typeface="方正正大黑简体" pitchFamily="2" charset="-122"/>
                  <a:cs typeface="Arial" panose="020B0604020202020204" pitchFamily="34" charset="0"/>
                </a:rPr>
                <a:t>次要</a:t>
              </a:r>
              <a:endParaRPr lang="en-US" altLang="zh-TW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endParaRPr>
            </a:p>
            <a:p>
              <a:pPr lvl="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2800" kern="0" dirty="0">
                  <a:solidFill>
                    <a:schemeClr val="bg2">
                      <a:lumMod val="50000"/>
                    </a:schemeClr>
                  </a:solidFill>
                  <a:latin typeface="方正正大黑简体" pitchFamily="2" charset="-122"/>
                  <a:ea typeface="方正正大黑简体" pitchFamily="2" charset="-122"/>
                  <a:cs typeface="Arial" panose="020B0604020202020204" pitchFamily="34" charset="0"/>
                </a:rPr>
                <a:t>功能</a:t>
              </a:r>
              <a:endParaRPr lang="zh-CN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38" name="网chenying0907出品 58">
              <a:extLst>
                <a:ext uri="{FF2B5EF4-FFF2-40B4-BE49-F238E27FC236}">
                  <a16:creationId xmlns:a16="http://schemas.microsoft.com/office/drawing/2014/main" id="{6232AF29-A475-4F59-83B0-313EE2053458}"/>
                </a:ext>
              </a:extLst>
            </p:cNvPr>
            <p:cNvGrpSpPr/>
            <p:nvPr/>
          </p:nvGrpSpPr>
          <p:grpSpPr>
            <a:xfrm>
              <a:off x="3607767" y="3308212"/>
              <a:ext cx="4223259" cy="678998"/>
              <a:chOff x="2899444" y="1327160"/>
              <a:chExt cx="1001486" cy="8633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50" name="六边形 59">
                <a:extLst>
                  <a:ext uri="{FF2B5EF4-FFF2-40B4-BE49-F238E27FC236}">
                    <a16:creationId xmlns:a16="http://schemas.microsoft.com/office/drawing/2014/main" id="{7FB1D593-57E4-43A0-9121-81A4472CE16F}"/>
                  </a:ext>
                </a:extLst>
              </p:cNvPr>
              <p:cNvSpPr/>
              <p:nvPr/>
            </p:nvSpPr>
            <p:spPr>
              <a:xfrm>
                <a:off x="2899444" y="1327160"/>
                <a:ext cx="1001486" cy="863350"/>
              </a:xfrm>
              <a:prstGeom prst="hexagon">
                <a:avLst/>
              </a:prstGeom>
              <a:grpFill/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网chenying0907出品 60">
                <a:extLst>
                  <a:ext uri="{FF2B5EF4-FFF2-40B4-BE49-F238E27FC236}">
                    <a16:creationId xmlns:a16="http://schemas.microsoft.com/office/drawing/2014/main" id="{4FA2ED32-94CF-483B-AC27-A01C7FA840EC}"/>
                  </a:ext>
                </a:extLst>
              </p:cNvPr>
              <p:cNvSpPr/>
              <p:nvPr/>
            </p:nvSpPr>
            <p:spPr>
              <a:xfrm>
                <a:off x="3004610" y="1400992"/>
                <a:ext cx="135212" cy="5232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defTabSz="914400">
                  <a:defRPr/>
                </a:pPr>
                <a:r>
                  <a:rPr kumimoji="0" lang="en-US" altLang="zh-TW" sz="2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1.</a:t>
                </a:r>
                <a:r>
                  <a:rPr kumimoji="0" lang="zh-TW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 </a:t>
                </a:r>
                <a:endPara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39" name="六边形 62">
              <a:extLst>
                <a:ext uri="{FF2B5EF4-FFF2-40B4-BE49-F238E27FC236}">
                  <a16:creationId xmlns:a16="http://schemas.microsoft.com/office/drawing/2014/main" id="{4786EAFD-8928-42CF-B542-33B9DB910E17}"/>
                </a:ext>
              </a:extLst>
            </p:cNvPr>
            <p:cNvSpPr/>
            <p:nvPr/>
          </p:nvSpPr>
          <p:spPr>
            <a:xfrm>
              <a:off x="3590806" y="4211150"/>
              <a:ext cx="4223258" cy="678998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网chenying0907出品 60">
              <a:extLst>
                <a:ext uri="{FF2B5EF4-FFF2-40B4-BE49-F238E27FC236}">
                  <a16:creationId xmlns:a16="http://schemas.microsoft.com/office/drawing/2014/main" id="{02F44AF5-B848-4652-9724-917F99EA57A8}"/>
                </a:ext>
              </a:extLst>
            </p:cNvPr>
            <p:cNvSpPr/>
            <p:nvPr/>
          </p:nvSpPr>
          <p:spPr>
            <a:xfrm>
              <a:off x="3793845" y="4264922"/>
              <a:ext cx="470751" cy="4114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31" tIns="45716" rIns="91431" bIns="45716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zh-TW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2.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A520AE0-F0E6-4443-BE7D-EA3274806D46}"/>
                </a:ext>
              </a:extLst>
            </p:cNvPr>
            <p:cNvSpPr/>
            <p:nvPr/>
          </p:nvSpPr>
          <p:spPr>
            <a:xfrm>
              <a:off x="4621440" y="3326369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擦邊接球</a:t>
              </a:r>
              <a:endParaRPr lang="zh-TW" altLang="en-US" sz="28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2F8AC3C-0753-4A37-ADFC-69230F3C12E7}"/>
                </a:ext>
              </a:extLst>
            </p:cNvPr>
            <p:cNvSpPr/>
            <p:nvPr/>
          </p:nvSpPr>
          <p:spPr>
            <a:xfrm>
              <a:off x="4621440" y="4219326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增強學習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964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9"/>
          <p:cNvSpPr>
            <a:spLocks noChangeAspect="1" noChangeArrowheads="1"/>
          </p:cNvSpPr>
          <p:nvPr/>
        </p:nvSpPr>
        <p:spPr bwMode="auto">
          <a:xfrm rot="5400000">
            <a:off x="1785057" y="-838346"/>
            <a:ext cx="771659" cy="771659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30"/>
          <p:cNvSpPr>
            <a:spLocks noChangeAspect="1" noChangeArrowheads="1"/>
          </p:cNvSpPr>
          <p:nvPr/>
        </p:nvSpPr>
        <p:spPr bwMode="auto">
          <a:xfrm rot="5400000">
            <a:off x="909796" y="-838346"/>
            <a:ext cx="771659" cy="771659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椭圆 52"/>
          <p:cNvSpPr>
            <a:spLocks noChangeArrowheads="1"/>
          </p:cNvSpPr>
          <p:nvPr/>
        </p:nvSpPr>
        <p:spPr bwMode="auto">
          <a:xfrm>
            <a:off x="2903248" y="4190885"/>
            <a:ext cx="693064" cy="693064"/>
          </a:xfrm>
          <a:prstGeom prst="ellipse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椭圆 53"/>
          <p:cNvSpPr>
            <a:spLocks noChangeArrowheads="1"/>
          </p:cNvSpPr>
          <p:nvPr/>
        </p:nvSpPr>
        <p:spPr bwMode="auto">
          <a:xfrm>
            <a:off x="2574579" y="860128"/>
            <a:ext cx="473951" cy="473951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直接连接符 56"/>
          <p:cNvSpPr>
            <a:spLocks noChangeShapeType="1"/>
          </p:cNvSpPr>
          <p:nvPr/>
        </p:nvSpPr>
        <p:spPr bwMode="auto">
          <a:xfrm rot="5400000">
            <a:off x="5625640" y="1917963"/>
            <a:ext cx="1190" cy="2700806"/>
          </a:xfrm>
          <a:prstGeom prst="line">
            <a:avLst/>
          </a:prstGeom>
          <a:noFill/>
          <a:ln w="1270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4106" name="椭圆 58"/>
          <p:cNvSpPr>
            <a:spLocks noChangeArrowheads="1"/>
          </p:cNvSpPr>
          <p:nvPr/>
        </p:nvSpPr>
        <p:spPr bwMode="auto">
          <a:xfrm>
            <a:off x="4406078" y="1466262"/>
            <a:ext cx="759751" cy="759751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3F0931F-A139-4A83-9342-88D669FDFEB7}"/>
              </a:ext>
            </a:extLst>
          </p:cNvPr>
          <p:cNvGrpSpPr/>
          <p:nvPr/>
        </p:nvGrpSpPr>
        <p:grpSpPr>
          <a:xfrm>
            <a:off x="1684582" y="1782817"/>
            <a:ext cx="1779994" cy="1959329"/>
            <a:chOff x="793094" y="1466262"/>
            <a:chExt cx="2727005" cy="2727005"/>
          </a:xfrm>
        </p:grpSpPr>
        <p:sp>
          <p:nvSpPr>
            <p:cNvPr id="4100" name="椭圆 51"/>
            <p:cNvSpPr>
              <a:spLocks noChangeArrowheads="1"/>
            </p:cNvSpPr>
            <p:nvPr/>
          </p:nvSpPr>
          <p:spPr bwMode="auto">
            <a:xfrm>
              <a:off x="793094" y="1466262"/>
              <a:ext cx="2727005" cy="2727005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14"/>
            <p:cNvSpPr>
              <a:spLocks noChangeArrowheads="1"/>
            </p:cNvSpPr>
            <p:nvPr/>
          </p:nvSpPr>
          <p:spPr bwMode="auto">
            <a:xfrm>
              <a:off x="793094" y="1466262"/>
              <a:ext cx="2727005" cy="2727005"/>
            </a:xfrm>
            <a:prstGeom prst="ellipse">
              <a:avLst/>
            </a:prstGeom>
            <a:solidFill>
              <a:srgbClr val="2F2637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15"/>
            <p:cNvSpPr>
              <a:spLocks noChangeArrowheads="1"/>
            </p:cNvSpPr>
            <p:nvPr/>
          </p:nvSpPr>
          <p:spPr bwMode="auto">
            <a:xfrm>
              <a:off x="925277" y="1596062"/>
              <a:ext cx="2462640" cy="2462640"/>
            </a:xfrm>
            <a:prstGeom prst="ellipse">
              <a:avLst/>
            </a:prstGeom>
            <a:noFill/>
            <a:ln w="63500">
              <a:solidFill>
                <a:srgbClr val="D0EAE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文本框 57"/>
            <p:cNvSpPr>
              <a:spLocks noChangeArrowheads="1"/>
            </p:cNvSpPr>
            <p:nvPr/>
          </p:nvSpPr>
          <p:spPr bwMode="auto">
            <a:xfrm>
              <a:off x="1347096" y="1940357"/>
              <a:ext cx="1613985" cy="167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 b="1" dirty="0">
                  <a:solidFill>
                    <a:srgbClr val="FDFDFD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sym typeface="华文宋体" panose="02010600040101010101" pitchFamily="2" charset="-122"/>
                </a:rPr>
                <a:t>0</a:t>
              </a:r>
              <a:r>
                <a:rPr lang="en-US" altLang="zh-TW" sz="7200" b="1" dirty="0">
                  <a:solidFill>
                    <a:srgbClr val="FDFDFD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sym typeface="华文宋体" panose="02010600040101010101" pitchFamily="2" charset="-122"/>
                </a:rPr>
                <a:t>2</a:t>
              </a:r>
              <a:endParaRPr lang="zh-CN" altLang="en-US" sz="7200" b="1" dirty="0">
                <a:solidFill>
                  <a:srgbClr val="FDFDFD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endParaRPr>
            </a:p>
          </p:txBody>
        </p:sp>
      </p:grpSp>
      <p:sp>
        <p:nvSpPr>
          <p:cNvPr id="17" name="网chenying0907出品 27">
            <a:extLst>
              <a:ext uri="{FF2B5EF4-FFF2-40B4-BE49-F238E27FC236}">
                <a16:creationId xmlns:a16="http://schemas.microsoft.com/office/drawing/2014/main" id="{6735F235-8F69-4E29-BCDE-2B01A48A9E57}"/>
              </a:ext>
            </a:extLst>
          </p:cNvPr>
          <p:cNvSpPr txBox="1"/>
          <p:nvPr/>
        </p:nvSpPr>
        <p:spPr>
          <a:xfrm>
            <a:off x="4275832" y="2597197"/>
            <a:ext cx="1779993" cy="56170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zh-TW" altLang="en-US" sz="3200" b="1" dirty="0">
                <a:latin typeface="微软雅黑" pitchFamily="34" charset="-122"/>
                <a:ea typeface="微软雅黑" pitchFamily="34" charset="-122"/>
              </a:rPr>
              <a:t>效能需求</a:t>
            </a:r>
            <a:endParaRPr lang="en-GB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36">
            <a:extLst>
              <a:ext uri="{FF2B5EF4-FFF2-40B4-BE49-F238E27FC236}">
                <a16:creationId xmlns:a16="http://schemas.microsoft.com/office/drawing/2014/main" id="{63F90853-1A1D-4ED4-A173-934165ECFC1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91847" y="1667681"/>
            <a:ext cx="388211" cy="416791"/>
            <a:chOff x="0" y="0"/>
            <a:chExt cx="466184" cy="501686"/>
          </a:xfrm>
        </p:grpSpPr>
        <p:sp>
          <p:nvSpPr>
            <p:cNvPr id="20" name="Freeform 154">
              <a:extLst>
                <a:ext uri="{FF2B5EF4-FFF2-40B4-BE49-F238E27FC236}">
                  <a16:creationId xmlns:a16="http://schemas.microsoft.com/office/drawing/2014/main" id="{6BE93918-C935-449A-92B6-AFC865B0F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70" y="426012"/>
              <a:ext cx="50449" cy="46712"/>
            </a:xfrm>
            <a:custGeom>
              <a:avLst/>
              <a:gdLst>
                <a:gd name="T0" fmla="*/ 35095 w 23"/>
                <a:gd name="T1" fmla="*/ 0 h 21"/>
                <a:gd name="T2" fmla="*/ 35095 w 23"/>
                <a:gd name="T3" fmla="*/ 8898 h 21"/>
                <a:gd name="T4" fmla="*/ 41675 w 23"/>
                <a:gd name="T5" fmla="*/ 24468 h 21"/>
                <a:gd name="T6" fmla="*/ 21934 w 23"/>
                <a:gd name="T7" fmla="*/ 37814 h 21"/>
                <a:gd name="T8" fmla="*/ 8774 w 23"/>
                <a:gd name="T9" fmla="*/ 20019 h 21"/>
                <a:gd name="T10" fmla="*/ 13161 w 23"/>
                <a:gd name="T11" fmla="*/ 11122 h 21"/>
                <a:gd name="T12" fmla="*/ 13161 w 23"/>
                <a:gd name="T13" fmla="*/ 0 h 21"/>
                <a:gd name="T14" fmla="*/ 0 w 23"/>
                <a:gd name="T15" fmla="*/ 22244 h 21"/>
                <a:gd name="T16" fmla="*/ 24128 w 23"/>
                <a:gd name="T17" fmla="*/ 46712 h 21"/>
                <a:gd name="T18" fmla="*/ 50449 w 23"/>
                <a:gd name="T19" fmla="*/ 22244 h 21"/>
                <a:gd name="T20" fmla="*/ 35095 w 23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1"/>
                <a:gd name="T35" fmla="*/ 23 w 23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21" name="Rectangle 155">
              <a:extLst>
                <a:ext uri="{FF2B5EF4-FFF2-40B4-BE49-F238E27FC236}">
                  <a16:creationId xmlns:a16="http://schemas.microsoft.com/office/drawing/2014/main" id="{5AFDCC67-38D5-4952-9216-D1A47BFC3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89" y="419472"/>
              <a:ext cx="9342" cy="32698"/>
            </a:xfrm>
            <a:prstGeom prst="rect">
              <a:avLst/>
            </a:pr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05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Freeform 156">
              <a:extLst>
                <a:ext uri="{FF2B5EF4-FFF2-40B4-BE49-F238E27FC236}">
                  <a16:creationId xmlns:a16="http://schemas.microsoft.com/office/drawing/2014/main" id="{27AE5BDD-EBE9-4C3E-85F9-55AE8519C6C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238" y="81278"/>
              <a:ext cx="260652" cy="260652"/>
            </a:xfrm>
            <a:custGeom>
              <a:avLst/>
              <a:gdLst>
                <a:gd name="T0" fmla="*/ 53014 w 118"/>
                <a:gd name="T1" fmla="*/ 41969 h 118"/>
                <a:gd name="T2" fmla="*/ 41969 w 118"/>
                <a:gd name="T3" fmla="*/ 207638 h 118"/>
                <a:gd name="T4" fmla="*/ 207638 w 118"/>
                <a:gd name="T5" fmla="*/ 218683 h 118"/>
                <a:gd name="T6" fmla="*/ 218683 w 118"/>
                <a:gd name="T7" fmla="*/ 53014 h 118"/>
                <a:gd name="T8" fmla="*/ 53014 w 118"/>
                <a:gd name="T9" fmla="*/ 41969 h 118"/>
                <a:gd name="T10" fmla="*/ 141371 w 118"/>
                <a:gd name="T11" fmla="*/ 185549 h 118"/>
                <a:gd name="T12" fmla="*/ 141371 w 118"/>
                <a:gd name="T13" fmla="*/ 205429 h 118"/>
                <a:gd name="T14" fmla="*/ 123699 w 118"/>
                <a:gd name="T15" fmla="*/ 205429 h 118"/>
                <a:gd name="T16" fmla="*/ 123699 w 118"/>
                <a:gd name="T17" fmla="*/ 187758 h 118"/>
                <a:gd name="T18" fmla="*/ 90566 w 118"/>
                <a:gd name="T19" fmla="*/ 178922 h 118"/>
                <a:gd name="T20" fmla="*/ 94983 w 118"/>
                <a:gd name="T21" fmla="*/ 156833 h 118"/>
                <a:gd name="T22" fmla="*/ 128117 w 118"/>
                <a:gd name="T23" fmla="*/ 165669 h 118"/>
                <a:gd name="T24" fmla="*/ 145788 w 118"/>
                <a:gd name="T25" fmla="*/ 154624 h 118"/>
                <a:gd name="T26" fmla="*/ 125908 w 118"/>
                <a:gd name="T27" fmla="*/ 136953 h 118"/>
                <a:gd name="T28" fmla="*/ 90566 w 118"/>
                <a:gd name="T29" fmla="*/ 101610 h 118"/>
                <a:gd name="T30" fmla="*/ 123699 w 118"/>
                <a:gd name="T31" fmla="*/ 68476 h 118"/>
                <a:gd name="T32" fmla="*/ 123699 w 118"/>
                <a:gd name="T33" fmla="*/ 50805 h 118"/>
                <a:gd name="T34" fmla="*/ 141371 w 118"/>
                <a:gd name="T35" fmla="*/ 50805 h 118"/>
                <a:gd name="T36" fmla="*/ 141371 w 118"/>
                <a:gd name="T37" fmla="*/ 66267 h 118"/>
                <a:gd name="T38" fmla="*/ 170086 w 118"/>
                <a:gd name="T39" fmla="*/ 72894 h 118"/>
                <a:gd name="T40" fmla="*/ 163460 w 118"/>
                <a:gd name="T41" fmla="*/ 94983 h 118"/>
                <a:gd name="T42" fmla="*/ 136953 w 118"/>
                <a:gd name="T43" fmla="*/ 88357 h 118"/>
                <a:gd name="T44" fmla="*/ 121490 w 118"/>
                <a:gd name="T45" fmla="*/ 99401 h 118"/>
                <a:gd name="T46" fmla="*/ 143579 w 118"/>
                <a:gd name="T47" fmla="*/ 114864 h 118"/>
                <a:gd name="T48" fmla="*/ 174504 w 118"/>
                <a:gd name="T49" fmla="*/ 152415 h 118"/>
                <a:gd name="T50" fmla="*/ 141371 w 118"/>
                <a:gd name="T51" fmla="*/ 185549 h 1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18"/>
                <a:gd name="T80" fmla="*/ 118 w 118"/>
                <a:gd name="T81" fmla="*/ 118 h 1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23" name="Freeform 157">
              <a:extLst>
                <a:ext uri="{FF2B5EF4-FFF2-40B4-BE49-F238E27FC236}">
                  <a16:creationId xmlns:a16="http://schemas.microsoft.com/office/drawing/2014/main" id="{3B652AB4-F455-4358-AB3D-660B3E3855E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0"/>
              <a:ext cx="338194" cy="501686"/>
            </a:xfrm>
            <a:custGeom>
              <a:avLst/>
              <a:gdLst>
                <a:gd name="T0" fmla="*/ 305038 w 153"/>
                <a:gd name="T1" fmla="*/ 391182 h 227"/>
                <a:gd name="T2" fmla="*/ 35367 w 153"/>
                <a:gd name="T3" fmla="*/ 391182 h 227"/>
                <a:gd name="T4" fmla="*/ 35367 w 153"/>
                <a:gd name="T5" fmla="*/ 35361 h 227"/>
                <a:gd name="T6" fmla="*/ 305038 w 153"/>
                <a:gd name="T7" fmla="*/ 35361 h 227"/>
                <a:gd name="T8" fmla="*/ 305038 w 153"/>
                <a:gd name="T9" fmla="*/ 227637 h 227"/>
                <a:gd name="T10" fmla="*/ 307248 w 153"/>
                <a:gd name="T11" fmla="*/ 225427 h 227"/>
                <a:gd name="T12" fmla="*/ 338194 w 153"/>
                <a:gd name="T13" fmla="*/ 207747 h 227"/>
                <a:gd name="T14" fmla="*/ 338194 w 153"/>
                <a:gd name="T15" fmla="*/ 28731 h 227"/>
                <a:gd name="T16" fmla="*/ 311669 w 153"/>
                <a:gd name="T17" fmla="*/ 0 h 227"/>
                <a:gd name="T18" fmla="*/ 26525 w 153"/>
                <a:gd name="T19" fmla="*/ 0 h 227"/>
                <a:gd name="T20" fmla="*/ 0 w 153"/>
                <a:gd name="T21" fmla="*/ 28731 h 227"/>
                <a:gd name="T22" fmla="*/ 0 w 153"/>
                <a:gd name="T23" fmla="*/ 475165 h 227"/>
                <a:gd name="T24" fmla="*/ 26525 w 153"/>
                <a:gd name="T25" fmla="*/ 501686 h 227"/>
                <a:gd name="T26" fmla="*/ 311669 w 153"/>
                <a:gd name="T27" fmla="*/ 501686 h 227"/>
                <a:gd name="T28" fmla="*/ 338194 w 153"/>
                <a:gd name="T29" fmla="*/ 475165 h 227"/>
                <a:gd name="T30" fmla="*/ 338194 w 153"/>
                <a:gd name="T31" fmla="*/ 388972 h 227"/>
                <a:gd name="T32" fmla="*/ 305038 w 153"/>
                <a:gd name="T33" fmla="*/ 366872 h 227"/>
                <a:gd name="T34" fmla="*/ 305038 w 153"/>
                <a:gd name="T35" fmla="*/ 391182 h 227"/>
                <a:gd name="T36" fmla="*/ 165781 w 153"/>
                <a:gd name="T37" fmla="*/ 488426 h 227"/>
                <a:gd name="T38" fmla="*/ 123783 w 153"/>
                <a:gd name="T39" fmla="*/ 444224 h 227"/>
                <a:gd name="T40" fmla="*/ 165781 w 153"/>
                <a:gd name="T41" fmla="*/ 402233 h 227"/>
                <a:gd name="T42" fmla="*/ 209990 w 153"/>
                <a:gd name="T43" fmla="*/ 444224 h 227"/>
                <a:gd name="T44" fmla="*/ 165781 w 153"/>
                <a:gd name="T45" fmla="*/ 488426 h 2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227"/>
                <a:gd name="T71" fmla="*/ 153 w 153"/>
                <a:gd name="T72" fmla="*/ 227 h 22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 dirty="0"/>
            </a:p>
          </p:txBody>
        </p:sp>
        <p:sp>
          <p:nvSpPr>
            <p:cNvPr id="24" name="Freeform 158">
              <a:extLst>
                <a:ext uri="{FF2B5EF4-FFF2-40B4-BE49-F238E27FC236}">
                  <a16:creationId xmlns:a16="http://schemas.microsoft.com/office/drawing/2014/main" id="{5352879B-D9EE-42A3-ABC7-94472BD145F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5600" y="202729"/>
              <a:ext cx="190584" cy="190584"/>
            </a:xfrm>
            <a:custGeom>
              <a:avLst/>
              <a:gdLst>
                <a:gd name="T0" fmla="*/ 159559 w 86"/>
                <a:gd name="T1" fmla="*/ 37674 h 86"/>
                <a:gd name="T2" fmla="*/ 39890 w 86"/>
                <a:gd name="T3" fmla="*/ 31025 h 86"/>
                <a:gd name="T4" fmla="*/ 31025 w 86"/>
                <a:gd name="T5" fmla="*/ 150694 h 86"/>
                <a:gd name="T6" fmla="*/ 152910 w 86"/>
                <a:gd name="T7" fmla="*/ 159559 h 86"/>
                <a:gd name="T8" fmla="*/ 159559 w 86"/>
                <a:gd name="T9" fmla="*/ 37674 h 86"/>
                <a:gd name="T10" fmla="*/ 101940 w 86"/>
                <a:gd name="T11" fmla="*/ 139614 h 86"/>
                <a:gd name="T12" fmla="*/ 101940 w 86"/>
                <a:gd name="T13" fmla="*/ 155127 h 86"/>
                <a:gd name="T14" fmla="*/ 88644 w 86"/>
                <a:gd name="T15" fmla="*/ 155127 h 86"/>
                <a:gd name="T16" fmla="*/ 88644 w 86"/>
                <a:gd name="T17" fmla="*/ 141830 h 86"/>
                <a:gd name="T18" fmla="*/ 62051 w 86"/>
                <a:gd name="T19" fmla="*/ 135182 h 86"/>
                <a:gd name="T20" fmla="*/ 66483 w 86"/>
                <a:gd name="T21" fmla="*/ 117453 h 86"/>
                <a:gd name="T22" fmla="*/ 90860 w 86"/>
                <a:gd name="T23" fmla="*/ 124101 h 86"/>
                <a:gd name="T24" fmla="*/ 106372 w 86"/>
                <a:gd name="T25" fmla="*/ 115237 h 86"/>
                <a:gd name="T26" fmla="*/ 90860 w 86"/>
                <a:gd name="T27" fmla="*/ 101940 h 86"/>
                <a:gd name="T28" fmla="*/ 64267 w 86"/>
                <a:gd name="T29" fmla="*/ 75347 h 86"/>
                <a:gd name="T30" fmla="*/ 88644 w 86"/>
                <a:gd name="T31" fmla="*/ 48754 h 86"/>
                <a:gd name="T32" fmla="*/ 88644 w 86"/>
                <a:gd name="T33" fmla="*/ 33241 h 86"/>
                <a:gd name="T34" fmla="*/ 104156 w 86"/>
                <a:gd name="T35" fmla="*/ 33241 h 86"/>
                <a:gd name="T36" fmla="*/ 104156 w 86"/>
                <a:gd name="T37" fmla="*/ 46538 h 86"/>
                <a:gd name="T38" fmla="*/ 124101 w 86"/>
                <a:gd name="T39" fmla="*/ 50970 h 86"/>
                <a:gd name="T40" fmla="*/ 119669 w 86"/>
                <a:gd name="T41" fmla="*/ 68699 h 86"/>
                <a:gd name="T42" fmla="*/ 99724 w 86"/>
                <a:gd name="T43" fmla="*/ 64267 h 86"/>
                <a:gd name="T44" fmla="*/ 86428 w 86"/>
                <a:gd name="T45" fmla="*/ 70915 h 86"/>
                <a:gd name="T46" fmla="*/ 104156 w 86"/>
                <a:gd name="T47" fmla="*/ 84212 h 86"/>
                <a:gd name="T48" fmla="*/ 128533 w 86"/>
                <a:gd name="T49" fmla="*/ 113021 h 86"/>
                <a:gd name="T50" fmla="*/ 101940 w 86"/>
                <a:gd name="T51" fmla="*/ 139614 h 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86"/>
                <a:gd name="T80" fmla="*/ 86 w 86"/>
                <a:gd name="T81" fmla="*/ 86 h 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519D2C0E-889F-4BCE-802D-0563147B1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386">
            <a:off x="7024208" y="3434801"/>
            <a:ext cx="2066307" cy="15121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网chenying0907出品 57">
            <a:extLst>
              <a:ext uri="{FF2B5EF4-FFF2-40B4-BE49-F238E27FC236}">
                <a16:creationId xmlns:a16="http://schemas.microsoft.com/office/drawing/2014/main" id="{1063D1D3-0B94-4FEE-AB2F-2FD7E13C0062}"/>
              </a:ext>
            </a:extLst>
          </p:cNvPr>
          <p:cNvSpPr/>
          <p:nvPr/>
        </p:nvSpPr>
        <p:spPr>
          <a:xfrm>
            <a:off x="268975" y="124972"/>
            <a:ext cx="4149145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效能需求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3D6BD50-F2B9-4472-A561-F9BA79FFB14C}"/>
              </a:ext>
            </a:extLst>
          </p:cNvPr>
          <p:cNvGrpSpPr/>
          <p:nvPr/>
        </p:nvGrpSpPr>
        <p:grpSpPr>
          <a:xfrm>
            <a:off x="1256699" y="785741"/>
            <a:ext cx="6322842" cy="3884403"/>
            <a:chOff x="1289759" y="297469"/>
            <a:chExt cx="6322842" cy="3884403"/>
          </a:xfrm>
        </p:grpSpPr>
        <p:sp>
          <p:nvSpPr>
            <p:cNvPr id="6" name="圓形: 空心 5">
              <a:extLst>
                <a:ext uri="{FF2B5EF4-FFF2-40B4-BE49-F238E27FC236}">
                  <a16:creationId xmlns:a16="http://schemas.microsoft.com/office/drawing/2014/main" id="{5953FD36-DD54-4EAB-B986-41771A4EB3D8}"/>
                </a:ext>
              </a:extLst>
            </p:cNvPr>
            <p:cNvSpPr/>
            <p:nvPr/>
          </p:nvSpPr>
          <p:spPr>
            <a:xfrm>
              <a:off x="3570303" y="297469"/>
              <a:ext cx="1748900" cy="1809065"/>
            </a:xfrm>
            <a:prstGeom prst="donut">
              <a:avLst>
                <a:gd name="adj" fmla="val 77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圓形: 空心 6">
              <a:extLst>
                <a:ext uri="{FF2B5EF4-FFF2-40B4-BE49-F238E27FC236}">
                  <a16:creationId xmlns:a16="http://schemas.microsoft.com/office/drawing/2014/main" id="{6307A76A-0E65-4C55-BAD1-2B237D84E6BB}"/>
                </a:ext>
              </a:extLst>
            </p:cNvPr>
            <p:cNvSpPr/>
            <p:nvPr/>
          </p:nvSpPr>
          <p:spPr>
            <a:xfrm>
              <a:off x="1289759" y="2372806"/>
              <a:ext cx="1748900" cy="1809065"/>
            </a:xfrm>
            <a:prstGeom prst="donut">
              <a:avLst>
                <a:gd name="adj" fmla="val 77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圓形: 空心 7">
              <a:extLst>
                <a:ext uri="{FF2B5EF4-FFF2-40B4-BE49-F238E27FC236}">
                  <a16:creationId xmlns:a16="http://schemas.microsoft.com/office/drawing/2014/main" id="{0E27FDBF-5570-493A-9D48-CA77CF40D0A6}"/>
                </a:ext>
              </a:extLst>
            </p:cNvPr>
            <p:cNvSpPr/>
            <p:nvPr/>
          </p:nvSpPr>
          <p:spPr>
            <a:xfrm>
              <a:off x="5863701" y="2372807"/>
              <a:ext cx="1748900" cy="1809065"/>
            </a:xfrm>
            <a:prstGeom prst="donut">
              <a:avLst>
                <a:gd name="adj" fmla="val 77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83522E-8852-4D92-8094-CB42742E1F8E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2164209" y="1202002"/>
              <a:ext cx="1406094" cy="1170804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269A53D8-62EF-479F-8A17-2D8E0A09B4C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038659" y="3277339"/>
              <a:ext cx="2825042" cy="1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DBC55F3-6B61-4DE6-9364-5DB22FC4827E}"/>
                </a:ext>
              </a:extLst>
            </p:cNvPr>
            <p:cNvCxnSpPr>
              <a:stCxn id="6" idx="6"/>
              <a:endCxn id="8" idx="0"/>
            </p:cNvCxnSpPr>
            <p:nvPr/>
          </p:nvCxnSpPr>
          <p:spPr>
            <a:xfrm>
              <a:off x="5319203" y="1202002"/>
              <a:ext cx="1418948" cy="1170805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AE8C827-0FF9-4F03-84C1-BFAC763E862D}"/>
              </a:ext>
            </a:extLst>
          </p:cNvPr>
          <p:cNvSpPr txBox="1"/>
          <p:nvPr/>
        </p:nvSpPr>
        <p:spPr>
          <a:xfrm>
            <a:off x="3823450" y="1311157"/>
            <a:ext cx="1736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  win 10</a:t>
            </a:r>
          </a:p>
          <a:p>
            <a:r>
              <a:rPr lang="zh-TW" altLang="en-US" sz="2000" dirty="0"/>
              <a:t>作業系統 </a:t>
            </a:r>
            <a:endParaRPr lang="en-US" altLang="zh-TW" sz="2000" dirty="0"/>
          </a:p>
          <a:p>
            <a:r>
              <a:rPr lang="en-US" altLang="zh-TW" sz="2000" dirty="0"/>
              <a:t>   </a:t>
            </a:r>
            <a:endParaRPr lang="zh-TW" altLang="en-US" sz="2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D941981-F0B1-42FF-8240-FF9816BDA5BE}"/>
              </a:ext>
            </a:extLst>
          </p:cNvPr>
          <p:cNvSpPr txBox="1"/>
          <p:nvPr/>
        </p:nvSpPr>
        <p:spPr>
          <a:xfrm>
            <a:off x="1666484" y="3395336"/>
            <a:ext cx="1736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4G</a:t>
            </a:r>
            <a:r>
              <a:rPr lang="zh-TW" altLang="en-US" sz="2000" dirty="0"/>
              <a:t>以上</a:t>
            </a:r>
            <a:endParaRPr lang="en-US" altLang="zh-TW" sz="2000" dirty="0"/>
          </a:p>
          <a:p>
            <a:r>
              <a:rPr lang="zh-TW" altLang="en-US" sz="2000" dirty="0"/>
              <a:t>記憶體 </a:t>
            </a:r>
            <a:endParaRPr lang="en-US" altLang="zh-TW" sz="2000" dirty="0"/>
          </a:p>
          <a:p>
            <a:r>
              <a:rPr lang="en-US" altLang="zh-TW" sz="2000" dirty="0"/>
              <a:t>   </a:t>
            </a:r>
            <a:endParaRPr lang="zh-TW" altLang="en-US" sz="2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F8B24D8-D571-46A4-98BD-AD47FC680EC5}"/>
              </a:ext>
            </a:extLst>
          </p:cNvPr>
          <p:cNvSpPr txBox="1"/>
          <p:nvPr/>
        </p:nvSpPr>
        <p:spPr>
          <a:xfrm>
            <a:off x="5995617" y="3565556"/>
            <a:ext cx="1736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PYTHON 3.8 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968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1548482" y="1946893"/>
            <a:ext cx="1470329" cy="1470527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GB" sz="6000" dirty="0"/>
              <a:t>0</a:t>
            </a:r>
            <a:r>
              <a:rPr lang="en-US" altLang="zh-TW" sz="6000" dirty="0"/>
              <a:t>3</a:t>
            </a:r>
            <a:endParaRPr lang="en-GB" sz="6000" dirty="0"/>
          </a:p>
        </p:txBody>
      </p:sp>
      <p:sp>
        <p:nvSpPr>
          <p:cNvPr id="28" name="网chenying0907出品 27"/>
          <p:cNvSpPr txBox="1"/>
          <p:nvPr/>
        </p:nvSpPr>
        <p:spPr>
          <a:xfrm>
            <a:off x="3777351" y="2291693"/>
            <a:ext cx="1779993" cy="56170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zh-TW" altLang="en-US" sz="3200" b="1" dirty="0">
                <a:latin typeface="微软雅黑" pitchFamily="34" charset="-122"/>
                <a:ea typeface="微软雅黑" pitchFamily="34" charset="-122"/>
              </a:rPr>
              <a:t>介面需求</a:t>
            </a:r>
            <a:endParaRPr lang="en-GB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217C737-54A8-42EF-8638-E6CA131E3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386">
            <a:off x="6846654" y="3271403"/>
            <a:ext cx="2066307" cy="15121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网chenying0907出品 25">
            <a:extLst>
              <a:ext uri="{FF2B5EF4-FFF2-40B4-BE49-F238E27FC236}">
                <a16:creationId xmlns:a16="http://schemas.microsoft.com/office/drawing/2014/main" id="{873B61E0-0E57-4EE7-9235-9E616EE87EEE}"/>
              </a:ext>
            </a:extLst>
          </p:cNvPr>
          <p:cNvSpPr/>
          <p:nvPr/>
        </p:nvSpPr>
        <p:spPr>
          <a:xfrm rot="1172563">
            <a:off x="3310150" y="3074701"/>
            <a:ext cx="2287288" cy="645307"/>
          </a:xfrm>
          <a:custGeom>
            <a:avLst/>
            <a:gdLst>
              <a:gd name="connsiteX0" fmla="*/ 0 w 2036618"/>
              <a:gd name="connsiteY0" fmla="*/ 1302328 h 1302328"/>
              <a:gd name="connsiteX1" fmla="*/ 429491 w 2036618"/>
              <a:gd name="connsiteY1" fmla="*/ 803564 h 1302328"/>
              <a:gd name="connsiteX2" fmla="*/ 1316182 w 2036618"/>
              <a:gd name="connsiteY2" fmla="*/ 1080655 h 1302328"/>
              <a:gd name="connsiteX3" fmla="*/ 1274618 w 2036618"/>
              <a:gd name="connsiteY3" fmla="*/ 346364 h 1302328"/>
              <a:gd name="connsiteX4" fmla="*/ 1898073 w 2036618"/>
              <a:gd name="connsiteY4" fmla="*/ 332509 h 1302328"/>
              <a:gd name="connsiteX5" fmla="*/ 2036618 w 2036618"/>
              <a:gd name="connsiteY5" fmla="*/ 0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6618" h="1302328">
                <a:moveTo>
                  <a:pt x="0" y="1302328"/>
                </a:moveTo>
                <a:cubicBezTo>
                  <a:pt x="105063" y="1071418"/>
                  <a:pt x="210127" y="840509"/>
                  <a:pt x="429491" y="803564"/>
                </a:cubicBezTo>
                <a:cubicBezTo>
                  <a:pt x="648855" y="766619"/>
                  <a:pt x="1175328" y="1156855"/>
                  <a:pt x="1316182" y="1080655"/>
                </a:cubicBezTo>
                <a:cubicBezTo>
                  <a:pt x="1457036" y="1004455"/>
                  <a:pt x="1177636" y="471055"/>
                  <a:pt x="1274618" y="346364"/>
                </a:cubicBezTo>
                <a:cubicBezTo>
                  <a:pt x="1371600" y="221673"/>
                  <a:pt x="1771073" y="390236"/>
                  <a:pt x="1898073" y="332509"/>
                </a:cubicBezTo>
                <a:cubicBezTo>
                  <a:pt x="2025073" y="274782"/>
                  <a:pt x="2004291" y="120073"/>
                  <a:pt x="2036618" y="0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utoShape 59">
            <a:extLst>
              <a:ext uri="{FF2B5EF4-FFF2-40B4-BE49-F238E27FC236}">
                <a16:creationId xmlns:a16="http://schemas.microsoft.com/office/drawing/2014/main" id="{2A64092D-6F84-4957-B493-21F9FF56BAC0}"/>
              </a:ext>
            </a:extLst>
          </p:cNvPr>
          <p:cNvSpPr>
            <a:spLocks/>
          </p:cNvSpPr>
          <p:nvPr/>
        </p:nvSpPr>
        <p:spPr bwMode="auto">
          <a:xfrm rot="3233342">
            <a:off x="5633206" y="3156423"/>
            <a:ext cx="511143" cy="521993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64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7DAF21D-0BF8-4F0F-9286-47D6DE70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19</a:t>
            </a:fld>
            <a:endParaRPr lang="en-GB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AF7D02-51FB-40A7-8236-9589E4C2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6" y="666467"/>
            <a:ext cx="1682177" cy="4142587"/>
          </a:xfrm>
          <a:prstGeom prst="rect">
            <a:avLst/>
          </a:prstGeom>
        </p:spPr>
      </p:pic>
      <p:sp>
        <p:nvSpPr>
          <p:cNvPr id="5" name="网chenying0907出品 57">
            <a:extLst>
              <a:ext uri="{FF2B5EF4-FFF2-40B4-BE49-F238E27FC236}">
                <a16:creationId xmlns:a16="http://schemas.microsoft.com/office/drawing/2014/main" id="{F72AD3EB-F6DE-4783-BB15-0420E901C290}"/>
              </a:ext>
            </a:extLst>
          </p:cNvPr>
          <p:cNvSpPr/>
          <p:nvPr/>
        </p:nvSpPr>
        <p:spPr>
          <a:xfrm>
            <a:off x="268975" y="124972"/>
            <a:ext cx="4149145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介面需求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470A66-4C4E-4360-9802-89D6FB27726A}"/>
              </a:ext>
            </a:extLst>
          </p:cNvPr>
          <p:cNvGrpSpPr/>
          <p:nvPr/>
        </p:nvGrpSpPr>
        <p:grpSpPr>
          <a:xfrm>
            <a:off x="268975" y="905522"/>
            <a:ext cx="3651523" cy="3645521"/>
            <a:chOff x="379424" y="1277705"/>
            <a:chExt cx="4867852" cy="4859194"/>
          </a:xfrm>
        </p:grpSpPr>
        <p:sp>
          <p:nvSpPr>
            <p:cNvPr id="7" name="空心弧 44">
              <a:extLst>
                <a:ext uri="{FF2B5EF4-FFF2-40B4-BE49-F238E27FC236}">
                  <a16:creationId xmlns:a16="http://schemas.microsoft.com/office/drawing/2014/main" id="{5B7B1647-A995-4C6E-82E6-D56B636085D8}"/>
                </a:ext>
              </a:extLst>
            </p:cNvPr>
            <p:cNvSpPr/>
            <p:nvPr/>
          </p:nvSpPr>
          <p:spPr>
            <a:xfrm rot="11968239">
              <a:off x="379424" y="1277705"/>
              <a:ext cx="4481079" cy="4481080"/>
            </a:xfrm>
            <a:prstGeom prst="blockArc">
              <a:avLst>
                <a:gd name="adj1" fmla="val 5692214"/>
                <a:gd name="adj2" fmla="val 21588400"/>
                <a:gd name="adj3" fmla="val 751"/>
              </a:avLst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" name="空心弧 45">
              <a:extLst>
                <a:ext uri="{FF2B5EF4-FFF2-40B4-BE49-F238E27FC236}">
                  <a16:creationId xmlns:a16="http://schemas.microsoft.com/office/drawing/2014/main" id="{86140741-3DB1-4C59-814A-0AB45DE39DFE}"/>
                </a:ext>
              </a:extLst>
            </p:cNvPr>
            <p:cNvSpPr/>
            <p:nvPr/>
          </p:nvSpPr>
          <p:spPr>
            <a:xfrm rot="483470">
              <a:off x="1077924" y="1966103"/>
              <a:ext cx="3193761" cy="3193761"/>
            </a:xfrm>
            <a:prstGeom prst="blockArc">
              <a:avLst>
                <a:gd name="adj1" fmla="val 5692214"/>
                <a:gd name="adj2" fmla="val 42522"/>
                <a:gd name="adj3" fmla="val 1111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9" name="网chenying0907出品 46">
              <a:extLst>
                <a:ext uri="{FF2B5EF4-FFF2-40B4-BE49-F238E27FC236}">
                  <a16:creationId xmlns:a16="http://schemas.microsoft.com/office/drawing/2014/main" id="{FF510D10-E941-456E-98D8-2F9026EE237B}"/>
                </a:ext>
              </a:extLst>
            </p:cNvPr>
            <p:cNvSpPr/>
            <p:nvPr/>
          </p:nvSpPr>
          <p:spPr bwMode="auto">
            <a:xfrm>
              <a:off x="1268424" y="2156603"/>
              <a:ext cx="2814205" cy="2814205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innerShdw blurRad="101600">
                <a:prstClr val="black"/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网chenying0907出品 47">
              <a:extLst>
                <a:ext uri="{FF2B5EF4-FFF2-40B4-BE49-F238E27FC236}">
                  <a16:creationId xmlns:a16="http://schemas.microsoft.com/office/drawing/2014/main" id="{D185FB4E-D6A4-4084-B118-70B408FE1F82}"/>
                </a:ext>
              </a:extLst>
            </p:cNvPr>
            <p:cNvSpPr/>
            <p:nvPr/>
          </p:nvSpPr>
          <p:spPr bwMode="auto">
            <a:xfrm>
              <a:off x="1395424" y="2270614"/>
              <a:ext cx="2551546" cy="25529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177800" dist="38100" dir="5400000" algn="t" rotWithShape="0">
                <a:prstClr val="black">
                  <a:alpha val="76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网chenying0907出品 48">
              <a:extLst>
                <a:ext uri="{FF2B5EF4-FFF2-40B4-BE49-F238E27FC236}">
                  <a16:creationId xmlns:a16="http://schemas.microsoft.com/office/drawing/2014/main" id="{74BFFB98-1250-4975-B251-3108B0941688}"/>
                </a:ext>
              </a:extLst>
            </p:cNvPr>
            <p:cNvSpPr/>
            <p:nvPr/>
          </p:nvSpPr>
          <p:spPr bwMode="auto">
            <a:xfrm>
              <a:off x="1636435" y="2526057"/>
              <a:ext cx="2078182" cy="2079625"/>
            </a:xfrm>
            <a:prstGeom prst="ellipse">
              <a:avLst/>
            </a:prstGeom>
            <a:gradFill flip="none" rotWithShape="1">
              <a:gsLst>
                <a:gs pos="39000">
                  <a:sysClr val="window" lastClr="FFFFFF"/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网chenying0907出品 49">
              <a:extLst>
                <a:ext uri="{FF2B5EF4-FFF2-40B4-BE49-F238E27FC236}">
                  <a16:creationId xmlns:a16="http://schemas.microsoft.com/office/drawing/2014/main" id="{DF4856AD-F930-488E-87A6-1A90582C3754}"/>
                </a:ext>
              </a:extLst>
            </p:cNvPr>
            <p:cNvSpPr/>
            <p:nvPr/>
          </p:nvSpPr>
          <p:spPr bwMode="auto">
            <a:xfrm>
              <a:off x="1698492" y="2570796"/>
              <a:ext cx="1962727" cy="196272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67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同心圆 52">
              <a:extLst>
                <a:ext uri="{FF2B5EF4-FFF2-40B4-BE49-F238E27FC236}">
                  <a16:creationId xmlns:a16="http://schemas.microsoft.com/office/drawing/2014/main" id="{3EA49EF2-EAE7-4368-9824-D6B375032593}"/>
                </a:ext>
              </a:extLst>
            </p:cNvPr>
            <p:cNvSpPr/>
            <p:nvPr/>
          </p:nvSpPr>
          <p:spPr bwMode="auto">
            <a:xfrm>
              <a:off x="3718947" y="1517273"/>
              <a:ext cx="920750" cy="920750"/>
            </a:xfrm>
            <a:prstGeom prst="donut">
              <a:avLst>
                <a:gd name="adj" fmla="val 3142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网chenying0907出品 54">
              <a:extLst>
                <a:ext uri="{FF2B5EF4-FFF2-40B4-BE49-F238E27FC236}">
                  <a16:creationId xmlns:a16="http://schemas.microsoft.com/office/drawing/2014/main" id="{0611DAE5-EE4C-4262-B377-15B7D2E7470A}"/>
                </a:ext>
              </a:extLst>
            </p:cNvPr>
            <p:cNvSpPr/>
            <p:nvPr/>
          </p:nvSpPr>
          <p:spPr bwMode="auto">
            <a:xfrm>
              <a:off x="3941197" y="1755398"/>
              <a:ext cx="477693" cy="47769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5" name="网chenying0907出品 53">
              <a:extLst>
                <a:ext uri="{FF2B5EF4-FFF2-40B4-BE49-F238E27FC236}">
                  <a16:creationId xmlns:a16="http://schemas.microsoft.com/office/drawing/2014/main" id="{C95E4B27-13AA-4354-AFEC-5242C67C9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6264" y="1756912"/>
              <a:ext cx="402178" cy="49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chemeClr val="bg2"/>
                  </a:solidFill>
                </a:rPr>
                <a:t>1</a:t>
              </a:r>
              <a:endParaRPr lang="en-GB" altLang="en-US" sz="1800" b="1">
                <a:solidFill>
                  <a:schemeClr val="bg2"/>
                </a:solidFill>
              </a:endParaRPr>
            </a:p>
          </p:txBody>
        </p:sp>
        <p:sp>
          <p:nvSpPr>
            <p:cNvPr id="16" name="同心圆 59">
              <a:extLst>
                <a:ext uri="{FF2B5EF4-FFF2-40B4-BE49-F238E27FC236}">
                  <a16:creationId xmlns:a16="http://schemas.microsoft.com/office/drawing/2014/main" id="{EA4B8BE9-AAC3-465E-9F29-E2EB637078B6}"/>
                </a:ext>
              </a:extLst>
            </p:cNvPr>
            <p:cNvSpPr/>
            <p:nvPr/>
          </p:nvSpPr>
          <p:spPr bwMode="auto">
            <a:xfrm>
              <a:off x="4325083" y="2749751"/>
              <a:ext cx="922193" cy="922194"/>
            </a:xfrm>
            <a:prstGeom prst="donut">
              <a:avLst>
                <a:gd name="adj" fmla="val 3142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7" name="网chenying0907出品 61">
              <a:extLst>
                <a:ext uri="{FF2B5EF4-FFF2-40B4-BE49-F238E27FC236}">
                  <a16:creationId xmlns:a16="http://schemas.microsoft.com/office/drawing/2014/main" id="{0D9E448F-6668-45FD-B9C0-AAB76A2A60D1}"/>
                </a:ext>
              </a:extLst>
            </p:cNvPr>
            <p:cNvSpPr/>
            <p:nvPr/>
          </p:nvSpPr>
          <p:spPr bwMode="auto">
            <a:xfrm>
              <a:off x="4548776" y="2987877"/>
              <a:ext cx="477694" cy="479136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8" name="网chenying0907出品 54">
              <a:extLst>
                <a:ext uri="{FF2B5EF4-FFF2-40B4-BE49-F238E27FC236}">
                  <a16:creationId xmlns:a16="http://schemas.microsoft.com/office/drawing/2014/main" id="{A34B4B61-C306-4050-B6A8-DCDF2E08C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915" y="2998969"/>
              <a:ext cx="402178" cy="49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chemeClr val="bg2"/>
                  </a:solidFill>
                </a:rPr>
                <a:t>2</a:t>
              </a:r>
              <a:endParaRPr lang="en-GB" altLang="en-US" sz="1800" b="1" dirty="0">
                <a:solidFill>
                  <a:schemeClr val="bg2"/>
                </a:solidFill>
              </a:endParaRPr>
            </a:p>
          </p:txBody>
        </p:sp>
        <p:sp>
          <p:nvSpPr>
            <p:cNvPr id="19" name="同心圆 66">
              <a:extLst>
                <a:ext uri="{FF2B5EF4-FFF2-40B4-BE49-F238E27FC236}">
                  <a16:creationId xmlns:a16="http://schemas.microsoft.com/office/drawing/2014/main" id="{330F4115-14C8-4AE2-A536-93F3541E1AB4}"/>
                </a:ext>
              </a:extLst>
            </p:cNvPr>
            <p:cNvSpPr/>
            <p:nvPr/>
          </p:nvSpPr>
          <p:spPr bwMode="auto">
            <a:xfrm>
              <a:off x="4029230" y="4143864"/>
              <a:ext cx="922194" cy="922194"/>
            </a:xfrm>
            <a:prstGeom prst="donut">
              <a:avLst>
                <a:gd name="adj" fmla="val 3142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网chenying0907出品 68">
              <a:extLst>
                <a:ext uri="{FF2B5EF4-FFF2-40B4-BE49-F238E27FC236}">
                  <a16:creationId xmlns:a16="http://schemas.microsoft.com/office/drawing/2014/main" id="{D6D1F645-CF7B-433A-97AD-7E36F29E3E9E}"/>
                </a:ext>
              </a:extLst>
            </p:cNvPr>
            <p:cNvSpPr/>
            <p:nvPr/>
          </p:nvSpPr>
          <p:spPr bwMode="auto">
            <a:xfrm>
              <a:off x="4252924" y="4381990"/>
              <a:ext cx="477693" cy="479136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1" name="网chenying0907出品 55">
              <a:extLst>
                <a:ext uri="{FF2B5EF4-FFF2-40B4-BE49-F238E27FC236}">
                  <a16:creationId xmlns:a16="http://schemas.microsoft.com/office/drawing/2014/main" id="{2439F9A7-7EDE-4175-A029-7AC9E8557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893" y="4383734"/>
              <a:ext cx="402178" cy="49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chemeClr val="bg2"/>
                  </a:solidFill>
                </a:rPr>
                <a:t>3</a:t>
              </a:r>
              <a:endParaRPr lang="en-GB" altLang="en-US" sz="1800" b="1">
                <a:solidFill>
                  <a:schemeClr val="bg2"/>
                </a:solidFill>
              </a:endParaRPr>
            </a:p>
          </p:txBody>
        </p:sp>
        <p:sp>
          <p:nvSpPr>
            <p:cNvPr id="22" name="同心圆 73">
              <a:extLst>
                <a:ext uri="{FF2B5EF4-FFF2-40B4-BE49-F238E27FC236}">
                  <a16:creationId xmlns:a16="http://schemas.microsoft.com/office/drawing/2014/main" id="{0FB48BBA-52CC-47F8-8BDF-1A2CCFBC0A98}"/>
                </a:ext>
              </a:extLst>
            </p:cNvPr>
            <p:cNvSpPr/>
            <p:nvPr/>
          </p:nvSpPr>
          <p:spPr bwMode="auto">
            <a:xfrm>
              <a:off x="2425856" y="5214705"/>
              <a:ext cx="922193" cy="922194"/>
            </a:xfrm>
            <a:prstGeom prst="donut">
              <a:avLst>
                <a:gd name="adj" fmla="val 3142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3" name="网chenying0907出品 75">
              <a:extLst>
                <a:ext uri="{FF2B5EF4-FFF2-40B4-BE49-F238E27FC236}">
                  <a16:creationId xmlns:a16="http://schemas.microsoft.com/office/drawing/2014/main" id="{FFF9B3EB-4963-4F57-95F4-764B93F308B8}"/>
                </a:ext>
              </a:extLst>
            </p:cNvPr>
            <p:cNvSpPr/>
            <p:nvPr/>
          </p:nvSpPr>
          <p:spPr bwMode="auto">
            <a:xfrm>
              <a:off x="2649549" y="5452831"/>
              <a:ext cx="477694" cy="479136"/>
            </a:xfrm>
            <a:prstGeom prst="ellips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4" name="网chenying0907出品 56">
              <a:extLst>
                <a:ext uri="{FF2B5EF4-FFF2-40B4-BE49-F238E27FC236}">
                  <a16:creationId xmlns:a16="http://schemas.microsoft.com/office/drawing/2014/main" id="{2BA0C14D-DC40-4A6C-82E8-1331875E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756" y="5468325"/>
              <a:ext cx="402178" cy="49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chemeClr val="bg2"/>
                  </a:solidFill>
                </a:rPr>
                <a:t>4</a:t>
              </a:r>
              <a:endParaRPr lang="en-GB" altLang="en-US" sz="1800" b="1">
                <a:solidFill>
                  <a:schemeClr val="bg2"/>
                </a:solidFill>
              </a:endParaRPr>
            </a:p>
          </p:txBody>
        </p:sp>
        <p:sp>
          <p:nvSpPr>
            <p:cNvPr id="25" name="网chenying0907出品 63">
              <a:extLst>
                <a:ext uri="{FF2B5EF4-FFF2-40B4-BE49-F238E27FC236}">
                  <a16:creationId xmlns:a16="http://schemas.microsoft.com/office/drawing/2014/main" id="{ECB8014F-B082-42C2-83CC-364EA9F73D51}"/>
                </a:ext>
              </a:extLst>
            </p:cNvPr>
            <p:cNvSpPr txBox="1"/>
            <p:nvPr/>
          </p:nvSpPr>
          <p:spPr>
            <a:xfrm>
              <a:off x="2102695" y="2895397"/>
              <a:ext cx="1203539" cy="1271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介面</a:t>
              </a:r>
              <a:endParaRPr lang="en-US" altLang="zh-TW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TW" altLang="en-US" sz="28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需求</a:t>
              </a:r>
              <a:endParaRPr lang="en-GB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2E23543B-40D9-48C2-AEF7-F821C9337136}"/>
              </a:ext>
            </a:extLst>
          </p:cNvPr>
          <p:cNvSpPr/>
          <p:nvPr/>
        </p:nvSpPr>
        <p:spPr>
          <a:xfrm>
            <a:off x="3513542" y="1602665"/>
            <a:ext cx="3102843" cy="209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DC57393-5DD7-46AC-A9F7-3574CE8DE2A3}"/>
              </a:ext>
            </a:extLst>
          </p:cNvPr>
          <p:cNvSpPr txBox="1"/>
          <p:nvPr/>
        </p:nvSpPr>
        <p:spPr>
          <a:xfrm>
            <a:off x="3658041" y="1184364"/>
            <a:ext cx="285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場景：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*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500</a:t>
            </a: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E7719239-696D-4CF9-82B7-6353DF19E39D}"/>
              </a:ext>
            </a:extLst>
          </p:cNvPr>
          <p:cNvSpPr/>
          <p:nvPr/>
        </p:nvSpPr>
        <p:spPr>
          <a:xfrm>
            <a:off x="3720363" y="2632866"/>
            <a:ext cx="2896022" cy="20979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C4D1588-62E2-4E43-8F9F-1AF699C3FABC}"/>
              </a:ext>
            </a:extLst>
          </p:cNvPr>
          <p:cNvSpPr txBox="1"/>
          <p:nvPr/>
        </p:nvSpPr>
        <p:spPr>
          <a:xfrm>
            <a:off x="3918023" y="2166065"/>
            <a:ext cx="285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P1 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平台位置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(80,420)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E409357-4A5E-41F6-BC04-143052C04D90}"/>
              </a:ext>
            </a:extLst>
          </p:cNvPr>
          <p:cNvSpPr txBox="1"/>
          <p:nvPr/>
        </p:nvSpPr>
        <p:spPr>
          <a:xfrm>
            <a:off x="3698571" y="3246047"/>
            <a:ext cx="285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P2 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平台位置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(80,50)</a:t>
            </a: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2152932D-2014-4772-A0FC-89EBD1FAE78B}"/>
              </a:ext>
            </a:extLst>
          </p:cNvPr>
          <p:cNvSpPr/>
          <p:nvPr/>
        </p:nvSpPr>
        <p:spPr>
          <a:xfrm>
            <a:off x="3467313" y="3717274"/>
            <a:ext cx="3253227" cy="20334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B81F61AF-4B4C-4E71-BBD9-7F275D70C920}"/>
              </a:ext>
            </a:extLst>
          </p:cNvPr>
          <p:cNvSpPr/>
          <p:nvPr/>
        </p:nvSpPr>
        <p:spPr>
          <a:xfrm>
            <a:off x="2291409" y="4508074"/>
            <a:ext cx="4429131" cy="19558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3A190EE-4FEC-4CF5-BBD3-98A7000F261B}"/>
              </a:ext>
            </a:extLst>
          </p:cNvPr>
          <p:cNvSpPr/>
          <p:nvPr/>
        </p:nvSpPr>
        <p:spPr>
          <a:xfrm>
            <a:off x="3119393" y="4118538"/>
            <a:ext cx="5031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起始球速：</a:t>
            </a:r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7 </a:t>
            </a:r>
          </a:p>
        </p:txBody>
      </p:sp>
    </p:spTree>
    <p:extLst>
      <p:ext uri="{BB962C8B-B14F-4D97-AF65-F5344CB8AC3E}">
        <p14:creationId xmlns:p14="http://schemas.microsoft.com/office/powerpoint/2010/main" val="30959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9e99142578c9ff97c9698a7b8111f5ac905f0"/>
</p:tagLst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9592</TotalTime>
  <Words>149</Words>
  <Application>Microsoft Office PowerPoint</Application>
  <PresentationFormat>自訂</PresentationFormat>
  <Paragraphs>75</Paragraphs>
  <Slides>12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7" baseType="lpstr">
      <vt:lpstr>等线</vt:lpstr>
      <vt:lpstr>Gill Sans</vt:lpstr>
      <vt:lpstr>微软雅黑</vt:lpstr>
      <vt:lpstr>宋体</vt:lpstr>
      <vt:lpstr>华文宋体</vt:lpstr>
      <vt:lpstr>华文宋体</vt:lpstr>
      <vt:lpstr>方正正大黑简体</vt:lpstr>
      <vt:lpstr>方正粗宋简体</vt:lpstr>
      <vt:lpstr>新細明體</vt:lpstr>
      <vt:lpstr>標楷體</vt:lpstr>
      <vt:lpstr>Arial</vt:lpstr>
      <vt:lpstr>Calibri</vt:lpstr>
      <vt:lpstr>Calibri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engineer</cp:lastModifiedBy>
  <cp:revision>36</cp:revision>
  <dcterms:created xsi:type="dcterms:W3CDTF">2015-03-19T05:35:21Z</dcterms:created>
  <dcterms:modified xsi:type="dcterms:W3CDTF">2020-11-18T08:56:58Z</dcterms:modified>
</cp:coreProperties>
</file>