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1" saveSubsetFonts="1">
  <p:sldMasterIdLst>
    <p:sldMasterId id="2147483712" r:id="rId1"/>
  </p:sldMasterIdLst>
  <p:notesMasterIdLst>
    <p:notesMasterId r:id="rId16"/>
  </p:notesMasterIdLst>
  <p:sldIdLst>
    <p:sldId id="358" r:id="rId2"/>
    <p:sldId id="259" r:id="rId3"/>
    <p:sldId id="393" r:id="rId4"/>
    <p:sldId id="325" r:id="rId5"/>
    <p:sldId id="437" r:id="rId6"/>
    <p:sldId id="262" r:id="rId7"/>
    <p:sldId id="438" r:id="rId8"/>
    <p:sldId id="439" r:id="rId9"/>
    <p:sldId id="440" r:id="rId10"/>
    <p:sldId id="442" r:id="rId11"/>
    <p:sldId id="441" r:id="rId12"/>
    <p:sldId id="449" r:id="rId13"/>
    <p:sldId id="450" r:id="rId14"/>
    <p:sldId id="443" r:id="rId15"/>
  </p:sldIdLst>
  <p:sldSz cx="9145588" cy="5145088"/>
  <p:notesSz cx="6858000" cy="9144000"/>
  <p:custDataLst>
    <p:tags r:id="rId17"/>
  </p:custDataLst>
  <p:defaultTextStyle>
    <a:defPPr>
      <a:defRPr lang="en-US"/>
    </a:defPPr>
    <a:lvl1pPr marL="0" algn="l" defTabSz="685891" rtl="0" eaLnBrk="1" latinLnBrk="0" hangingPunct="1">
      <a:defRPr sz="1400" kern="1200">
        <a:solidFill>
          <a:schemeClr val="tx1"/>
        </a:solidFill>
        <a:latin typeface="+mn-lt"/>
        <a:ea typeface="+mn-ea"/>
        <a:cs typeface="+mn-cs"/>
      </a:defRPr>
    </a:lvl1pPr>
    <a:lvl2pPr marL="342946" algn="l" defTabSz="685891" rtl="0" eaLnBrk="1" latinLnBrk="0" hangingPunct="1">
      <a:defRPr sz="1400" kern="1200">
        <a:solidFill>
          <a:schemeClr val="tx1"/>
        </a:solidFill>
        <a:latin typeface="+mn-lt"/>
        <a:ea typeface="+mn-ea"/>
        <a:cs typeface="+mn-cs"/>
      </a:defRPr>
    </a:lvl2pPr>
    <a:lvl3pPr marL="685891" algn="l" defTabSz="685891" rtl="0" eaLnBrk="1" latinLnBrk="0" hangingPunct="1">
      <a:defRPr sz="1400" kern="1200">
        <a:solidFill>
          <a:schemeClr val="tx1"/>
        </a:solidFill>
        <a:latin typeface="+mn-lt"/>
        <a:ea typeface="+mn-ea"/>
        <a:cs typeface="+mn-cs"/>
      </a:defRPr>
    </a:lvl3pPr>
    <a:lvl4pPr marL="1028837" algn="l" defTabSz="685891" rtl="0" eaLnBrk="1" latinLnBrk="0" hangingPunct="1">
      <a:defRPr sz="1400" kern="1200">
        <a:solidFill>
          <a:schemeClr val="tx1"/>
        </a:solidFill>
        <a:latin typeface="+mn-lt"/>
        <a:ea typeface="+mn-ea"/>
        <a:cs typeface="+mn-cs"/>
      </a:defRPr>
    </a:lvl4pPr>
    <a:lvl5pPr marL="1371783" algn="l" defTabSz="685891" rtl="0" eaLnBrk="1" latinLnBrk="0" hangingPunct="1">
      <a:defRPr sz="1400" kern="1200">
        <a:solidFill>
          <a:schemeClr val="tx1"/>
        </a:solidFill>
        <a:latin typeface="+mn-lt"/>
        <a:ea typeface="+mn-ea"/>
        <a:cs typeface="+mn-cs"/>
      </a:defRPr>
    </a:lvl5pPr>
    <a:lvl6pPr marL="1714729" algn="l" defTabSz="685891" rtl="0" eaLnBrk="1" latinLnBrk="0" hangingPunct="1">
      <a:defRPr sz="1400" kern="1200">
        <a:solidFill>
          <a:schemeClr val="tx1"/>
        </a:solidFill>
        <a:latin typeface="+mn-lt"/>
        <a:ea typeface="+mn-ea"/>
        <a:cs typeface="+mn-cs"/>
      </a:defRPr>
    </a:lvl6pPr>
    <a:lvl7pPr marL="2057674" algn="l" defTabSz="685891" rtl="0" eaLnBrk="1" latinLnBrk="0" hangingPunct="1">
      <a:defRPr sz="1400" kern="1200">
        <a:solidFill>
          <a:schemeClr val="tx1"/>
        </a:solidFill>
        <a:latin typeface="+mn-lt"/>
        <a:ea typeface="+mn-ea"/>
        <a:cs typeface="+mn-cs"/>
      </a:defRPr>
    </a:lvl7pPr>
    <a:lvl8pPr marL="2400620" algn="l" defTabSz="685891" rtl="0" eaLnBrk="1" latinLnBrk="0" hangingPunct="1">
      <a:defRPr sz="1400" kern="1200">
        <a:solidFill>
          <a:schemeClr val="tx1"/>
        </a:solidFill>
        <a:latin typeface="+mn-lt"/>
        <a:ea typeface="+mn-ea"/>
        <a:cs typeface="+mn-cs"/>
      </a:defRPr>
    </a:lvl8pPr>
    <a:lvl9pPr marL="2743566" algn="l" defTabSz="685891"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3" pos="3840" userDrawn="1">
          <p15:clr>
            <a:srgbClr val="A4A3A4"/>
          </p15:clr>
        </p15:guide>
        <p15:guide id="4" orient="horz" pos="1621">
          <p15:clr>
            <a:srgbClr val="A4A3A4"/>
          </p15:clr>
        </p15:guide>
        <p15:guide id="5"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6314" autoAdjust="0"/>
  </p:normalViewPr>
  <p:slideViewPr>
    <p:cSldViewPr snapToGrid="0">
      <p:cViewPr varScale="1">
        <p:scale>
          <a:sx n="71" d="100"/>
          <a:sy n="71" d="100"/>
        </p:scale>
        <p:origin x="77" y="682"/>
      </p:cViewPr>
      <p:guideLst>
        <p:guide orient="horz" pos="2160"/>
        <p:guide pos="3840"/>
        <p:guide orient="horz" pos="1621"/>
        <p:guide pos="2881"/>
      </p:guideLst>
    </p:cSldViewPr>
  </p:slideViewPr>
  <p:outlineViewPr>
    <p:cViewPr>
      <p:scale>
        <a:sx n="33" d="100"/>
        <a:sy n="33" d="100"/>
      </p:scale>
      <p:origin x="0" y="-6396"/>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B4060-E073-42AD-84E8-05B82A3BE0B1}" type="datetimeFigureOut">
              <a:rPr lang="en-GB" smtClean="0"/>
              <a:t>02/12/2020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8CEFD-6088-463A-800E-91D6F3954134}" type="slidenum">
              <a:rPr lang="en-GB" smtClean="0"/>
              <a:t>‹#›</a:t>
            </a:fld>
            <a:endParaRPr lang="en-GB"/>
          </a:p>
        </p:txBody>
      </p:sp>
    </p:spTree>
    <p:extLst>
      <p:ext uri="{BB962C8B-B14F-4D97-AF65-F5344CB8AC3E}">
        <p14:creationId xmlns:p14="http://schemas.microsoft.com/office/powerpoint/2010/main" val="4763830"/>
      </p:ext>
    </p:extLst>
  </p:cSld>
  <p:clrMap bg1="lt1" tx1="dk1" bg2="lt2" tx2="dk2" accent1="accent1" accent2="accent2" accent3="accent3" accent4="accent4" accent5="accent5" accent6="accent6" hlink="hlink" folHlink="folHlink"/>
  <p:notesStyle>
    <a:lvl1pPr marL="0" algn="l" defTabSz="685891" rtl="0" eaLnBrk="1" latinLnBrk="0" hangingPunct="1">
      <a:defRPr sz="900" kern="1200">
        <a:solidFill>
          <a:schemeClr val="tx1"/>
        </a:solidFill>
        <a:latin typeface="+mn-lt"/>
        <a:ea typeface="+mn-ea"/>
        <a:cs typeface="+mn-cs"/>
      </a:defRPr>
    </a:lvl1pPr>
    <a:lvl2pPr marL="342946" algn="l" defTabSz="685891" rtl="0" eaLnBrk="1" latinLnBrk="0" hangingPunct="1">
      <a:defRPr sz="900" kern="1200">
        <a:solidFill>
          <a:schemeClr val="tx1"/>
        </a:solidFill>
        <a:latin typeface="+mn-lt"/>
        <a:ea typeface="+mn-ea"/>
        <a:cs typeface="+mn-cs"/>
      </a:defRPr>
    </a:lvl2pPr>
    <a:lvl3pPr marL="685891" algn="l" defTabSz="685891" rtl="0" eaLnBrk="1" latinLnBrk="0" hangingPunct="1">
      <a:defRPr sz="900" kern="1200">
        <a:solidFill>
          <a:schemeClr val="tx1"/>
        </a:solidFill>
        <a:latin typeface="+mn-lt"/>
        <a:ea typeface="+mn-ea"/>
        <a:cs typeface="+mn-cs"/>
      </a:defRPr>
    </a:lvl3pPr>
    <a:lvl4pPr marL="1028837" algn="l" defTabSz="685891" rtl="0" eaLnBrk="1" latinLnBrk="0" hangingPunct="1">
      <a:defRPr sz="900" kern="1200">
        <a:solidFill>
          <a:schemeClr val="tx1"/>
        </a:solidFill>
        <a:latin typeface="+mn-lt"/>
        <a:ea typeface="+mn-ea"/>
        <a:cs typeface="+mn-cs"/>
      </a:defRPr>
    </a:lvl4pPr>
    <a:lvl5pPr marL="1371783" algn="l" defTabSz="685891" rtl="0" eaLnBrk="1" latinLnBrk="0" hangingPunct="1">
      <a:defRPr sz="900" kern="1200">
        <a:solidFill>
          <a:schemeClr val="tx1"/>
        </a:solidFill>
        <a:latin typeface="+mn-lt"/>
        <a:ea typeface="+mn-ea"/>
        <a:cs typeface="+mn-cs"/>
      </a:defRPr>
    </a:lvl5pPr>
    <a:lvl6pPr marL="1714729" algn="l" defTabSz="685891" rtl="0" eaLnBrk="1" latinLnBrk="0" hangingPunct="1">
      <a:defRPr sz="900" kern="1200">
        <a:solidFill>
          <a:schemeClr val="tx1"/>
        </a:solidFill>
        <a:latin typeface="+mn-lt"/>
        <a:ea typeface="+mn-ea"/>
        <a:cs typeface="+mn-cs"/>
      </a:defRPr>
    </a:lvl6pPr>
    <a:lvl7pPr marL="2057674" algn="l" defTabSz="685891" rtl="0" eaLnBrk="1" latinLnBrk="0" hangingPunct="1">
      <a:defRPr sz="900" kern="1200">
        <a:solidFill>
          <a:schemeClr val="tx1"/>
        </a:solidFill>
        <a:latin typeface="+mn-lt"/>
        <a:ea typeface="+mn-ea"/>
        <a:cs typeface="+mn-cs"/>
      </a:defRPr>
    </a:lvl7pPr>
    <a:lvl8pPr marL="2400620" algn="l" defTabSz="685891" rtl="0" eaLnBrk="1" latinLnBrk="0" hangingPunct="1">
      <a:defRPr sz="900" kern="1200">
        <a:solidFill>
          <a:schemeClr val="tx1"/>
        </a:solidFill>
        <a:latin typeface="+mn-lt"/>
        <a:ea typeface="+mn-ea"/>
        <a:cs typeface="+mn-cs"/>
      </a:defRPr>
    </a:lvl8pPr>
    <a:lvl9pPr marL="2743566" algn="l" defTabSz="685891"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38CEFD-6088-463A-800E-91D6F3954134}" type="slidenum">
              <a:rPr lang="en-GB" smtClean="0"/>
              <a:t>11</a:t>
            </a:fld>
            <a:endParaRPr lang="en-GB"/>
          </a:p>
        </p:txBody>
      </p:sp>
    </p:spTree>
    <p:extLst>
      <p:ext uri="{BB962C8B-B14F-4D97-AF65-F5344CB8AC3E}">
        <p14:creationId xmlns:p14="http://schemas.microsoft.com/office/powerpoint/2010/main" val="388474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13</a:t>
            </a:fld>
            <a:endParaRPr lang="en-GB"/>
          </a:p>
        </p:txBody>
      </p:sp>
    </p:spTree>
    <p:extLst>
      <p:ext uri="{BB962C8B-B14F-4D97-AF65-F5344CB8AC3E}">
        <p14:creationId xmlns:p14="http://schemas.microsoft.com/office/powerpoint/2010/main" val="160212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14</a:t>
            </a:fld>
            <a:endParaRPr lang="en-GB"/>
          </a:p>
        </p:txBody>
      </p:sp>
    </p:spTree>
    <p:extLst>
      <p:ext uri="{BB962C8B-B14F-4D97-AF65-F5344CB8AC3E}">
        <p14:creationId xmlns:p14="http://schemas.microsoft.com/office/powerpoint/2010/main" val="409113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15</a:t>
            </a:fld>
            <a:endParaRPr lang="en-GB"/>
          </a:p>
        </p:txBody>
      </p:sp>
    </p:spTree>
    <p:extLst>
      <p:ext uri="{BB962C8B-B14F-4D97-AF65-F5344CB8AC3E}">
        <p14:creationId xmlns:p14="http://schemas.microsoft.com/office/powerpoint/2010/main" val="360098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938CEFD-6088-463A-800E-91D6F3954134}" type="slidenum">
              <a:rPr lang="en-GB" smtClean="0"/>
              <a:t>18</a:t>
            </a:fld>
            <a:endParaRPr lang="en-GB"/>
          </a:p>
        </p:txBody>
      </p:sp>
    </p:spTree>
    <p:extLst>
      <p:ext uri="{BB962C8B-B14F-4D97-AF65-F5344CB8AC3E}">
        <p14:creationId xmlns:p14="http://schemas.microsoft.com/office/powerpoint/2010/main" val="132930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143199" y="842032"/>
            <a:ext cx="6859191" cy="1791253"/>
          </a:xfrm>
        </p:spPr>
        <p:txBody>
          <a:bodyPr anchor="b"/>
          <a:lstStyle>
            <a:lvl1pPr algn="ctr">
              <a:defRPr sz="4501"/>
            </a:lvl1pPr>
          </a:lstStyle>
          <a:p>
            <a:r>
              <a:rPr lang="zh-TW" altLang="en-US"/>
              <a:t>按一下以編輯母片標題樣式</a:t>
            </a:r>
            <a:endParaRPr lang="en-US" dirty="0"/>
          </a:p>
        </p:txBody>
      </p:sp>
      <p:sp>
        <p:nvSpPr>
          <p:cNvPr id="3" name="Subtitle 2"/>
          <p:cNvSpPr>
            <a:spLocks noGrp="1"/>
          </p:cNvSpPr>
          <p:nvPr>
            <p:ph type="subTitle" idx="1"/>
          </p:nvPr>
        </p:nvSpPr>
        <p:spPr>
          <a:xfrm>
            <a:off x="1143199" y="2702363"/>
            <a:ext cx="6859191" cy="1242205"/>
          </a:xfrm>
        </p:spPr>
        <p:txBody>
          <a:bodyPr/>
          <a:lstStyle>
            <a:lvl1pPr marL="0" indent="0" algn="ctr">
              <a:buNone/>
              <a:defRPr sz="1800"/>
            </a:lvl1pPr>
            <a:lvl2pPr marL="342946" indent="0" algn="ctr">
              <a:buNone/>
              <a:defRPr sz="1500"/>
            </a:lvl2pPr>
            <a:lvl3pPr marL="685891" indent="0" algn="ctr">
              <a:buNone/>
              <a:defRPr sz="1350"/>
            </a:lvl3pPr>
            <a:lvl4pPr marL="1028837" indent="0" algn="ctr">
              <a:buNone/>
              <a:defRPr sz="1200"/>
            </a:lvl4pPr>
            <a:lvl5pPr marL="1371783" indent="0" algn="ctr">
              <a:buNone/>
              <a:defRPr sz="1200"/>
            </a:lvl5pPr>
            <a:lvl6pPr marL="1714729" indent="0" algn="ctr">
              <a:buNone/>
              <a:defRPr sz="1200"/>
            </a:lvl6pPr>
            <a:lvl7pPr marL="2057674" indent="0" algn="ctr">
              <a:buNone/>
              <a:defRPr sz="1200"/>
            </a:lvl7pPr>
            <a:lvl8pPr marL="2400620" indent="0" algn="ctr">
              <a:buNone/>
              <a:defRPr sz="1200"/>
            </a:lvl8pPr>
            <a:lvl9pPr marL="2743566"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0679134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134574952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4812" y="273928"/>
            <a:ext cx="1972017" cy="436022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759" y="273928"/>
            <a:ext cx="5801732" cy="4360224"/>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8112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Slide Number Placeholder 4"/>
          <p:cNvSpPr>
            <a:spLocks noGrp="1"/>
          </p:cNvSpPr>
          <p:nvPr>
            <p:ph type="sldNum" sz="quarter" idx="12"/>
          </p:nvPr>
        </p:nvSpPr>
        <p:spPr>
          <a:xfrm>
            <a:off x="8666206" y="4786026"/>
            <a:ext cx="325842" cy="290664"/>
          </a:xfrm>
        </p:spPr>
        <p:txBody>
          <a:bodyPr/>
          <a:lstStyle>
            <a:lvl1pPr algn="ctr">
              <a:defRPr sz="1200">
                <a:solidFill>
                  <a:schemeClr val="tx2">
                    <a:lumMod val="60000"/>
                    <a:lumOff val="40000"/>
                  </a:schemeClr>
                </a:solidFill>
              </a:defRPr>
            </a:lvl1pPr>
          </a:lstStyle>
          <a:p>
            <a:fld id="{70C262CF-5CC9-4929-99CD-9F101191856B}" type="slidenum">
              <a:rPr lang="en-GB" smtClean="0"/>
              <a:pPr/>
              <a:t>‹#›</a:t>
            </a:fld>
            <a:endParaRPr lang="en-GB"/>
          </a:p>
        </p:txBody>
      </p:sp>
      <p:sp>
        <p:nvSpPr>
          <p:cNvPr id="3" name="Flowchart: Off-page Connector 2"/>
          <p:cNvSpPr/>
          <p:nvPr userDrawn="1"/>
        </p:nvSpPr>
        <p:spPr>
          <a:xfrm>
            <a:off x="8686450" y="4802021"/>
            <a:ext cx="285354" cy="285393"/>
          </a:xfrm>
          <a:prstGeom prst="flowChartOffpageConnector">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en-GB"/>
          </a:p>
        </p:txBody>
      </p:sp>
    </p:spTree>
    <p:extLst>
      <p:ext uri="{BB962C8B-B14F-4D97-AF65-F5344CB8AC3E}">
        <p14:creationId xmlns:p14="http://schemas.microsoft.com/office/powerpoint/2010/main" val="211205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129582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996" y="1282700"/>
            <a:ext cx="7888070" cy="2140213"/>
          </a:xfrm>
        </p:spPr>
        <p:txBody>
          <a:bodyPr anchor="b"/>
          <a:lstStyle>
            <a:lvl1pPr>
              <a:defRPr sz="4501"/>
            </a:lvl1pPr>
          </a:lstStyle>
          <a:p>
            <a:r>
              <a:rPr lang="zh-TW" altLang="en-US"/>
              <a:t>按一下以編輯母片標題樣式</a:t>
            </a:r>
            <a:endParaRPr lang="en-US" dirty="0"/>
          </a:p>
        </p:txBody>
      </p:sp>
      <p:sp>
        <p:nvSpPr>
          <p:cNvPr id="3" name="Text Placeholder 2"/>
          <p:cNvSpPr>
            <a:spLocks noGrp="1"/>
          </p:cNvSpPr>
          <p:nvPr>
            <p:ph type="body" idx="1"/>
          </p:nvPr>
        </p:nvSpPr>
        <p:spPr>
          <a:xfrm>
            <a:off x="623996" y="3443160"/>
            <a:ext cx="7888070" cy="1125488"/>
          </a:xfrm>
        </p:spPr>
        <p:txBody>
          <a:bodyPr/>
          <a:lstStyle>
            <a:lvl1pPr marL="0" indent="0">
              <a:buNone/>
              <a:defRPr sz="1800">
                <a:solidFill>
                  <a:schemeClr val="tx1">
                    <a:tint val="75000"/>
                  </a:schemeClr>
                </a:solidFill>
              </a:defRPr>
            </a:lvl1pPr>
            <a:lvl2pPr marL="342946" indent="0">
              <a:buNone/>
              <a:defRPr sz="1500">
                <a:solidFill>
                  <a:schemeClr val="tx1">
                    <a:tint val="75000"/>
                  </a:schemeClr>
                </a:solidFill>
              </a:defRPr>
            </a:lvl2pPr>
            <a:lvl3pPr marL="685891" indent="0">
              <a:buNone/>
              <a:defRPr sz="1350">
                <a:solidFill>
                  <a:schemeClr val="tx1">
                    <a:tint val="75000"/>
                  </a:schemeClr>
                </a:solidFill>
              </a:defRPr>
            </a:lvl3pPr>
            <a:lvl4pPr marL="1028837" indent="0">
              <a:buNone/>
              <a:defRPr sz="1200">
                <a:solidFill>
                  <a:schemeClr val="tx1">
                    <a:tint val="75000"/>
                  </a:schemeClr>
                </a:solidFill>
              </a:defRPr>
            </a:lvl4pPr>
            <a:lvl5pPr marL="1371783" indent="0">
              <a:buNone/>
              <a:defRPr sz="1200">
                <a:solidFill>
                  <a:schemeClr val="tx1">
                    <a:tint val="75000"/>
                  </a:schemeClr>
                </a:solidFill>
              </a:defRPr>
            </a:lvl5pPr>
            <a:lvl6pPr marL="1714729" indent="0">
              <a:buNone/>
              <a:defRPr sz="1200">
                <a:solidFill>
                  <a:schemeClr val="tx1">
                    <a:tint val="75000"/>
                  </a:schemeClr>
                </a:solidFill>
              </a:defRPr>
            </a:lvl6pPr>
            <a:lvl7pPr marL="2057674" indent="0">
              <a:buNone/>
              <a:defRPr sz="1200">
                <a:solidFill>
                  <a:schemeClr val="tx1">
                    <a:tint val="75000"/>
                  </a:schemeClr>
                </a:solidFill>
              </a:defRPr>
            </a:lvl7pPr>
            <a:lvl8pPr marL="2400620" indent="0">
              <a:buNone/>
              <a:defRPr sz="1200">
                <a:solidFill>
                  <a:schemeClr val="tx1">
                    <a:tint val="75000"/>
                  </a:schemeClr>
                </a:solidFill>
              </a:defRPr>
            </a:lvl8pPr>
            <a:lvl9pPr marL="2743566" indent="0">
              <a:buNone/>
              <a:defRPr sz="12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2C234CB-ADBD-4865-ABCA-00FDCC1DFBBD}" type="datetime1">
              <a:rPr lang="en-GB" smtClean="0"/>
              <a:t>02/12/2020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44100019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759"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954" y="1369642"/>
            <a:ext cx="3886875" cy="3264511"/>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2C234CB-ADBD-4865-ABCA-00FDCC1DFBBD}" type="datetime1">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56038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950" y="273929"/>
            <a:ext cx="7888070" cy="994479"/>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951" y="1261261"/>
            <a:ext cx="3869012"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4" name="Content Placeholder 3"/>
          <p:cNvSpPr>
            <a:spLocks noGrp="1"/>
          </p:cNvSpPr>
          <p:nvPr>
            <p:ph sz="half" idx="2"/>
          </p:nvPr>
        </p:nvSpPr>
        <p:spPr>
          <a:xfrm>
            <a:off x="629951" y="1879386"/>
            <a:ext cx="3869012"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954" y="1261261"/>
            <a:ext cx="3888066" cy="618125"/>
          </a:xfrm>
        </p:spPr>
        <p:txBody>
          <a:bodyPr anchor="b"/>
          <a:lstStyle>
            <a:lvl1pPr marL="0" indent="0">
              <a:buNone/>
              <a:defRPr sz="1800" b="1"/>
            </a:lvl1pPr>
            <a:lvl2pPr marL="342946" indent="0">
              <a:buNone/>
              <a:defRPr sz="1500" b="1"/>
            </a:lvl2pPr>
            <a:lvl3pPr marL="685891" indent="0">
              <a:buNone/>
              <a:defRPr sz="1350" b="1"/>
            </a:lvl3pPr>
            <a:lvl4pPr marL="1028837" indent="0">
              <a:buNone/>
              <a:defRPr sz="1200" b="1"/>
            </a:lvl4pPr>
            <a:lvl5pPr marL="1371783" indent="0">
              <a:buNone/>
              <a:defRPr sz="1200" b="1"/>
            </a:lvl5pPr>
            <a:lvl6pPr marL="1714729" indent="0">
              <a:buNone/>
              <a:defRPr sz="1200" b="1"/>
            </a:lvl6pPr>
            <a:lvl7pPr marL="2057674" indent="0">
              <a:buNone/>
              <a:defRPr sz="1200" b="1"/>
            </a:lvl7pPr>
            <a:lvl8pPr marL="2400620" indent="0">
              <a:buNone/>
              <a:defRPr sz="1200" b="1"/>
            </a:lvl8pPr>
            <a:lvl9pPr marL="2743566" indent="0">
              <a:buNone/>
              <a:defRPr sz="1200" b="1"/>
            </a:lvl9pPr>
          </a:lstStyle>
          <a:p>
            <a:pPr lvl="0"/>
            <a:r>
              <a:rPr lang="zh-TW" altLang="en-US"/>
              <a:t>編輯母片文字樣式</a:t>
            </a:r>
          </a:p>
        </p:txBody>
      </p:sp>
      <p:sp>
        <p:nvSpPr>
          <p:cNvPr id="6" name="Content Placeholder 5"/>
          <p:cNvSpPr>
            <a:spLocks noGrp="1"/>
          </p:cNvSpPr>
          <p:nvPr>
            <p:ph sz="quarter" idx="4"/>
          </p:nvPr>
        </p:nvSpPr>
        <p:spPr>
          <a:xfrm>
            <a:off x="4629954" y="1879386"/>
            <a:ext cx="3888066" cy="2764294"/>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2C234CB-ADBD-4865-ABCA-00FDCC1DFBBD}" type="datetime1">
              <a:rPr lang="en-GB" smtClean="0"/>
              <a:t>02/12/2020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21945078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2C234CB-ADBD-4865-ABCA-00FDCC1DFBBD}" type="datetime1">
              <a:rPr lang="en-GB" smtClean="0"/>
              <a:t>02/12/2020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426353504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234CB-ADBD-4865-ABCA-00FDCC1DFBBD}" type="datetime1">
              <a:rPr lang="en-GB" smtClean="0"/>
              <a:t>02/12/2020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0330655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3888066" y="740798"/>
            <a:ext cx="4629954"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23737552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951" y="343006"/>
            <a:ext cx="2949690" cy="1200521"/>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8066" y="740798"/>
            <a:ext cx="4629954" cy="3656347"/>
          </a:xfrm>
        </p:spPr>
        <p:txBody>
          <a:bodyPr anchor="t"/>
          <a:lstStyle>
            <a:lvl1pPr marL="0" indent="0">
              <a:buNone/>
              <a:defRPr sz="2400"/>
            </a:lvl1pPr>
            <a:lvl2pPr marL="342946" indent="0">
              <a:buNone/>
              <a:defRPr sz="2100"/>
            </a:lvl2pPr>
            <a:lvl3pPr marL="685891" indent="0">
              <a:buNone/>
              <a:defRPr sz="1800"/>
            </a:lvl3pPr>
            <a:lvl4pPr marL="1028837" indent="0">
              <a:buNone/>
              <a:defRPr sz="1500"/>
            </a:lvl4pPr>
            <a:lvl5pPr marL="1371783" indent="0">
              <a:buNone/>
              <a:defRPr sz="1500"/>
            </a:lvl5pPr>
            <a:lvl6pPr marL="1714729" indent="0">
              <a:buNone/>
              <a:defRPr sz="1500"/>
            </a:lvl6pPr>
            <a:lvl7pPr marL="2057674" indent="0">
              <a:buNone/>
              <a:defRPr sz="1500"/>
            </a:lvl7pPr>
            <a:lvl8pPr marL="2400620" indent="0">
              <a:buNone/>
              <a:defRPr sz="1500"/>
            </a:lvl8pPr>
            <a:lvl9pPr marL="2743566"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951" y="1543526"/>
            <a:ext cx="2949690" cy="2859574"/>
          </a:xfrm>
        </p:spPr>
        <p:txBody>
          <a:bodyPr/>
          <a:lstStyle>
            <a:lvl1pPr marL="0" indent="0">
              <a:buNone/>
              <a:defRPr sz="1200"/>
            </a:lvl1pPr>
            <a:lvl2pPr marL="342946" indent="0">
              <a:buNone/>
              <a:defRPr sz="1050"/>
            </a:lvl2pPr>
            <a:lvl3pPr marL="685891" indent="0">
              <a:buNone/>
              <a:defRPr sz="900"/>
            </a:lvl3pPr>
            <a:lvl4pPr marL="1028837" indent="0">
              <a:buNone/>
              <a:defRPr sz="750"/>
            </a:lvl4pPr>
            <a:lvl5pPr marL="1371783" indent="0">
              <a:buNone/>
              <a:defRPr sz="750"/>
            </a:lvl5pPr>
            <a:lvl6pPr marL="1714729" indent="0">
              <a:buNone/>
              <a:defRPr sz="750"/>
            </a:lvl6pPr>
            <a:lvl7pPr marL="2057674" indent="0">
              <a:buNone/>
              <a:defRPr sz="750"/>
            </a:lvl7pPr>
            <a:lvl8pPr marL="2400620" indent="0">
              <a:buNone/>
              <a:defRPr sz="750"/>
            </a:lvl8pPr>
            <a:lvl9pPr marL="2743566" indent="0">
              <a:buNone/>
              <a:defRPr sz="750"/>
            </a:lvl9pPr>
          </a:lstStyle>
          <a:p>
            <a:pPr lvl="0"/>
            <a:r>
              <a:rPr lang="zh-TW" altLang="en-US"/>
              <a:t>編輯母片文字樣式</a:t>
            </a:r>
          </a:p>
        </p:txBody>
      </p:sp>
      <p:sp>
        <p:nvSpPr>
          <p:cNvPr id="5" name="Date Placeholder 4"/>
          <p:cNvSpPr>
            <a:spLocks noGrp="1"/>
          </p:cNvSpPr>
          <p:nvPr>
            <p:ph type="dt" sz="half" idx="10"/>
          </p:nvPr>
        </p:nvSpPr>
        <p:spPr/>
        <p:txBody>
          <a:bodyPr/>
          <a:lstStyle/>
          <a:p>
            <a:fld id="{E2C234CB-ADBD-4865-ABCA-00FDCC1DFBBD}" type="datetime1">
              <a:rPr lang="en-GB" smtClean="0"/>
              <a:t>02/12/2020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0C262CF-5CC9-4929-99CD-9F101191856B}" type="slidenum">
              <a:rPr lang="en-GB" smtClean="0"/>
              <a:t>‹#›</a:t>
            </a:fld>
            <a:endParaRPr lang="en-GB"/>
          </a:p>
        </p:txBody>
      </p:sp>
    </p:spTree>
    <p:extLst>
      <p:ext uri="{BB962C8B-B14F-4D97-AF65-F5344CB8AC3E}">
        <p14:creationId xmlns:p14="http://schemas.microsoft.com/office/powerpoint/2010/main" val="35342701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759" y="273929"/>
            <a:ext cx="7888070" cy="994479"/>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759" y="1369642"/>
            <a:ext cx="7888070" cy="3264511"/>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759" y="4768735"/>
            <a:ext cx="2057757"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16E5758D-A3C3-4E88-8AC0-22500507BD7E}" type="datetimeFigureOut">
              <a:rPr lang="zh-CN" altLang="en-US" smtClean="0">
                <a:solidFill>
                  <a:prstClr val="black">
                    <a:tint val="75000"/>
                  </a:prstClr>
                </a:solidFill>
              </a:rPr>
              <a:pPr/>
              <a:t>2020/12/2</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029476" y="4768735"/>
            <a:ext cx="3086636"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459072" y="4768735"/>
            <a:ext cx="2057757"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pic>
        <p:nvPicPr>
          <p:cNvPr id="7" name="Picture 6" descr="C:\Users\Administrator\Desktop\45345.jpg">
            <a:extLst>
              <a:ext uri="{FF2B5EF4-FFF2-40B4-BE49-F238E27FC236}">
                <a16:creationId xmlns:a16="http://schemas.microsoft.com/office/drawing/2014/main" id="{81991125-2AF1-4C1B-9875-BBB22B82430B}"/>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5588" cy="514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46838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91"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73" indent="-171473" algn="l" defTabSz="685891"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19" indent="-171473" algn="l" defTabSz="685891"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364" indent="-171473" algn="l" defTabSz="685891"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310"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256"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201"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147"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093"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039" indent="-171473" algn="l" defTabSz="685891"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91" rtl="0" eaLnBrk="1" latinLnBrk="0" hangingPunct="1">
        <a:defRPr sz="1350" kern="1200">
          <a:solidFill>
            <a:schemeClr val="tx1"/>
          </a:solidFill>
          <a:latin typeface="+mn-lt"/>
          <a:ea typeface="+mn-ea"/>
          <a:cs typeface="+mn-cs"/>
        </a:defRPr>
      </a:lvl1pPr>
      <a:lvl2pPr marL="342946" algn="l" defTabSz="685891" rtl="0" eaLnBrk="1" latinLnBrk="0" hangingPunct="1">
        <a:defRPr sz="1350" kern="1200">
          <a:solidFill>
            <a:schemeClr val="tx1"/>
          </a:solidFill>
          <a:latin typeface="+mn-lt"/>
          <a:ea typeface="+mn-ea"/>
          <a:cs typeface="+mn-cs"/>
        </a:defRPr>
      </a:lvl2pPr>
      <a:lvl3pPr marL="685891" algn="l" defTabSz="685891" rtl="0" eaLnBrk="1" latinLnBrk="0" hangingPunct="1">
        <a:defRPr sz="1350" kern="1200">
          <a:solidFill>
            <a:schemeClr val="tx1"/>
          </a:solidFill>
          <a:latin typeface="+mn-lt"/>
          <a:ea typeface="+mn-ea"/>
          <a:cs typeface="+mn-cs"/>
        </a:defRPr>
      </a:lvl3pPr>
      <a:lvl4pPr marL="1028837" algn="l" defTabSz="685891" rtl="0" eaLnBrk="1" latinLnBrk="0" hangingPunct="1">
        <a:defRPr sz="1350" kern="1200">
          <a:solidFill>
            <a:schemeClr val="tx1"/>
          </a:solidFill>
          <a:latin typeface="+mn-lt"/>
          <a:ea typeface="+mn-ea"/>
          <a:cs typeface="+mn-cs"/>
        </a:defRPr>
      </a:lvl4pPr>
      <a:lvl5pPr marL="1371783" algn="l" defTabSz="685891" rtl="0" eaLnBrk="1" latinLnBrk="0" hangingPunct="1">
        <a:defRPr sz="1350" kern="1200">
          <a:solidFill>
            <a:schemeClr val="tx1"/>
          </a:solidFill>
          <a:latin typeface="+mn-lt"/>
          <a:ea typeface="+mn-ea"/>
          <a:cs typeface="+mn-cs"/>
        </a:defRPr>
      </a:lvl5pPr>
      <a:lvl6pPr marL="1714729" algn="l" defTabSz="685891" rtl="0" eaLnBrk="1" latinLnBrk="0" hangingPunct="1">
        <a:defRPr sz="1350" kern="1200">
          <a:solidFill>
            <a:schemeClr val="tx1"/>
          </a:solidFill>
          <a:latin typeface="+mn-lt"/>
          <a:ea typeface="+mn-ea"/>
          <a:cs typeface="+mn-cs"/>
        </a:defRPr>
      </a:lvl6pPr>
      <a:lvl7pPr marL="2057674" algn="l" defTabSz="685891" rtl="0" eaLnBrk="1" latinLnBrk="0" hangingPunct="1">
        <a:defRPr sz="1350" kern="1200">
          <a:solidFill>
            <a:schemeClr val="tx1"/>
          </a:solidFill>
          <a:latin typeface="+mn-lt"/>
          <a:ea typeface="+mn-ea"/>
          <a:cs typeface="+mn-cs"/>
        </a:defRPr>
      </a:lvl7pPr>
      <a:lvl8pPr marL="2400620" algn="l" defTabSz="685891" rtl="0" eaLnBrk="1" latinLnBrk="0" hangingPunct="1">
        <a:defRPr sz="1350" kern="1200">
          <a:solidFill>
            <a:schemeClr val="tx1"/>
          </a:solidFill>
          <a:latin typeface="+mn-lt"/>
          <a:ea typeface="+mn-ea"/>
          <a:cs typeface="+mn-cs"/>
        </a:defRPr>
      </a:lvl8pPr>
      <a:lvl9pPr marL="2743566" algn="l" defTabSz="685891"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网chenying0907出品 25"/>
          <p:cNvSpPr/>
          <p:nvPr/>
        </p:nvSpPr>
        <p:spPr>
          <a:xfrm rot="1785168">
            <a:off x="5737432" y="3895328"/>
            <a:ext cx="1291419" cy="1053983"/>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网chenying0907出品 1"/>
          <p:cNvGrpSpPr/>
          <p:nvPr/>
        </p:nvGrpSpPr>
        <p:grpSpPr>
          <a:xfrm>
            <a:off x="-44968" y="1641881"/>
            <a:ext cx="9190556" cy="1991282"/>
            <a:chOff x="36111" y="-2053297"/>
            <a:chExt cx="9145587" cy="1991282"/>
          </a:xfrm>
        </p:grpSpPr>
        <p:pic>
          <p:nvPicPr>
            <p:cNvPr id="2051" name="Picture 3" descr="E:\0000000熊猫PPT\000001扁平化图标\商务\3671538_174932669000_2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111" y="-2053056"/>
              <a:ext cx="3165496" cy="1990800"/>
            </a:xfrm>
            <a:prstGeom prst="rect">
              <a:avLst/>
            </a:prstGeom>
            <a:noFill/>
            <a:extLst>
              <a:ext uri="{909E8E84-426E-40DD-AFC4-6F175D3DCCD1}">
                <a14:hiddenFill xmlns:a14="http://schemas.microsoft.com/office/drawing/2010/main">
                  <a:solidFill>
                    <a:srgbClr val="FFFFFF"/>
                  </a:solidFill>
                </a14:hiddenFill>
              </a:ext>
            </a:extLst>
          </p:spPr>
        </p:pic>
        <p:sp>
          <p:nvSpPr>
            <p:cNvPr id="76" name="Rectangle 6"/>
            <p:cNvSpPr/>
            <p:nvPr/>
          </p:nvSpPr>
          <p:spPr>
            <a:xfrm>
              <a:off x="36111" y="-2053297"/>
              <a:ext cx="9145587" cy="1991282"/>
            </a:xfrm>
            <a:prstGeom prst="rect">
              <a:avLst/>
            </a:prstGeom>
            <a:gradFill>
              <a:gsLst>
                <a:gs pos="0">
                  <a:schemeClr val="accent5">
                    <a:lumMod val="50000"/>
                    <a:alpha val="35000"/>
                  </a:schemeClr>
                </a:gs>
                <a:gs pos="50000">
                  <a:schemeClr val="accent5">
                    <a:satMod val="110000"/>
                    <a:lumMod val="100000"/>
                    <a:shade val="100000"/>
                  </a:schemeClr>
                </a:gs>
                <a:gs pos="100000">
                  <a:schemeClr val="accent5">
                    <a:lumMod val="99000"/>
                    <a:satMod val="120000"/>
                    <a:shade val="78000"/>
                  </a:schemeClr>
                </a:gs>
              </a:gsLst>
              <a:lin ang="3600000" scaled="0"/>
            </a:gradFill>
            <a:ln>
              <a:noFill/>
            </a:ln>
          </p:spPr>
          <p:style>
            <a:lnRef idx="1">
              <a:schemeClr val="accent5"/>
            </a:lnRef>
            <a:fillRef idx="3">
              <a:schemeClr val="accent5"/>
            </a:fillRef>
            <a:effectRef idx="2">
              <a:schemeClr val="accent5"/>
            </a:effectRef>
            <a:fontRef idx="minor">
              <a:schemeClr val="lt1"/>
            </a:fontRef>
          </p:style>
          <p:txBody>
            <a:bodyPr lIns="68589" tIns="34295" rIns="68589" bIns="34295" rtlCol="0" anchor="ctr"/>
            <a:lstStyle/>
            <a:p>
              <a:pPr algn="ctr"/>
              <a:endParaRPr lang="en-GB" dirty="0"/>
            </a:p>
          </p:txBody>
        </p:sp>
      </p:grpSp>
      <p:sp>
        <p:nvSpPr>
          <p:cNvPr id="55" name="Oval 33"/>
          <p:cNvSpPr/>
          <p:nvPr/>
        </p:nvSpPr>
        <p:spPr>
          <a:xfrm>
            <a:off x="398709" y="1732310"/>
            <a:ext cx="1484992" cy="1484992"/>
          </a:xfrm>
          <a:prstGeom prst="ellipse">
            <a:avLst/>
          </a:prstGeom>
          <a:solidFill>
            <a:schemeClr val="accent1">
              <a:alpha val="9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乒</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nvGrpSpPr>
          <p:cNvPr id="57" name="Group 35"/>
          <p:cNvGrpSpPr/>
          <p:nvPr/>
        </p:nvGrpSpPr>
        <p:grpSpPr>
          <a:xfrm>
            <a:off x="1634321" y="1732310"/>
            <a:ext cx="1484992" cy="1484992"/>
            <a:chOff x="4668236" y="1486874"/>
            <a:chExt cx="1619915" cy="1619915"/>
          </a:xfrm>
          <a:effectLst>
            <a:outerShdw blurRad="50800" dist="38100" dir="5400000" algn="t" rotWithShape="0">
              <a:prstClr val="black">
                <a:alpha val="40000"/>
              </a:prstClr>
            </a:outerShdw>
          </a:effectLst>
        </p:grpSpPr>
        <p:sp>
          <p:nvSpPr>
            <p:cNvPr id="58" name="Oval 36"/>
            <p:cNvSpPr/>
            <p:nvPr/>
          </p:nvSpPr>
          <p:spPr>
            <a:xfrm>
              <a:off x="4668236" y="1486874"/>
              <a:ext cx="1619915" cy="161991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乓</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59" name="Oval 37"/>
            <p:cNvSpPr/>
            <p:nvPr/>
          </p:nvSpPr>
          <p:spPr>
            <a:xfrm>
              <a:off x="4760888"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grpSp>
        <p:nvGrpSpPr>
          <p:cNvPr id="61" name="Group 39"/>
          <p:cNvGrpSpPr/>
          <p:nvPr/>
        </p:nvGrpSpPr>
        <p:grpSpPr>
          <a:xfrm>
            <a:off x="2869933" y="1732309"/>
            <a:ext cx="1484992" cy="1484992"/>
            <a:chOff x="5903848" y="1486873"/>
            <a:chExt cx="1619915" cy="1619915"/>
          </a:xfrm>
          <a:effectLst>
            <a:outerShdw blurRad="50800" dist="38100" dir="5400000" algn="t" rotWithShape="0">
              <a:prstClr val="black">
                <a:alpha val="40000"/>
              </a:prstClr>
            </a:outerShdw>
          </a:effectLst>
        </p:grpSpPr>
        <p:sp>
          <p:nvSpPr>
            <p:cNvPr id="62" name="Oval 40"/>
            <p:cNvSpPr/>
            <p:nvPr/>
          </p:nvSpPr>
          <p:spPr>
            <a:xfrm>
              <a:off x="5903848" y="1486873"/>
              <a:ext cx="1619915" cy="1619915"/>
            </a:xfrm>
            <a:prstGeom prst="ellipse">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b="1" dirty="0">
                  <a:effectLst>
                    <a:outerShdw blurRad="38100" dist="38100" dir="2700000" algn="tl">
                      <a:srgbClr val="000000">
                        <a:alpha val="43137"/>
                      </a:srgbClr>
                    </a:outerShdw>
                  </a:effectLst>
                  <a:latin typeface="方正粗宋简体" pitchFamily="65" charset="-122"/>
                  <a:ea typeface="方正粗宋简体" pitchFamily="65" charset="-122"/>
                </a:rPr>
                <a:t>球</a:t>
              </a:r>
              <a:endParaRPr lang="en-GB" sz="4800" b="1" dirty="0">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64" name="Oval 42"/>
            <p:cNvSpPr/>
            <p:nvPr/>
          </p:nvSpPr>
          <p:spPr>
            <a:xfrm>
              <a:off x="5996500" y="2197327"/>
              <a:ext cx="199000" cy="199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grpSp>
      <p:sp>
        <p:nvSpPr>
          <p:cNvPr id="68" name="Oval 46"/>
          <p:cNvSpPr/>
          <p:nvPr/>
        </p:nvSpPr>
        <p:spPr>
          <a:xfrm>
            <a:off x="4434569" y="1641881"/>
            <a:ext cx="182425" cy="18242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b="1">
              <a:effectLst>
                <a:outerShdw blurRad="38100" dist="38100" dir="2700000" algn="tl">
                  <a:srgbClr val="000000">
                    <a:alpha val="43137"/>
                  </a:srgbClr>
                </a:outerShdw>
              </a:effectLst>
              <a:latin typeface="方正粗宋简体" pitchFamily="65" charset="-122"/>
              <a:ea typeface="方正粗宋简体" pitchFamily="65" charset="-122"/>
            </a:endParaRPr>
          </a:p>
        </p:txBody>
      </p:sp>
      <p:sp>
        <p:nvSpPr>
          <p:cNvPr id="74" name="网chenying0907出品 73"/>
          <p:cNvSpPr txBox="1"/>
          <p:nvPr/>
        </p:nvSpPr>
        <p:spPr>
          <a:xfrm>
            <a:off x="694633" y="3707961"/>
            <a:ext cx="2740192" cy="1146478"/>
          </a:xfrm>
          <a:prstGeom prst="rect">
            <a:avLst/>
          </a:prstGeom>
          <a:noFill/>
        </p:spPr>
        <p:txBody>
          <a:bodyPr wrap="none" lIns="68589" tIns="34295" rIns="68589" bIns="34295" rtlCol="0">
            <a:spAutoFit/>
          </a:bodyPr>
          <a:lstStyle/>
          <a:p>
            <a:r>
              <a:rPr lang="zh-TW" altLang="en-US" sz="1000" dirty="0">
                <a:latin typeface="微软雅黑" pitchFamily="34" charset="-122"/>
                <a:ea typeface="微软雅黑" pitchFamily="34" charset="-122"/>
              </a:rPr>
              <a:t>      </a:t>
            </a:r>
            <a:r>
              <a:rPr lang="zh-TW" altLang="en-US" b="1" dirty="0">
                <a:latin typeface="微软雅黑" pitchFamily="34" charset="-122"/>
                <a:ea typeface="微软雅黑" pitchFamily="34" charset="-122"/>
              </a:rPr>
              <a:t>成員</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F109112117 </a:t>
            </a:r>
            <a:r>
              <a:rPr lang="zh-TW" altLang="en-US" b="1" dirty="0">
                <a:latin typeface="微软雅黑" pitchFamily="34" charset="-122"/>
                <a:ea typeface="微软雅黑" pitchFamily="34" charset="-122"/>
              </a:rPr>
              <a:t>方明瑞 </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F109112121 </a:t>
            </a:r>
            <a:r>
              <a:rPr lang="zh-TW" altLang="en-US" b="1" dirty="0">
                <a:latin typeface="微软雅黑" pitchFamily="34" charset="-122"/>
                <a:ea typeface="微软雅黑" pitchFamily="34" charset="-122"/>
              </a:rPr>
              <a:t>張詠翔</a:t>
            </a:r>
            <a:r>
              <a:rPr lang="en-US" altLang="zh-TW" b="1" dirty="0">
                <a:latin typeface="微软雅黑" pitchFamily="34" charset="-122"/>
                <a:ea typeface="微软雅黑" pitchFamily="34" charset="-122"/>
              </a:rPr>
              <a:t>,</a:t>
            </a:r>
            <a:r>
              <a:rPr lang="zh-TW" altLang="en-US" b="1" dirty="0">
                <a:latin typeface="微软雅黑" pitchFamily="34" charset="-122"/>
                <a:ea typeface="微软雅黑" pitchFamily="34" charset="-122"/>
              </a:rPr>
              <a:t> </a:t>
            </a:r>
            <a:endParaRPr lang="en-US" altLang="zh-TW" b="1" dirty="0">
              <a:latin typeface="微软雅黑" pitchFamily="34" charset="-122"/>
              <a:ea typeface="微软雅黑" pitchFamily="34" charset="-122"/>
            </a:endParaRPr>
          </a:p>
          <a:p>
            <a:endParaRPr lang="en-US" altLang="zh-TW" b="1" dirty="0">
              <a:latin typeface="微软雅黑" pitchFamily="34" charset="-122"/>
              <a:ea typeface="微软雅黑" pitchFamily="34" charset="-122"/>
            </a:endParaRPr>
          </a:p>
          <a:p>
            <a:r>
              <a:rPr lang="zh-TW" altLang="en-US" b="1" dirty="0">
                <a:latin typeface="微软雅黑" pitchFamily="34" charset="-122"/>
                <a:ea typeface="微软雅黑" pitchFamily="34" charset="-122"/>
              </a:rPr>
              <a:t>              </a:t>
            </a:r>
            <a:r>
              <a:rPr lang="en-US" altLang="zh-TW" b="1" dirty="0">
                <a:latin typeface="微软雅黑" pitchFamily="34" charset="-122"/>
                <a:ea typeface="微软雅黑" pitchFamily="34" charset="-122"/>
              </a:rPr>
              <a:t>F109112131 </a:t>
            </a:r>
            <a:r>
              <a:rPr lang="zh-TW" altLang="en-US" b="1" dirty="0">
                <a:latin typeface="微软雅黑" pitchFamily="34" charset="-122"/>
                <a:ea typeface="微软雅黑" pitchFamily="34" charset="-122"/>
              </a:rPr>
              <a:t>王上瑀</a:t>
            </a:r>
            <a:endParaRPr lang="en-GB" sz="1000" dirty="0">
              <a:latin typeface="微软雅黑" pitchFamily="34" charset="-122"/>
              <a:ea typeface="微软雅黑" pitchFamily="34" charset="-122"/>
            </a:endParaRPr>
          </a:p>
        </p:txBody>
      </p:sp>
      <p:sp>
        <p:nvSpPr>
          <p:cNvPr id="103" name="AutoShape 59"/>
          <p:cNvSpPr>
            <a:spLocks/>
          </p:cNvSpPr>
          <p:nvPr/>
        </p:nvSpPr>
        <p:spPr bwMode="auto">
          <a:xfrm rot="298849">
            <a:off x="7057981" y="376828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
        <p:nvSpPr>
          <p:cNvPr id="23" name="网chenying0907出品 22"/>
          <p:cNvSpPr txBox="1"/>
          <p:nvPr/>
        </p:nvSpPr>
        <p:spPr>
          <a:xfrm>
            <a:off x="3821360" y="5765568"/>
            <a:ext cx="1061847" cy="438592"/>
          </a:xfrm>
          <a:prstGeom prst="rect">
            <a:avLst/>
          </a:prstGeom>
          <a:noFill/>
        </p:spPr>
        <p:txBody>
          <a:bodyPr wrap="none" lIns="68589" tIns="34295" rIns="68589" bIns="34295" rtlCol="0">
            <a:spAutoFit/>
          </a:bodyPr>
          <a:lstStyle/>
          <a:p>
            <a:r>
              <a:rPr lang="zh-CN" altLang="en-US" sz="2400" b="1" dirty="0">
                <a:latin typeface="微软雅黑" pitchFamily="34" charset="-122"/>
                <a:ea typeface="微软雅黑" pitchFamily="34" charset="-122"/>
              </a:rPr>
              <a:t>延长符</a:t>
            </a:r>
            <a:endParaRPr lang="en-GB" sz="2400" b="1" dirty="0">
              <a:latin typeface="微软雅黑" pitchFamily="34" charset="-122"/>
              <a:ea typeface="微软雅黑" pitchFamily="34" charset="-122"/>
            </a:endParaRPr>
          </a:p>
        </p:txBody>
      </p:sp>
      <p:pic>
        <p:nvPicPr>
          <p:cNvPr id="4" name="圖片 3">
            <a:extLst>
              <a:ext uri="{FF2B5EF4-FFF2-40B4-BE49-F238E27FC236}">
                <a16:creationId xmlns:a16="http://schemas.microsoft.com/office/drawing/2014/main" id="{20AD9BB3-CF46-430A-886B-45DA8B4CF4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a:off x="6898941" y="1938397"/>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圖片 24">
            <a:extLst>
              <a:ext uri="{FF2B5EF4-FFF2-40B4-BE49-F238E27FC236}">
                <a16:creationId xmlns:a16="http://schemas.microsoft.com/office/drawing/2014/main" id="{BC026E71-BDC8-4553-BC44-CFC57760F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968386" flipH="1">
            <a:off x="4671401" y="1925932"/>
            <a:ext cx="1964002" cy="14231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网chenying0907出品 73">
            <a:extLst>
              <a:ext uri="{FF2B5EF4-FFF2-40B4-BE49-F238E27FC236}">
                <a16:creationId xmlns:a16="http://schemas.microsoft.com/office/drawing/2014/main" id="{ED51C93E-2E81-48F1-A798-5456D4F16524}"/>
              </a:ext>
            </a:extLst>
          </p:cNvPr>
          <p:cNvSpPr txBox="1"/>
          <p:nvPr/>
        </p:nvSpPr>
        <p:spPr>
          <a:xfrm>
            <a:off x="2777474" y="796319"/>
            <a:ext cx="4017033" cy="561702"/>
          </a:xfrm>
          <a:prstGeom prst="rect">
            <a:avLst/>
          </a:prstGeom>
          <a:noFill/>
        </p:spPr>
        <p:txBody>
          <a:bodyPr wrap="square" lIns="68589" tIns="34295" rIns="68589" bIns="34295" rtlCol="0">
            <a:spAutoFit/>
          </a:bodyPr>
          <a:lstStyle/>
          <a:p>
            <a:r>
              <a:rPr lang="zh-TW" altLang="en-US" sz="3200" b="1" dirty="0">
                <a:latin typeface="微软雅黑" pitchFamily="34" charset="-122"/>
                <a:ea typeface="微软雅黑" pitchFamily="34" charset="-122"/>
              </a:rPr>
              <a:t>機器學習專案管理</a:t>
            </a:r>
            <a:endParaRPr lang="en-GB" sz="1800" dirty="0">
              <a:latin typeface="微软雅黑" pitchFamily="34" charset="-122"/>
              <a:ea typeface="微软雅黑" pitchFamily="34" charset="-122"/>
            </a:endParaRPr>
          </a:p>
        </p:txBody>
      </p:sp>
    </p:spTree>
    <p:extLst>
      <p:ext uri="{BB962C8B-B14F-4D97-AF65-F5344CB8AC3E}">
        <p14:creationId xmlns:p14="http://schemas.microsoft.com/office/powerpoint/2010/main" val="213977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10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 calcmode="lin" valueType="num">
                                      <p:cBhvr>
                                        <p:cTn id="11" dur="500" fill="hold"/>
                                        <p:tgtEl>
                                          <p:spTgt spid="55"/>
                                        </p:tgtEl>
                                        <p:attrNameLst>
                                          <p:attrName>ppt_w</p:attrName>
                                        </p:attrNameLst>
                                      </p:cBhvr>
                                      <p:tavLst>
                                        <p:tav tm="0">
                                          <p:val>
                                            <p:fltVal val="0"/>
                                          </p:val>
                                        </p:tav>
                                        <p:tav tm="100000">
                                          <p:val>
                                            <p:strVal val="#ppt_w"/>
                                          </p:val>
                                        </p:tav>
                                      </p:tavLst>
                                    </p:anim>
                                    <p:anim calcmode="lin" valueType="num">
                                      <p:cBhvr>
                                        <p:cTn id="12" dur="500" fill="hold"/>
                                        <p:tgtEl>
                                          <p:spTgt spid="55"/>
                                        </p:tgtEl>
                                        <p:attrNameLst>
                                          <p:attrName>ppt_h</p:attrName>
                                        </p:attrNameLst>
                                      </p:cBhvr>
                                      <p:tavLst>
                                        <p:tav tm="0">
                                          <p:val>
                                            <p:fltVal val="0"/>
                                          </p:val>
                                        </p:tav>
                                        <p:tav tm="100000">
                                          <p:val>
                                            <p:strVal val="#ppt_h"/>
                                          </p:val>
                                        </p:tav>
                                      </p:tavLst>
                                    </p:anim>
                                    <p:animEffect transition="in" filter="fade">
                                      <p:cBhvr>
                                        <p:cTn id="13" dur="500"/>
                                        <p:tgtEl>
                                          <p:spTgt spid="55"/>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wipe(up)">
                                      <p:cBhvr>
                                        <p:cTn id="29" dur="500"/>
                                        <p:tgtEl>
                                          <p:spTgt spid="74"/>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102"/>
                                        </p:tgtEl>
                                        <p:attrNameLst>
                                          <p:attrName>style.visibility</p:attrName>
                                        </p:attrNameLst>
                                      </p:cBhvr>
                                      <p:to>
                                        <p:strVal val="visible"/>
                                      </p:to>
                                    </p:set>
                                    <p:animEffect transition="in" filter="wipe(down)">
                                      <p:cBhvr>
                                        <p:cTn id="33" dur="750"/>
                                        <p:tgtEl>
                                          <p:spTgt spid="102"/>
                                        </p:tgtEl>
                                      </p:cBhvr>
                                    </p:animEffect>
                                  </p:childTnLst>
                                </p:cTn>
                              </p:par>
                            </p:childTnLst>
                          </p:cTn>
                        </p:par>
                        <p:par>
                          <p:cTn id="34" fill="hold">
                            <p:stCondLst>
                              <p:cond delay="3750"/>
                            </p:stCondLst>
                            <p:childTnLst>
                              <p:par>
                                <p:cTn id="35" presetID="2" presetClass="entr" presetSubtype="12" fill="hold" grpId="0" nodeType="afterEffect">
                                  <p:stCondLst>
                                    <p:cond delay="0"/>
                                  </p:stCondLst>
                                  <p:childTnLst>
                                    <p:set>
                                      <p:cBhvr>
                                        <p:cTn id="36" dur="1" fill="hold">
                                          <p:stCondLst>
                                            <p:cond delay="0"/>
                                          </p:stCondLst>
                                        </p:cTn>
                                        <p:tgtEl>
                                          <p:spTgt spid="103"/>
                                        </p:tgtEl>
                                        <p:attrNameLst>
                                          <p:attrName>style.visibility</p:attrName>
                                        </p:attrNameLst>
                                      </p:cBhvr>
                                      <p:to>
                                        <p:strVal val="visible"/>
                                      </p:to>
                                    </p:set>
                                    <p:anim calcmode="lin" valueType="num">
                                      <p:cBhvr additive="base">
                                        <p:cTn id="37" dur="500" fill="hold"/>
                                        <p:tgtEl>
                                          <p:spTgt spid="103"/>
                                        </p:tgtEl>
                                        <p:attrNameLst>
                                          <p:attrName>ppt_x</p:attrName>
                                        </p:attrNameLst>
                                      </p:cBhvr>
                                      <p:tavLst>
                                        <p:tav tm="0">
                                          <p:val>
                                            <p:strVal val="0-#ppt_w/2"/>
                                          </p:val>
                                        </p:tav>
                                        <p:tav tm="100000">
                                          <p:val>
                                            <p:strVal val="#ppt_x"/>
                                          </p:val>
                                        </p:tav>
                                      </p:tavLst>
                                    </p:anim>
                                    <p:anim calcmode="lin" valueType="num">
                                      <p:cBhvr additive="base">
                                        <p:cTn id="38" dur="500" fill="hold"/>
                                        <p:tgtEl>
                                          <p:spTgt spid="103"/>
                                        </p:tgtEl>
                                        <p:attrNameLst>
                                          <p:attrName>ppt_y</p:attrName>
                                        </p:attrNameLst>
                                      </p:cBhvr>
                                      <p:tavLst>
                                        <p:tav tm="0">
                                          <p:val>
                                            <p:strVal val="1+#ppt_h/2"/>
                                          </p:val>
                                        </p:tav>
                                        <p:tav tm="100000">
                                          <p:val>
                                            <p:strVal val="#ppt_y"/>
                                          </p:val>
                                        </p:tav>
                                      </p:tavLst>
                                    </p:anim>
                                  </p:childTnLst>
                                </p:cTn>
                              </p:par>
                            </p:childTnLst>
                          </p:cTn>
                        </p:par>
                        <p:par>
                          <p:cTn id="39" fill="hold">
                            <p:stCondLst>
                              <p:cond delay="4250"/>
                            </p:stCondLst>
                            <p:childTnLst>
                              <p:par>
                                <p:cTn id="40" presetID="26" presetClass="emph" presetSubtype="0" fill="hold" grpId="1" nodeType="afterEffect">
                                  <p:stCondLst>
                                    <p:cond delay="0"/>
                                  </p:stCondLst>
                                  <p:childTnLst>
                                    <p:animEffect transition="out" filter="fade">
                                      <p:cBhvr>
                                        <p:cTn id="41" dur="500" tmFilter="0, 0; .2, .5; .8, .5; 1, 0"/>
                                        <p:tgtEl>
                                          <p:spTgt spid="55"/>
                                        </p:tgtEl>
                                      </p:cBhvr>
                                    </p:animEffect>
                                    <p:animScale>
                                      <p:cBhvr>
                                        <p:cTn id="42" dur="250" autoRev="1" fill="hold"/>
                                        <p:tgtEl>
                                          <p:spTgt spid="55"/>
                                        </p:tgtEl>
                                      </p:cBhvr>
                                      <p:by x="105000" y="105000"/>
                                    </p:animScale>
                                  </p:childTnLst>
                                </p:cTn>
                              </p:par>
                            </p:childTnLst>
                          </p:cTn>
                        </p:par>
                        <p:par>
                          <p:cTn id="43" fill="hold">
                            <p:stCondLst>
                              <p:cond delay="4750"/>
                            </p:stCondLst>
                            <p:childTnLst>
                              <p:par>
                                <p:cTn id="44" presetID="26" presetClass="emph" presetSubtype="0" fill="hold" nodeType="afterEffect">
                                  <p:stCondLst>
                                    <p:cond delay="0"/>
                                  </p:stCondLst>
                                  <p:childTnLst>
                                    <p:animEffect transition="out" filter="fade">
                                      <p:cBhvr>
                                        <p:cTn id="45" dur="500" tmFilter="0, 0; .2, .5; .8, .5; 1, 0"/>
                                        <p:tgtEl>
                                          <p:spTgt spid="57"/>
                                        </p:tgtEl>
                                      </p:cBhvr>
                                    </p:animEffect>
                                    <p:animScale>
                                      <p:cBhvr>
                                        <p:cTn id="46" dur="250" autoRev="1" fill="hold"/>
                                        <p:tgtEl>
                                          <p:spTgt spid="57"/>
                                        </p:tgtEl>
                                      </p:cBhvr>
                                      <p:by x="105000" y="105000"/>
                                    </p:animScale>
                                  </p:childTnLst>
                                </p:cTn>
                              </p:par>
                            </p:childTnLst>
                          </p:cTn>
                        </p:par>
                        <p:par>
                          <p:cTn id="47" fill="hold">
                            <p:stCondLst>
                              <p:cond delay="5250"/>
                            </p:stCondLst>
                            <p:childTnLst>
                              <p:par>
                                <p:cTn id="48" presetID="26" presetClass="emph" presetSubtype="0" fill="hold" nodeType="afterEffect">
                                  <p:stCondLst>
                                    <p:cond delay="0"/>
                                  </p:stCondLst>
                                  <p:childTnLst>
                                    <p:animEffect transition="out" filter="fade">
                                      <p:cBhvr>
                                        <p:cTn id="49" dur="500" tmFilter="0, 0; .2, .5; .8, .5; 1, 0"/>
                                        <p:tgtEl>
                                          <p:spTgt spid="61"/>
                                        </p:tgtEl>
                                      </p:cBhvr>
                                    </p:animEffect>
                                    <p:animScale>
                                      <p:cBhvr>
                                        <p:cTn id="50" dur="250" autoRev="1" fill="hold"/>
                                        <p:tgtEl>
                                          <p:spTgt spid="61"/>
                                        </p:tgtEl>
                                      </p:cBhvr>
                                      <p:by x="105000" y="105000"/>
                                    </p:animScale>
                                  </p:childTnLst>
                                </p:cTn>
                              </p:par>
                            </p:childTnLst>
                          </p:cTn>
                        </p:par>
                        <p:par>
                          <p:cTn id="51" fill="hold">
                            <p:stCondLst>
                              <p:cond delay="5750"/>
                            </p:stCondLst>
                            <p:childTnLst>
                              <p:par>
                                <p:cTn id="52" presetID="22" presetClass="entr" presetSubtype="1"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up)">
                                      <p:cBhvr>
                                        <p:cTn id="54" dur="1050"/>
                                        <p:tgtEl>
                                          <p:spTgt spid="23"/>
                                        </p:tgtEl>
                                      </p:cBhvr>
                                    </p:animEffect>
                                  </p:childTnLst>
                                </p:cTn>
                              </p:par>
                            </p:childTnLst>
                          </p:cTn>
                        </p:par>
                        <p:par>
                          <p:cTn id="55" fill="hold">
                            <p:stCondLst>
                              <p:cond delay="6800"/>
                            </p:stCondLst>
                            <p:childTnLst>
                              <p:par>
                                <p:cTn id="56" presetID="22" presetClass="entr" presetSubtype="1"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up)">
                                      <p:cBhvr>
                                        <p:cTn id="5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55" grpId="0" animBg="1"/>
      <p:bldP spid="55" grpId="1" animBg="1"/>
      <p:bldP spid="74" grpId="0"/>
      <p:bldP spid="103" grpId="0" animBg="1"/>
      <p:bldP spid="23" grpId="0"/>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flipH="1">
            <a:off x="5781250" y="1636973"/>
            <a:ext cx="1777" cy="3185174"/>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dirty="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2026567"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4</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6" name="Rectangle 26">
            <a:extLst>
              <a:ext uri="{FF2B5EF4-FFF2-40B4-BE49-F238E27FC236}">
                <a16:creationId xmlns:a16="http://schemas.microsoft.com/office/drawing/2014/main" id="{5285607E-40E0-470E-BAAC-ED1DFCC65C5C}"/>
              </a:ext>
            </a:extLst>
          </p:cNvPr>
          <p:cNvSpPr/>
          <p:nvPr/>
        </p:nvSpPr>
        <p:spPr>
          <a:xfrm>
            <a:off x="4106380" y="2632013"/>
            <a:ext cx="4376438" cy="561702"/>
          </a:xfrm>
          <a:prstGeom prst="rect">
            <a:avLst/>
          </a:prstGeom>
        </p:spPr>
        <p:txBody>
          <a:bodyPr wrap="square" lIns="68589" tIns="34295" rIns="68589" bIns="34295">
            <a:spAutoFit/>
          </a:bodyPr>
          <a:lstStyle/>
          <a:p>
            <a:r>
              <a:rPr lang="en-US" altLang="zh-TW" sz="3200" b="1" dirty="0">
                <a:latin typeface="STSong" panose="02010600040101010101" pitchFamily="2" charset="-122"/>
                <a:ea typeface="STSong" panose="02010600040101010101" pitchFamily="2" charset="-122"/>
              </a:rPr>
              <a:t>Break down</a:t>
            </a:r>
            <a:endParaRPr lang="en-GB" sz="3200" b="1" dirty="0">
              <a:latin typeface="STSong" panose="02010600040101010101" pitchFamily="2" charset="-122"/>
              <a:ea typeface="STSong" panose="02010600040101010101" pitchFamily="2" charset="-122"/>
            </a:endParaRPr>
          </a:p>
        </p:txBody>
      </p:sp>
    </p:spTree>
    <p:extLst>
      <p:ext uri="{BB962C8B-B14F-4D97-AF65-F5344CB8AC3E}">
        <p14:creationId xmlns:p14="http://schemas.microsoft.com/office/powerpoint/2010/main" val="209643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9F51D186-9F59-4971-A722-BDDF099E50F2}"/>
              </a:ext>
            </a:extLst>
          </p:cNvPr>
          <p:cNvSpPr>
            <a:spLocks noGrp="1"/>
          </p:cNvSpPr>
          <p:nvPr>
            <p:ph type="sldNum" sz="quarter" idx="12"/>
          </p:nvPr>
        </p:nvSpPr>
        <p:spPr/>
        <p:txBody>
          <a:bodyPr/>
          <a:lstStyle/>
          <a:p>
            <a:fld id="{70C262CF-5CC9-4929-99CD-9F101191856B}" type="slidenum">
              <a:rPr lang="en-GB" smtClean="0"/>
              <a:t>21</a:t>
            </a:fld>
            <a:endParaRPr lang="en-GB"/>
          </a:p>
        </p:txBody>
      </p:sp>
      <p:sp>
        <p:nvSpPr>
          <p:cNvPr id="4" name="网chenying0907出品 57">
            <a:extLst>
              <a:ext uri="{FF2B5EF4-FFF2-40B4-BE49-F238E27FC236}">
                <a16:creationId xmlns:a16="http://schemas.microsoft.com/office/drawing/2014/main" id="{6E16B4E5-4D38-4BC4-878F-6FEEBCF762FF}"/>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Break down</a:t>
            </a: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 </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2" name="矩形 1">
            <a:extLst>
              <a:ext uri="{FF2B5EF4-FFF2-40B4-BE49-F238E27FC236}">
                <a16:creationId xmlns:a16="http://schemas.microsoft.com/office/drawing/2014/main" id="{0461D091-F7B7-46E2-9080-FDD35A0F896D}"/>
              </a:ext>
            </a:extLst>
          </p:cNvPr>
          <p:cNvSpPr/>
          <p:nvPr/>
        </p:nvSpPr>
        <p:spPr>
          <a:xfrm>
            <a:off x="4572794" y="648184"/>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系統</a:t>
            </a:r>
          </a:p>
        </p:txBody>
      </p:sp>
      <p:sp>
        <p:nvSpPr>
          <p:cNvPr id="8" name="矩形 7">
            <a:extLst>
              <a:ext uri="{FF2B5EF4-FFF2-40B4-BE49-F238E27FC236}">
                <a16:creationId xmlns:a16="http://schemas.microsoft.com/office/drawing/2014/main" id="{E99DC13C-ACB3-4C79-848B-1539A1D5032C}"/>
              </a:ext>
            </a:extLst>
          </p:cNvPr>
          <p:cNvSpPr/>
          <p:nvPr/>
        </p:nvSpPr>
        <p:spPr>
          <a:xfrm>
            <a:off x="6020922" y="17690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預測</a:t>
            </a:r>
          </a:p>
        </p:txBody>
      </p:sp>
      <p:sp>
        <p:nvSpPr>
          <p:cNvPr id="13" name="矩形 12">
            <a:extLst>
              <a:ext uri="{FF2B5EF4-FFF2-40B4-BE49-F238E27FC236}">
                <a16:creationId xmlns:a16="http://schemas.microsoft.com/office/drawing/2014/main" id="{DBF0D5F9-0298-48DA-974F-BCD364CB6B7A}"/>
              </a:ext>
            </a:extLst>
          </p:cNvPr>
          <p:cNvSpPr/>
          <p:nvPr/>
        </p:nvSpPr>
        <p:spPr>
          <a:xfrm>
            <a:off x="3208020" y="175601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訓練</a:t>
            </a:r>
          </a:p>
        </p:txBody>
      </p:sp>
      <p:sp>
        <p:nvSpPr>
          <p:cNvPr id="20" name="矩形 19">
            <a:extLst>
              <a:ext uri="{FF2B5EF4-FFF2-40B4-BE49-F238E27FC236}">
                <a16:creationId xmlns:a16="http://schemas.microsoft.com/office/drawing/2014/main" id="{B8E00033-9E74-4103-B99D-591EF606D5F3}"/>
              </a:ext>
            </a:extLst>
          </p:cNvPr>
          <p:cNvSpPr/>
          <p:nvPr/>
        </p:nvSpPr>
        <p:spPr>
          <a:xfrm>
            <a:off x="6020922"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球落點</a:t>
            </a:r>
          </a:p>
        </p:txBody>
      </p:sp>
      <p:sp>
        <p:nvSpPr>
          <p:cNvPr id="21" name="矩形 20">
            <a:extLst>
              <a:ext uri="{FF2B5EF4-FFF2-40B4-BE49-F238E27FC236}">
                <a16:creationId xmlns:a16="http://schemas.microsoft.com/office/drawing/2014/main" id="{901FADCC-D391-4612-84EF-3B23C8EBAF11}"/>
              </a:ext>
            </a:extLst>
          </p:cNvPr>
          <p:cNvSpPr/>
          <p:nvPr/>
        </p:nvSpPr>
        <p:spPr>
          <a:xfrm>
            <a:off x="7640529"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移動平板</a:t>
            </a:r>
          </a:p>
        </p:txBody>
      </p:sp>
      <p:sp>
        <p:nvSpPr>
          <p:cNvPr id="22" name="矩形 21">
            <a:extLst>
              <a:ext uri="{FF2B5EF4-FFF2-40B4-BE49-F238E27FC236}">
                <a16:creationId xmlns:a16="http://schemas.microsoft.com/office/drawing/2014/main" id="{05A76E8C-CA8F-424A-91A9-8E81302F54C3}"/>
              </a:ext>
            </a:extLst>
          </p:cNvPr>
          <p:cNvSpPr/>
          <p:nvPr/>
        </p:nvSpPr>
        <p:spPr>
          <a:xfrm>
            <a:off x="3208020"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SVM</a:t>
            </a:r>
            <a:endParaRPr lang="zh-TW" altLang="en-US" dirty="0"/>
          </a:p>
        </p:txBody>
      </p:sp>
      <p:sp>
        <p:nvSpPr>
          <p:cNvPr id="23" name="矩形 22">
            <a:extLst>
              <a:ext uri="{FF2B5EF4-FFF2-40B4-BE49-F238E27FC236}">
                <a16:creationId xmlns:a16="http://schemas.microsoft.com/office/drawing/2014/main" id="{B1A2E668-B88F-4580-9F3E-8F8D39304867}"/>
              </a:ext>
            </a:extLst>
          </p:cNvPr>
          <p:cNvSpPr/>
          <p:nvPr/>
        </p:nvSpPr>
        <p:spPr>
          <a:xfrm>
            <a:off x="1677521" y="2750373"/>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350" dirty="0"/>
              <a:t>收集樣本</a:t>
            </a:r>
          </a:p>
        </p:txBody>
      </p:sp>
      <p:sp>
        <p:nvSpPr>
          <p:cNvPr id="24" name="矩形 23">
            <a:extLst>
              <a:ext uri="{FF2B5EF4-FFF2-40B4-BE49-F238E27FC236}">
                <a16:creationId xmlns:a16="http://schemas.microsoft.com/office/drawing/2014/main" id="{BDA1CF6B-C4DB-4EF9-B72F-66EE75325BD5}"/>
              </a:ext>
            </a:extLst>
          </p:cNvPr>
          <p:cNvSpPr/>
          <p:nvPr/>
        </p:nvSpPr>
        <p:spPr>
          <a:xfrm>
            <a:off x="1677521"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Sav file</a:t>
            </a:r>
            <a:endParaRPr lang="zh-TW" altLang="en-US" dirty="0"/>
          </a:p>
        </p:txBody>
      </p:sp>
      <p:sp>
        <p:nvSpPr>
          <p:cNvPr id="25" name="矩形 24">
            <a:extLst>
              <a:ext uri="{FF2B5EF4-FFF2-40B4-BE49-F238E27FC236}">
                <a16:creationId xmlns:a16="http://schemas.microsoft.com/office/drawing/2014/main" id="{05F4876B-E66F-4E3A-9556-0E96AF8BC935}"/>
              </a:ext>
            </a:extLst>
          </p:cNvPr>
          <p:cNvSpPr/>
          <p:nvPr/>
        </p:nvSpPr>
        <p:spPr>
          <a:xfrm>
            <a:off x="268975"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50" dirty="0"/>
              <a:t>Rule Base</a:t>
            </a:r>
            <a:endParaRPr lang="zh-TW" altLang="en-US" sz="1350" dirty="0"/>
          </a:p>
        </p:txBody>
      </p:sp>
      <p:sp>
        <p:nvSpPr>
          <p:cNvPr id="26" name="矩形 25">
            <a:extLst>
              <a:ext uri="{FF2B5EF4-FFF2-40B4-BE49-F238E27FC236}">
                <a16:creationId xmlns:a16="http://schemas.microsoft.com/office/drawing/2014/main" id="{5026A8D7-4F20-4A49-8AEB-2129D0758E3F}"/>
              </a:ext>
            </a:extLst>
          </p:cNvPr>
          <p:cNvSpPr/>
          <p:nvPr/>
        </p:nvSpPr>
        <p:spPr>
          <a:xfrm>
            <a:off x="3208020" y="4480597"/>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攻擊</a:t>
            </a:r>
          </a:p>
        </p:txBody>
      </p:sp>
      <p:sp>
        <p:nvSpPr>
          <p:cNvPr id="27" name="矩形 26">
            <a:extLst>
              <a:ext uri="{FF2B5EF4-FFF2-40B4-BE49-F238E27FC236}">
                <a16:creationId xmlns:a16="http://schemas.microsoft.com/office/drawing/2014/main" id="{E7C82B3B-8B2B-46F4-B47D-12BB5D8A376D}"/>
              </a:ext>
            </a:extLst>
          </p:cNvPr>
          <p:cNvSpPr/>
          <p:nvPr/>
        </p:nvSpPr>
        <p:spPr>
          <a:xfrm>
            <a:off x="4572794" y="4485060"/>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防守</a:t>
            </a:r>
          </a:p>
        </p:txBody>
      </p:sp>
      <p:cxnSp>
        <p:nvCxnSpPr>
          <p:cNvPr id="30" name="直線接點 29">
            <a:extLst>
              <a:ext uri="{FF2B5EF4-FFF2-40B4-BE49-F238E27FC236}">
                <a16:creationId xmlns:a16="http://schemas.microsoft.com/office/drawing/2014/main" id="{65D73E83-F898-43FD-95EB-DAA45DDCE5F2}"/>
              </a:ext>
            </a:extLst>
          </p:cNvPr>
          <p:cNvCxnSpPr>
            <a:stCxn id="2" idx="2"/>
          </p:cNvCxnSpPr>
          <p:nvPr/>
        </p:nvCxnSpPr>
        <p:spPr>
          <a:xfrm>
            <a:off x="5010944" y="1171396"/>
            <a:ext cx="0" cy="30097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7EB9B8AC-91FE-4DA7-90EF-5F85ADDC7C26}"/>
              </a:ext>
            </a:extLst>
          </p:cNvPr>
          <p:cNvCxnSpPr/>
          <p:nvPr/>
        </p:nvCxnSpPr>
        <p:spPr>
          <a:xfrm flipH="1">
            <a:off x="3646170" y="1479987"/>
            <a:ext cx="13647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0129DE14-6900-48FB-AF0B-E622BBFA12E0}"/>
              </a:ext>
            </a:extLst>
          </p:cNvPr>
          <p:cNvCxnSpPr/>
          <p:nvPr/>
        </p:nvCxnSpPr>
        <p:spPr>
          <a:xfrm>
            <a:off x="5010944" y="1479987"/>
            <a:ext cx="14481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a:extLst>
              <a:ext uri="{FF2B5EF4-FFF2-40B4-BE49-F238E27FC236}">
                <a16:creationId xmlns:a16="http://schemas.microsoft.com/office/drawing/2014/main" id="{D6447394-917D-4C66-B07E-0DCE92684F94}"/>
              </a:ext>
            </a:extLst>
          </p:cNvPr>
          <p:cNvCxnSpPr>
            <a:stCxn id="8" idx="2"/>
          </p:cNvCxnSpPr>
          <p:nvPr/>
        </p:nvCxnSpPr>
        <p:spPr>
          <a:xfrm>
            <a:off x="6459072" y="2292311"/>
            <a:ext cx="0" cy="2544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a:extLst>
              <a:ext uri="{FF2B5EF4-FFF2-40B4-BE49-F238E27FC236}">
                <a16:creationId xmlns:a16="http://schemas.microsoft.com/office/drawing/2014/main" id="{4A489B07-AA98-4106-B8BC-F67928217D70}"/>
              </a:ext>
            </a:extLst>
          </p:cNvPr>
          <p:cNvCxnSpPr/>
          <p:nvPr/>
        </p:nvCxnSpPr>
        <p:spPr>
          <a:xfrm>
            <a:off x="6459072" y="2546787"/>
            <a:ext cx="1619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54252F24-FD66-4304-A979-29F9217DD777}"/>
              </a:ext>
            </a:extLst>
          </p:cNvPr>
          <p:cNvCxnSpPr>
            <a:stCxn id="13" idx="2"/>
          </p:cNvCxnSpPr>
          <p:nvPr/>
        </p:nvCxnSpPr>
        <p:spPr>
          <a:xfrm>
            <a:off x="3646170" y="2279231"/>
            <a:ext cx="0" cy="267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AE2E6C61-3051-4130-B441-C96736DEBA50}"/>
              </a:ext>
            </a:extLst>
          </p:cNvPr>
          <p:cNvCxnSpPr>
            <a:cxnSpLocks/>
          </p:cNvCxnSpPr>
          <p:nvPr/>
        </p:nvCxnSpPr>
        <p:spPr>
          <a:xfrm flipH="1">
            <a:off x="2115671" y="2546787"/>
            <a:ext cx="15304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30168692-A910-4E32-9910-B7E93A4EFE86}"/>
              </a:ext>
            </a:extLst>
          </p:cNvPr>
          <p:cNvCxnSpPr>
            <a:stCxn id="23" idx="2"/>
          </p:cNvCxnSpPr>
          <p:nvPr/>
        </p:nvCxnSpPr>
        <p:spPr>
          <a:xfrm>
            <a:off x="2115671" y="3273585"/>
            <a:ext cx="0" cy="24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a:extLst>
              <a:ext uri="{FF2B5EF4-FFF2-40B4-BE49-F238E27FC236}">
                <a16:creationId xmlns:a16="http://schemas.microsoft.com/office/drawing/2014/main" id="{6A7858A4-AAC4-4D81-BAC1-834E441C134B}"/>
              </a:ext>
            </a:extLst>
          </p:cNvPr>
          <p:cNvCxnSpPr/>
          <p:nvPr/>
        </p:nvCxnSpPr>
        <p:spPr>
          <a:xfrm flipH="1">
            <a:off x="707125" y="3506907"/>
            <a:ext cx="14085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a:extLst>
              <a:ext uri="{FF2B5EF4-FFF2-40B4-BE49-F238E27FC236}">
                <a16:creationId xmlns:a16="http://schemas.microsoft.com/office/drawing/2014/main" id="{43839663-E025-4366-8CF0-413297CC26F3}"/>
              </a:ext>
            </a:extLst>
          </p:cNvPr>
          <p:cNvCxnSpPr>
            <a:stCxn id="22" idx="2"/>
          </p:cNvCxnSpPr>
          <p:nvPr/>
        </p:nvCxnSpPr>
        <p:spPr>
          <a:xfrm>
            <a:off x="3646170" y="3273585"/>
            <a:ext cx="0" cy="240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B338FFDB-3811-4018-BA89-44FABA15F6FE}"/>
              </a:ext>
            </a:extLst>
          </p:cNvPr>
          <p:cNvCxnSpPr>
            <a:endCxn id="13" idx="0"/>
          </p:cNvCxnSpPr>
          <p:nvPr/>
        </p:nvCxnSpPr>
        <p:spPr>
          <a:xfrm>
            <a:off x="3646170" y="1479987"/>
            <a:ext cx="0" cy="27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A3CCDF88-4643-4A75-AD62-0A14633EBA3A}"/>
              </a:ext>
            </a:extLst>
          </p:cNvPr>
          <p:cNvCxnSpPr>
            <a:endCxn id="8" idx="0"/>
          </p:cNvCxnSpPr>
          <p:nvPr/>
        </p:nvCxnSpPr>
        <p:spPr>
          <a:xfrm>
            <a:off x="6459072" y="1479987"/>
            <a:ext cx="0" cy="289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3119B701-FC6F-43CC-AB33-7A7487B01024}"/>
              </a:ext>
            </a:extLst>
          </p:cNvPr>
          <p:cNvCxnSpPr>
            <a:endCxn id="22" idx="0"/>
          </p:cNvCxnSpPr>
          <p:nvPr/>
        </p:nvCxnSpPr>
        <p:spPr>
          <a:xfrm>
            <a:off x="3646170"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D45DA13E-85E6-4A5E-A77F-7CE64759C8E0}"/>
              </a:ext>
            </a:extLst>
          </p:cNvPr>
          <p:cNvCxnSpPr>
            <a:cxnSpLocks/>
            <a:endCxn id="23" idx="0"/>
          </p:cNvCxnSpPr>
          <p:nvPr/>
        </p:nvCxnSpPr>
        <p:spPr>
          <a:xfrm>
            <a:off x="2115671"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DC2200F6-F286-4114-8E9E-B97C59311962}"/>
              </a:ext>
            </a:extLst>
          </p:cNvPr>
          <p:cNvCxnSpPr>
            <a:endCxn id="25" idx="0"/>
          </p:cNvCxnSpPr>
          <p:nvPr/>
        </p:nvCxnSpPr>
        <p:spPr>
          <a:xfrm>
            <a:off x="707125"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6C908F83-F983-483C-89E6-42E6D55DE728}"/>
              </a:ext>
            </a:extLst>
          </p:cNvPr>
          <p:cNvCxnSpPr>
            <a:endCxn id="24" idx="0"/>
          </p:cNvCxnSpPr>
          <p:nvPr/>
        </p:nvCxnSpPr>
        <p:spPr>
          <a:xfrm>
            <a:off x="2115671" y="3514527"/>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572DEDDD-F645-4DC7-8822-CC03A9607A9C}"/>
              </a:ext>
            </a:extLst>
          </p:cNvPr>
          <p:cNvCxnSpPr>
            <a:endCxn id="26" idx="0"/>
          </p:cNvCxnSpPr>
          <p:nvPr/>
        </p:nvCxnSpPr>
        <p:spPr>
          <a:xfrm>
            <a:off x="3646170" y="4327825"/>
            <a:ext cx="0" cy="152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7B375037-BF09-4865-A2C1-7454EA458CAF}"/>
              </a:ext>
            </a:extLst>
          </p:cNvPr>
          <p:cNvCxnSpPr>
            <a:endCxn id="27" idx="0"/>
          </p:cNvCxnSpPr>
          <p:nvPr/>
        </p:nvCxnSpPr>
        <p:spPr>
          <a:xfrm>
            <a:off x="5010944" y="4324668"/>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E6EFF415-89B4-4D3F-8BE3-F908A705962B}"/>
              </a:ext>
            </a:extLst>
          </p:cNvPr>
          <p:cNvCxnSpPr>
            <a:endCxn id="20" idx="0"/>
          </p:cNvCxnSpPr>
          <p:nvPr/>
        </p:nvCxnSpPr>
        <p:spPr>
          <a:xfrm>
            <a:off x="6459072"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B6FD0F1-75BD-483F-B64F-53DB4268ED2E}"/>
              </a:ext>
            </a:extLst>
          </p:cNvPr>
          <p:cNvCxnSpPr>
            <a:endCxn id="21" idx="0"/>
          </p:cNvCxnSpPr>
          <p:nvPr/>
        </p:nvCxnSpPr>
        <p:spPr>
          <a:xfrm>
            <a:off x="8078679" y="2546787"/>
            <a:ext cx="0" cy="20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79">
            <a:extLst>
              <a:ext uri="{FF2B5EF4-FFF2-40B4-BE49-F238E27FC236}">
                <a16:creationId xmlns:a16="http://schemas.microsoft.com/office/drawing/2014/main" id="{92652A76-E718-4F53-8E9D-FD13131EC269}"/>
              </a:ext>
            </a:extLst>
          </p:cNvPr>
          <p:cNvSpPr/>
          <p:nvPr/>
        </p:nvSpPr>
        <p:spPr>
          <a:xfrm>
            <a:off x="3208020" y="3667299"/>
            <a:ext cx="876300" cy="52321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1P</a:t>
            </a:r>
            <a:r>
              <a:rPr lang="zh-TW" altLang="en-US" dirty="0"/>
              <a:t>、</a:t>
            </a:r>
            <a:r>
              <a:rPr lang="en-US" altLang="zh-TW" dirty="0"/>
              <a:t>2P</a:t>
            </a:r>
            <a:endParaRPr lang="zh-TW" altLang="en-US" dirty="0"/>
          </a:p>
        </p:txBody>
      </p:sp>
      <p:cxnSp>
        <p:nvCxnSpPr>
          <p:cNvPr id="82" name="直線單箭頭接點 81">
            <a:extLst>
              <a:ext uri="{FF2B5EF4-FFF2-40B4-BE49-F238E27FC236}">
                <a16:creationId xmlns:a16="http://schemas.microsoft.com/office/drawing/2014/main" id="{077BCD2A-17A7-4587-B53C-11815BAED7B9}"/>
              </a:ext>
            </a:extLst>
          </p:cNvPr>
          <p:cNvCxnSpPr>
            <a:endCxn id="80" idx="0"/>
          </p:cNvCxnSpPr>
          <p:nvPr/>
        </p:nvCxnSpPr>
        <p:spPr>
          <a:xfrm>
            <a:off x="3646170" y="3506907"/>
            <a:ext cx="0" cy="160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7E673AD2-E301-440F-87BB-F07BC6BFC723}"/>
              </a:ext>
            </a:extLst>
          </p:cNvPr>
          <p:cNvCxnSpPr>
            <a:stCxn id="80" idx="2"/>
          </p:cNvCxnSpPr>
          <p:nvPr/>
        </p:nvCxnSpPr>
        <p:spPr>
          <a:xfrm>
            <a:off x="3646170" y="4190511"/>
            <a:ext cx="0" cy="134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a:extLst>
              <a:ext uri="{FF2B5EF4-FFF2-40B4-BE49-F238E27FC236}">
                <a16:creationId xmlns:a16="http://schemas.microsoft.com/office/drawing/2014/main" id="{9D885EB2-D414-4611-B39A-0F892B4F4EDA}"/>
              </a:ext>
            </a:extLst>
          </p:cNvPr>
          <p:cNvCxnSpPr/>
          <p:nvPr/>
        </p:nvCxnSpPr>
        <p:spPr>
          <a:xfrm>
            <a:off x="3646170" y="4324668"/>
            <a:ext cx="136477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6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Base-INPUT</a:t>
            </a:r>
            <a:endParaRPr lang="zh-TW" altLang="en-US" sz="2800" dirty="0"/>
          </a:p>
        </p:txBody>
      </p:sp>
      <p:grpSp>
        <p:nvGrpSpPr>
          <p:cNvPr id="93" name="群組 92">
            <a:extLst>
              <a:ext uri="{FF2B5EF4-FFF2-40B4-BE49-F238E27FC236}">
                <a16:creationId xmlns:a16="http://schemas.microsoft.com/office/drawing/2014/main" id="{79473BE8-B526-4ED8-AE95-C8D2443D93B3}"/>
              </a:ext>
            </a:extLst>
          </p:cNvPr>
          <p:cNvGrpSpPr/>
          <p:nvPr/>
        </p:nvGrpSpPr>
        <p:grpSpPr>
          <a:xfrm>
            <a:off x="-586462" y="417430"/>
            <a:ext cx="8009662" cy="4310228"/>
            <a:chOff x="-1760061" y="517020"/>
            <a:chExt cx="7990718" cy="4111048"/>
          </a:xfrm>
        </p:grpSpPr>
        <p:grpSp>
          <p:nvGrpSpPr>
            <p:cNvPr id="92" name="群組 91">
              <a:extLst>
                <a:ext uri="{FF2B5EF4-FFF2-40B4-BE49-F238E27FC236}">
                  <a16:creationId xmlns:a16="http://schemas.microsoft.com/office/drawing/2014/main" id="{1F6067F5-4222-4CEE-A373-9BE3F685FFE0}"/>
                </a:ext>
              </a:extLst>
            </p:cNvPr>
            <p:cNvGrpSpPr/>
            <p:nvPr/>
          </p:nvGrpSpPr>
          <p:grpSpPr>
            <a:xfrm>
              <a:off x="-1760061" y="517020"/>
              <a:ext cx="7990718" cy="4111048"/>
              <a:chOff x="-1681841" y="551953"/>
              <a:chExt cx="7990718" cy="4111048"/>
            </a:xfrm>
          </p:grpSpPr>
          <p:grpSp>
            <p:nvGrpSpPr>
              <p:cNvPr id="91" name="群組 90">
                <a:extLst>
                  <a:ext uri="{FF2B5EF4-FFF2-40B4-BE49-F238E27FC236}">
                    <a16:creationId xmlns:a16="http://schemas.microsoft.com/office/drawing/2014/main" id="{F78D8C7D-2968-4D67-A80F-F9DF4CF34E4F}"/>
                  </a:ext>
                </a:extLst>
              </p:cNvPr>
              <p:cNvGrpSpPr/>
              <p:nvPr/>
            </p:nvGrpSpPr>
            <p:grpSpPr>
              <a:xfrm>
                <a:off x="-1492368" y="1989605"/>
                <a:ext cx="3294462" cy="1104828"/>
                <a:chOff x="-1492368" y="1989605"/>
                <a:chExt cx="3294462" cy="1104828"/>
              </a:xfrm>
            </p:grpSpPr>
            <p:grpSp>
              <p:nvGrpSpPr>
                <p:cNvPr id="89" name="群組 88">
                  <a:extLst>
                    <a:ext uri="{FF2B5EF4-FFF2-40B4-BE49-F238E27FC236}">
                      <a16:creationId xmlns:a16="http://schemas.microsoft.com/office/drawing/2014/main" id="{FB44FB4C-1D00-4C50-8D90-2416708F96F7}"/>
                    </a:ext>
                  </a:extLst>
                </p:cNvPr>
                <p:cNvGrpSpPr/>
                <p:nvPr/>
              </p:nvGrpSpPr>
              <p:grpSpPr>
                <a:xfrm>
                  <a:off x="-1492368" y="1989605"/>
                  <a:ext cx="3294462" cy="1104828"/>
                  <a:chOff x="-1505341" y="2003316"/>
                  <a:chExt cx="3294462" cy="1104828"/>
                </a:xfrm>
              </p:grpSpPr>
              <p:grpSp>
                <p:nvGrpSpPr>
                  <p:cNvPr id="30" name="Group 3">
                    <a:extLst>
                      <a:ext uri="{FF2B5EF4-FFF2-40B4-BE49-F238E27FC236}">
                        <a16:creationId xmlns:a16="http://schemas.microsoft.com/office/drawing/2014/main" id="{63755B28-41C4-40B9-8946-8428D64A25F6}"/>
                      </a:ext>
                    </a:extLst>
                  </p:cNvPr>
                  <p:cNvGrpSpPr/>
                  <p:nvPr/>
                </p:nvGrpSpPr>
                <p:grpSpPr>
                  <a:xfrm>
                    <a:off x="-1505341" y="2003316"/>
                    <a:ext cx="3294462" cy="1104828"/>
                    <a:chOff x="89788" y="2734405"/>
                    <a:chExt cx="4391854" cy="1472650"/>
                  </a:xfrm>
                </p:grpSpPr>
                <p:sp>
                  <p:nvSpPr>
                    <p:cNvPr id="38" name="Oval 13">
                      <a:extLst>
                        <a:ext uri="{FF2B5EF4-FFF2-40B4-BE49-F238E27FC236}">
                          <a16:creationId xmlns:a16="http://schemas.microsoft.com/office/drawing/2014/main" id="{A01BD56D-3D48-4FB5-BF9D-603FBC065321}"/>
                        </a:ext>
                      </a:extLst>
                    </p:cNvPr>
                    <p:cNvSpPr/>
                    <p:nvPr/>
                  </p:nvSpPr>
                  <p:spPr>
                    <a:xfrm>
                      <a:off x="2999559" y="2734405"/>
                      <a:ext cx="1482083" cy="14726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utoShape 117">
                      <a:extLst>
                        <a:ext uri="{FF2B5EF4-FFF2-40B4-BE49-F238E27FC236}">
                          <a16:creationId xmlns:a16="http://schemas.microsoft.com/office/drawing/2014/main" id="{23336C48-3F02-4862-B929-95010749F6AD}"/>
                        </a:ext>
                      </a:extLst>
                    </p:cNvPr>
                    <p:cNvSpPr>
                      <a:spLocks/>
                    </p:cNvSpPr>
                    <p:nvPr/>
                  </p:nvSpPr>
                  <p:spPr bwMode="auto">
                    <a:xfrm>
                      <a:off x="3456664" y="3238832"/>
                      <a:ext cx="561856" cy="463795"/>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accent5"/>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73"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charset="0"/>
                        <a:sym typeface="Gill Sans" charset="0"/>
                      </a:endParaRPr>
                    </a:p>
                  </p:txBody>
                </p:sp>
                <p:grpSp>
                  <p:nvGrpSpPr>
                    <p:cNvPr id="34" name="Group 24">
                      <a:extLst>
                        <a:ext uri="{FF2B5EF4-FFF2-40B4-BE49-F238E27FC236}">
                          <a16:creationId xmlns:a16="http://schemas.microsoft.com/office/drawing/2014/main" id="{67CA8858-4EE2-4FCE-8FEB-1A890C0BB3B1}"/>
                        </a:ext>
                      </a:extLst>
                    </p:cNvPr>
                    <p:cNvGrpSpPr/>
                    <p:nvPr/>
                  </p:nvGrpSpPr>
                  <p:grpSpPr>
                    <a:xfrm>
                      <a:off x="89788" y="2809171"/>
                      <a:ext cx="2650063" cy="1369222"/>
                      <a:chOff x="273514" y="3038637"/>
                      <a:chExt cx="2650063" cy="1369222"/>
                    </a:xfrm>
                  </p:grpSpPr>
                  <p:sp>
                    <p:nvSpPr>
                      <p:cNvPr id="35" name="网chenying0907出品 22">
                        <a:extLst>
                          <a:ext uri="{FF2B5EF4-FFF2-40B4-BE49-F238E27FC236}">
                            <a16:creationId xmlns:a16="http://schemas.microsoft.com/office/drawing/2014/main" id="{0AC91F58-7B07-489D-B951-087A789076F2}"/>
                          </a:ext>
                        </a:extLst>
                      </p:cNvPr>
                      <p:cNvSpPr txBox="1"/>
                      <p:nvPr/>
                    </p:nvSpPr>
                    <p:spPr>
                      <a:xfrm>
                        <a:off x="273514" y="3038637"/>
                        <a:ext cx="1271921" cy="430754"/>
                      </a:xfrm>
                      <a:prstGeom prst="rect">
                        <a:avLst/>
                      </a:prstGeom>
                      <a:noFill/>
                    </p:spPr>
                    <p:txBody>
                      <a:bodyPr wrap="none" rtlCol="0">
                        <a:spAutoFit/>
                      </a:bodyPr>
                      <a:lstStyle/>
                      <a:p>
                        <a:r>
                          <a:rPr lang="zh-CN" altLang="en-US" sz="1500" b="1" dirty="0">
                            <a:solidFill>
                              <a:schemeClr val="bg2"/>
                            </a:solidFill>
                          </a:rPr>
                          <a:t>文字描述</a:t>
                        </a:r>
                        <a:endParaRPr lang="en-GB" sz="1500" b="1" dirty="0">
                          <a:solidFill>
                            <a:schemeClr val="bg2"/>
                          </a:solidFill>
                        </a:endParaRPr>
                      </a:p>
                    </p:txBody>
                  </p:sp>
                  <p:sp>
                    <p:nvSpPr>
                      <p:cNvPr id="36" name="Rectangle 23">
                        <a:extLst>
                          <a:ext uri="{FF2B5EF4-FFF2-40B4-BE49-F238E27FC236}">
                            <a16:creationId xmlns:a16="http://schemas.microsoft.com/office/drawing/2014/main" id="{7B0B2405-4F19-44EF-A58B-9883B1AF8E19}"/>
                          </a:ext>
                        </a:extLst>
                      </p:cNvPr>
                      <p:cNvSpPr/>
                      <p:nvPr/>
                    </p:nvSpPr>
                    <p:spPr>
                      <a:xfrm>
                        <a:off x="277679" y="3382254"/>
                        <a:ext cx="2645898" cy="1025605"/>
                      </a:xfrm>
                      <a:prstGeom prst="rect">
                        <a:avLst/>
                      </a:prstGeom>
                    </p:spPr>
                    <p:txBody>
                      <a:bodyPr wrap="square">
                        <a:spAutoFit/>
                      </a:bodyPr>
                      <a:lstStyle/>
                      <a:p>
                        <a:r>
                          <a:rPr lang="zh-CN" altLang="en-US" sz="1100" dirty="0">
                            <a:solidFill>
                              <a:schemeClr val="bg2"/>
                            </a:solidFill>
                          </a:rPr>
                          <a:t>在此处输入具体的文字描述内容在此处输入具体的文字描述内容在此处输入具体的文字描述内容</a:t>
                        </a:r>
                        <a:endParaRPr lang="en-GB" sz="1100" dirty="0">
                          <a:solidFill>
                            <a:schemeClr val="bg2"/>
                          </a:solidFill>
                        </a:endParaRPr>
                      </a:p>
                    </p:txBody>
                  </p:sp>
                </p:grpSp>
              </p:grpSp>
              <p:sp>
                <p:nvSpPr>
                  <p:cNvPr id="2" name="橢圓 1">
                    <a:extLst>
                      <a:ext uri="{FF2B5EF4-FFF2-40B4-BE49-F238E27FC236}">
                        <a16:creationId xmlns:a16="http://schemas.microsoft.com/office/drawing/2014/main" id="{073EF8F4-CE63-4B0A-82DA-DF03486FE804}"/>
                      </a:ext>
                    </a:extLst>
                  </p:cNvPr>
                  <p:cNvSpPr/>
                  <p:nvPr/>
                </p:nvSpPr>
                <p:spPr>
                  <a:xfrm>
                    <a:off x="797691" y="2146586"/>
                    <a:ext cx="862326" cy="8182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6" name="文字方塊 5">
                  <a:extLst>
                    <a:ext uri="{FF2B5EF4-FFF2-40B4-BE49-F238E27FC236}">
                      <a16:creationId xmlns:a16="http://schemas.microsoft.com/office/drawing/2014/main" id="{87509063-02B2-42A5-908B-E1BB953AE4D9}"/>
                    </a:ext>
                  </a:extLst>
                </p:cNvPr>
                <p:cNvSpPr txBox="1"/>
                <p:nvPr/>
              </p:nvSpPr>
              <p:spPr>
                <a:xfrm>
                  <a:off x="843323" y="2346664"/>
                  <a:ext cx="945806" cy="369331"/>
                </a:xfrm>
                <a:prstGeom prst="rect">
                  <a:avLst/>
                </a:prstGeom>
                <a:noFill/>
              </p:spPr>
              <p:txBody>
                <a:bodyPr wrap="square" rtlCol="0">
                  <a:spAutoFit/>
                </a:bodyPr>
                <a:lstStyle/>
                <a:p>
                  <a:r>
                    <a:rPr lang="en-US" altLang="zh-TW" sz="1800" dirty="0"/>
                    <a:t>INPUT</a:t>
                  </a:r>
                  <a:endParaRPr lang="zh-TW" altLang="en-US" sz="1800" dirty="0"/>
                </a:p>
              </p:txBody>
            </p:sp>
          </p:grpSp>
          <p:grpSp>
            <p:nvGrpSpPr>
              <p:cNvPr id="73" name="Group 29">
                <a:extLst>
                  <a:ext uri="{FF2B5EF4-FFF2-40B4-BE49-F238E27FC236}">
                    <a16:creationId xmlns:a16="http://schemas.microsoft.com/office/drawing/2014/main" id="{191EF8E5-81CD-4F03-AA2A-2056C8BF148A}"/>
                  </a:ext>
                </a:extLst>
              </p:cNvPr>
              <p:cNvGrpSpPr/>
              <p:nvPr/>
            </p:nvGrpSpPr>
            <p:grpSpPr>
              <a:xfrm>
                <a:off x="-1681841" y="551953"/>
                <a:ext cx="7990718" cy="4111048"/>
                <a:chOff x="0" y="730879"/>
                <a:chExt cx="10652441" cy="5479705"/>
              </a:xfrm>
            </p:grpSpPr>
            <p:grpSp>
              <p:nvGrpSpPr>
                <p:cNvPr id="74" name="Group 4">
                  <a:extLst>
                    <a:ext uri="{FF2B5EF4-FFF2-40B4-BE49-F238E27FC236}">
                      <a16:creationId xmlns:a16="http://schemas.microsoft.com/office/drawing/2014/main" id="{77F0663C-38D5-465E-A35B-4551DFE44556}"/>
                    </a:ext>
                  </a:extLst>
                </p:cNvPr>
                <p:cNvGrpSpPr/>
                <p:nvPr/>
              </p:nvGrpSpPr>
              <p:grpSpPr>
                <a:xfrm>
                  <a:off x="0" y="730879"/>
                  <a:ext cx="10652441" cy="5479705"/>
                  <a:chOff x="-4093176" y="-217744"/>
                  <a:chExt cx="14178398" cy="7293488"/>
                </a:xfrm>
              </p:grpSpPr>
              <p:sp>
                <p:nvSpPr>
                  <p:cNvPr id="81" name="Block Arc 5">
                    <a:extLst>
                      <a:ext uri="{FF2B5EF4-FFF2-40B4-BE49-F238E27FC236}">
                        <a16:creationId xmlns:a16="http://schemas.microsoft.com/office/drawing/2014/main" id="{663A1D29-3E83-4C8C-B4CB-3FA4B955D353}"/>
                      </a:ext>
                    </a:extLst>
                  </p:cNvPr>
                  <p:cNvSpPr/>
                  <p:nvPr/>
                </p:nvSpPr>
                <p:spPr>
                  <a:xfrm>
                    <a:off x="-4093176" y="-217744"/>
                    <a:ext cx="7293488" cy="7293488"/>
                  </a:xfrm>
                  <a:prstGeom prst="blockArc">
                    <a:avLst>
                      <a:gd name="adj1" fmla="val 18900000"/>
                      <a:gd name="adj2" fmla="val 2700000"/>
                      <a:gd name="adj3" fmla="val 296"/>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82" name="网chenying0907出品 6">
                    <a:extLst>
                      <a:ext uri="{FF2B5EF4-FFF2-40B4-BE49-F238E27FC236}">
                        <a16:creationId xmlns:a16="http://schemas.microsoft.com/office/drawing/2014/main" id="{6F954F7D-C43F-452E-AD0E-CC7B9162A205}"/>
                      </a:ext>
                    </a:extLst>
                  </p:cNvPr>
                  <p:cNvSpPr/>
                  <p:nvPr/>
                </p:nvSpPr>
                <p:spPr>
                  <a:xfrm>
                    <a:off x="2784110" y="12615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3" name="Oval 7">
                    <a:extLst>
                      <a:ext uri="{FF2B5EF4-FFF2-40B4-BE49-F238E27FC236}">
                        <a16:creationId xmlns:a16="http://schemas.microsoft.com/office/drawing/2014/main" id="{B4E45F42-4C04-4B6C-8B5A-DEE4183D0B11}"/>
                      </a:ext>
                    </a:extLst>
                  </p:cNvPr>
                  <p:cNvSpPr/>
                  <p:nvPr/>
                </p:nvSpPr>
                <p:spPr>
                  <a:xfrm>
                    <a:off x="2106777" y="1126066"/>
                    <a:ext cx="1354666" cy="1354666"/>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4" name="网chenying0907出品 8">
                    <a:extLst>
                      <a:ext uri="{FF2B5EF4-FFF2-40B4-BE49-F238E27FC236}">
                        <a16:creationId xmlns:a16="http://schemas.microsoft.com/office/drawing/2014/main" id="{F37E76EB-A636-4F5E-983F-D9450C4DB6D8}"/>
                      </a:ext>
                    </a:extLst>
                  </p:cNvPr>
                  <p:cNvSpPr/>
                  <p:nvPr/>
                </p:nvSpPr>
                <p:spPr>
                  <a:xfrm>
                    <a:off x="3178048" y="2887132"/>
                    <a:ext cx="6907174" cy="1083733"/>
                  </a:xfrm>
                  <a:custGeom>
                    <a:avLst/>
                    <a:gdLst>
                      <a:gd name="connsiteX0" fmla="*/ 0 w 6907174"/>
                      <a:gd name="connsiteY0" fmla="*/ 0 h 1083733"/>
                      <a:gd name="connsiteX1" fmla="*/ 6907174 w 6907174"/>
                      <a:gd name="connsiteY1" fmla="*/ 0 h 1083733"/>
                      <a:gd name="connsiteX2" fmla="*/ 6907174 w 6907174"/>
                      <a:gd name="connsiteY2" fmla="*/ 1083733 h 1083733"/>
                      <a:gd name="connsiteX3" fmla="*/ 0 w 6907174"/>
                      <a:gd name="connsiteY3" fmla="*/ 1083733 h 1083733"/>
                      <a:gd name="connsiteX4" fmla="*/ 0 w 6907174"/>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174" h="1083733">
                        <a:moveTo>
                          <a:pt x="0" y="0"/>
                        </a:moveTo>
                        <a:lnTo>
                          <a:pt x="6907174" y="0"/>
                        </a:lnTo>
                        <a:lnTo>
                          <a:pt x="6907174" y="1083733"/>
                        </a:lnTo>
                        <a:lnTo>
                          <a:pt x="0" y="1083733"/>
                        </a:lnTo>
                        <a:lnTo>
                          <a:pt x="0" y="0"/>
                        </a:ln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5" name="Oval 9">
                    <a:extLst>
                      <a:ext uri="{FF2B5EF4-FFF2-40B4-BE49-F238E27FC236}">
                        <a16:creationId xmlns:a16="http://schemas.microsoft.com/office/drawing/2014/main" id="{6CBC7B68-BDDE-4C51-AB54-3760C9F15475}"/>
                      </a:ext>
                    </a:extLst>
                  </p:cNvPr>
                  <p:cNvSpPr/>
                  <p:nvPr/>
                </p:nvSpPr>
                <p:spPr>
                  <a:xfrm>
                    <a:off x="2500714" y="2751666"/>
                    <a:ext cx="1354666" cy="1354666"/>
                  </a:xfrm>
                  <a:prstGeom prst="ellipse">
                    <a:avLst/>
                  </a:prstGeom>
                  <a:ln>
                    <a:solidFill>
                      <a:schemeClr val="accent2"/>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86" name="网chenying0907出品 10">
                    <a:extLst>
                      <a:ext uri="{FF2B5EF4-FFF2-40B4-BE49-F238E27FC236}">
                        <a16:creationId xmlns:a16="http://schemas.microsoft.com/office/drawing/2014/main" id="{ECA6EB1F-F1B6-4543-A304-F387EF28DF83}"/>
                      </a:ext>
                    </a:extLst>
                  </p:cNvPr>
                  <p:cNvSpPr/>
                  <p:nvPr/>
                </p:nvSpPr>
                <p:spPr>
                  <a:xfrm>
                    <a:off x="2784110" y="4512732"/>
                    <a:ext cx="7301111" cy="1083733"/>
                  </a:xfrm>
                  <a:custGeom>
                    <a:avLst/>
                    <a:gdLst>
                      <a:gd name="connsiteX0" fmla="*/ 0 w 7301111"/>
                      <a:gd name="connsiteY0" fmla="*/ 0 h 1083733"/>
                      <a:gd name="connsiteX1" fmla="*/ 7301111 w 7301111"/>
                      <a:gd name="connsiteY1" fmla="*/ 0 h 1083733"/>
                      <a:gd name="connsiteX2" fmla="*/ 7301111 w 7301111"/>
                      <a:gd name="connsiteY2" fmla="*/ 1083733 h 1083733"/>
                      <a:gd name="connsiteX3" fmla="*/ 0 w 7301111"/>
                      <a:gd name="connsiteY3" fmla="*/ 1083733 h 1083733"/>
                      <a:gd name="connsiteX4" fmla="*/ 0 w 7301111"/>
                      <a:gd name="connsiteY4" fmla="*/ 0 h 1083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1111" h="1083733">
                        <a:moveTo>
                          <a:pt x="0" y="0"/>
                        </a:moveTo>
                        <a:lnTo>
                          <a:pt x="7301111" y="0"/>
                        </a:lnTo>
                        <a:lnTo>
                          <a:pt x="7301111" y="1083733"/>
                        </a:lnTo>
                        <a:lnTo>
                          <a:pt x="0" y="1083733"/>
                        </a:lnTo>
                        <a:lnTo>
                          <a:pt x="0" y="0"/>
                        </a:lnTo>
                        <a:close/>
                      </a:path>
                    </a:pathLst>
                  </a:custGeom>
                  <a:solidFill>
                    <a:schemeClr val="accent6">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60213" tIns="142240" rIns="142240" bIns="142240" numCol="1" spcCol="1270" anchor="ctr" anchorCtr="0">
                    <a:noAutofit/>
                  </a:bodyPr>
                  <a:lstStyle/>
                  <a:p>
                    <a:pPr defTabSz="1867149">
                      <a:lnSpc>
                        <a:spcPct val="90000"/>
                      </a:lnSpc>
                      <a:spcBef>
                        <a:spcPct val="0"/>
                      </a:spcBef>
                      <a:spcAft>
                        <a:spcPct val="35000"/>
                      </a:spcAft>
                    </a:pPr>
                    <a:endParaRPr lang="en-GB" sz="4200"/>
                  </a:p>
                </p:txBody>
              </p:sp>
              <p:sp>
                <p:nvSpPr>
                  <p:cNvPr id="87" name="Oval 11">
                    <a:extLst>
                      <a:ext uri="{FF2B5EF4-FFF2-40B4-BE49-F238E27FC236}">
                        <a16:creationId xmlns:a16="http://schemas.microsoft.com/office/drawing/2014/main" id="{0183FAEB-6E04-4B77-8E7F-36A513C0D6B2}"/>
                      </a:ext>
                    </a:extLst>
                  </p:cNvPr>
                  <p:cNvSpPr/>
                  <p:nvPr/>
                </p:nvSpPr>
                <p:spPr>
                  <a:xfrm>
                    <a:off x="2106777" y="4377266"/>
                    <a:ext cx="1354666" cy="1354666"/>
                  </a:xfrm>
                  <a:prstGeom prst="ellipse">
                    <a:avLst/>
                  </a:prstGeom>
                  <a:ln>
                    <a:solidFill>
                      <a:schemeClr val="accent4"/>
                    </a:solid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75" name="网chenying0907出品 18">
                  <a:extLst>
                    <a:ext uri="{FF2B5EF4-FFF2-40B4-BE49-F238E27FC236}">
                      <a16:creationId xmlns:a16="http://schemas.microsoft.com/office/drawing/2014/main" id="{3365D094-3E0A-4A58-A6D6-F2696CF2483E}"/>
                    </a:ext>
                  </a:extLst>
                </p:cNvPr>
                <p:cNvSpPr txBox="1"/>
                <p:nvPr/>
              </p:nvSpPr>
              <p:spPr>
                <a:xfrm>
                  <a:off x="4826963" y="1926228"/>
                  <a:ext cx="712038" cy="676899"/>
                </a:xfrm>
                <a:prstGeom prst="rect">
                  <a:avLst/>
                </a:prstGeom>
                <a:noFill/>
              </p:spPr>
              <p:txBody>
                <a:bodyPr wrap="none" rtlCol="0">
                  <a:spAutoFit/>
                </a:bodyPr>
                <a:lstStyle/>
                <a:p>
                  <a:r>
                    <a:rPr lang="en-US" sz="2700" b="1">
                      <a:solidFill>
                        <a:schemeClr val="accent1"/>
                      </a:solidFill>
                    </a:rPr>
                    <a:t>01</a:t>
                  </a:r>
                  <a:endParaRPr lang="en-GB" sz="2700" b="1">
                    <a:solidFill>
                      <a:schemeClr val="accent1"/>
                    </a:solidFill>
                  </a:endParaRPr>
                </a:p>
              </p:txBody>
            </p:sp>
            <p:sp>
              <p:nvSpPr>
                <p:cNvPr id="76" name="网chenying0907出品 19">
                  <a:extLst>
                    <a:ext uri="{FF2B5EF4-FFF2-40B4-BE49-F238E27FC236}">
                      <a16:creationId xmlns:a16="http://schemas.microsoft.com/office/drawing/2014/main" id="{C108AAC1-666A-4E7A-B1F6-EE180EA3CB59}"/>
                    </a:ext>
                  </a:extLst>
                </p:cNvPr>
                <p:cNvSpPr txBox="1"/>
                <p:nvPr/>
              </p:nvSpPr>
              <p:spPr>
                <a:xfrm>
                  <a:off x="5136605" y="3151745"/>
                  <a:ext cx="712038" cy="676899"/>
                </a:xfrm>
                <a:prstGeom prst="rect">
                  <a:avLst/>
                </a:prstGeom>
                <a:noFill/>
              </p:spPr>
              <p:txBody>
                <a:bodyPr wrap="none" rtlCol="0">
                  <a:spAutoFit/>
                </a:bodyPr>
                <a:lstStyle/>
                <a:p>
                  <a:r>
                    <a:rPr lang="en-US" sz="2700" b="1">
                      <a:solidFill>
                        <a:schemeClr val="accent2"/>
                      </a:solidFill>
                    </a:rPr>
                    <a:t>02</a:t>
                  </a:r>
                  <a:endParaRPr lang="en-GB" sz="2700" b="1">
                    <a:solidFill>
                      <a:schemeClr val="accent2"/>
                    </a:solidFill>
                  </a:endParaRPr>
                </a:p>
              </p:txBody>
            </p:sp>
            <p:sp>
              <p:nvSpPr>
                <p:cNvPr id="77" name="网chenying0907出品 20">
                  <a:extLst>
                    <a:ext uri="{FF2B5EF4-FFF2-40B4-BE49-F238E27FC236}">
                      <a16:creationId xmlns:a16="http://schemas.microsoft.com/office/drawing/2014/main" id="{D5E97E08-22A0-48DE-B47C-4DA0259001A4}"/>
                    </a:ext>
                  </a:extLst>
                </p:cNvPr>
                <p:cNvSpPr txBox="1"/>
                <p:nvPr/>
              </p:nvSpPr>
              <p:spPr>
                <a:xfrm>
                  <a:off x="4840635" y="4368901"/>
                  <a:ext cx="712038" cy="676899"/>
                </a:xfrm>
                <a:prstGeom prst="rect">
                  <a:avLst/>
                </a:prstGeom>
                <a:noFill/>
              </p:spPr>
              <p:txBody>
                <a:bodyPr wrap="none" rtlCol="0">
                  <a:spAutoFit/>
                </a:bodyPr>
                <a:lstStyle/>
                <a:p>
                  <a:r>
                    <a:rPr lang="en-US" sz="2700" b="1">
                      <a:solidFill>
                        <a:schemeClr val="accent4"/>
                      </a:solidFill>
                    </a:rPr>
                    <a:t>03</a:t>
                  </a:r>
                  <a:endParaRPr lang="en-GB" sz="2700" b="1">
                    <a:solidFill>
                      <a:schemeClr val="accent4"/>
                    </a:solidFill>
                  </a:endParaRPr>
                </a:p>
              </p:txBody>
            </p:sp>
          </p:grpSp>
        </p:grpSp>
        <p:sp>
          <p:nvSpPr>
            <p:cNvPr id="57" name="矩形 56">
              <a:extLst>
                <a:ext uri="{FF2B5EF4-FFF2-40B4-BE49-F238E27FC236}">
                  <a16:creationId xmlns:a16="http://schemas.microsoft.com/office/drawing/2014/main" id="{7D9B4E4E-38B1-4573-9835-AC3926C31F28}"/>
                </a:ext>
              </a:extLst>
            </p:cNvPr>
            <p:cNvSpPr/>
            <p:nvPr/>
          </p:nvSpPr>
          <p:spPr>
            <a:xfrm>
              <a:off x="2978111" y="1480800"/>
              <a:ext cx="2148345" cy="369332"/>
            </a:xfrm>
            <a:prstGeom prst="rect">
              <a:avLst/>
            </a:prstGeom>
          </p:spPr>
          <p:txBody>
            <a:bodyPr wrap="none">
              <a:spAutoFit/>
            </a:bodyPr>
            <a:lstStyle/>
            <a:p>
              <a:pPr lvl="1"/>
              <a:r>
                <a:rPr lang="zh-TW" altLang="en-US" sz="1800" dirty="0"/>
                <a:t>目前球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63" name="矩形 62">
              <a:extLst>
                <a:ext uri="{FF2B5EF4-FFF2-40B4-BE49-F238E27FC236}">
                  <a16:creationId xmlns:a16="http://schemas.microsoft.com/office/drawing/2014/main" id="{9029E083-4086-42A1-904D-ED803F63152B}"/>
                </a:ext>
              </a:extLst>
            </p:cNvPr>
            <p:cNvSpPr/>
            <p:nvPr/>
          </p:nvSpPr>
          <p:spPr>
            <a:xfrm>
              <a:off x="2922026" y="2422810"/>
              <a:ext cx="2379177" cy="369332"/>
            </a:xfrm>
            <a:prstGeom prst="rect">
              <a:avLst/>
            </a:prstGeom>
          </p:spPr>
          <p:txBody>
            <a:bodyPr wrap="none">
              <a:spAutoFit/>
            </a:bodyPr>
            <a:lstStyle/>
            <a:p>
              <a:pPr lvl="1"/>
              <a:r>
                <a:rPr lang="zh-TW" altLang="en-US" sz="1800" dirty="0"/>
                <a:t>前一點球</a:t>
              </a:r>
              <a:r>
                <a:rPr lang="en-US" altLang="zh-TW" sz="1800" dirty="0"/>
                <a:t>X</a:t>
              </a:r>
              <a:r>
                <a:rPr lang="zh-TW" altLang="en-US" sz="1800" dirty="0"/>
                <a:t>、</a:t>
              </a:r>
              <a:r>
                <a:rPr lang="en-US" altLang="zh-TW" sz="1800" dirty="0"/>
                <a:t>Y</a:t>
              </a:r>
              <a:r>
                <a:rPr lang="zh-TW" altLang="en-US" sz="1800" dirty="0"/>
                <a:t>座標</a:t>
              </a:r>
              <a:endParaRPr lang="en-US" altLang="zh-TW" sz="1800" dirty="0"/>
            </a:p>
          </p:txBody>
        </p:sp>
        <p:sp>
          <p:nvSpPr>
            <p:cNvPr id="88" name="矩形 87">
              <a:extLst>
                <a:ext uri="{FF2B5EF4-FFF2-40B4-BE49-F238E27FC236}">
                  <a16:creationId xmlns:a16="http://schemas.microsoft.com/office/drawing/2014/main" id="{15491818-E3D8-4F27-BBC4-63186865F643}"/>
                </a:ext>
              </a:extLst>
            </p:cNvPr>
            <p:cNvSpPr/>
            <p:nvPr/>
          </p:nvSpPr>
          <p:spPr>
            <a:xfrm>
              <a:off x="3368404" y="3315628"/>
              <a:ext cx="1574470" cy="369332"/>
            </a:xfrm>
            <a:prstGeom prst="rect">
              <a:avLst/>
            </a:prstGeom>
          </p:spPr>
          <p:txBody>
            <a:bodyPr wrap="none">
              <a:spAutoFit/>
            </a:bodyPr>
            <a:lstStyle/>
            <a:p>
              <a:pPr lvl="1"/>
              <a:r>
                <a:rPr lang="zh-TW" altLang="en-US" sz="1800" dirty="0"/>
                <a:t>平板</a:t>
              </a:r>
              <a:r>
                <a:rPr lang="en-US" altLang="zh-TW" sz="1800" dirty="0"/>
                <a:t>X</a:t>
              </a:r>
              <a:r>
                <a:rPr lang="zh-TW" altLang="en-US" sz="1800" dirty="0"/>
                <a:t>座標</a:t>
              </a:r>
              <a:endParaRPr lang="en-US" altLang="zh-TW" sz="1800" dirty="0"/>
            </a:p>
          </p:txBody>
        </p:sp>
      </p:grpSp>
    </p:spTree>
    <p:extLst>
      <p:ext uri="{BB962C8B-B14F-4D97-AF65-F5344CB8AC3E}">
        <p14:creationId xmlns:p14="http://schemas.microsoft.com/office/powerpoint/2010/main" val="375004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B0797F45-E19B-42B2-B48C-354CE725A02A}"/>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Rule Base-OUTPUT</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
        <p:nvSpPr>
          <p:cNvPr id="3" name="矩形: 圓角 2">
            <a:extLst>
              <a:ext uri="{FF2B5EF4-FFF2-40B4-BE49-F238E27FC236}">
                <a16:creationId xmlns:a16="http://schemas.microsoft.com/office/drawing/2014/main" id="{86A815A6-56AC-4BCD-944F-71B17FAEF973}"/>
              </a:ext>
            </a:extLst>
          </p:cNvPr>
          <p:cNvSpPr/>
          <p:nvPr/>
        </p:nvSpPr>
        <p:spPr>
          <a:xfrm>
            <a:off x="3312000" y="1512000"/>
            <a:ext cx="1699200" cy="849600"/>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67FBFD9B-84DD-4C75-8584-59424785D6A6}"/>
              </a:ext>
            </a:extLst>
          </p:cNvPr>
          <p:cNvSpPr/>
          <p:nvPr/>
        </p:nvSpPr>
        <p:spPr>
          <a:xfrm>
            <a:off x="1278911" y="2807632"/>
            <a:ext cx="1699200" cy="849600"/>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7E770668-092F-4601-B849-E1879753A781}"/>
              </a:ext>
            </a:extLst>
          </p:cNvPr>
          <p:cNvSpPr/>
          <p:nvPr/>
        </p:nvSpPr>
        <p:spPr>
          <a:xfrm>
            <a:off x="3316829" y="2800541"/>
            <a:ext cx="1699200" cy="849600"/>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矩形: 圓角 36">
            <a:extLst>
              <a:ext uri="{FF2B5EF4-FFF2-40B4-BE49-F238E27FC236}">
                <a16:creationId xmlns:a16="http://schemas.microsoft.com/office/drawing/2014/main" id="{E3326759-FD11-484A-A00B-A33ADA8CCA7C}"/>
              </a:ext>
            </a:extLst>
          </p:cNvPr>
          <p:cNvSpPr/>
          <p:nvPr/>
        </p:nvSpPr>
        <p:spPr>
          <a:xfrm>
            <a:off x="5415600" y="2823232"/>
            <a:ext cx="1699200" cy="8496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59CCF00A-8F14-447B-BB8A-F9430CCD3E2B}"/>
              </a:ext>
            </a:extLst>
          </p:cNvPr>
          <p:cNvSpPr txBox="1"/>
          <p:nvPr/>
        </p:nvSpPr>
        <p:spPr>
          <a:xfrm>
            <a:off x="3658288" y="1752134"/>
            <a:ext cx="1144112" cy="369332"/>
          </a:xfrm>
          <a:prstGeom prst="rect">
            <a:avLst/>
          </a:prstGeom>
          <a:noFill/>
        </p:spPr>
        <p:txBody>
          <a:bodyPr wrap="square" rtlCol="0">
            <a:spAutoFit/>
          </a:bodyPr>
          <a:lstStyle/>
          <a:p>
            <a:r>
              <a:rPr lang="en-US" altLang="zh-TW" sz="1800" dirty="0"/>
              <a:t>OUTPUT</a:t>
            </a:r>
            <a:endParaRPr lang="zh-TW" altLang="en-US" sz="1800" dirty="0"/>
          </a:p>
        </p:txBody>
      </p:sp>
      <p:cxnSp>
        <p:nvCxnSpPr>
          <p:cNvPr id="7" name="直線單箭頭接點 6">
            <a:extLst>
              <a:ext uri="{FF2B5EF4-FFF2-40B4-BE49-F238E27FC236}">
                <a16:creationId xmlns:a16="http://schemas.microsoft.com/office/drawing/2014/main" id="{EE4DA670-296D-4353-8C8F-45C0B63BD552}"/>
              </a:ext>
            </a:extLst>
          </p:cNvPr>
          <p:cNvCxnSpPr>
            <a:stCxn id="3" idx="2"/>
            <a:endCxn id="31" idx="0"/>
          </p:cNvCxnSpPr>
          <p:nvPr/>
        </p:nvCxnSpPr>
        <p:spPr>
          <a:xfrm flipH="1">
            <a:off x="2128511" y="2361600"/>
            <a:ext cx="2033089" cy="44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08A6A5AF-3D20-4F24-A30E-DFFBED099A61}"/>
              </a:ext>
            </a:extLst>
          </p:cNvPr>
          <p:cNvCxnSpPr>
            <a:stCxn id="3" idx="2"/>
            <a:endCxn id="32" idx="0"/>
          </p:cNvCxnSpPr>
          <p:nvPr/>
        </p:nvCxnSpPr>
        <p:spPr>
          <a:xfrm>
            <a:off x="4161600" y="2361600"/>
            <a:ext cx="4829" cy="438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9130754A-A426-4E0F-8A94-4A5F4153AA3E}"/>
              </a:ext>
            </a:extLst>
          </p:cNvPr>
          <p:cNvCxnSpPr>
            <a:stCxn id="3" idx="2"/>
            <a:endCxn id="37" idx="0"/>
          </p:cNvCxnSpPr>
          <p:nvPr/>
        </p:nvCxnSpPr>
        <p:spPr>
          <a:xfrm>
            <a:off x="4161600" y="2361600"/>
            <a:ext cx="2103600" cy="461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221C6D9-2E3A-46CF-B2CD-A4F1AB47EE29}"/>
              </a:ext>
            </a:extLst>
          </p:cNvPr>
          <p:cNvSpPr/>
          <p:nvPr/>
        </p:nvSpPr>
        <p:spPr>
          <a:xfrm>
            <a:off x="1303409" y="3047766"/>
            <a:ext cx="1300356" cy="323165"/>
          </a:xfrm>
          <a:prstGeom prst="rect">
            <a:avLst/>
          </a:prstGeom>
        </p:spPr>
        <p:txBody>
          <a:bodyPr wrap="none">
            <a:spAutoFit/>
          </a:bodyPr>
          <a:lstStyle/>
          <a:p>
            <a:pPr lvl="1"/>
            <a:r>
              <a:rPr lang="zh-TW" altLang="en-US" sz="1500" dirty="0"/>
              <a:t>預測落點</a:t>
            </a:r>
            <a:endParaRPr lang="en-US" altLang="zh-TW" sz="1500" dirty="0"/>
          </a:p>
        </p:txBody>
      </p:sp>
      <p:sp>
        <p:nvSpPr>
          <p:cNvPr id="16" name="矩形 15">
            <a:extLst>
              <a:ext uri="{FF2B5EF4-FFF2-40B4-BE49-F238E27FC236}">
                <a16:creationId xmlns:a16="http://schemas.microsoft.com/office/drawing/2014/main" id="{A00B63DE-2833-4F5B-8D1B-C01422ECC986}"/>
              </a:ext>
            </a:extLst>
          </p:cNvPr>
          <p:cNvSpPr/>
          <p:nvPr/>
        </p:nvSpPr>
        <p:spPr>
          <a:xfrm>
            <a:off x="3062082" y="3070848"/>
            <a:ext cx="3203118" cy="323165"/>
          </a:xfrm>
          <a:prstGeom prst="rect">
            <a:avLst/>
          </a:prstGeom>
        </p:spPr>
        <p:txBody>
          <a:bodyPr wrap="square">
            <a:spAutoFit/>
          </a:bodyPr>
          <a:lstStyle/>
          <a:p>
            <a:pPr lvl="1"/>
            <a:r>
              <a:rPr lang="zh-TW" altLang="en-US" sz="1500" dirty="0"/>
              <a:t>平板左移、右移</a:t>
            </a:r>
            <a:endParaRPr lang="en-US" altLang="zh-TW" sz="1500" dirty="0"/>
          </a:p>
        </p:txBody>
      </p:sp>
      <p:sp>
        <p:nvSpPr>
          <p:cNvPr id="20" name="矩形 19">
            <a:extLst>
              <a:ext uri="{FF2B5EF4-FFF2-40B4-BE49-F238E27FC236}">
                <a16:creationId xmlns:a16="http://schemas.microsoft.com/office/drawing/2014/main" id="{18D991CF-7C99-4DE2-B47A-73CC456092CA}"/>
              </a:ext>
            </a:extLst>
          </p:cNvPr>
          <p:cNvSpPr/>
          <p:nvPr/>
        </p:nvSpPr>
        <p:spPr>
          <a:xfrm>
            <a:off x="5473658" y="3070849"/>
            <a:ext cx="1300356" cy="323165"/>
          </a:xfrm>
          <a:prstGeom prst="rect">
            <a:avLst/>
          </a:prstGeom>
        </p:spPr>
        <p:txBody>
          <a:bodyPr wrap="none">
            <a:spAutoFit/>
          </a:bodyPr>
          <a:lstStyle/>
          <a:p>
            <a:pPr lvl="1"/>
            <a:r>
              <a:rPr lang="zh-TW" altLang="en-US" sz="1500" dirty="0"/>
              <a:t>平板靜止</a:t>
            </a:r>
          </a:p>
        </p:txBody>
      </p:sp>
    </p:spTree>
    <p:extLst>
      <p:ext uri="{BB962C8B-B14F-4D97-AF65-F5344CB8AC3E}">
        <p14:creationId xmlns:p14="http://schemas.microsoft.com/office/powerpoint/2010/main" val="4127963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4235C513-DC67-40F7-ABD4-9B6C279D93E4}"/>
              </a:ext>
            </a:extLst>
          </p:cNvPr>
          <p:cNvSpPr>
            <a:spLocks noGrp="1"/>
          </p:cNvSpPr>
          <p:nvPr>
            <p:ph type="sldNum" sz="quarter" idx="12"/>
          </p:nvPr>
        </p:nvSpPr>
        <p:spPr/>
        <p:txBody>
          <a:bodyPr/>
          <a:lstStyle/>
          <a:p>
            <a:fld id="{70C262CF-5CC9-4929-99CD-9F101191856B}" type="slidenum">
              <a:rPr lang="en-GB" smtClean="0"/>
              <a:t>24</a:t>
            </a:fld>
            <a:endParaRPr lang="en-GB"/>
          </a:p>
        </p:txBody>
      </p:sp>
      <p:pic>
        <p:nvPicPr>
          <p:cNvPr id="4" name="圖片 3">
            <a:extLst>
              <a:ext uri="{FF2B5EF4-FFF2-40B4-BE49-F238E27FC236}">
                <a16:creationId xmlns:a16="http://schemas.microsoft.com/office/drawing/2014/main" id="{D1503D63-6C43-444B-A9A5-D0EED712D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881" y="706772"/>
            <a:ext cx="5554069" cy="4335891"/>
          </a:xfrm>
          <a:prstGeom prst="rect">
            <a:avLst/>
          </a:prstGeom>
        </p:spPr>
      </p:pic>
      <p:sp>
        <p:nvSpPr>
          <p:cNvPr id="5" name="网chenying0907出品 57">
            <a:extLst>
              <a:ext uri="{FF2B5EF4-FFF2-40B4-BE49-F238E27FC236}">
                <a16:creationId xmlns:a16="http://schemas.microsoft.com/office/drawing/2014/main" id="{A10C1D0E-1CFF-467E-B130-B8469AB294DE}"/>
              </a:ext>
            </a:extLst>
          </p:cNvPr>
          <p:cNvSpPr/>
          <p:nvPr/>
        </p:nvSpPr>
        <p:spPr>
          <a:xfrm>
            <a:off x="268975" y="124972"/>
            <a:ext cx="5418272"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球位置分析</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112652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5"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6" name="矩形 13"/>
          <p:cNvSpPr>
            <a:spLocks noChangeArrowheads="1"/>
          </p:cNvSpPr>
          <p:nvPr/>
        </p:nvSpPr>
        <p:spPr bwMode="auto">
          <a:xfrm>
            <a:off x="0" y="-54814"/>
            <a:ext cx="9159877" cy="5144393"/>
          </a:xfrm>
          <a:prstGeom prst="rect">
            <a:avLst/>
          </a:prstGeom>
          <a:solidFill>
            <a:srgbClr val="263346">
              <a:alpha val="65097"/>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3077" name="任意多边形 14"/>
          <p:cNvSpPr>
            <a:spLocks noChangeArrowheads="1"/>
          </p:cNvSpPr>
          <p:nvPr/>
        </p:nvSpPr>
        <p:spPr bwMode="auto">
          <a:xfrm flipH="1">
            <a:off x="6551957" y="348"/>
            <a:ext cx="2594823" cy="5165828"/>
          </a:xfrm>
          <a:custGeom>
            <a:avLst/>
            <a:gdLst>
              <a:gd name="T0" fmla="*/ 16089 w 2891118"/>
              <a:gd name="T1" fmla="*/ 0 h 5755342"/>
              <a:gd name="T2" fmla="*/ 3459163 w 2891118"/>
              <a:gd name="T3" fmla="*/ 3443288 h 5755342"/>
              <a:gd name="T4" fmla="*/ 16089 w 2891118"/>
              <a:gd name="T5" fmla="*/ 6886575 h 5755342"/>
              <a:gd name="T6" fmla="*/ 0 w 2891118"/>
              <a:gd name="T7" fmla="*/ 6886168 h 5755342"/>
              <a:gd name="T8" fmla="*/ 0 w 2891118"/>
              <a:gd name="T9" fmla="*/ 407 h 5755342"/>
              <a:gd name="T10" fmla="*/ 0 60000 65536"/>
              <a:gd name="T11" fmla="*/ 0 60000 65536"/>
              <a:gd name="T12" fmla="*/ 0 60000 65536"/>
              <a:gd name="T13" fmla="*/ 0 60000 65536"/>
              <a:gd name="T14" fmla="*/ 0 60000 65536"/>
              <a:gd name="T15" fmla="*/ 0 w 2891118"/>
              <a:gd name="T16" fmla="*/ 0 h 5755342"/>
              <a:gd name="T17" fmla="*/ 2891118 w 2891118"/>
              <a:gd name="T18" fmla="*/ 5755342 h 5755342"/>
            </a:gdLst>
            <a:ahLst/>
            <a:cxnLst>
              <a:cxn ang="T10">
                <a:pos x="T0" y="T1"/>
              </a:cxn>
              <a:cxn ang="T11">
                <a:pos x="T2" y="T3"/>
              </a:cxn>
              <a:cxn ang="T12">
                <a:pos x="T4" y="T5"/>
              </a:cxn>
              <a:cxn ang="T13">
                <a:pos x="T6" y="T7"/>
              </a:cxn>
              <a:cxn ang="T14">
                <a:pos x="T8" y="T9"/>
              </a:cxn>
            </a:cxnLst>
            <a:rect l="T15" t="T16" r="T17" b="T18"/>
            <a:pathLst>
              <a:path w="2891118" h="5755342">
                <a:moveTo>
                  <a:pt x="13447" y="0"/>
                </a:moveTo>
                <a:cubicBezTo>
                  <a:pt x="1602741" y="0"/>
                  <a:pt x="2891118" y="1288377"/>
                  <a:pt x="2891118" y="2877671"/>
                </a:cubicBezTo>
                <a:cubicBezTo>
                  <a:pt x="2891118" y="4466965"/>
                  <a:pt x="1602741" y="5755342"/>
                  <a:pt x="13447" y="5755342"/>
                </a:cubicBezTo>
                <a:lnTo>
                  <a:pt x="0" y="5755002"/>
                </a:lnTo>
                <a:lnTo>
                  <a:pt x="0" y="340"/>
                </a:lnTo>
                <a:lnTo>
                  <a:pt x="13447"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grpSp>
        <p:nvGrpSpPr>
          <p:cNvPr id="3078" name="组合 15"/>
          <p:cNvGrpSpPr>
            <a:grpSpLocks/>
          </p:cNvGrpSpPr>
          <p:nvPr/>
        </p:nvGrpSpPr>
        <p:grpSpPr bwMode="auto">
          <a:xfrm flipH="1">
            <a:off x="7543617" y="685283"/>
            <a:ext cx="402501" cy="456089"/>
            <a:chOff x="0" y="0"/>
            <a:chExt cx="406393" cy="459645"/>
          </a:xfrm>
        </p:grpSpPr>
        <p:sp>
          <p:nvSpPr>
            <p:cNvPr id="3103" name="Freeform 148"/>
            <p:cNvSpPr>
              <a:spLocks noEditPoints="1" noChangeArrowheads="1"/>
            </p:cNvSpPr>
            <p:nvPr/>
          </p:nvSpPr>
          <p:spPr bwMode="auto">
            <a:xfrm>
              <a:off x="55120" y="0"/>
              <a:ext cx="351273" cy="456842"/>
            </a:xfrm>
            <a:custGeom>
              <a:avLst/>
              <a:gdLst>
                <a:gd name="T0" fmla="*/ 346854 w 159"/>
                <a:gd name="T1" fmla="*/ 408289 h 207"/>
                <a:gd name="T2" fmla="*/ 196625 w 159"/>
                <a:gd name="T3" fmla="*/ 174350 h 207"/>
                <a:gd name="T4" fmla="*/ 203252 w 159"/>
                <a:gd name="T5" fmla="*/ 52967 h 207"/>
                <a:gd name="T6" fmla="*/ 92789 w 159"/>
                <a:gd name="T7" fmla="*/ 8828 h 207"/>
                <a:gd name="T8" fmla="*/ 154648 w 159"/>
                <a:gd name="T9" fmla="*/ 105934 h 207"/>
                <a:gd name="T10" fmla="*/ 81743 w 159"/>
                <a:gd name="T11" fmla="*/ 152281 h 207"/>
                <a:gd name="T12" fmla="*/ 22093 w 159"/>
                <a:gd name="T13" fmla="*/ 59588 h 207"/>
                <a:gd name="T14" fmla="*/ 22093 w 159"/>
                <a:gd name="T15" fmla="*/ 169936 h 207"/>
                <a:gd name="T16" fmla="*/ 136974 w 159"/>
                <a:gd name="T17" fmla="*/ 211869 h 207"/>
                <a:gd name="T18" fmla="*/ 287204 w 159"/>
                <a:gd name="T19" fmla="*/ 445807 h 207"/>
                <a:gd name="T20" fmla="*/ 315925 w 159"/>
                <a:gd name="T21" fmla="*/ 452428 h 207"/>
                <a:gd name="T22" fmla="*/ 340227 w 159"/>
                <a:gd name="T23" fmla="*/ 434772 h 207"/>
                <a:gd name="T24" fmla="*/ 346854 w 159"/>
                <a:gd name="T25" fmla="*/ 408289 h 207"/>
                <a:gd name="T26" fmla="*/ 318134 w 159"/>
                <a:gd name="T27" fmla="*/ 425944 h 207"/>
                <a:gd name="T28" fmla="*/ 296041 w 159"/>
                <a:gd name="T29" fmla="*/ 421531 h 207"/>
                <a:gd name="T30" fmla="*/ 302669 w 159"/>
                <a:gd name="T31" fmla="*/ 401668 h 207"/>
                <a:gd name="T32" fmla="*/ 322553 w 159"/>
                <a:gd name="T33" fmla="*/ 406082 h 207"/>
                <a:gd name="T34" fmla="*/ 318134 w 159"/>
                <a:gd name="T35" fmla="*/ 425944 h 20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9"/>
                <a:gd name="T55" fmla="*/ 0 h 207"/>
                <a:gd name="T56" fmla="*/ 159 w 159"/>
                <a:gd name="T57" fmla="*/ 207 h 20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4" name="Freeform 149"/>
            <p:cNvSpPr>
              <a:spLocks noEditPoints="1" noChangeArrowheads="1"/>
            </p:cNvSpPr>
            <p:nvPr/>
          </p:nvSpPr>
          <p:spPr bwMode="auto">
            <a:xfrm>
              <a:off x="0" y="231691"/>
              <a:ext cx="231691" cy="227954"/>
            </a:xfrm>
            <a:custGeom>
              <a:avLst/>
              <a:gdLst>
                <a:gd name="T0" fmla="*/ 200799 w 105"/>
                <a:gd name="T1" fmla="*/ 57542 h 103"/>
                <a:gd name="T2" fmla="*/ 214038 w 105"/>
                <a:gd name="T3" fmla="*/ 44263 h 103"/>
                <a:gd name="T4" fmla="*/ 185353 w 105"/>
                <a:gd name="T5" fmla="*/ 15492 h 103"/>
                <a:gd name="T6" fmla="*/ 172113 w 105"/>
                <a:gd name="T7" fmla="*/ 28771 h 103"/>
                <a:gd name="T8" fmla="*/ 136808 w 105"/>
                <a:gd name="T9" fmla="*/ 15492 h 103"/>
                <a:gd name="T10" fmla="*/ 136808 w 105"/>
                <a:gd name="T11" fmla="*/ 0 h 103"/>
                <a:gd name="T12" fmla="*/ 94883 w 105"/>
                <a:gd name="T13" fmla="*/ 0 h 103"/>
                <a:gd name="T14" fmla="*/ 94883 w 105"/>
                <a:gd name="T15" fmla="*/ 15492 h 103"/>
                <a:gd name="T16" fmla="*/ 61784 w 105"/>
                <a:gd name="T17" fmla="*/ 28771 h 103"/>
                <a:gd name="T18" fmla="*/ 48545 w 105"/>
                <a:gd name="T19" fmla="*/ 15492 h 103"/>
                <a:gd name="T20" fmla="*/ 17653 w 105"/>
                <a:gd name="T21" fmla="*/ 44263 h 103"/>
                <a:gd name="T22" fmla="*/ 33099 w 105"/>
                <a:gd name="T23" fmla="*/ 59755 h 103"/>
                <a:gd name="T24" fmla="*/ 17653 w 105"/>
                <a:gd name="T25" fmla="*/ 92952 h 103"/>
                <a:gd name="T26" fmla="*/ 0 w 105"/>
                <a:gd name="T27" fmla="*/ 92952 h 103"/>
                <a:gd name="T28" fmla="*/ 0 w 105"/>
                <a:gd name="T29" fmla="*/ 135002 h 103"/>
                <a:gd name="T30" fmla="*/ 19859 w 105"/>
                <a:gd name="T31" fmla="*/ 135002 h 103"/>
                <a:gd name="T32" fmla="*/ 33099 w 105"/>
                <a:gd name="T33" fmla="*/ 168199 h 103"/>
                <a:gd name="T34" fmla="*/ 19859 w 105"/>
                <a:gd name="T35" fmla="*/ 181478 h 103"/>
                <a:gd name="T36" fmla="*/ 48545 w 105"/>
                <a:gd name="T37" fmla="*/ 210249 h 103"/>
                <a:gd name="T38" fmla="*/ 61784 w 105"/>
                <a:gd name="T39" fmla="*/ 196970 h 103"/>
                <a:gd name="T40" fmla="*/ 94883 w 105"/>
                <a:gd name="T41" fmla="*/ 210249 h 103"/>
                <a:gd name="T42" fmla="*/ 94883 w 105"/>
                <a:gd name="T43" fmla="*/ 227954 h 103"/>
                <a:gd name="T44" fmla="*/ 136808 w 105"/>
                <a:gd name="T45" fmla="*/ 227954 h 103"/>
                <a:gd name="T46" fmla="*/ 136808 w 105"/>
                <a:gd name="T47" fmla="*/ 210249 h 103"/>
                <a:gd name="T48" fmla="*/ 169907 w 105"/>
                <a:gd name="T49" fmla="*/ 196970 h 103"/>
                <a:gd name="T50" fmla="*/ 183146 w 105"/>
                <a:gd name="T51" fmla="*/ 210249 h 103"/>
                <a:gd name="T52" fmla="*/ 211832 w 105"/>
                <a:gd name="T53" fmla="*/ 181478 h 103"/>
                <a:gd name="T54" fmla="*/ 200799 w 105"/>
                <a:gd name="T55" fmla="*/ 168199 h 103"/>
                <a:gd name="T56" fmla="*/ 214038 w 105"/>
                <a:gd name="T57" fmla="*/ 135002 h 103"/>
                <a:gd name="T58" fmla="*/ 231691 w 105"/>
                <a:gd name="T59" fmla="*/ 135002 h 103"/>
                <a:gd name="T60" fmla="*/ 231691 w 105"/>
                <a:gd name="T61" fmla="*/ 92952 h 103"/>
                <a:gd name="T62" fmla="*/ 214038 w 105"/>
                <a:gd name="T63" fmla="*/ 92952 h 103"/>
                <a:gd name="T64" fmla="*/ 200799 w 105"/>
                <a:gd name="T65" fmla="*/ 57542 h 103"/>
                <a:gd name="T66" fmla="*/ 116949 w 105"/>
                <a:gd name="T67" fmla="*/ 183691 h 103"/>
                <a:gd name="T68" fmla="*/ 46338 w 105"/>
                <a:gd name="T69" fmla="*/ 112870 h 103"/>
                <a:gd name="T70" fmla="*/ 116949 w 105"/>
                <a:gd name="T71" fmla="*/ 42050 h 103"/>
                <a:gd name="T72" fmla="*/ 187559 w 105"/>
                <a:gd name="T73" fmla="*/ 112870 h 103"/>
                <a:gd name="T74" fmla="*/ 116949 w 105"/>
                <a:gd name="T75" fmla="*/ 183691 h 1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
                <a:gd name="T115" fmla="*/ 0 h 103"/>
                <a:gd name="T116" fmla="*/ 105 w 105"/>
                <a:gd name="T117" fmla="*/ 103 h 1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5" name="Oval 150"/>
            <p:cNvSpPr>
              <a:spLocks noChangeArrowheads="1"/>
            </p:cNvSpPr>
            <p:nvPr/>
          </p:nvSpPr>
          <p:spPr bwMode="auto">
            <a:xfrm>
              <a:off x="97160" y="326983"/>
              <a:ext cx="37370" cy="37370"/>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grpSp>
      <p:grpSp>
        <p:nvGrpSpPr>
          <p:cNvPr id="3079" name="组合 19"/>
          <p:cNvGrpSpPr>
            <a:grpSpLocks/>
          </p:cNvGrpSpPr>
          <p:nvPr/>
        </p:nvGrpSpPr>
        <p:grpSpPr bwMode="auto">
          <a:xfrm flipH="1">
            <a:off x="7101078" y="3074160"/>
            <a:ext cx="378684" cy="422745"/>
            <a:chOff x="0" y="0"/>
            <a:chExt cx="402656" cy="450303"/>
          </a:xfrm>
        </p:grpSpPr>
        <p:sp>
          <p:nvSpPr>
            <p:cNvPr id="3098" name="Freeform 108"/>
            <p:cNvSpPr>
              <a:spLocks noEditPoints="1" noChangeArrowheads="1"/>
            </p:cNvSpPr>
            <p:nvPr/>
          </p:nvSpPr>
          <p:spPr bwMode="auto">
            <a:xfrm>
              <a:off x="69134" y="167228"/>
              <a:ext cx="56988" cy="57923"/>
            </a:xfrm>
            <a:custGeom>
              <a:avLst/>
              <a:gdLst>
                <a:gd name="T0" fmla="*/ 28494 w 26"/>
                <a:gd name="T1" fmla="*/ 0 h 26"/>
                <a:gd name="T2" fmla="*/ 0 w 26"/>
                <a:gd name="T3" fmla="*/ 28962 h 26"/>
                <a:gd name="T4" fmla="*/ 28494 w 26"/>
                <a:gd name="T5" fmla="*/ 57923 h 26"/>
                <a:gd name="T6" fmla="*/ 56988 w 26"/>
                <a:gd name="T7" fmla="*/ 28962 h 26"/>
                <a:gd name="T8" fmla="*/ 28494 w 26"/>
                <a:gd name="T9" fmla="*/ 0 h 26"/>
                <a:gd name="T10" fmla="*/ 28494 w 26"/>
                <a:gd name="T11" fmla="*/ 51240 h 26"/>
                <a:gd name="T12" fmla="*/ 6576 w 26"/>
                <a:gd name="T13" fmla="*/ 28962 h 26"/>
                <a:gd name="T14" fmla="*/ 28494 w 26"/>
                <a:gd name="T15" fmla="*/ 6683 h 26"/>
                <a:gd name="T16" fmla="*/ 50412 w 26"/>
                <a:gd name="T17" fmla="*/ 28962 h 26"/>
                <a:gd name="T18" fmla="*/ 28494 w 26"/>
                <a:gd name="T19" fmla="*/ 51240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26"/>
                <a:gd name="T32" fmla="*/ 26 w 26"/>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9" name="Freeform 109"/>
            <p:cNvSpPr>
              <a:spLocks noEditPoints="1" noChangeArrowheads="1"/>
            </p:cNvSpPr>
            <p:nvPr/>
          </p:nvSpPr>
          <p:spPr bwMode="auto">
            <a:xfrm>
              <a:off x="197125" y="129859"/>
              <a:ext cx="48580" cy="48580"/>
            </a:xfrm>
            <a:custGeom>
              <a:avLst/>
              <a:gdLst>
                <a:gd name="T0" fmla="*/ 24290 w 22"/>
                <a:gd name="T1" fmla="*/ 0 h 22"/>
                <a:gd name="T2" fmla="*/ 0 w 22"/>
                <a:gd name="T3" fmla="*/ 24290 h 22"/>
                <a:gd name="T4" fmla="*/ 24290 w 22"/>
                <a:gd name="T5" fmla="*/ 48580 h 22"/>
                <a:gd name="T6" fmla="*/ 48580 w 22"/>
                <a:gd name="T7" fmla="*/ 24290 h 22"/>
                <a:gd name="T8" fmla="*/ 24290 w 22"/>
                <a:gd name="T9" fmla="*/ 0 h 22"/>
                <a:gd name="T10" fmla="*/ 24290 w 22"/>
                <a:gd name="T11" fmla="*/ 37539 h 22"/>
                <a:gd name="T12" fmla="*/ 11041 w 22"/>
                <a:gd name="T13" fmla="*/ 24290 h 22"/>
                <a:gd name="T14" fmla="*/ 24290 w 22"/>
                <a:gd name="T15" fmla="*/ 11041 h 22"/>
                <a:gd name="T16" fmla="*/ 37539 w 22"/>
                <a:gd name="T17" fmla="*/ 24290 h 22"/>
                <a:gd name="T18" fmla="*/ 24290 w 22"/>
                <a:gd name="T19" fmla="*/ 3753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2"/>
                <a:gd name="T31" fmla="*/ 0 h 22"/>
                <a:gd name="T32" fmla="*/ 22 w 22"/>
                <a:gd name="T33" fmla="*/ 22 h 2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0" name="Freeform 110"/>
            <p:cNvSpPr>
              <a:spLocks noEditPoints="1" noChangeArrowheads="1"/>
            </p:cNvSpPr>
            <p:nvPr/>
          </p:nvSpPr>
          <p:spPr bwMode="auto">
            <a:xfrm>
              <a:off x="82213" y="181242"/>
              <a:ext cx="30830" cy="30830"/>
            </a:xfrm>
            <a:custGeom>
              <a:avLst/>
              <a:gdLst>
                <a:gd name="T0" fmla="*/ 15415 w 14"/>
                <a:gd name="T1" fmla="*/ 0 h 14"/>
                <a:gd name="T2" fmla="*/ 0 w 14"/>
                <a:gd name="T3" fmla="*/ 15415 h 14"/>
                <a:gd name="T4" fmla="*/ 15415 w 14"/>
                <a:gd name="T5" fmla="*/ 30830 h 14"/>
                <a:gd name="T6" fmla="*/ 30830 w 14"/>
                <a:gd name="T7" fmla="*/ 15415 h 14"/>
                <a:gd name="T8" fmla="*/ 15415 w 14"/>
                <a:gd name="T9" fmla="*/ 0 h 14"/>
                <a:gd name="T10" fmla="*/ 15415 w 14"/>
                <a:gd name="T11" fmla="*/ 22021 h 14"/>
                <a:gd name="T12" fmla="*/ 8809 w 14"/>
                <a:gd name="T13" fmla="*/ 15415 h 14"/>
                <a:gd name="T14" fmla="*/ 15415 w 14"/>
                <a:gd name="T15" fmla="*/ 6606 h 14"/>
                <a:gd name="T16" fmla="*/ 24224 w 14"/>
                <a:gd name="T17" fmla="*/ 15415 h 14"/>
                <a:gd name="T18" fmla="*/ 15415 w 14"/>
                <a:gd name="T19" fmla="*/ 22021 h 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4"/>
                <a:gd name="T31" fmla="*/ 0 h 14"/>
                <a:gd name="T32" fmla="*/ 14 w 14"/>
                <a:gd name="T33" fmla="*/ 14 h 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1" name="Freeform 111"/>
            <p:cNvSpPr>
              <a:spLocks noEditPoints="1" noChangeArrowheads="1"/>
            </p:cNvSpPr>
            <p:nvPr/>
          </p:nvSpPr>
          <p:spPr bwMode="auto">
            <a:xfrm>
              <a:off x="172834" y="105568"/>
              <a:ext cx="97161" cy="97161"/>
            </a:xfrm>
            <a:custGeom>
              <a:avLst/>
              <a:gdLst>
                <a:gd name="T0" fmla="*/ 48581 w 44"/>
                <a:gd name="T1" fmla="*/ 0 h 44"/>
                <a:gd name="T2" fmla="*/ 0 w 44"/>
                <a:gd name="T3" fmla="*/ 48581 h 44"/>
                <a:gd name="T4" fmla="*/ 48581 w 44"/>
                <a:gd name="T5" fmla="*/ 97161 h 44"/>
                <a:gd name="T6" fmla="*/ 97161 w 44"/>
                <a:gd name="T7" fmla="*/ 48581 h 44"/>
                <a:gd name="T8" fmla="*/ 48581 w 44"/>
                <a:gd name="T9" fmla="*/ 0 h 44"/>
                <a:gd name="T10" fmla="*/ 48581 w 44"/>
                <a:gd name="T11" fmla="*/ 86120 h 44"/>
                <a:gd name="T12" fmla="*/ 11041 w 44"/>
                <a:gd name="T13" fmla="*/ 48581 h 44"/>
                <a:gd name="T14" fmla="*/ 48581 w 44"/>
                <a:gd name="T15" fmla="*/ 13249 h 44"/>
                <a:gd name="T16" fmla="*/ 86120 w 44"/>
                <a:gd name="T17" fmla="*/ 48581 h 44"/>
                <a:gd name="T18" fmla="*/ 48581 w 44"/>
                <a:gd name="T19" fmla="*/ 86120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102" name="Freeform 112"/>
            <p:cNvSpPr>
              <a:spLocks noEditPoints="1" noChangeArrowheads="1"/>
            </p:cNvSpPr>
            <p:nvPr/>
          </p:nvSpPr>
          <p:spPr bwMode="auto">
            <a:xfrm>
              <a:off x="0" y="0"/>
              <a:ext cx="402656" cy="450303"/>
            </a:xfrm>
            <a:custGeom>
              <a:avLst/>
              <a:gdLst>
                <a:gd name="T0" fmla="*/ 347346 w 182"/>
                <a:gd name="T1" fmla="*/ 211907 h 204"/>
                <a:gd name="T2" fmla="*/ 338497 w 182"/>
                <a:gd name="T3" fmla="*/ 105954 h 204"/>
                <a:gd name="T4" fmla="*/ 172567 w 182"/>
                <a:gd name="T5" fmla="*/ 0 h 204"/>
                <a:gd name="T6" fmla="*/ 2212 w 182"/>
                <a:gd name="T7" fmla="*/ 174382 h 204"/>
                <a:gd name="T8" fmla="*/ 0 w 182"/>
                <a:gd name="T9" fmla="*/ 450303 h 204"/>
                <a:gd name="T10" fmla="*/ 250001 w 182"/>
                <a:gd name="T11" fmla="*/ 388497 h 204"/>
                <a:gd name="T12" fmla="*/ 325222 w 182"/>
                <a:gd name="T13" fmla="*/ 388497 h 204"/>
                <a:gd name="T14" fmla="*/ 325222 w 182"/>
                <a:gd name="T15" fmla="*/ 388497 h 204"/>
                <a:gd name="T16" fmla="*/ 345134 w 182"/>
                <a:gd name="T17" fmla="*/ 333313 h 204"/>
                <a:gd name="T18" fmla="*/ 323010 w 182"/>
                <a:gd name="T19" fmla="*/ 320068 h 204"/>
                <a:gd name="T20" fmla="*/ 345134 w 182"/>
                <a:gd name="T21" fmla="*/ 309031 h 204"/>
                <a:gd name="T22" fmla="*/ 342921 w 182"/>
                <a:gd name="T23" fmla="*/ 304617 h 204"/>
                <a:gd name="T24" fmla="*/ 376107 w 182"/>
                <a:gd name="T25" fmla="*/ 245018 h 204"/>
                <a:gd name="T26" fmla="*/ 137169 w 182"/>
                <a:gd name="T27" fmla="*/ 205285 h 204"/>
                <a:gd name="T28" fmla="*/ 137169 w 182"/>
                <a:gd name="T29" fmla="*/ 225152 h 204"/>
                <a:gd name="T30" fmla="*/ 119469 w 182"/>
                <a:gd name="T31" fmla="*/ 231774 h 204"/>
                <a:gd name="T32" fmla="*/ 106195 w 182"/>
                <a:gd name="T33" fmla="*/ 242810 h 204"/>
                <a:gd name="T34" fmla="*/ 88496 w 182"/>
                <a:gd name="T35" fmla="*/ 236188 h 204"/>
                <a:gd name="T36" fmla="*/ 70797 w 182"/>
                <a:gd name="T37" fmla="*/ 236188 h 204"/>
                <a:gd name="T38" fmla="*/ 61947 w 182"/>
                <a:gd name="T39" fmla="*/ 218529 h 204"/>
                <a:gd name="T40" fmla="*/ 48673 w 182"/>
                <a:gd name="T41" fmla="*/ 205285 h 204"/>
                <a:gd name="T42" fmla="*/ 57522 w 182"/>
                <a:gd name="T43" fmla="*/ 187626 h 204"/>
                <a:gd name="T44" fmla="*/ 57522 w 182"/>
                <a:gd name="T45" fmla="*/ 167760 h 204"/>
                <a:gd name="T46" fmla="*/ 75221 w 182"/>
                <a:gd name="T47" fmla="*/ 161138 h 204"/>
                <a:gd name="T48" fmla="*/ 88496 w 182"/>
                <a:gd name="T49" fmla="*/ 150101 h 204"/>
                <a:gd name="T50" fmla="*/ 106195 w 182"/>
                <a:gd name="T51" fmla="*/ 156723 h 204"/>
                <a:gd name="T52" fmla="*/ 126107 w 182"/>
                <a:gd name="T53" fmla="*/ 156723 h 204"/>
                <a:gd name="T54" fmla="*/ 132744 w 182"/>
                <a:gd name="T55" fmla="*/ 174382 h 204"/>
                <a:gd name="T56" fmla="*/ 146018 w 182"/>
                <a:gd name="T57" fmla="*/ 187626 h 204"/>
                <a:gd name="T58" fmla="*/ 300886 w 182"/>
                <a:gd name="T59" fmla="*/ 169967 h 204"/>
                <a:gd name="T60" fmla="*/ 278762 w 182"/>
                <a:gd name="T61" fmla="*/ 192041 h 204"/>
                <a:gd name="T62" fmla="*/ 267700 w 182"/>
                <a:gd name="T63" fmla="*/ 220737 h 204"/>
                <a:gd name="T64" fmla="*/ 236726 w 182"/>
                <a:gd name="T65" fmla="*/ 220737 h 204"/>
                <a:gd name="T66" fmla="*/ 207965 w 182"/>
                <a:gd name="T67" fmla="*/ 231774 h 204"/>
                <a:gd name="T68" fmla="*/ 183629 w 182"/>
                <a:gd name="T69" fmla="*/ 211907 h 204"/>
                <a:gd name="T70" fmla="*/ 154868 w 182"/>
                <a:gd name="T71" fmla="*/ 200870 h 204"/>
                <a:gd name="T72" fmla="*/ 154868 w 182"/>
                <a:gd name="T73" fmla="*/ 169967 h 204"/>
                <a:gd name="T74" fmla="*/ 141593 w 182"/>
                <a:gd name="T75" fmla="*/ 141272 h 204"/>
                <a:gd name="T76" fmla="*/ 163717 w 182"/>
                <a:gd name="T77" fmla="*/ 116990 h 204"/>
                <a:gd name="T78" fmla="*/ 174779 w 182"/>
                <a:gd name="T79" fmla="*/ 88295 h 204"/>
                <a:gd name="T80" fmla="*/ 207965 w 182"/>
                <a:gd name="T81" fmla="*/ 88295 h 204"/>
                <a:gd name="T82" fmla="*/ 236726 w 182"/>
                <a:gd name="T83" fmla="*/ 77258 h 204"/>
                <a:gd name="T84" fmla="*/ 258850 w 182"/>
                <a:gd name="T85" fmla="*/ 97124 h 204"/>
                <a:gd name="T86" fmla="*/ 287611 w 182"/>
                <a:gd name="T87" fmla="*/ 108161 h 204"/>
                <a:gd name="T88" fmla="*/ 287611 w 182"/>
                <a:gd name="T89" fmla="*/ 141272 h 204"/>
                <a:gd name="T90" fmla="*/ 300886 w 182"/>
                <a:gd name="T91" fmla="*/ 169967 h 20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82"/>
                <a:gd name="T139" fmla="*/ 0 h 204"/>
                <a:gd name="T140" fmla="*/ 182 w 182"/>
                <a:gd name="T141" fmla="*/ 204 h 20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0" name="组合 33"/>
          <p:cNvGrpSpPr>
            <a:grpSpLocks/>
          </p:cNvGrpSpPr>
          <p:nvPr/>
        </p:nvGrpSpPr>
        <p:grpSpPr bwMode="auto">
          <a:xfrm flipH="1">
            <a:off x="7815429" y="4199220"/>
            <a:ext cx="327478" cy="323906"/>
            <a:chOff x="0" y="0"/>
            <a:chExt cx="453105" cy="448433"/>
          </a:xfrm>
        </p:grpSpPr>
        <p:sp>
          <p:nvSpPr>
            <p:cNvPr id="3096" name="Freeform 136"/>
            <p:cNvSpPr>
              <a:spLocks noChangeArrowheads="1"/>
            </p:cNvSpPr>
            <p:nvPr/>
          </p:nvSpPr>
          <p:spPr bwMode="auto">
            <a:xfrm>
              <a:off x="0" y="251309"/>
              <a:ext cx="453105" cy="197124"/>
            </a:xfrm>
            <a:custGeom>
              <a:avLst/>
              <a:gdLst>
                <a:gd name="T0" fmla="*/ 227658 w 205"/>
                <a:gd name="T1" fmla="*/ 42083 h 89"/>
                <a:gd name="T2" fmla="*/ 103883 w 205"/>
                <a:gd name="T3" fmla="*/ 0 h 89"/>
                <a:gd name="T4" fmla="*/ 0 w 205"/>
                <a:gd name="T5" fmla="*/ 0 h 89"/>
                <a:gd name="T6" fmla="*/ 0 w 205"/>
                <a:gd name="T7" fmla="*/ 148397 h 89"/>
                <a:gd name="T8" fmla="*/ 48626 w 205"/>
                <a:gd name="T9" fmla="*/ 197124 h 89"/>
                <a:gd name="T10" fmla="*/ 404479 w 205"/>
                <a:gd name="T11" fmla="*/ 197124 h 89"/>
                <a:gd name="T12" fmla="*/ 453105 w 205"/>
                <a:gd name="T13" fmla="*/ 148397 h 89"/>
                <a:gd name="T14" fmla="*/ 453105 w 205"/>
                <a:gd name="T15" fmla="*/ 0 h 89"/>
                <a:gd name="T16" fmla="*/ 349222 w 205"/>
                <a:gd name="T17" fmla="*/ 0 h 89"/>
                <a:gd name="T18" fmla="*/ 227658 w 205"/>
                <a:gd name="T19" fmla="*/ 42083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5"/>
                <a:gd name="T31" fmla="*/ 0 h 89"/>
                <a:gd name="T32" fmla="*/ 205 w 205"/>
                <a:gd name="T33" fmla="*/ 89 h 8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7" name="Freeform 137"/>
            <p:cNvSpPr>
              <a:spLocks noEditPoints="1" noChangeArrowheads="1"/>
            </p:cNvSpPr>
            <p:nvPr/>
          </p:nvSpPr>
          <p:spPr bwMode="auto">
            <a:xfrm>
              <a:off x="0" y="0"/>
              <a:ext cx="453105" cy="260652"/>
            </a:xfrm>
            <a:custGeom>
              <a:avLst/>
              <a:gdLst>
                <a:gd name="T0" fmla="*/ 404479 w 205"/>
                <a:gd name="T1" fmla="*/ 92774 h 118"/>
                <a:gd name="T2" fmla="*/ 397848 w 205"/>
                <a:gd name="T3" fmla="*/ 92774 h 118"/>
                <a:gd name="T4" fmla="*/ 340381 w 205"/>
                <a:gd name="T5" fmla="*/ 92774 h 118"/>
                <a:gd name="T6" fmla="*/ 340381 w 205"/>
                <a:gd name="T7" fmla="*/ 48596 h 118"/>
                <a:gd name="T8" fmla="*/ 291755 w 205"/>
                <a:gd name="T9" fmla="*/ 0 h 118"/>
                <a:gd name="T10" fmla="*/ 161350 w 205"/>
                <a:gd name="T11" fmla="*/ 0 h 118"/>
                <a:gd name="T12" fmla="*/ 112724 w 205"/>
                <a:gd name="T13" fmla="*/ 48596 h 118"/>
                <a:gd name="T14" fmla="*/ 112724 w 205"/>
                <a:gd name="T15" fmla="*/ 92774 h 118"/>
                <a:gd name="T16" fmla="*/ 55257 w 205"/>
                <a:gd name="T17" fmla="*/ 92774 h 118"/>
                <a:gd name="T18" fmla="*/ 48626 w 205"/>
                <a:gd name="T19" fmla="*/ 92774 h 118"/>
                <a:gd name="T20" fmla="*/ 0 w 205"/>
                <a:gd name="T21" fmla="*/ 141371 h 118"/>
                <a:gd name="T22" fmla="*/ 0 w 205"/>
                <a:gd name="T23" fmla="*/ 223100 h 118"/>
                <a:gd name="T24" fmla="*/ 119354 w 205"/>
                <a:gd name="T25" fmla="*/ 223100 h 118"/>
                <a:gd name="T26" fmla="*/ 227658 w 205"/>
                <a:gd name="T27" fmla="*/ 260652 h 118"/>
                <a:gd name="T28" fmla="*/ 333751 w 205"/>
                <a:gd name="T29" fmla="*/ 223100 h 118"/>
                <a:gd name="T30" fmla="*/ 453105 w 205"/>
                <a:gd name="T31" fmla="*/ 223100 h 118"/>
                <a:gd name="T32" fmla="*/ 453105 w 205"/>
                <a:gd name="T33" fmla="*/ 141371 h 118"/>
                <a:gd name="T34" fmla="*/ 404479 w 205"/>
                <a:gd name="T35" fmla="*/ 92774 h 118"/>
                <a:gd name="T36" fmla="*/ 148088 w 205"/>
                <a:gd name="T37" fmla="*/ 57432 h 118"/>
                <a:gd name="T38" fmla="*/ 148088 w 205"/>
                <a:gd name="T39" fmla="*/ 48596 h 118"/>
                <a:gd name="T40" fmla="*/ 161350 w 205"/>
                <a:gd name="T41" fmla="*/ 37552 h 118"/>
                <a:gd name="T42" fmla="*/ 291755 w 205"/>
                <a:gd name="T43" fmla="*/ 37552 h 118"/>
                <a:gd name="T44" fmla="*/ 305017 w 205"/>
                <a:gd name="T45" fmla="*/ 48596 h 118"/>
                <a:gd name="T46" fmla="*/ 305017 w 205"/>
                <a:gd name="T47" fmla="*/ 57432 h 118"/>
                <a:gd name="T48" fmla="*/ 305017 w 205"/>
                <a:gd name="T49" fmla="*/ 92774 h 118"/>
                <a:gd name="T50" fmla="*/ 148088 w 205"/>
                <a:gd name="T51" fmla="*/ 92774 h 118"/>
                <a:gd name="T52" fmla="*/ 148088 w 205"/>
                <a:gd name="T53" fmla="*/ 57432 h 118"/>
                <a:gd name="T54" fmla="*/ 223237 w 205"/>
                <a:gd name="T55" fmla="*/ 223100 h 118"/>
                <a:gd name="T56" fmla="*/ 187873 w 205"/>
                <a:gd name="T57" fmla="*/ 189967 h 118"/>
                <a:gd name="T58" fmla="*/ 223237 w 205"/>
                <a:gd name="T59" fmla="*/ 154624 h 118"/>
                <a:gd name="T60" fmla="*/ 258601 w 205"/>
                <a:gd name="T61" fmla="*/ 189967 h 118"/>
                <a:gd name="T62" fmla="*/ 223237 w 205"/>
                <a:gd name="T63" fmla="*/ 223100 h 11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05"/>
                <a:gd name="T97" fmla="*/ 0 h 118"/>
                <a:gd name="T98" fmla="*/ 205 w 205"/>
                <a:gd name="T99" fmla="*/ 118 h 11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grpSp>
        <p:nvGrpSpPr>
          <p:cNvPr id="3081" name="组合 36"/>
          <p:cNvGrpSpPr>
            <a:grpSpLocks/>
          </p:cNvGrpSpPr>
          <p:nvPr/>
        </p:nvGrpSpPr>
        <p:grpSpPr bwMode="auto">
          <a:xfrm flipH="1">
            <a:off x="6984229" y="1776895"/>
            <a:ext cx="388211" cy="416791"/>
            <a:chOff x="0" y="0"/>
            <a:chExt cx="466184" cy="501686"/>
          </a:xfrm>
        </p:grpSpPr>
        <p:sp>
          <p:nvSpPr>
            <p:cNvPr id="3091" name="Freeform 154"/>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2" name="Rectangle 155"/>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3093" name="Freeform 156"/>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3094" name="Freeform 157"/>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3095" name="Freeform 158"/>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sp>
        <p:nvSpPr>
          <p:cNvPr id="3086" name="任意多边形 46"/>
          <p:cNvSpPr>
            <a:spLocks noChangeArrowheads="1"/>
          </p:cNvSpPr>
          <p:nvPr/>
        </p:nvSpPr>
        <p:spPr bwMode="auto">
          <a:xfrm>
            <a:off x="-54563" y="501688"/>
            <a:ext cx="1669546" cy="4171483"/>
          </a:xfrm>
          <a:custGeom>
            <a:avLst/>
            <a:gdLst>
              <a:gd name="T0" fmla="*/ 0 w 2227188"/>
              <a:gd name="T1" fmla="*/ 0 h 5561218"/>
              <a:gd name="T2" fmla="*/ 223662 w 2227188"/>
              <a:gd name="T3" fmla="*/ 57547 h 5561218"/>
              <a:gd name="T4" fmla="*/ 2225675 w 2227188"/>
              <a:gd name="T5" fmla="*/ 2780506 h 5561218"/>
              <a:gd name="T6" fmla="*/ 223662 w 2227188"/>
              <a:gd name="T7" fmla="*/ 5503466 h 5561218"/>
              <a:gd name="T8" fmla="*/ 0 w 2227188"/>
              <a:gd name="T9" fmla="*/ 5561012 h 5561218"/>
              <a:gd name="T10" fmla="*/ 0 60000 65536"/>
              <a:gd name="T11" fmla="*/ 0 60000 65536"/>
              <a:gd name="T12" fmla="*/ 0 60000 65536"/>
              <a:gd name="T13" fmla="*/ 0 60000 65536"/>
              <a:gd name="T14" fmla="*/ 0 60000 65536"/>
              <a:gd name="T15" fmla="*/ 0 w 2227188"/>
              <a:gd name="T16" fmla="*/ 0 h 5561218"/>
              <a:gd name="T17" fmla="*/ 2227188 w 2227188"/>
              <a:gd name="T18" fmla="*/ 5561218 h 5561218"/>
            </a:gdLst>
            <a:ahLst/>
            <a:cxnLst>
              <a:cxn ang="T10">
                <a:pos x="T0" y="T1"/>
              </a:cxn>
              <a:cxn ang="T11">
                <a:pos x="T2" y="T3"/>
              </a:cxn>
              <a:cxn ang="T12">
                <a:pos x="T4" y="T5"/>
              </a:cxn>
              <a:cxn ang="T13">
                <a:pos x="T6" y="T7"/>
              </a:cxn>
              <a:cxn ang="T14">
                <a:pos x="T8" y="T9"/>
              </a:cxn>
            </a:cxnLst>
            <a:rect l="T15" t="T16" r="T17" b="T18"/>
            <a:pathLst>
              <a:path w="2227188" h="5561218">
                <a:moveTo>
                  <a:pt x="0" y="0"/>
                </a:moveTo>
                <a:lnTo>
                  <a:pt x="223814" y="57549"/>
                </a:lnTo>
                <a:cubicBezTo>
                  <a:pt x="1384468" y="418549"/>
                  <a:pt x="2227188" y="1501165"/>
                  <a:pt x="2227188" y="2780609"/>
                </a:cubicBezTo>
                <a:cubicBezTo>
                  <a:pt x="2227188" y="4060053"/>
                  <a:pt x="1384468" y="5142669"/>
                  <a:pt x="223814" y="5503670"/>
                </a:cubicBezTo>
                <a:lnTo>
                  <a:pt x="0" y="5561218"/>
                </a:lnTo>
                <a:lnTo>
                  <a:pt x="0" y="0"/>
                </a:lnTo>
                <a:close/>
              </a:path>
            </a:pathLst>
          </a:custGeom>
          <a:solidFill>
            <a:srgbClr val="D0EAE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zh-CN" altLang="en-US" sz="1050"/>
          </a:p>
        </p:txBody>
      </p:sp>
      <p:sp>
        <p:nvSpPr>
          <p:cNvPr id="3088" name="直接连接符 48"/>
          <p:cNvSpPr>
            <a:spLocks noChangeShapeType="1"/>
          </p:cNvSpPr>
          <p:nvPr/>
        </p:nvSpPr>
        <p:spPr bwMode="auto">
          <a:xfrm>
            <a:off x="7372440" y="1265011"/>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89" name="直接连接符 49"/>
          <p:cNvSpPr>
            <a:spLocks noChangeShapeType="1"/>
          </p:cNvSpPr>
          <p:nvPr/>
        </p:nvSpPr>
        <p:spPr bwMode="auto">
          <a:xfrm>
            <a:off x="7372440" y="3858642"/>
            <a:ext cx="1507593" cy="0"/>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090" name="直接连接符 50"/>
          <p:cNvSpPr>
            <a:spLocks noChangeShapeType="1"/>
          </p:cNvSpPr>
          <p:nvPr/>
        </p:nvSpPr>
        <p:spPr bwMode="auto">
          <a:xfrm>
            <a:off x="6911588" y="2574926"/>
            <a:ext cx="1889850" cy="1191"/>
          </a:xfrm>
          <a:prstGeom prst="line">
            <a:avLst/>
          </a:prstGeom>
          <a:noFill/>
          <a:ln w="6350">
            <a:solidFill>
              <a:srgbClr val="262626">
                <a:alpha val="50195"/>
              </a:srgbClr>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grpSp>
        <p:nvGrpSpPr>
          <p:cNvPr id="7" name="群組 6">
            <a:extLst>
              <a:ext uri="{FF2B5EF4-FFF2-40B4-BE49-F238E27FC236}">
                <a16:creationId xmlns:a16="http://schemas.microsoft.com/office/drawing/2014/main" id="{7C183E13-1A03-42B3-A413-A585040F34D0}"/>
              </a:ext>
            </a:extLst>
          </p:cNvPr>
          <p:cNvGrpSpPr/>
          <p:nvPr/>
        </p:nvGrpSpPr>
        <p:grpSpPr>
          <a:xfrm>
            <a:off x="2356232" y="1031013"/>
            <a:ext cx="3244309" cy="646331"/>
            <a:chOff x="2865539" y="984443"/>
            <a:chExt cx="3244309" cy="646331"/>
          </a:xfrm>
        </p:grpSpPr>
        <p:sp>
          <p:nvSpPr>
            <p:cNvPr id="34" name="Rectangle 26">
              <a:extLst>
                <a:ext uri="{FF2B5EF4-FFF2-40B4-BE49-F238E27FC236}">
                  <a16:creationId xmlns:a16="http://schemas.microsoft.com/office/drawing/2014/main" id="{642D9032-6A11-409D-935C-9E6FFDF6CE26}"/>
                </a:ext>
              </a:extLst>
            </p:cNvPr>
            <p:cNvSpPr/>
            <p:nvPr/>
          </p:nvSpPr>
          <p:spPr>
            <a:xfrm>
              <a:off x="3609667" y="1026757"/>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功能需求</a:t>
              </a:r>
              <a:endParaRPr lang="en-GB" sz="3200" b="1" dirty="0">
                <a:solidFill>
                  <a:schemeClr val="bg1"/>
                </a:solidFill>
                <a:latin typeface="STSong" panose="02010600040101010101" pitchFamily="2" charset="-122"/>
                <a:ea typeface="STSong" panose="02010600040101010101" pitchFamily="2" charset="-122"/>
              </a:endParaRPr>
            </a:p>
          </p:txBody>
        </p:sp>
        <p:sp>
          <p:nvSpPr>
            <p:cNvPr id="2" name="矩形 1">
              <a:extLst>
                <a:ext uri="{FF2B5EF4-FFF2-40B4-BE49-F238E27FC236}">
                  <a16:creationId xmlns:a16="http://schemas.microsoft.com/office/drawing/2014/main" id="{403C1014-450B-42F1-99A9-8A5405773DBD}"/>
                </a:ext>
              </a:extLst>
            </p:cNvPr>
            <p:cNvSpPr/>
            <p:nvPr/>
          </p:nvSpPr>
          <p:spPr>
            <a:xfrm>
              <a:off x="2865539" y="984443"/>
              <a:ext cx="652743" cy="646331"/>
            </a:xfrm>
            <a:prstGeom prst="rect">
              <a:avLst/>
            </a:prstGeom>
          </p:spPr>
          <p:txBody>
            <a:bodyPr wrap="none">
              <a:spAutoFit/>
            </a:bodyPr>
            <a:lstStyle/>
            <a:p>
              <a:pPr algn="ctr"/>
              <a:r>
                <a:rPr lang="en-US" altLang="zh-TW" sz="3600" b="1" dirty="0">
                  <a:solidFill>
                    <a:schemeClr val="bg1"/>
                  </a:solidFill>
                </a:rPr>
                <a:t>01</a:t>
              </a:r>
              <a:endParaRPr lang="en-GB" altLang="zh-TW" sz="3600" b="1" dirty="0">
                <a:solidFill>
                  <a:schemeClr val="bg1"/>
                </a:solidFill>
              </a:endParaRPr>
            </a:p>
          </p:txBody>
        </p:sp>
      </p:grpSp>
      <p:sp>
        <p:nvSpPr>
          <p:cNvPr id="3" name="文字方塊 2">
            <a:extLst>
              <a:ext uri="{FF2B5EF4-FFF2-40B4-BE49-F238E27FC236}">
                <a16:creationId xmlns:a16="http://schemas.microsoft.com/office/drawing/2014/main" id="{0B1C654F-12F1-4E93-98D1-DD6B0936EA6D}"/>
              </a:ext>
            </a:extLst>
          </p:cNvPr>
          <p:cNvSpPr txBox="1"/>
          <p:nvPr/>
        </p:nvSpPr>
        <p:spPr>
          <a:xfrm>
            <a:off x="-44311" y="1376039"/>
            <a:ext cx="954107" cy="2583402"/>
          </a:xfrm>
          <a:prstGeom prst="rect">
            <a:avLst/>
          </a:prstGeom>
          <a:noFill/>
        </p:spPr>
        <p:txBody>
          <a:bodyPr vert="eaVert" wrap="square" rtlCol="0">
            <a:spAutoFit/>
          </a:bodyPr>
          <a:lstStyle/>
          <a:p>
            <a:r>
              <a:rPr lang="en-US" altLang="zh-CN"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rPr>
              <a:t>OUTLINE</a:t>
            </a:r>
            <a:endParaRPr lang="zh-CN" altLang="en-US" sz="3600" b="1" dirty="0">
              <a:solidFill>
                <a:srgbClr val="262626"/>
              </a:solidFill>
              <a:latin typeface="华文宋体" panose="02010600040101010101" pitchFamily="2" charset="-122"/>
              <a:ea typeface="华文宋体" panose="02010600040101010101" pitchFamily="2" charset="-122"/>
              <a:sym typeface="华文宋体" panose="02010600040101010101" pitchFamily="2" charset="-122"/>
            </a:endParaRPr>
          </a:p>
          <a:p>
            <a:endParaRPr lang="zh-TW" altLang="en-US" dirty="0"/>
          </a:p>
        </p:txBody>
      </p:sp>
      <p:grpSp>
        <p:nvGrpSpPr>
          <p:cNvPr id="6" name="群組 5">
            <a:extLst>
              <a:ext uri="{FF2B5EF4-FFF2-40B4-BE49-F238E27FC236}">
                <a16:creationId xmlns:a16="http://schemas.microsoft.com/office/drawing/2014/main" id="{92E09ABC-09F5-4CDA-92AB-BAEC3BD99B70}"/>
              </a:ext>
            </a:extLst>
          </p:cNvPr>
          <p:cNvGrpSpPr/>
          <p:nvPr/>
        </p:nvGrpSpPr>
        <p:grpSpPr>
          <a:xfrm>
            <a:off x="2398511" y="1780642"/>
            <a:ext cx="3244309" cy="646331"/>
            <a:chOff x="2865539" y="1783675"/>
            <a:chExt cx="3244309" cy="646331"/>
          </a:xfrm>
        </p:grpSpPr>
        <p:sp>
          <p:nvSpPr>
            <p:cNvPr id="37" name="矩形 36">
              <a:extLst>
                <a:ext uri="{FF2B5EF4-FFF2-40B4-BE49-F238E27FC236}">
                  <a16:creationId xmlns:a16="http://schemas.microsoft.com/office/drawing/2014/main" id="{891F6DE3-BD1D-48E0-A563-7FB756BC55CB}"/>
                </a:ext>
              </a:extLst>
            </p:cNvPr>
            <p:cNvSpPr/>
            <p:nvPr/>
          </p:nvSpPr>
          <p:spPr>
            <a:xfrm>
              <a:off x="2865539" y="1783675"/>
              <a:ext cx="652743" cy="646331"/>
            </a:xfrm>
            <a:prstGeom prst="rect">
              <a:avLst/>
            </a:prstGeom>
          </p:spPr>
          <p:txBody>
            <a:bodyPr wrap="none">
              <a:spAutoFit/>
            </a:bodyPr>
            <a:lstStyle/>
            <a:p>
              <a:pPr algn="ctr"/>
              <a:r>
                <a:rPr lang="en-US" altLang="zh-TW" sz="3600" b="1" dirty="0">
                  <a:solidFill>
                    <a:schemeClr val="bg1"/>
                  </a:solidFill>
                </a:rPr>
                <a:t>02</a:t>
              </a:r>
              <a:endParaRPr lang="en-GB" altLang="zh-TW" sz="3600" b="1" dirty="0">
                <a:solidFill>
                  <a:schemeClr val="bg1"/>
                </a:solidFill>
              </a:endParaRPr>
            </a:p>
          </p:txBody>
        </p:sp>
        <p:sp>
          <p:nvSpPr>
            <p:cNvPr id="38" name="Rectangle 26">
              <a:extLst>
                <a:ext uri="{FF2B5EF4-FFF2-40B4-BE49-F238E27FC236}">
                  <a16:creationId xmlns:a16="http://schemas.microsoft.com/office/drawing/2014/main" id="{7E39BB30-3765-4D22-9D8B-08AFA95CDDFA}"/>
                </a:ext>
              </a:extLst>
            </p:cNvPr>
            <p:cNvSpPr/>
            <p:nvPr/>
          </p:nvSpPr>
          <p:spPr>
            <a:xfrm>
              <a:off x="3609667" y="1868304"/>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設備需求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5" name="群組 4">
            <a:extLst>
              <a:ext uri="{FF2B5EF4-FFF2-40B4-BE49-F238E27FC236}">
                <a16:creationId xmlns:a16="http://schemas.microsoft.com/office/drawing/2014/main" id="{424EBD10-46D0-4C65-B4DD-48EC5B606492}"/>
              </a:ext>
            </a:extLst>
          </p:cNvPr>
          <p:cNvGrpSpPr/>
          <p:nvPr/>
        </p:nvGrpSpPr>
        <p:grpSpPr>
          <a:xfrm>
            <a:off x="2400329" y="2466255"/>
            <a:ext cx="3244308" cy="646331"/>
            <a:chOff x="2865539" y="2458274"/>
            <a:chExt cx="3244308" cy="646331"/>
          </a:xfrm>
        </p:grpSpPr>
        <p:sp>
          <p:nvSpPr>
            <p:cNvPr id="39" name="矩形 38">
              <a:extLst>
                <a:ext uri="{FF2B5EF4-FFF2-40B4-BE49-F238E27FC236}">
                  <a16:creationId xmlns:a16="http://schemas.microsoft.com/office/drawing/2014/main" id="{3F80F353-79D4-40D7-B34C-0BEC86D31716}"/>
                </a:ext>
              </a:extLst>
            </p:cNvPr>
            <p:cNvSpPr/>
            <p:nvPr/>
          </p:nvSpPr>
          <p:spPr>
            <a:xfrm>
              <a:off x="2865539" y="2458274"/>
              <a:ext cx="652743" cy="646331"/>
            </a:xfrm>
            <a:prstGeom prst="rect">
              <a:avLst/>
            </a:prstGeom>
          </p:spPr>
          <p:txBody>
            <a:bodyPr wrap="none">
              <a:spAutoFit/>
            </a:bodyPr>
            <a:lstStyle/>
            <a:p>
              <a:pPr algn="ctr"/>
              <a:r>
                <a:rPr lang="en-US" altLang="zh-TW" sz="3600" b="1" dirty="0">
                  <a:solidFill>
                    <a:schemeClr val="bg1"/>
                  </a:solidFill>
                </a:rPr>
                <a:t>03</a:t>
              </a:r>
              <a:endParaRPr lang="en-GB" altLang="zh-TW" sz="3600" b="1" dirty="0">
                <a:solidFill>
                  <a:schemeClr val="bg1"/>
                </a:solidFill>
              </a:endParaRPr>
            </a:p>
          </p:txBody>
        </p:sp>
        <p:sp>
          <p:nvSpPr>
            <p:cNvPr id="40" name="Rectangle 26">
              <a:extLst>
                <a:ext uri="{FF2B5EF4-FFF2-40B4-BE49-F238E27FC236}">
                  <a16:creationId xmlns:a16="http://schemas.microsoft.com/office/drawing/2014/main" id="{39321509-B0A5-48E1-93CF-B21C63729AF6}"/>
                </a:ext>
              </a:extLst>
            </p:cNvPr>
            <p:cNvSpPr/>
            <p:nvPr/>
          </p:nvSpPr>
          <p:spPr>
            <a:xfrm>
              <a:off x="3609666" y="2542903"/>
              <a:ext cx="2500181" cy="561702"/>
            </a:xfrm>
            <a:prstGeom prst="rect">
              <a:avLst/>
            </a:prstGeom>
          </p:spPr>
          <p:txBody>
            <a:bodyPr wrap="square" lIns="68589" tIns="34295" rIns="68589" bIns="34295">
              <a:spAutoFit/>
            </a:bodyPr>
            <a:lstStyle/>
            <a:p>
              <a:r>
                <a:rPr lang="zh-TW" altLang="en-US" sz="3200" b="1" dirty="0">
                  <a:solidFill>
                    <a:schemeClr val="bg1"/>
                  </a:solidFill>
                  <a:latin typeface="STSong" panose="02010600040101010101" pitchFamily="2" charset="-122"/>
                  <a:ea typeface="STSong" panose="02010600040101010101" pitchFamily="2" charset="-122"/>
                </a:rPr>
                <a:t>介面需求</a:t>
              </a:r>
              <a:endParaRPr lang="en-GB" sz="3200" b="1" dirty="0">
                <a:solidFill>
                  <a:schemeClr val="bg1"/>
                </a:solidFill>
                <a:latin typeface="STSong" panose="02010600040101010101" pitchFamily="2" charset="-122"/>
                <a:ea typeface="STSong" panose="02010600040101010101" pitchFamily="2" charset="-122"/>
              </a:endParaRPr>
            </a:p>
          </p:txBody>
        </p:sp>
      </p:grpSp>
      <p:grpSp>
        <p:nvGrpSpPr>
          <p:cNvPr id="4" name="群組 3">
            <a:extLst>
              <a:ext uri="{FF2B5EF4-FFF2-40B4-BE49-F238E27FC236}">
                <a16:creationId xmlns:a16="http://schemas.microsoft.com/office/drawing/2014/main" id="{4D183D4A-E424-4C0E-9805-6330B71AFEB9}"/>
              </a:ext>
            </a:extLst>
          </p:cNvPr>
          <p:cNvGrpSpPr/>
          <p:nvPr/>
        </p:nvGrpSpPr>
        <p:grpSpPr>
          <a:xfrm>
            <a:off x="2400329" y="3191149"/>
            <a:ext cx="3764829" cy="646331"/>
            <a:chOff x="2400329" y="3191149"/>
            <a:chExt cx="3764829" cy="646331"/>
          </a:xfrm>
        </p:grpSpPr>
        <p:sp>
          <p:nvSpPr>
            <p:cNvPr id="41" name="Rectangle 26">
              <a:extLst>
                <a:ext uri="{FF2B5EF4-FFF2-40B4-BE49-F238E27FC236}">
                  <a16:creationId xmlns:a16="http://schemas.microsoft.com/office/drawing/2014/main" id="{D6BFB3BB-6782-42E6-B738-965896829CF4}"/>
                </a:ext>
              </a:extLst>
            </p:cNvPr>
            <p:cNvSpPr/>
            <p:nvPr/>
          </p:nvSpPr>
          <p:spPr>
            <a:xfrm>
              <a:off x="3125449" y="3233463"/>
              <a:ext cx="3039709" cy="561702"/>
            </a:xfrm>
            <a:prstGeom prst="rect">
              <a:avLst/>
            </a:prstGeom>
          </p:spPr>
          <p:txBody>
            <a:bodyPr wrap="square" lIns="68589" tIns="34295" rIns="68589" bIns="34295">
              <a:spAutoFit/>
            </a:bodyPr>
            <a:lstStyle/>
            <a:p>
              <a:r>
                <a:rPr lang="en-US" sz="3200" b="1" dirty="0">
                  <a:solidFill>
                    <a:schemeClr val="bg1"/>
                  </a:solidFill>
                  <a:latin typeface="STSong" panose="02010600040101010101" pitchFamily="2" charset="-122"/>
                  <a:ea typeface="STSong" panose="02010600040101010101" pitchFamily="2" charset="-122"/>
                </a:rPr>
                <a:t>Break down</a:t>
              </a:r>
              <a:endParaRPr lang="en-GB" sz="1800" b="1" dirty="0">
                <a:solidFill>
                  <a:schemeClr val="bg1"/>
                </a:solidFill>
                <a:latin typeface="STSong" panose="02010600040101010101" pitchFamily="2" charset="-122"/>
                <a:ea typeface="STSong" panose="02010600040101010101" pitchFamily="2" charset="-122"/>
              </a:endParaRPr>
            </a:p>
          </p:txBody>
        </p:sp>
        <p:sp>
          <p:nvSpPr>
            <p:cNvPr id="42" name="矩形 41">
              <a:extLst>
                <a:ext uri="{FF2B5EF4-FFF2-40B4-BE49-F238E27FC236}">
                  <a16:creationId xmlns:a16="http://schemas.microsoft.com/office/drawing/2014/main" id="{2833DF46-E539-4819-ACAF-23B6341F4671}"/>
                </a:ext>
              </a:extLst>
            </p:cNvPr>
            <p:cNvSpPr/>
            <p:nvPr/>
          </p:nvSpPr>
          <p:spPr>
            <a:xfrm>
              <a:off x="2400329" y="3191149"/>
              <a:ext cx="652743" cy="646331"/>
            </a:xfrm>
            <a:prstGeom prst="rect">
              <a:avLst/>
            </a:prstGeom>
          </p:spPr>
          <p:txBody>
            <a:bodyPr wrap="none">
              <a:spAutoFit/>
            </a:bodyPr>
            <a:lstStyle/>
            <a:p>
              <a:pPr algn="ctr"/>
              <a:r>
                <a:rPr lang="en-US" altLang="zh-TW" sz="3600" b="1" dirty="0">
                  <a:solidFill>
                    <a:schemeClr val="bg1"/>
                  </a:solidFill>
                </a:rPr>
                <a:t>04</a:t>
              </a:r>
              <a:endParaRPr lang="en-GB" altLang="zh-TW" sz="3600" b="1"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30726" y="1272190"/>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1</a:t>
            </a:r>
            <a:endParaRPr lang="en-GB" sz="6000" dirty="0"/>
          </a:p>
        </p:txBody>
      </p:sp>
      <p:sp>
        <p:nvSpPr>
          <p:cNvPr id="28" name="网chenying0907出品 27"/>
          <p:cNvSpPr txBox="1"/>
          <p:nvPr/>
        </p:nvSpPr>
        <p:spPr>
          <a:xfrm>
            <a:off x="3395611" y="1757379"/>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功能需求</a:t>
            </a:r>
            <a:endParaRPr lang="en-GB" sz="3200" b="1" dirty="0">
              <a:latin typeface="微软雅黑" pitchFamily="34" charset="-122"/>
              <a:ea typeface="微软雅黑" pitchFamily="34" charset="-122"/>
            </a:endParaRPr>
          </a:p>
        </p:txBody>
      </p:sp>
      <p:sp>
        <p:nvSpPr>
          <p:cNvPr id="3" name="矩形 2">
            <a:extLst>
              <a:ext uri="{FF2B5EF4-FFF2-40B4-BE49-F238E27FC236}">
                <a16:creationId xmlns:a16="http://schemas.microsoft.com/office/drawing/2014/main" id="{59AA2996-03CB-4D8E-BBB4-3299A4B9F374}"/>
              </a:ext>
            </a:extLst>
          </p:cNvPr>
          <p:cNvSpPr/>
          <p:nvPr/>
        </p:nvSpPr>
        <p:spPr>
          <a:xfrm>
            <a:off x="3395611" y="3842820"/>
            <a:ext cx="1396536"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次要功能</a:t>
            </a:r>
            <a:endParaRPr lang="en-US" altLang="zh-CN" sz="1800" dirty="0">
              <a:latin typeface="STSong" panose="02010600040101010101" pitchFamily="2" charset="-122"/>
              <a:ea typeface="STSong" panose="02010600040101010101" pitchFamily="2" charset="-122"/>
            </a:endParaRPr>
          </a:p>
        </p:txBody>
      </p:sp>
      <p:sp>
        <p:nvSpPr>
          <p:cNvPr id="4" name="矩形 3">
            <a:extLst>
              <a:ext uri="{FF2B5EF4-FFF2-40B4-BE49-F238E27FC236}">
                <a16:creationId xmlns:a16="http://schemas.microsoft.com/office/drawing/2014/main" id="{1C9D5403-6BD0-4CB2-8483-ECE8468D8745}"/>
              </a:ext>
            </a:extLst>
          </p:cNvPr>
          <p:cNvSpPr/>
          <p:nvPr/>
        </p:nvSpPr>
        <p:spPr>
          <a:xfrm>
            <a:off x="3395611" y="3017234"/>
            <a:ext cx="1915909" cy="369332"/>
          </a:xfrm>
          <a:prstGeom prst="rect">
            <a:avLst/>
          </a:prstGeom>
        </p:spPr>
        <p:txBody>
          <a:bodyPr wrap="none">
            <a:spAutoFit/>
          </a:bodyPr>
          <a:lstStyle/>
          <a:p>
            <a:pPr marL="285750" indent="-285750">
              <a:buFont typeface="Wingdings" pitchFamily="2" charset="2"/>
              <a:buChar char="u"/>
              <a:defRPr/>
            </a:pPr>
            <a:r>
              <a:rPr lang="zh-TW" altLang="en-US" sz="1800" dirty="0">
                <a:latin typeface="STSong" panose="02010600040101010101" pitchFamily="2" charset="-122"/>
                <a:ea typeface="STSong" panose="02010600040101010101" pitchFamily="2" charset="-122"/>
              </a:rPr>
              <a:t>主要功能</a:t>
            </a:r>
            <a:r>
              <a:rPr lang="zh-CN" altLang="en-US" sz="1800" dirty="0">
                <a:latin typeface="STSong" panose="02010600040101010101" pitchFamily="2" charset="-122"/>
                <a:ea typeface="STSong" panose="02010600040101010101" pitchFamily="2" charset="-122"/>
              </a:rPr>
              <a:t>         </a:t>
            </a:r>
            <a:endParaRPr lang="en-US" altLang="zh-CN" sz="1800" dirty="0">
              <a:latin typeface="STSong" panose="02010600040101010101" pitchFamily="2" charset="-122"/>
              <a:ea typeface="STSong" panose="02010600040101010101" pitchFamily="2"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48436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群組 6">
            <a:extLst>
              <a:ext uri="{FF2B5EF4-FFF2-40B4-BE49-F238E27FC236}">
                <a16:creationId xmlns:a16="http://schemas.microsoft.com/office/drawing/2014/main" id="{9906ABD2-23AE-4CE2-8F25-230E5AE30932}"/>
              </a:ext>
            </a:extLst>
          </p:cNvPr>
          <p:cNvGrpSpPr/>
          <p:nvPr/>
        </p:nvGrpSpPr>
        <p:grpSpPr>
          <a:xfrm>
            <a:off x="1072938" y="1022234"/>
            <a:ext cx="6575033" cy="3100620"/>
            <a:chOff x="408880" y="1162969"/>
            <a:chExt cx="7101628" cy="3174875"/>
          </a:xfrm>
        </p:grpSpPr>
        <p:grpSp>
          <p:nvGrpSpPr>
            <p:cNvPr id="45" name="网chenying0907出品 44"/>
            <p:cNvGrpSpPr/>
            <p:nvPr/>
          </p:nvGrpSpPr>
          <p:grpSpPr>
            <a:xfrm>
              <a:off x="2274094" y="1747045"/>
              <a:ext cx="1005703" cy="1981199"/>
              <a:chOff x="2210594" y="1810545"/>
              <a:chExt cx="1005703" cy="1981199"/>
            </a:xfrm>
          </p:grpSpPr>
          <p:cxnSp>
            <p:nvCxnSpPr>
              <p:cNvPr id="46" name="直接连接符 45"/>
              <p:cNvCxnSpPr/>
              <p:nvPr/>
            </p:nvCxnSpPr>
            <p:spPr>
              <a:xfrm>
                <a:off x="2210594" y="3160810"/>
                <a:ext cx="1005703" cy="630934"/>
              </a:xfrm>
              <a:prstGeom prst="line">
                <a:avLst/>
              </a:prstGeom>
              <a:noFill/>
              <a:ln w="12700" cap="flat" cmpd="sng" algn="ctr">
                <a:solidFill>
                  <a:srgbClr val="7F7F7F">
                    <a:lumMod val="75000"/>
                  </a:srgbClr>
                </a:solidFill>
                <a:prstDash val="dash"/>
              </a:ln>
              <a:effectLst/>
            </p:spPr>
          </p:cxnSp>
          <p:cxnSp>
            <p:nvCxnSpPr>
              <p:cNvPr id="51" name="直接连接符 50"/>
              <p:cNvCxnSpPr/>
              <p:nvPr/>
            </p:nvCxnSpPr>
            <p:spPr>
              <a:xfrm flipV="1">
                <a:off x="2346670" y="2801144"/>
                <a:ext cx="777103" cy="1"/>
              </a:xfrm>
              <a:prstGeom prst="line">
                <a:avLst/>
              </a:prstGeom>
              <a:noFill/>
              <a:ln w="12700" cap="flat" cmpd="sng" algn="ctr">
                <a:solidFill>
                  <a:srgbClr val="7F7F7F">
                    <a:lumMod val="75000"/>
                  </a:srgbClr>
                </a:solidFill>
                <a:prstDash val="dash"/>
              </a:ln>
              <a:effectLst/>
            </p:spPr>
          </p:cxnSp>
          <p:cxnSp>
            <p:nvCxnSpPr>
              <p:cNvPr id="55" name="直接连接符 54"/>
              <p:cNvCxnSpPr/>
              <p:nvPr/>
            </p:nvCxnSpPr>
            <p:spPr>
              <a:xfrm flipV="1">
                <a:off x="2210594" y="1810545"/>
                <a:ext cx="943881" cy="581419"/>
              </a:xfrm>
              <a:prstGeom prst="line">
                <a:avLst/>
              </a:prstGeom>
              <a:noFill/>
              <a:ln w="12700" cap="flat" cmpd="sng" algn="ctr">
                <a:solidFill>
                  <a:srgbClr val="7F7F7F">
                    <a:lumMod val="75000"/>
                  </a:srgbClr>
                </a:solidFill>
                <a:prstDash val="dash"/>
              </a:ln>
              <a:effectLst/>
            </p:spPr>
          </p:cxnSp>
        </p:grpSp>
        <p:sp>
          <p:nvSpPr>
            <p:cNvPr id="57" name="六边形 56"/>
            <p:cNvSpPr/>
            <p:nvPr/>
          </p:nvSpPr>
          <p:spPr>
            <a:xfrm>
              <a:off x="408880" y="1747045"/>
              <a:ext cx="2334986" cy="1981173"/>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58" name="网chenying0907出品 57"/>
            <p:cNvSpPr/>
            <p:nvPr/>
          </p:nvSpPr>
          <p:spPr>
            <a:xfrm>
              <a:off x="1097096" y="21432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主要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59" name="网chenying0907出品 58"/>
            <p:cNvGrpSpPr/>
            <p:nvPr/>
          </p:nvGrpSpPr>
          <p:grpSpPr>
            <a:xfrm>
              <a:off x="2949007" y="1162969"/>
              <a:ext cx="4561501" cy="863350"/>
              <a:chOff x="2885508" y="1226469"/>
              <a:chExt cx="1001486" cy="863350"/>
            </a:xfrm>
            <a:solidFill>
              <a:schemeClr val="accent3">
                <a:lumMod val="75000"/>
              </a:schemeClr>
            </a:solidFill>
          </p:grpSpPr>
          <p:sp>
            <p:nvSpPr>
              <p:cNvPr id="60" name="六边形 59"/>
              <p:cNvSpPr/>
              <p:nvPr/>
            </p:nvSpPr>
            <p:spPr>
              <a:xfrm>
                <a:off x="2885508" y="1226469"/>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1" name="网chenying0907出品 60"/>
              <p:cNvSpPr/>
              <p:nvPr/>
            </p:nvSpPr>
            <p:spPr>
              <a:xfrm>
                <a:off x="3004610" y="1400992"/>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63" name="六边形 62"/>
            <p:cNvSpPr/>
            <p:nvPr/>
          </p:nvSpPr>
          <p:spPr>
            <a:xfrm>
              <a:off x="2949008" y="2318731"/>
              <a:ext cx="4561500" cy="863350"/>
            </a:xfrm>
            <a:prstGeom prst="hexagon">
              <a:avLst/>
            </a:prstGeom>
            <a:solidFill>
              <a:schemeClr val="accent3"/>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66" name="六边形 65"/>
            <p:cNvSpPr/>
            <p:nvPr/>
          </p:nvSpPr>
          <p:spPr>
            <a:xfrm>
              <a:off x="2949007" y="3474494"/>
              <a:ext cx="4561500" cy="863350"/>
            </a:xfrm>
            <a:prstGeom prst="hexagon">
              <a:avLst/>
            </a:prstGeom>
            <a:solidFill>
              <a:schemeClr val="accent4"/>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24" name="网chenying0907出品 60">
              <a:extLst>
                <a:ext uri="{FF2B5EF4-FFF2-40B4-BE49-F238E27FC236}">
                  <a16:creationId xmlns:a16="http://schemas.microsoft.com/office/drawing/2014/main" id="{D49EE108-C42F-4DA1-A1AA-4B89DB313F1E}"/>
                </a:ext>
              </a:extLst>
            </p:cNvPr>
            <p:cNvSpPr/>
            <p:nvPr/>
          </p:nvSpPr>
          <p:spPr>
            <a:xfrm>
              <a:off x="3213462" y="248012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25" name="网chenying0907出品 60">
              <a:extLst>
                <a:ext uri="{FF2B5EF4-FFF2-40B4-BE49-F238E27FC236}">
                  <a16:creationId xmlns:a16="http://schemas.microsoft.com/office/drawing/2014/main" id="{1706075D-E3A8-4E9D-9F57-6DF0C042CC16}"/>
                </a:ext>
              </a:extLst>
            </p:cNvPr>
            <p:cNvSpPr/>
            <p:nvPr/>
          </p:nvSpPr>
          <p:spPr>
            <a:xfrm>
              <a:off x="3237256" y="3644563"/>
              <a:ext cx="508454" cy="523212"/>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3.</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 name="矩形 3">
              <a:extLst>
                <a:ext uri="{FF2B5EF4-FFF2-40B4-BE49-F238E27FC236}">
                  <a16:creationId xmlns:a16="http://schemas.microsoft.com/office/drawing/2014/main" id="{7D715EB1-4B9E-46FD-8FE7-6CC95DE900D5}"/>
                </a:ext>
              </a:extLst>
            </p:cNvPr>
            <p:cNvSpPr/>
            <p:nvPr/>
          </p:nvSpPr>
          <p:spPr>
            <a:xfrm>
              <a:off x="4107340" y="1286747"/>
              <a:ext cx="2339102"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使用</a:t>
              </a:r>
              <a:r>
                <a:rPr lang="en-US" altLang="zh-TW" sz="2800" dirty="0" err="1">
                  <a:solidFill>
                    <a:schemeClr val="bg1"/>
                  </a:solidFill>
                  <a:latin typeface="標楷體" panose="03000509000000000000" pitchFamily="65" charset="-120"/>
                  <a:ea typeface="標楷體" panose="03000509000000000000" pitchFamily="65" charset="-120"/>
                </a:rPr>
                <a:t>svm</a:t>
              </a:r>
              <a:r>
                <a:rPr lang="zh-TW" altLang="en-US" sz="2800" dirty="0">
                  <a:solidFill>
                    <a:schemeClr val="bg1"/>
                  </a:solidFill>
                  <a:latin typeface="標楷體" panose="03000509000000000000" pitchFamily="65" charset="-120"/>
                  <a:ea typeface="標楷體" panose="03000509000000000000" pitchFamily="65" charset="-120"/>
                </a:rPr>
                <a:t> 訓練</a:t>
              </a:r>
              <a:endParaRPr lang="zh-TW" altLang="en-US" sz="2800" dirty="0"/>
            </a:p>
          </p:txBody>
        </p:sp>
        <p:sp>
          <p:nvSpPr>
            <p:cNvPr id="28" name="矩形 27">
              <a:extLst>
                <a:ext uri="{FF2B5EF4-FFF2-40B4-BE49-F238E27FC236}">
                  <a16:creationId xmlns:a16="http://schemas.microsoft.com/office/drawing/2014/main" id="{85CF1AB5-7E98-4656-9FEC-C661C0C93816}"/>
                </a:ext>
              </a:extLst>
            </p:cNvPr>
            <p:cNvSpPr/>
            <p:nvPr/>
          </p:nvSpPr>
          <p:spPr>
            <a:xfrm>
              <a:off x="4107340" y="2422150"/>
              <a:ext cx="1980029"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不要漏接球</a:t>
              </a:r>
              <a:endParaRPr lang="zh-TW" altLang="en-US" sz="2800" dirty="0"/>
            </a:p>
          </p:txBody>
        </p:sp>
        <p:sp>
          <p:nvSpPr>
            <p:cNvPr id="29" name="矩形 28">
              <a:extLst>
                <a:ext uri="{FF2B5EF4-FFF2-40B4-BE49-F238E27FC236}">
                  <a16:creationId xmlns:a16="http://schemas.microsoft.com/office/drawing/2014/main" id="{B8A5FEF0-E7AD-47C5-A6F5-039F8FD105B1}"/>
                </a:ext>
              </a:extLst>
            </p:cNvPr>
            <p:cNvSpPr/>
            <p:nvPr/>
          </p:nvSpPr>
          <p:spPr>
            <a:xfrm>
              <a:off x="4710790" y="3559265"/>
              <a:ext cx="902811"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勝利</a:t>
              </a:r>
              <a:endParaRPr lang="zh-TW" altLang="en-US" sz="2800" dirty="0"/>
            </a:p>
          </p:txBody>
        </p:sp>
      </p:grpSp>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spTree>
    <p:extLst>
      <p:ext uri="{BB962C8B-B14F-4D97-AF65-F5344CB8AC3E}">
        <p14:creationId xmlns:p14="http://schemas.microsoft.com/office/powerpoint/2010/main" val="330273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网chenying0907出品 57">
            <a:extLst>
              <a:ext uri="{FF2B5EF4-FFF2-40B4-BE49-F238E27FC236}">
                <a16:creationId xmlns:a16="http://schemas.microsoft.com/office/drawing/2014/main" id="{FE770AA9-E5AA-4C83-801A-C862565FFB1B}"/>
              </a:ext>
            </a:extLst>
          </p:cNvPr>
          <p:cNvSpPr/>
          <p:nvPr/>
        </p:nvSpPr>
        <p:spPr>
          <a:xfrm>
            <a:off x="335597" y="104789"/>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 name="群組 1">
            <a:extLst>
              <a:ext uri="{FF2B5EF4-FFF2-40B4-BE49-F238E27FC236}">
                <a16:creationId xmlns:a16="http://schemas.microsoft.com/office/drawing/2014/main" id="{F32098E5-32E0-49D1-9F02-7EF0F4C3D6C9}"/>
              </a:ext>
            </a:extLst>
          </p:cNvPr>
          <p:cNvGrpSpPr/>
          <p:nvPr/>
        </p:nvGrpSpPr>
        <p:grpSpPr>
          <a:xfrm>
            <a:off x="1207371" y="1291197"/>
            <a:ext cx="6730846" cy="1616197"/>
            <a:chOff x="1100180" y="3308212"/>
            <a:chExt cx="6730846" cy="1616197"/>
          </a:xfrm>
        </p:grpSpPr>
        <p:grpSp>
          <p:nvGrpSpPr>
            <p:cNvPr id="35" name="网chenying0907出品 44">
              <a:extLst>
                <a:ext uri="{FF2B5EF4-FFF2-40B4-BE49-F238E27FC236}">
                  <a16:creationId xmlns:a16="http://schemas.microsoft.com/office/drawing/2014/main" id="{BA4CCEE1-4763-4564-BFBD-BDB8814934D2}"/>
                </a:ext>
              </a:extLst>
            </p:cNvPr>
            <p:cNvGrpSpPr/>
            <p:nvPr/>
          </p:nvGrpSpPr>
          <p:grpSpPr>
            <a:xfrm>
              <a:off x="2892364" y="3647711"/>
              <a:ext cx="715404" cy="902938"/>
              <a:chOff x="2176282" y="1758835"/>
              <a:chExt cx="772701" cy="1148091"/>
            </a:xfrm>
          </p:grpSpPr>
          <p:cxnSp>
            <p:nvCxnSpPr>
              <p:cNvPr id="54" name="直接连接符 50">
                <a:extLst>
                  <a:ext uri="{FF2B5EF4-FFF2-40B4-BE49-F238E27FC236}">
                    <a16:creationId xmlns:a16="http://schemas.microsoft.com/office/drawing/2014/main" id="{A8064E74-7107-49F3-92AB-ECC1BAE4A37A}"/>
                  </a:ext>
                </a:extLst>
              </p:cNvPr>
              <p:cNvCxnSpPr>
                <a:cxnSpLocks/>
                <a:endCxn id="39" idx="3"/>
              </p:cNvCxnSpPr>
              <p:nvPr/>
            </p:nvCxnSpPr>
            <p:spPr>
              <a:xfrm>
                <a:off x="2176282" y="2698707"/>
                <a:ext cx="754381" cy="208219"/>
              </a:xfrm>
              <a:prstGeom prst="line">
                <a:avLst/>
              </a:prstGeom>
              <a:noFill/>
              <a:ln w="12700" cap="flat" cmpd="sng" algn="ctr">
                <a:solidFill>
                  <a:srgbClr val="7F7F7F">
                    <a:lumMod val="75000"/>
                  </a:srgbClr>
                </a:solidFill>
                <a:prstDash val="dash"/>
              </a:ln>
              <a:effectLst/>
            </p:spPr>
          </p:cxnSp>
          <p:cxnSp>
            <p:nvCxnSpPr>
              <p:cNvPr id="56" name="直接连接符 54">
                <a:extLst>
                  <a:ext uri="{FF2B5EF4-FFF2-40B4-BE49-F238E27FC236}">
                    <a16:creationId xmlns:a16="http://schemas.microsoft.com/office/drawing/2014/main" id="{85BB0CB5-05EF-48D0-A8A6-AB6DAABBD887}"/>
                  </a:ext>
                </a:extLst>
              </p:cNvPr>
              <p:cNvCxnSpPr>
                <a:cxnSpLocks/>
                <a:endCxn id="50" idx="3"/>
              </p:cNvCxnSpPr>
              <p:nvPr/>
            </p:nvCxnSpPr>
            <p:spPr>
              <a:xfrm flipV="1">
                <a:off x="2176282" y="1758835"/>
                <a:ext cx="772701" cy="214966"/>
              </a:xfrm>
              <a:prstGeom prst="line">
                <a:avLst/>
              </a:prstGeom>
              <a:noFill/>
              <a:ln w="12700" cap="flat" cmpd="sng" algn="ctr">
                <a:solidFill>
                  <a:srgbClr val="7F7F7F">
                    <a:lumMod val="75000"/>
                  </a:srgbClr>
                </a:solidFill>
                <a:prstDash val="dash"/>
              </a:ln>
              <a:effectLst/>
            </p:spPr>
          </p:cxnSp>
        </p:grpSp>
        <p:sp>
          <p:nvSpPr>
            <p:cNvPr id="36" name="六边形 56">
              <a:extLst>
                <a:ext uri="{FF2B5EF4-FFF2-40B4-BE49-F238E27FC236}">
                  <a16:creationId xmlns:a16="http://schemas.microsoft.com/office/drawing/2014/main" id="{3C968DA6-404B-4560-829D-9B04B9E28BFE}"/>
                </a:ext>
              </a:extLst>
            </p:cNvPr>
            <p:cNvSpPr/>
            <p:nvPr/>
          </p:nvSpPr>
          <p:spPr>
            <a:xfrm>
              <a:off x="1100180" y="3366279"/>
              <a:ext cx="2161843" cy="1558130"/>
            </a:xfrm>
            <a:prstGeom prst="hexagon">
              <a:avLst/>
            </a:prstGeom>
            <a:blipFill>
              <a:blip r:embed="rId3"/>
              <a:stretch>
                <a:fillRect/>
              </a:stretch>
            </a:bli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dirty="0">
                <a:ln>
                  <a:noFill/>
                </a:ln>
                <a:solidFill>
                  <a:sysClr val="window" lastClr="FFFFFF"/>
                </a:solidFill>
                <a:effectLst/>
                <a:uLnTx/>
                <a:uFillTx/>
                <a:latin typeface="方正正大黑简体" pitchFamily="2" charset="-122"/>
                <a:ea typeface="方正正大黑简体" pitchFamily="2" charset="-122"/>
              </a:endParaRPr>
            </a:p>
          </p:txBody>
        </p:sp>
        <p:sp>
          <p:nvSpPr>
            <p:cNvPr id="37" name="网chenying0907出品 57">
              <a:extLst>
                <a:ext uri="{FF2B5EF4-FFF2-40B4-BE49-F238E27FC236}">
                  <a16:creationId xmlns:a16="http://schemas.microsoft.com/office/drawing/2014/main" id="{7DA73038-51A0-4CBE-80AF-271CBC0C3138}"/>
                </a:ext>
              </a:extLst>
            </p:cNvPr>
            <p:cNvSpPr/>
            <p:nvPr/>
          </p:nvSpPr>
          <p:spPr>
            <a:xfrm>
              <a:off x="1688362" y="3647711"/>
              <a:ext cx="902793" cy="954099"/>
            </a:xfrm>
            <a:prstGeom prst="rect">
              <a:avLst/>
            </a:prstGeom>
            <a:noFill/>
            <a:ln>
              <a:noFill/>
            </a:ln>
          </p:spPr>
          <p:txBody>
            <a:bodyPr wrap="non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次要</a:t>
              </a:r>
              <a:endParaRPr lang="en-US" altLang="zh-TW"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功能</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38" name="网chenying0907出品 58">
              <a:extLst>
                <a:ext uri="{FF2B5EF4-FFF2-40B4-BE49-F238E27FC236}">
                  <a16:creationId xmlns:a16="http://schemas.microsoft.com/office/drawing/2014/main" id="{6232AF29-A475-4F59-83B0-313EE2053458}"/>
                </a:ext>
              </a:extLst>
            </p:cNvPr>
            <p:cNvGrpSpPr/>
            <p:nvPr/>
          </p:nvGrpSpPr>
          <p:grpSpPr>
            <a:xfrm>
              <a:off x="3607767" y="3308212"/>
              <a:ext cx="4223259" cy="678998"/>
              <a:chOff x="2899444" y="1327160"/>
              <a:chExt cx="1001486" cy="863350"/>
            </a:xfrm>
            <a:solidFill>
              <a:schemeClr val="accent6">
                <a:lumMod val="75000"/>
              </a:schemeClr>
            </a:solidFill>
          </p:grpSpPr>
          <p:sp>
            <p:nvSpPr>
              <p:cNvPr id="50" name="六边形 59">
                <a:extLst>
                  <a:ext uri="{FF2B5EF4-FFF2-40B4-BE49-F238E27FC236}">
                    <a16:creationId xmlns:a16="http://schemas.microsoft.com/office/drawing/2014/main" id="{7FB1D593-57E4-43A0-9121-81A4472CE16F}"/>
                  </a:ext>
                </a:extLst>
              </p:cNvPr>
              <p:cNvSpPr/>
              <p:nvPr/>
            </p:nvSpPr>
            <p:spPr>
              <a:xfrm>
                <a:off x="2899444" y="1327160"/>
                <a:ext cx="1001486" cy="863350"/>
              </a:xfrm>
              <a:prstGeom prst="hexagon">
                <a:avLst/>
              </a:prstGeom>
              <a:grp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52" name="网chenying0907出品 60">
                <a:extLst>
                  <a:ext uri="{FF2B5EF4-FFF2-40B4-BE49-F238E27FC236}">
                    <a16:creationId xmlns:a16="http://schemas.microsoft.com/office/drawing/2014/main" id="{4FA2ED32-94CF-483B-AC27-A01C7FA840EC}"/>
                  </a:ext>
                </a:extLst>
              </p:cNvPr>
              <p:cNvSpPr/>
              <p:nvPr/>
            </p:nvSpPr>
            <p:spPr>
              <a:xfrm>
                <a:off x="2954231" y="1361829"/>
                <a:ext cx="135212" cy="523212"/>
              </a:xfrm>
              <a:prstGeom prst="rect">
                <a:avLst/>
              </a:prstGeom>
              <a:grpFill/>
              <a:ln>
                <a:noFill/>
              </a:ln>
            </p:spPr>
            <p:txBody>
              <a:bodyPr wrap="none" lIns="91431" tIns="45716" rIns="91431" bIns="45716">
                <a:spAutoFit/>
              </a:bodyPr>
              <a:lstStyle/>
              <a:p>
                <a:pPr defTabSz="914400">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1.</a:t>
                </a:r>
                <a:r>
                  <a:rPr kumimoji="0" lang="zh-TW"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 </a:t>
                </a:r>
                <a:endParaRPr lang="zh-TW" altLang="en-US" sz="2800" dirty="0">
                  <a:solidFill>
                    <a:schemeClr val="bg1"/>
                  </a:solidFill>
                  <a:latin typeface="標楷體" panose="03000509000000000000" pitchFamily="65" charset="-120"/>
                  <a:ea typeface="標楷體" panose="03000509000000000000" pitchFamily="65" charset="-120"/>
                </a:endParaRPr>
              </a:p>
            </p:txBody>
          </p:sp>
        </p:grpSp>
        <p:sp>
          <p:nvSpPr>
            <p:cNvPr id="39" name="六边形 62">
              <a:extLst>
                <a:ext uri="{FF2B5EF4-FFF2-40B4-BE49-F238E27FC236}">
                  <a16:creationId xmlns:a16="http://schemas.microsoft.com/office/drawing/2014/main" id="{4786EAFD-8928-42CF-B542-33B9DB910E17}"/>
                </a:ext>
              </a:extLst>
            </p:cNvPr>
            <p:cNvSpPr/>
            <p:nvPr/>
          </p:nvSpPr>
          <p:spPr>
            <a:xfrm>
              <a:off x="3590806" y="4211150"/>
              <a:ext cx="4223258" cy="678998"/>
            </a:xfrm>
            <a:prstGeom prst="hexagon">
              <a:avLst/>
            </a:prstGeom>
            <a:solidFill>
              <a:schemeClr val="accent2">
                <a:lumMod val="75000"/>
              </a:schemeClr>
            </a:solidFill>
            <a:ln w="2857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ysClr val="window" lastClr="FFFFFF"/>
                </a:solidFill>
                <a:effectLst/>
                <a:uLnTx/>
                <a:uFillTx/>
                <a:latin typeface="微软雅黑" pitchFamily="34" charset="-122"/>
                <a:ea typeface="微软雅黑" pitchFamily="34" charset="-122"/>
              </a:endParaRPr>
            </a:p>
          </p:txBody>
        </p:sp>
        <p:sp>
          <p:nvSpPr>
            <p:cNvPr id="41" name="网chenying0907出品 60">
              <a:extLst>
                <a:ext uri="{FF2B5EF4-FFF2-40B4-BE49-F238E27FC236}">
                  <a16:creationId xmlns:a16="http://schemas.microsoft.com/office/drawing/2014/main" id="{02F44AF5-B848-4652-9724-917F99EA57A8}"/>
                </a:ext>
              </a:extLst>
            </p:cNvPr>
            <p:cNvSpPr/>
            <p:nvPr/>
          </p:nvSpPr>
          <p:spPr>
            <a:xfrm>
              <a:off x="3793845" y="4264922"/>
              <a:ext cx="470751" cy="411490"/>
            </a:xfrm>
            <a:prstGeom prst="rect">
              <a:avLst/>
            </a:prstGeom>
            <a:noFill/>
            <a:ln>
              <a:noFill/>
            </a:ln>
          </p:spPr>
          <p:txBody>
            <a:bodyPr wrap="none" lIns="91431" tIns="45716" rIns="91431" bIns="45716">
              <a:spAutoFit/>
            </a:bodyPr>
            <a:lstStyle/>
            <a:p>
              <a:pPr marL="0" marR="0" lvl="0" indent="0" algn="l" defTabSz="914400" eaLnBrk="1" fontAlgn="auto" latinLnBrk="0" hangingPunct="1">
                <a:lnSpc>
                  <a:spcPct val="100000"/>
                </a:lnSpc>
                <a:spcBef>
                  <a:spcPts val="0"/>
                </a:spcBef>
                <a:spcAft>
                  <a:spcPts val="0"/>
                </a:spcAft>
                <a:buClrTx/>
                <a:buSzTx/>
                <a:buFont typeface="Arial" charset="0"/>
                <a:buNone/>
                <a:tabLst/>
                <a:defRPr/>
              </a:pPr>
              <a:r>
                <a:rPr kumimoji="0" lang="en-US" altLang="zh-TW"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rPr>
                <a:t>2.</a:t>
              </a:r>
              <a:endParaRPr kumimoji="0" lang="zh-CN" altLang="en-US" sz="28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Arial" panose="020B0604020202020204" pitchFamily="34" charset="0"/>
              </a:endParaRPr>
            </a:p>
          </p:txBody>
        </p:sp>
        <p:sp>
          <p:nvSpPr>
            <p:cNvPr id="47" name="矩形 46">
              <a:extLst>
                <a:ext uri="{FF2B5EF4-FFF2-40B4-BE49-F238E27FC236}">
                  <a16:creationId xmlns:a16="http://schemas.microsoft.com/office/drawing/2014/main" id="{FA520AE0-F0E6-4443-BE7D-EA3274806D46}"/>
                </a:ext>
              </a:extLst>
            </p:cNvPr>
            <p:cNvSpPr/>
            <p:nvPr/>
          </p:nvSpPr>
          <p:spPr>
            <a:xfrm>
              <a:off x="4621440" y="3326369"/>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擦邊接球</a:t>
              </a:r>
              <a:endParaRPr lang="zh-TW" altLang="en-US" sz="2800" dirty="0"/>
            </a:p>
          </p:txBody>
        </p:sp>
        <p:sp>
          <p:nvSpPr>
            <p:cNvPr id="48" name="矩形 47">
              <a:extLst>
                <a:ext uri="{FF2B5EF4-FFF2-40B4-BE49-F238E27FC236}">
                  <a16:creationId xmlns:a16="http://schemas.microsoft.com/office/drawing/2014/main" id="{D2F8AC3C-0753-4A37-ADFC-69230F3C12E7}"/>
                </a:ext>
              </a:extLst>
            </p:cNvPr>
            <p:cNvSpPr/>
            <p:nvPr/>
          </p:nvSpPr>
          <p:spPr>
            <a:xfrm>
              <a:off x="4621440" y="4219326"/>
              <a:ext cx="1620957" cy="523220"/>
            </a:xfrm>
            <a:prstGeom prst="rect">
              <a:avLst/>
            </a:prstGeom>
          </p:spPr>
          <p:txBody>
            <a:bodyPr wrap="none">
              <a:spAutoFit/>
            </a:bodyPr>
            <a:lstStyle/>
            <a:p>
              <a:r>
                <a:rPr lang="zh-TW" altLang="en-US" sz="2800" dirty="0">
                  <a:solidFill>
                    <a:schemeClr val="bg1"/>
                  </a:solidFill>
                  <a:latin typeface="標楷體" panose="03000509000000000000" pitchFamily="65" charset="-120"/>
                  <a:ea typeface="標楷體" panose="03000509000000000000" pitchFamily="65" charset="-120"/>
                </a:rPr>
                <a:t>增強學習</a:t>
              </a:r>
              <a:endParaRPr lang="zh-TW" altLang="en-US" sz="2800" dirty="0"/>
            </a:p>
          </p:txBody>
        </p:sp>
      </p:grpSp>
      <p:sp>
        <p:nvSpPr>
          <p:cNvPr id="4" name="文字方塊 3"/>
          <p:cNvSpPr txBox="1"/>
          <p:nvPr/>
        </p:nvSpPr>
        <p:spPr>
          <a:xfrm>
            <a:off x="573384" y="3295647"/>
            <a:ext cx="8629983" cy="1477328"/>
          </a:xfrm>
          <a:prstGeom prst="rect">
            <a:avLst/>
          </a:prstGeom>
          <a:noFill/>
        </p:spPr>
        <p:txBody>
          <a:bodyPr wrap="square" rtlCol="0">
            <a:spAutoFit/>
          </a:bodyPr>
          <a:lstStyle/>
          <a:p>
            <a:r>
              <a:rPr lang="zh-TW" altLang="en-US" sz="1800" dirty="0"/>
              <a:t>備註</a:t>
            </a:r>
            <a:r>
              <a:rPr lang="en-US" altLang="zh-TW" sz="1800" dirty="0"/>
              <a:t>:</a:t>
            </a:r>
            <a:r>
              <a:rPr lang="zh-TW" altLang="en-US" sz="1800" dirty="0"/>
              <a:t>          如何達成  增強學習 </a:t>
            </a:r>
            <a:r>
              <a:rPr lang="en-US" altLang="zh-TW" sz="1800" dirty="0"/>
              <a:t>?</a:t>
            </a:r>
          </a:p>
          <a:p>
            <a:r>
              <a:rPr lang="zh-TW" altLang="en-US" sz="1800" dirty="0"/>
              <a:t>                    </a:t>
            </a:r>
            <a:r>
              <a:rPr lang="en-US" altLang="zh-TW" sz="1800" dirty="0"/>
              <a:t>a .</a:t>
            </a:r>
            <a:r>
              <a:rPr lang="zh-TW" altLang="en-US" sz="1800" dirty="0"/>
              <a:t>  環境改變。</a:t>
            </a:r>
            <a:endParaRPr lang="en-US" altLang="zh-TW" sz="1800" dirty="0"/>
          </a:p>
          <a:p>
            <a:r>
              <a:rPr lang="zh-TW" altLang="en-US" sz="1800" dirty="0"/>
              <a:t>                    </a:t>
            </a:r>
            <a:r>
              <a:rPr lang="en-US" altLang="zh-TW" sz="1800" dirty="0"/>
              <a:t>b .  </a:t>
            </a:r>
            <a:r>
              <a:rPr lang="zh-TW" altLang="en-US" sz="1800" dirty="0"/>
              <a:t>球的行為，例如 </a:t>
            </a:r>
            <a:r>
              <a:rPr lang="en-US" altLang="zh-TW" sz="1800" dirty="0"/>
              <a:t>: </a:t>
            </a:r>
            <a:r>
              <a:rPr lang="zh-TW" altLang="en-US" sz="1800" dirty="0"/>
              <a:t>初始值、切球、速度、角度。 </a:t>
            </a:r>
            <a:endParaRPr lang="en-US" altLang="zh-TW" sz="1800" dirty="0"/>
          </a:p>
          <a:p>
            <a:r>
              <a:rPr lang="zh-TW" altLang="en-US" sz="1800" dirty="0"/>
              <a:t>                    </a:t>
            </a:r>
            <a:r>
              <a:rPr lang="en-US" altLang="zh-TW" sz="1800" dirty="0"/>
              <a:t>c .  </a:t>
            </a:r>
            <a:r>
              <a:rPr lang="zh-TW" altLang="en-US" sz="1800" dirty="0"/>
              <a:t>球的狀態由球的速度、角度而改變。</a:t>
            </a:r>
            <a:endParaRPr lang="en-US" altLang="zh-TW" sz="1800" dirty="0"/>
          </a:p>
          <a:p>
            <a:r>
              <a:rPr lang="en-US" altLang="zh-TW" sz="1800" dirty="0"/>
              <a:t>                    d .  </a:t>
            </a:r>
            <a:r>
              <a:rPr lang="zh-TW" altLang="en-US" sz="1800" dirty="0"/>
              <a:t>模擬環境。</a:t>
            </a:r>
          </a:p>
        </p:txBody>
      </p:sp>
    </p:spTree>
    <p:extLst>
      <p:ext uri="{BB962C8B-B14F-4D97-AF65-F5344CB8AC3E}">
        <p14:creationId xmlns:p14="http://schemas.microsoft.com/office/powerpoint/2010/main" val="288964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29"/>
          <p:cNvSpPr>
            <a:spLocks noChangeAspect="1" noChangeArrowheads="1"/>
          </p:cNvSpPr>
          <p:nvPr/>
        </p:nvSpPr>
        <p:spPr bwMode="auto">
          <a:xfrm rot="5400000">
            <a:off x="1785057" y="-838346"/>
            <a:ext cx="771659" cy="771659"/>
          </a:xfrm>
          <a:prstGeom prst="rect">
            <a:avLst/>
          </a:prstGeom>
          <a:solidFill>
            <a:srgbClr val="D0EAEB"/>
          </a:solidFill>
          <a:ln w="3175">
            <a:solidFill>
              <a:srgbClr val="2F2637">
                <a:alpha val="38823"/>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099" name="矩形 30"/>
          <p:cNvSpPr>
            <a:spLocks noChangeAspect="1" noChangeArrowheads="1"/>
          </p:cNvSpPr>
          <p:nvPr/>
        </p:nvSpPr>
        <p:spPr bwMode="auto">
          <a:xfrm rot="5400000">
            <a:off x="909796" y="-838346"/>
            <a:ext cx="771659" cy="771659"/>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1" name="椭圆 52"/>
          <p:cNvSpPr>
            <a:spLocks noChangeArrowheads="1"/>
          </p:cNvSpPr>
          <p:nvPr/>
        </p:nvSpPr>
        <p:spPr bwMode="auto">
          <a:xfrm>
            <a:off x="2903248" y="4190885"/>
            <a:ext cx="693064" cy="693064"/>
          </a:xfrm>
          <a:prstGeom prst="ellipse">
            <a:avLst/>
          </a:prstGeom>
          <a:solidFill>
            <a:srgbClr val="2F263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2" name="椭圆 53"/>
          <p:cNvSpPr>
            <a:spLocks noChangeArrowheads="1"/>
          </p:cNvSpPr>
          <p:nvPr/>
        </p:nvSpPr>
        <p:spPr bwMode="auto">
          <a:xfrm>
            <a:off x="2574579" y="860128"/>
            <a:ext cx="473951" cy="4739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5" name="直接连接符 56"/>
          <p:cNvSpPr>
            <a:spLocks noChangeShapeType="1"/>
          </p:cNvSpPr>
          <p:nvPr/>
        </p:nvSpPr>
        <p:spPr bwMode="auto">
          <a:xfrm rot="5400000">
            <a:off x="5625640" y="1917963"/>
            <a:ext cx="1190" cy="2700806"/>
          </a:xfrm>
          <a:prstGeom prst="line">
            <a:avLst/>
          </a:prstGeom>
          <a:noFill/>
          <a:ln w="12700">
            <a:solidFill>
              <a:srgbClr val="2F2637"/>
            </a:solidFill>
            <a:miter lim="800000"/>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4106" name="椭圆 58"/>
          <p:cNvSpPr>
            <a:spLocks noChangeArrowheads="1"/>
          </p:cNvSpPr>
          <p:nvPr/>
        </p:nvSpPr>
        <p:spPr bwMode="auto">
          <a:xfrm>
            <a:off x="4406078" y="1466262"/>
            <a:ext cx="759751" cy="759751"/>
          </a:xfrm>
          <a:prstGeom prst="ellipse">
            <a:avLst/>
          </a:prstGeom>
          <a:solidFill>
            <a:srgbClr val="D0EAEB"/>
          </a:solidFill>
          <a:ln w="6350">
            <a:solidFill>
              <a:srgbClr val="2F2637">
                <a:alpha val="50195"/>
              </a:srgbClr>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grpSp>
        <p:nvGrpSpPr>
          <p:cNvPr id="2" name="群組 1">
            <a:extLst>
              <a:ext uri="{FF2B5EF4-FFF2-40B4-BE49-F238E27FC236}">
                <a16:creationId xmlns:a16="http://schemas.microsoft.com/office/drawing/2014/main" id="{53F0931F-A139-4A83-9342-88D669FDFEB7}"/>
              </a:ext>
            </a:extLst>
          </p:cNvPr>
          <p:cNvGrpSpPr/>
          <p:nvPr/>
        </p:nvGrpSpPr>
        <p:grpSpPr>
          <a:xfrm>
            <a:off x="1684582" y="1782817"/>
            <a:ext cx="1779994" cy="1959329"/>
            <a:chOff x="793094" y="1466262"/>
            <a:chExt cx="2727005" cy="2727005"/>
          </a:xfrm>
        </p:grpSpPr>
        <p:sp>
          <p:nvSpPr>
            <p:cNvPr id="4100" name="椭圆 51"/>
            <p:cNvSpPr>
              <a:spLocks noChangeArrowheads="1"/>
            </p:cNvSpPr>
            <p:nvPr/>
          </p:nvSpPr>
          <p:spPr bwMode="auto">
            <a:xfrm>
              <a:off x="793094" y="1466262"/>
              <a:ext cx="2727005" cy="2727005"/>
            </a:xfrm>
            <a:prstGeom prst="ellipse">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8" name="椭圆 14"/>
            <p:cNvSpPr>
              <a:spLocks noChangeArrowheads="1"/>
            </p:cNvSpPr>
            <p:nvPr/>
          </p:nvSpPr>
          <p:spPr bwMode="auto">
            <a:xfrm>
              <a:off x="793094" y="1466262"/>
              <a:ext cx="2727005" cy="2727005"/>
            </a:xfrm>
            <a:prstGeom prst="ellipse">
              <a:avLst/>
            </a:prstGeom>
            <a:solidFill>
              <a:srgbClr val="2F2637">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09" name="椭圆 15"/>
            <p:cNvSpPr>
              <a:spLocks noChangeArrowheads="1"/>
            </p:cNvSpPr>
            <p:nvPr/>
          </p:nvSpPr>
          <p:spPr bwMode="auto">
            <a:xfrm>
              <a:off x="925277" y="1596062"/>
              <a:ext cx="2462640" cy="2462640"/>
            </a:xfrm>
            <a:prstGeom prst="ellipse">
              <a:avLst/>
            </a:prstGeom>
            <a:noFill/>
            <a:ln w="63500">
              <a:solidFill>
                <a:srgbClr val="D0EAEB"/>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sz="1050">
                <a:solidFill>
                  <a:srgbClr val="FFFFFF"/>
                </a:solidFill>
                <a:latin typeface="宋体" panose="02010600030101010101" pitchFamily="2" charset="-122"/>
                <a:sym typeface="宋体" panose="02010600030101010101" pitchFamily="2" charset="-122"/>
              </a:endParaRPr>
            </a:p>
          </p:txBody>
        </p:sp>
        <p:sp>
          <p:nvSpPr>
            <p:cNvPr id="4110" name="文本框 57"/>
            <p:cNvSpPr>
              <a:spLocks noChangeArrowheads="1"/>
            </p:cNvSpPr>
            <p:nvPr/>
          </p:nvSpPr>
          <p:spPr bwMode="auto">
            <a:xfrm>
              <a:off x="1347096" y="1940357"/>
              <a:ext cx="1613985" cy="16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0</a:t>
              </a:r>
              <a:r>
                <a:rPr lang="en-US" altLang="zh-TW"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rPr>
                <a:t>2</a:t>
              </a:r>
              <a:endParaRPr lang="zh-CN" altLang="en-US" sz="7200" b="1" dirty="0">
                <a:solidFill>
                  <a:srgbClr val="FDFDFD"/>
                </a:solidFill>
                <a:latin typeface="华文宋体" panose="02010600040101010101" pitchFamily="2" charset="-122"/>
                <a:ea typeface="华文宋体" panose="02010600040101010101" pitchFamily="2" charset="-122"/>
                <a:sym typeface="华文宋体" panose="02010600040101010101" pitchFamily="2" charset="-122"/>
              </a:endParaRPr>
            </a:p>
          </p:txBody>
        </p:sp>
      </p:grpSp>
      <p:sp>
        <p:nvSpPr>
          <p:cNvPr id="17" name="网chenying0907出品 27">
            <a:extLst>
              <a:ext uri="{FF2B5EF4-FFF2-40B4-BE49-F238E27FC236}">
                <a16:creationId xmlns:a16="http://schemas.microsoft.com/office/drawing/2014/main" id="{6735F235-8F69-4E29-BCDE-2B01A48A9E57}"/>
              </a:ext>
            </a:extLst>
          </p:cNvPr>
          <p:cNvSpPr txBox="1"/>
          <p:nvPr/>
        </p:nvSpPr>
        <p:spPr>
          <a:xfrm>
            <a:off x="4275832" y="2597197"/>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設備需求</a:t>
            </a:r>
            <a:endParaRPr lang="en-GB" sz="3200" b="1" dirty="0">
              <a:latin typeface="微软雅黑" pitchFamily="34" charset="-122"/>
              <a:ea typeface="微软雅黑" pitchFamily="34" charset="-122"/>
            </a:endParaRPr>
          </a:p>
        </p:txBody>
      </p:sp>
      <p:grpSp>
        <p:nvGrpSpPr>
          <p:cNvPr id="19" name="组合 36">
            <a:extLst>
              <a:ext uri="{FF2B5EF4-FFF2-40B4-BE49-F238E27FC236}">
                <a16:creationId xmlns:a16="http://schemas.microsoft.com/office/drawing/2014/main" id="{63F90853-1A1D-4ED4-A173-934165ECFC10}"/>
              </a:ext>
            </a:extLst>
          </p:cNvPr>
          <p:cNvGrpSpPr>
            <a:grpSpLocks/>
          </p:cNvGrpSpPr>
          <p:nvPr/>
        </p:nvGrpSpPr>
        <p:grpSpPr bwMode="auto">
          <a:xfrm flipH="1">
            <a:off x="4591847" y="1667681"/>
            <a:ext cx="388211" cy="416791"/>
            <a:chOff x="0" y="0"/>
            <a:chExt cx="466184" cy="501686"/>
          </a:xfrm>
        </p:grpSpPr>
        <p:sp>
          <p:nvSpPr>
            <p:cNvPr id="20" name="Freeform 154">
              <a:extLst>
                <a:ext uri="{FF2B5EF4-FFF2-40B4-BE49-F238E27FC236}">
                  <a16:creationId xmlns:a16="http://schemas.microsoft.com/office/drawing/2014/main" id="{6BE93918-C935-449A-92B6-AFC865B0FD81}"/>
                </a:ext>
              </a:extLst>
            </p:cNvPr>
            <p:cNvSpPr>
              <a:spLocks noChangeArrowheads="1"/>
            </p:cNvSpPr>
            <p:nvPr/>
          </p:nvSpPr>
          <p:spPr bwMode="auto">
            <a:xfrm>
              <a:off x="141070" y="426012"/>
              <a:ext cx="50449" cy="46712"/>
            </a:xfrm>
            <a:custGeom>
              <a:avLst/>
              <a:gdLst>
                <a:gd name="T0" fmla="*/ 35095 w 23"/>
                <a:gd name="T1" fmla="*/ 0 h 21"/>
                <a:gd name="T2" fmla="*/ 35095 w 23"/>
                <a:gd name="T3" fmla="*/ 8898 h 21"/>
                <a:gd name="T4" fmla="*/ 41675 w 23"/>
                <a:gd name="T5" fmla="*/ 24468 h 21"/>
                <a:gd name="T6" fmla="*/ 21934 w 23"/>
                <a:gd name="T7" fmla="*/ 37814 h 21"/>
                <a:gd name="T8" fmla="*/ 8774 w 23"/>
                <a:gd name="T9" fmla="*/ 20019 h 21"/>
                <a:gd name="T10" fmla="*/ 13161 w 23"/>
                <a:gd name="T11" fmla="*/ 11122 h 21"/>
                <a:gd name="T12" fmla="*/ 13161 w 23"/>
                <a:gd name="T13" fmla="*/ 0 h 21"/>
                <a:gd name="T14" fmla="*/ 0 w 23"/>
                <a:gd name="T15" fmla="*/ 22244 h 21"/>
                <a:gd name="T16" fmla="*/ 24128 w 23"/>
                <a:gd name="T17" fmla="*/ 46712 h 21"/>
                <a:gd name="T18" fmla="*/ 50449 w 23"/>
                <a:gd name="T19" fmla="*/ 22244 h 21"/>
                <a:gd name="T20" fmla="*/ 35095 w 23"/>
                <a:gd name="T21" fmla="*/ 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
                <a:gd name="T34" fmla="*/ 0 h 21"/>
                <a:gd name="T35" fmla="*/ 23 w 23"/>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1" name="Rectangle 155">
              <a:extLst>
                <a:ext uri="{FF2B5EF4-FFF2-40B4-BE49-F238E27FC236}">
                  <a16:creationId xmlns:a16="http://schemas.microsoft.com/office/drawing/2014/main" id="{5AFDCC67-38D5-4952-9216-D1A47BFC375D}"/>
                </a:ext>
              </a:extLst>
            </p:cNvPr>
            <p:cNvSpPr>
              <a:spLocks noChangeArrowheads="1"/>
            </p:cNvSpPr>
            <p:nvPr/>
          </p:nvSpPr>
          <p:spPr bwMode="auto">
            <a:xfrm>
              <a:off x="160689" y="419472"/>
              <a:ext cx="9342" cy="32698"/>
            </a:xfrm>
            <a:prstGeom prst="rect">
              <a:avLst/>
            </a:pr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1050">
                <a:solidFill>
                  <a:srgbClr val="000000"/>
                </a:solidFill>
                <a:latin typeface="Calibri" panose="020F0502020204030204" pitchFamily="34" charset="0"/>
                <a:sym typeface="宋体" panose="02010600030101010101" pitchFamily="2" charset="-122"/>
              </a:endParaRPr>
            </a:p>
          </p:txBody>
        </p:sp>
        <p:sp>
          <p:nvSpPr>
            <p:cNvPr id="22" name="Freeform 156">
              <a:extLst>
                <a:ext uri="{FF2B5EF4-FFF2-40B4-BE49-F238E27FC236}">
                  <a16:creationId xmlns:a16="http://schemas.microsoft.com/office/drawing/2014/main" id="{27AE5BDD-EBE9-4C3E-85F9-55AE8519C6C9}"/>
                </a:ext>
              </a:extLst>
            </p:cNvPr>
            <p:cNvSpPr>
              <a:spLocks noEditPoints="1" noChangeArrowheads="1"/>
            </p:cNvSpPr>
            <p:nvPr/>
          </p:nvSpPr>
          <p:spPr bwMode="auto">
            <a:xfrm>
              <a:off x="39238" y="81278"/>
              <a:ext cx="260652" cy="260652"/>
            </a:xfrm>
            <a:custGeom>
              <a:avLst/>
              <a:gdLst>
                <a:gd name="T0" fmla="*/ 53014 w 118"/>
                <a:gd name="T1" fmla="*/ 41969 h 118"/>
                <a:gd name="T2" fmla="*/ 41969 w 118"/>
                <a:gd name="T3" fmla="*/ 207638 h 118"/>
                <a:gd name="T4" fmla="*/ 207638 w 118"/>
                <a:gd name="T5" fmla="*/ 218683 h 118"/>
                <a:gd name="T6" fmla="*/ 218683 w 118"/>
                <a:gd name="T7" fmla="*/ 53014 h 118"/>
                <a:gd name="T8" fmla="*/ 53014 w 118"/>
                <a:gd name="T9" fmla="*/ 41969 h 118"/>
                <a:gd name="T10" fmla="*/ 141371 w 118"/>
                <a:gd name="T11" fmla="*/ 185549 h 118"/>
                <a:gd name="T12" fmla="*/ 141371 w 118"/>
                <a:gd name="T13" fmla="*/ 205429 h 118"/>
                <a:gd name="T14" fmla="*/ 123699 w 118"/>
                <a:gd name="T15" fmla="*/ 205429 h 118"/>
                <a:gd name="T16" fmla="*/ 123699 w 118"/>
                <a:gd name="T17" fmla="*/ 187758 h 118"/>
                <a:gd name="T18" fmla="*/ 90566 w 118"/>
                <a:gd name="T19" fmla="*/ 178922 h 118"/>
                <a:gd name="T20" fmla="*/ 94983 w 118"/>
                <a:gd name="T21" fmla="*/ 156833 h 118"/>
                <a:gd name="T22" fmla="*/ 128117 w 118"/>
                <a:gd name="T23" fmla="*/ 165669 h 118"/>
                <a:gd name="T24" fmla="*/ 145788 w 118"/>
                <a:gd name="T25" fmla="*/ 154624 h 118"/>
                <a:gd name="T26" fmla="*/ 125908 w 118"/>
                <a:gd name="T27" fmla="*/ 136953 h 118"/>
                <a:gd name="T28" fmla="*/ 90566 w 118"/>
                <a:gd name="T29" fmla="*/ 101610 h 118"/>
                <a:gd name="T30" fmla="*/ 123699 w 118"/>
                <a:gd name="T31" fmla="*/ 68476 h 118"/>
                <a:gd name="T32" fmla="*/ 123699 w 118"/>
                <a:gd name="T33" fmla="*/ 50805 h 118"/>
                <a:gd name="T34" fmla="*/ 141371 w 118"/>
                <a:gd name="T35" fmla="*/ 50805 h 118"/>
                <a:gd name="T36" fmla="*/ 141371 w 118"/>
                <a:gd name="T37" fmla="*/ 66267 h 118"/>
                <a:gd name="T38" fmla="*/ 170086 w 118"/>
                <a:gd name="T39" fmla="*/ 72894 h 118"/>
                <a:gd name="T40" fmla="*/ 163460 w 118"/>
                <a:gd name="T41" fmla="*/ 94983 h 118"/>
                <a:gd name="T42" fmla="*/ 136953 w 118"/>
                <a:gd name="T43" fmla="*/ 88357 h 118"/>
                <a:gd name="T44" fmla="*/ 121490 w 118"/>
                <a:gd name="T45" fmla="*/ 99401 h 118"/>
                <a:gd name="T46" fmla="*/ 143579 w 118"/>
                <a:gd name="T47" fmla="*/ 114864 h 118"/>
                <a:gd name="T48" fmla="*/ 174504 w 118"/>
                <a:gd name="T49" fmla="*/ 152415 h 118"/>
                <a:gd name="T50" fmla="*/ 141371 w 118"/>
                <a:gd name="T51" fmla="*/ 185549 h 11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8"/>
                <a:gd name="T79" fmla="*/ 0 h 118"/>
                <a:gd name="T80" fmla="*/ 118 w 118"/>
                <a:gd name="T81" fmla="*/ 118 h 11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sp>
          <p:nvSpPr>
            <p:cNvPr id="23" name="Freeform 157">
              <a:extLst>
                <a:ext uri="{FF2B5EF4-FFF2-40B4-BE49-F238E27FC236}">
                  <a16:creationId xmlns:a16="http://schemas.microsoft.com/office/drawing/2014/main" id="{3B652AB4-F455-4358-AB3D-660B3E3855E2}"/>
                </a:ext>
              </a:extLst>
            </p:cNvPr>
            <p:cNvSpPr>
              <a:spLocks noEditPoints="1" noChangeArrowheads="1"/>
            </p:cNvSpPr>
            <p:nvPr/>
          </p:nvSpPr>
          <p:spPr bwMode="auto">
            <a:xfrm>
              <a:off x="0" y="0"/>
              <a:ext cx="338194" cy="501686"/>
            </a:xfrm>
            <a:custGeom>
              <a:avLst/>
              <a:gdLst>
                <a:gd name="T0" fmla="*/ 305038 w 153"/>
                <a:gd name="T1" fmla="*/ 391182 h 227"/>
                <a:gd name="T2" fmla="*/ 35367 w 153"/>
                <a:gd name="T3" fmla="*/ 391182 h 227"/>
                <a:gd name="T4" fmla="*/ 35367 w 153"/>
                <a:gd name="T5" fmla="*/ 35361 h 227"/>
                <a:gd name="T6" fmla="*/ 305038 w 153"/>
                <a:gd name="T7" fmla="*/ 35361 h 227"/>
                <a:gd name="T8" fmla="*/ 305038 w 153"/>
                <a:gd name="T9" fmla="*/ 227637 h 227"/>
                <a:gd name="T10" fmla="*/ 307248 w 153"/>
                <a:gd name="T11" fmla="*/ 225427 h 227"/>
                <a:gd name="T12" fmla="*/ 338194 w 153"/>
                <a:gd name="T13" fmla="*/ 207747 h 227"/>
                <a:gd name="T14" fmla="*/ 338194 w 153"/>
                <a:gd name="T15" fmla="*/ 28731 h 227"/>
                <a:gd name="T16" fmla="*/ 311669 w 153"/>
                <a:gd name="T17" fmla="*/ 0 h 227"/>
                <a:gd name="T18" fmla="*/ 26525 w 153"/>
                <a:gd name="T19" fmla="*/ 0 h 227"/>
                <a:gd name="T20" fmla="*/ 0 w 153"/>
                <a:gd name="T21" fmla="*/ 28731 h 227"/>
                <a:gd name="T22" fmla="*/ 0 w 153"/>
                <a:gd name="T23" fmla="*/ 475165 h 227"/>
                <a:gd name="T24" fmla="*/ 26525 w 153"/>
                <a:gd name="T25" fmla="*/ 501686 h 227"/>
                <a:gd name="T26" fmla="*/ 311669 w 153"/>
                <a:gd name="T27" fmla="*/ 501686 h 227"/>
                <a:gd name="T28" fmla="*/ 338194 w 153"/>
                <a:gd name="T29" fmla="*/ 475165 h 227"/>
                <a:gd name="T30" fmla="*/ 338194 w 153"/>
                <a:gd name="T31" fmla="*/ 388972 h 227"/>
                <a:gd name="T32" fmla="*/ 305038 w 153"/>
                <a:gd name="T33" fmla="*/ 366872 h 227"/>
                <a:gd name="T34" fmla="*/ 305038 w 153"/>
                <a:gd name="T35" fmla="*/ 391182 h 227"/>
                <a:gd name="T36" fmla="*/ 165781 w 153"/>
                <a:gd name="T37" fmla="*/ 488426 h 227"/>
                <a:gd name="T38" fmla="*/ 123783 w 153"/>
                <a:gd name="T39" fmla="*/ 444224 h 227"/>
                <a:gd name="T40" fmla="*/ 165781 w 153"/>
                <a:gd name="T41" fmla="*/ 402233 h 227"/>
                <a:gd name="T42" fmla="*/ 209990 w 153"/>
                <a:gd name="T43" fmla="*/ 444224 h 227"/>
                <a:gd name="T44" fmla="*/ 165781 w 153"/>
                <a:gd name="T45" fmla="*/ 488426 h 22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53"/>
                <a:gd name="T70" fmla="*/ 0 h 227"/>
                <a:gd name="T71" fmla="*/ 153 w 153"/>
                <a:gd name="T72" fmla="*/ 227 h 22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dirty="0"/>
            </a:p>
          </p:txBody>
        </p:sp>
        <p:sp>
          <p:nvSpPr>
            <p:cNvPr id="24" name="Freeform 158">
              <a:extLst>
                <a:ext uri="{FF2B5EF4-FFF2-40B4-BE49-F238E27FC236}">
                  <a16:creationId xmlns:a16="http://schemas.microsoft.com/office/drawing/2014/main" id="{5352879B-D9EE-42A3-ABC7-94472BD145FB}"/>
                </a:ext>
              </a:extLst>
            </p:cNvPr>
            <p:cNvSpPr>
              <a:spLocks noEditPoints="1" noChangeArrowheads="1"/>
            </p:cNvSpPr>
            <p:nvPr/>
          </p:nvSpPr>
          <p:spPr bwMode="auto">
            <a:xfrm>
              <a:off x="275600" y="202729"/>
              <a:ext cx="190584" cy="190584"/>
            </a:xfrm>
            <a:custGeom>
              <a:avLst/>
              <a:gdLst>
                <a:gd name="T0" fmla="*/ 159559 w 86"/>
                <a:gd name="T1" fmla="*/ 37674 h 86"/>
                <a:gd name="T2" fmla="*/ 39890 w 86"/>
                <a:gd name="T3" fmla="*/ 31025 h 86"/>
                <a:gd name="T4" fmla="*/ 31025 w 86"/>
                <a:gd name="T5" fmla="*/ 150694 h 86"/>
                <a:gd name="T6" fmla="*/ 152910 w 86"/>
                <a:gd name="T7" fmla="*/ 159559 h 86"/>
                <a:gd name="T8" fmla="*/ 159559 w 86"/>
                <a:gd name="T9" fmla="*/ 37674 h 86"/>
                <a:gd name="T10" fmla="*/ 101940 w 86"/>
                <a:gd name="T11" fmla="*/ 139614 h 86"/>
                <a:gd name="T12" fmla="*/ 101940 w 86"/>
                <a:gd name="T13" fmla="*/ 155127 h 86"/>
                <a:gd name="T14" fmla="*/ 88644 w 86"/>
                <a:gd name="T15" fmla="*/ 155127 h 86"/>
                <a:gd name="T16" fmla="*/ 88644 w 86"/>
                <a:gd name="T17" fmla="*/ 141830 h 86"/>
                <a:gd name="T18" fmla="*/ 62051 w 86"/>
                <a:gd name="T19" fmla="*/ 135182 h 86"/>
                <a:gd name="T20" fmla="*/ 66483 w 86"/>
                <a:gd name="T21" fmla="*/ 117453 h 86"/>
                <a:gd name="T22" fmla="*/ 90860 w 86"/>
                <a:gd name="T23" fmla="*/ 124101 h 86"/>
                <a:gd name="T24" fmla="*/ 106372 w 86"/>
                <a:gd name="T25" fmla="*/ 115237 h 86"/>
                <a:gd name="T26" fmla="*/ 90860 w 86"/>
                <a:gd name="T27" fmla="*/ 101940 h 86"/>
                <a:gd name="T28" fmla="*/ 64267 w 86"/>
                <a:gd name="T29" fmla="*/ 75347 h 86"/>
                <a:gd name="T30" fmla="*/ 88644 w 86"/>
                <a:gd name="T31" fmla="*/ 48754 h 86"/>
                <a:gd name="T32" fmla="*/ 88644 w 86"/>
                <a:gd name="T33" fmla="*/ 33241 h 86"/>
                <a:gd name="T34" fmla="*/ 104156 w 86"/>
                <a:gd name="T35" fmla="*/ 33241 h 86"/>
                <a:gd name="T36" fmla="*/ 104156 w 86"/>
                <a:gd name="T37" fmla="*/ 46538 h 86"/>
                <a:gd name="T38" fmla="*/ 124101 w 86"/>
                <a:gd name="T39" fmla="*/ 50970 h 86"/>
                <a:gd name="T40" fmla="*/ 119669 w 86"/>
                <a:gd name="T41" fmla="*/ 68699 h 86"/>
                <a:gd name="T42" fmla="*/ 99724 w 86"/>
                <a:gd name="T43" fmla="*/ 64267 h 86"/>
                <a:gd name="T44" fmla="*/ 86428 w 86"/>
                <a:gd name="T45" fmla="*/ 70915 h 86"/>
                <a:gd name="T46" fmla="*/ 104156 w 86"/>
                <a:gd name="T47" fmla="*/ 84212 h 86"/>
                <a:gd name="T48" fmla="*/ 128533 w 86"/>
                <a:gd name="T49" fmla="*/ 113021 h 86"/>
                <a:gd name="T50" fmla="*/ 101940 w 86"/>
                <a:gd name="T51" fmla="*/ 139614 h 8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86"/>
                <a:gd name="T79" fmla="*/ 0 h 86"/>
                <a:gd name="T80" fmla="*/ 86 w 86"/>
                <a:gd name="T81" fmla="*/ 86 h 8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2F263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050"/>
            </a:p>
          </p:txBody>
        </p:sp>
      </p:grpSp>
      <p:pic>
        <p:nvPicPr>
          <p:cNvPr id="25" name="圖片 24">
            <a:extLst>
              <a:ext uri="{FF2B5EF4-FFF2-40B4-BE49-F238E27FC236}">
                <a16:creationId xmlns:a16="http://schemas.microsoft.com/office/drawing/2014/main" id="{519D2C0E-889F-4BCE-802D-0563147B1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7024208" y="3434801"/>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网chenying0907出品 57">
            <a:extLst>
              <a:ext uri="{FF2B5EF4-FFF2-40B4-BE49-F238E27FC236}">
                <a16:creationId xmlns:a16="http://schemas.microsoft.com/office/drawing/2014/main" id="{1063D1D3-0B94-4FEE-AB2F-2FD7E13C0062}"/>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設備需求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21" name="群組 20">
            <a:extLst>
              <a:ext uri="{FF2B5EF4-FFF2-40B4-BE49-F238E27FC236}">
                <a16:creationId xmlns:a16="http://schemas.microsoft.com/office/drawing/2014/main" id="{73D6BD50-F2B9-4472-A561-F9BA79FFB14C}"/>
              </a:ext>
            </a:extLst>
          </p:cNvPr>
          <p:cNvGrpSpPr/>
          <p:nvPr/>
        </p:nvGrpSpPr>
        <p:grpSpPr>
          <a:xfrm>
            <a:off x="1256699" y="785741"/>
            <a:ext cx="6322842" cy="3884403"/>
            <a:chOff x="1289759" y="297469"/>
            <a:chExt cx="6322842" cy="3884403"/>
          </a:xfrm>
        </p:grpSpPr>
        <p:sp>
          <p:nvSpPr>
            <p:cNvPr id="6" name="圓形: 空心 5">
              <a:extLst>
                <a:ext uri="{FF2B5EF4-FFF2-40B4-BE49-F238E27FC236}">
                  <a16:creationId xmlns:a16="http://schemas.microsoft.com/office/drawing/2014/main" id="{5953FD36-DD54-4EAB-B986-41771A4EB3D8}"/>
                </a:ext>
              </a:extLst>
            </p:cNvPr>
            <p:cNvSpPr/>
            <p:nvPr/>
          </p:nvSpPr>
          <p:spPr>
            <a:xfrm>
              <a:off x="3570303" y="297469"/>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7" name="圓形: 空心 6">
              <a:extLst>
                <a:ext uri="{FF2B5EF4-FFF2-40B4-BE49-F238E27FC236}">
                  <a16:creationId xmlns:a16="http://schemas.microsoft.com/office/drawing/2014/main" id="{6307A76A-0E65-4C55-BAD1-2B237D84E6BB}"/>
                </a:ext>
              </a:extLst>
            </p:cNvPr>
            <p:cNvSpPr/>
            <p:nvPr/>
          </p:nvSpPr>
          <p:spPr>
            <a:xfrm>
              <a:off x="1289759" y="2372806"/>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8" name="圓形: 空心 7">
              <a:extLst>
                <a:ext uri="{FF2B5EF4-FFF2-40B4-BE49-F238E27FC236}">
                  <a16:creationId xmlns:a16="http://schemas.microsoft.com/office/drawing/2014/main" id="{0E27FDBF-5570-493A-9D48-CA77CF40D0A6}"/>
                </a:ext>
              </a:extLst>
            </p:cNvPr>
            <p:cNvSpPr/>
            <p:nvPr/>
          </p:nvSpPr>
          <p:spPr>
            <a:xfrm>
              <a:off x="5863701" y="2372807"/>
              <a:ext cx="1748900" cy="1809065"/>
            </a:xfrm>
            <a:prstGeom prst="donut">
              <a:avLst>
                <a:gd name="adj" fmla="val 770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cxnSp>
          <p:nvCxnSpPr>
            <p:cNvPr id="14" name="直線接點 13">
              <a:extLst>
                <a:ext uri="{FF2B5EF4-FFF2-40B4-BE49-F238E27FC236}">
                  <a16:creationId xmlns:a16="http://schemas.microsoft.com/office/drawing/2014/main" id="{4583522E-8852-4D92-8094-CB42742E1F8E}"/>
                </a:ext>
              </a:extLst>
            </p:cNvPr>
            <p:cNvCxnSpPr>
              <a:cxnSpLocks/>
              <a:stCxn id="6" idx="2"/>
              <a:endCxn id="7" idx="0"/>
            </p:cNvCxnSpPr>
            <p:nvPr/>
          </p:nvCxnSpPr>
          <p:spPr>
            <a:xfrm flipH="1">
              <a:off x="2164209" y="1202002"/>
              <a:ext cx="1406094" cy="1170804"/>
            </a:xfrm>
            <a:prstGeom prst="line">
              <a:avLst/>
            </a:prstGeom>
            <a:ln>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269A53D8-62EF-479F-8A17-2D8E0A09B4C7}"/>
                </a:ext>
              </a:extLst>
            </p:cNvPr>
            <p:cNvCxnSpPr>
              <a:cxnSpLocks/>
              <a:stCxn id="7" idx="6"/>
              <a:endCxn id="8" idx="2"/>
            </p:cNvCxnSpPr>
            <p:nvPr/>
          </p:nvCxnSpPr>
          <p:spPr>
            <a:xfrm>
              <a:off x="3038659" y="3277339"/>
              <a:ext cx="2825042" cy="1"/>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DBC55F3-6B61-4DE6-9364-5DB22FC4827E}"/>
                </a:ext>
              </a:extLst>
            </p:cNvPr>
            <p:cNvCxnSpPr>
              <a:stCxn id="6" idx="6"/>
              <a:endCxn id="8" idx="0"/>
            </p:cNvCxnSpPr>
            <p:nvPr/>
          </p:nvCxnSpPr>
          <p:spPr>
            <a:xfrm>
              <a:off x="5319203" y="1202002"/>
              <a:ext cx="1418948" cy="1170805"/>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pSp>
      <p:sp>
        <p:nvSpPr>
          <p:cNvPr id="22" name="文字方塊 21">
            <a:extLst>
              <a:ext uri="{FF2B5EF4-FFF2-40B4-BE49-F238E27FC236}">
                <a16:creationId xmlns:a16="http://schemas.microsoft.com/office/drawing/2014/main" id="{3AE8C827-0FF9-4F03-84C1-BFAC763E862D}"/>
              </a:ext>
            </a:extLst>
          </p:cNvPr>
          <p:cNvSpPr txBox="1"/>
          <p:nvPr/>
        </p:nvSpPr>
        <p:spPr>
          <a:xfrm>
            <a:off x="3823450" y="1311157"/>
            <a:ext cx="1736555" cy="1015663"/>
          </a:xfrm>
          <a:prstGeom prst="rect">
            <a:avLst/>
          </a:prstGeom>
          <a:noFill/>
        </p:spPr>
        <p:txBody>
          <a:bodyPr wrap="square" rtlCol="0">
            <a:spAutoFit/>
          </a:bodyPr>
          <a:lstStyle/>
          <a:p>
            <a:r>
              <a:rPr lang="en-US" altLang="zh-TW" sz="2000" dirty="0"/>
              <a:t>   win 10</a:t>
            </a:r>
          </a:p>
          <a:p>
            <a:r>
              <a:rPr lang="zh-TW" altLang="en-US" sz="2000" dirty="0"/>
              <a:t>作業系統 </a:t>
            </a:r>
            <a:endParaRPr lang="en-US" altLang="zh-TW" sz="2000" dirty="0"/>
          </a:p>
          <a:p>
            <a:r>
              <a:rPr lang="en-US" altLang="zh-TW" sz="2000" dirty="0"/>
              <a:t>   </a:t>
            </a:r>
            <a:endParaRPr lang="zh-TW" altLang="en-US" sz="2000" dirty="0"/>
          </a:p>
        </p:txBody>
      </p:sp>
      <p:sp>
        <p:nvSpPr>
          <p:cNvPr id="23" name="文字方塊 22">
            <a:extLst>
              <a:ext uri="{FF2B5EF4-FFF2-40B4-BE49-F238E27FC236}">
                <a16:creationId xmlns:a16="http://schemas.microsoft.com/office/drawing/2014/main" id="{FD941981-F0B1-42FF-8240-FF9816BDA5BE}"/>
              </a:ext>
            </a:extLst>
          </p:cNvPr>
          <p:cNvSpPr txBox="1"/>
          <p:nvPr/>
        </p:nvSpPr>
        <p:spPr>
          <a:xfrm>
            <a:off x="1666484" y="3395336"/>
            <a:ext cx="1736555" cy="1015663"/>
          </a:xfrm>
          <a:prstGeom prst="rect">
            <a:avLst/>
          </a:prstGeom>
          <a:noFill/>
        </p:spPr>
        <p:txBody>
          <a:bodyPr wrap="square" rtlCol="0">
            <a:spAutoFit/>
          </a:bodyPr>
          <a:lstStyle/>
          <a:p>
            <a:r>
              <a:rPr lang="en-US" altLang="zh-TW" sz="2000" dirty="0"/>
              <a:t>4G</a:t>
            </a:r>
            <a:r>
              <a:rPr lang="zh-TW" altLang="en-US" sz="2000" dirty="0"/>
              <a:t>以上</a:t>
            </a:r>
            <a:endParaRPr lang="en-US" altLang="zh-TW" sz="2000" dirty="0"/>
          </a:p>
          <a:p>
            <a:r>
              <a:rPr lang="zh-TW" altLang="en-US" sz="2000" dirty="0"/>
              <a:t>記憶體 </a:t>
            </a:r>
            <a:endParaRPr lang="en-US" altLang="zh-TW" sz="2000" dirty="0"/>
          </a:p>
          <a:p>
            <a:r>
              <a:rPr lang="en-US" altLang="zh-TW" sz="2000" dirty="0"/>
              <a:t>   </a:t>
            </a:r>
            <a:endParaRPr lang="zh-TW" altLang="en-US" sz="2000" dirty="0"/>
          </a:p>
        </p:txBody>
      </p:sp>
      <p:sp>
        <p:nvSpPr>
          <p:cNvPr id="24" name="文字方塊 23">
            <a:extLst>
              <a:ext uri="{FF2B5EF4-FFF2-40B4-BE49-F238E27FC236}">
                <a16:creationId xmlns:a16="http://schemas.microsoft.com/office/drawing/2014/main" id="{5F8B24D8-D571-46A4-98BD-AD47FC680EC5}"/>
              </a:ext>
            </a:extLst>
          </p:cNvPr>
          <p:cNvSpPr txBox="1"/>
          <p:nvPr/>
        </p:nvSpPr>
        <p:spPr>
          <a:xfrm>
            <a:off x="5995617" y="3565556"/>
            <a:ext cx="1736555" cy="400110"/>
          </a:xfrm>
          <a:prstGeom prst="rect">
            <a:avLst/>
          </a:prstGeom>
          <a:noFill/>
        </p:spPr>
        <p:txBody>
          <a:bodyPr wrap="square" rtlCol="0">
            <a:spAutoFit/>
          </a:bodyPr>
          <a:lstStyle/>
          <a:p>
            <a:r>
              <a:rPr lang="en-US" altLang="zh-TW" sz="2000" dirty="0"/>
              <a:t>PYTHON 3.8  </a:t>
            </a:r>
            <a:endParaRPr lang="zh-TW" altLang="en-US" sz="2000" dirty="0"/>
          </a:p>
        </p:txBody>
      </p:sp>
    </p:spTree>
    <p:extLst>
      <p:ext uri="{BB962C8B-B14F-4D97-AF65-F5344CB8AC3E}">
        <p14:creationId xmlns:p14="http://schemas.microsoft.com/office/powerpoint/2010/main" val="84968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p:cNvSpPr/>
          <p:nvPr/>
        </p:nvSpPr>
        <p:spPr>
          <a:xfrm>
            <a:off x="1548482" y="1946893"/>
            <a:ext cx="1470329" cy="1470527"/>
          </a:xfrm>
          <a:prstGeom prst="ellipse">
            <a:avLst/>
          </a:prstGeom>
          <a:solidFill>
            <a:schemeClr val="accent2">
              <a:alpha val="65000"/>
            </a:schemeClr>
          </a:solidFill>
          <a:ln>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r>
              <a:rPr lang="en-GB" sz="6000" dirty="0"/>
              <a:t>0</a:t>
            </a:r>
            <a:r>
              <a:rPr lang="en-US" altLang="zh-TW" sz="6000" dirty="0"/>
              <a:t>3</a:t>
            </a:r>
            <a:endParaRPr lang="en-GB" sz="6000" dirty="0"/>
          </a:p>
        </p:txBody>
      </p:sp>
      <p:sp>
        <p:nvSpPr>
          <p:cNvPr id="28" name="网chenying0907出品 27"/>
          <p:cNvSpPr txBox="1"/>
          <p:nvPr/>
        </p:nvSpPr>
        <p:spPr>
          <a:xfrm>
            <a:off x="3777351" y="2291693"/>
            <a:ext cx="1779993" cy="561702"/>
          </a:xfrm>
          <a:prstGeom prst="rect">
            <a:avLst/>
          </a:prstGeom>
          <a:noFill/>
        </p:spPr>
        <p:txBody>
          <a:bodyPr wrap="none" lIns="68589" tIns="34295" rIns="68589" bIns="34295" rtlCol="0">
            <a:spAutoFit/>
          </a:bodyPr>
          <a:lstStyle/>
          <a:p>
            <a:r>
              <a:rPr lang="zh-TW" altLang="en-US" sz="3200" b="1" dirty="0">
                <a:latin typeface="微软雅黑" pitchFamily="34" charset="-122"/>
                <a:ea typeface="微软雅黑" pitchFamily="34" charset="-122"/>
              </a:rPr>
              <a:t>介面需求</a:t>
            </a:r>
            <a:endParaRPr lang="en-GB" sz="3200" b="1" dirty="0">
              <a:latin typeface="微软雅黑" pitchFamily="34" charset="-122"/>
              <a:ea typeface="微软雅黑" pitchFamily="34" charset="-122"/>
            </a:endParaRPr>
          </a:p>
        </p:txBody>
      </p:sp>
      <p:pic>
        <p:nvPicPr>
          <p:cNvPr id="11" name="圖片 10">
            <a:extLst>
              <a:ext uri="{FF2B5EF4-FFF2-40B4-BE49-F238E27FC236}">
                <a16:creationId xmlns:a16="http://schemas.microsoft.com/office/drawing/2014/main" id="{9217C737-54A8-42EF-8638-E6CA131E3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68386">
            <a:off x="6846654" y="3271403"/>
            <a:ext cx="2066307" cy="1512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网chenying0907出品 25">
            <a:extLst>
              <a:ext uri="{FF2B5EF4-FFF2-40B4-BE49-F238E27FC236}">
                <a16:creationId xmlns:a16="http://schemas.microsoft.com/office/drawing/2014/main" id="{873B61E0-0E57-4EE7-9235-9E616EE87EEE}"/>
              </a:ext>
            </a:extLst>
          </p:cNvPr>
          <p:cNvSpPr/>
          <p:nvPr/>
        </p:nvSpPr>
        <p:spPr>
          <a:xfrm rot="1172563">
            <a:off x="3310150" y="3074701"/>
            <a:ext cx="2287288" cy="645307"/>
          </a:xfrm>
          <a:custGeom>
            <a:avLst/>
            <a:gdLst>
              <a:gd name="connsiteX0" fmla="*/ 0 w 2036618"/>
              <a:gd name="connsiteY0" fmla="*/ 1302328 h 1302328"/>
              <a:gd name="connsiteX1" fmla="*/ 429491 w 2036618"/>
              <a:gd name="connsiteY1" fmla="*/ 803564 h 1302328"/>
              <a:gd name="connsiteX2" fmla="*/ 1316182 w 2036618"/>
              <a:gd name="connsiteY2" fmla="*/ 1080655 h 1302328"/>
              <a:gd name="connsiteX3" fmla="*/ 1274618 w 2036618"/>
              <a:gd name="connsiteY3" fmla="*/ 346364 h 1302328"/>
              <a:gd name="connsiteX4" fmla="*/ 1898073 w 2036618"/>
              <a:gd name="connsiteY4" fmla="*/ 332509 h 1302328"/>
              <a:gd name="connsiteX5" fmla="*/ 2036618 w 2036618"/>
              <a:gd name="connsiteY5" fmla="*/ 0 h 130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6618" h="1302328">
                <a:moveTo>
                  <a:pt x="0" y="1302328"/>
                </a:moveTo>
                <a:cubicBezTo>
                  <a:pt x="105063" y="1071418"/>
                  <a:pt x="210127" y="840509"/>
                  <a:pt x="429491" y="803564"/>
                </a:cubicBezTo>
                <a:cubicBezTo>
                  <a:pt x="648855" y="766619"/>
                  <a:pt x="1175328" y="1156855"/>
                  <a:pt x="1316182" y="1080655"/>
                </a:cubicBezTo>
                <a:cubicBezTo>
                  <a:pt x="1457036" y="1004455"/>
                  <a:pt x="1177636" y="471055"/>
                  <a:pt x="1274618" y="346364"/>
                </a:cubicBezTo>
                <a:cubicBezTo>
                  <a:pt x="1371600" y="221673"/>
                  <a:pt x="1771073" y="390236"/>
                  <a:pt x="1898073" y="332509"/>
                </a:cubicBezTo>
                <a:cubicBezTo>
                  <a:pt x="2025073" y="274782"/>
                  <a:pt x="2004291" y="120073"/>
                  <a:pt x="2036618" y="0"/>
                </a:cubicBezTo>
              </a:path>
            </a:pathLst>
          </a:cu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AutoShape 59">
            <a:extLst>
              <a:ext uri="{FF2B5EF4-FFF2-40B4-BE49-F238E27FC236}">
                <a16:creationId xmlns:a16="http://schemas.microsoft.com/office/drawing/2014/main" id="{2A64092D-6F84-4957-B493-21F9FF56BAC0}"/>
              </a:ext>
            </a:extLst>
          </p:cNvPr>
          <p:cNvSpPr>
            <a:spLocks/>
          </p:cNvSpPr>
          <p:nvPr/>
        </p:nvSpPr>
        <p:spPr bwMode="auto">
          <a:xfrm rot="3233342">
            <a:off x="5633206" y="3156423"/>
            <a:ext cx="511143" cy="52199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tx1"/>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600" fontAlgn="base" hangingPunct="0">
              <a:spcBef>
                <a:spcPct val="0"/>
              </a:spcBef>
              <a:spcAft>
                <a:spcPct val="0"/>
              </a:spcAft>
            </a:pPr>
            <a:endParaRPr lang="en-US">
              <a:sym typeface="Gill Sans" charset="0"/>
            </a:endParaRPr>
          </a:p>
        </p:txBody>
      </p:sp>
    </p:spTree>
    <p:extLst>
      <p:ext uri="{BB962C8B-B14F-4D97-AF65-F5344CB8AC3E}">
        <p14:creationId xmlns:p14="http://schemas.microsoft.com/office/powerpoint/2010/main" val="159964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500"/>
                                        <p:tgtEl>
                                          <p:spTgt spid="28"/>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750"/>
                                        <p:tgtEl>
                                          <p:spTgt spid="10"/>
                                        </p:tgtEl>
                                      </p:cBhvr>
                                    </p:animEffect>
                                  </p:childTnLst>
                                </p:cTn>
                              </p:par>
                            </p:childTnLst>
                          </p:cTn>
                        </p:par>
                        <p:par>
                          <p:cTn id="18" fill="hold">
                            <p:stCondLst>
                              <p:cond delay="1750"/>
                            </p:stCondLst>
                            <p:childTnLst>
                              <p:par>
                                <p:cTn id="19" presetID="2" presetClass="entr" presetSubtype="1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7DAF21D-0BF8-4F0F-9286-47D6DE705C51}"/>
              </a:ext>
            </a:extLst>
          </p:cNvPr>
          <p:cNvSpPr>
            <a:spLocks noGrp="1"/>
          </p:cNvSpPr>
          <p:nvPr>
            <p:ph type="sldNum" sz="quarter" idx="12"/>
          </p:nvPr>
        </p:nvSpPr>
        <p:spPr/>
        <p:txBody>
          <a:bodyPr/>
          <a:lstStyle/>
          <a:p>
            <a:fld id="{70C262CF-5CC9-4929-99CD-9F101191856B}" type="slidenum">
              <a:rPr lang="en-GB" smtClean="0"/>
              <a:t>19</a:t>
            </a:fld>
            <a:endParaRPr lang="en-GB"/>
          </a:p>
        </p:txBody>
      </p:sp>
      <p:pic>
        <p:nvPicPr>
          <p:cNvPr id="4" name="圖片 3">
            <a:extLst>
              <a:ext uri="{FF2B5EF4-FFF2-40B4-BE49-F238E27FC236}">
                <a16:creationId xmlns:a16="http://schemas.microsoft.com/office/drawing/2014/main" id="{2CAF7D02-51FB-40A7-8236-9589E4C2E4BD}"/>
              </a:ext>
            </a:extLst>
          </p:cNvPr>
          <p:cNvPicPr>
            <a:picLocks noChangeAspect="1"/>
          </p:cNvPicPr>
          <p:nvPr/>
        </p:nvPicPr>
        <p:blipFill>
          <a:blip r:embed="rId2"/>
          <a:stretch>
            <a:fillRect/>
          </a:stretch>
        </p:blipFill>
        <p:spPr>
          <a:xfrm>
            <a:off x="6867526" y="666467"/>
            <a:ext cx="1682177" cy="4142587"/>
          </a:xfrm>
          <a:prstGeom prst="rect">
            <a:avLst/>
          </a:prstGeom>
        </p:spPr>
      </p:pic>
      <p:sp>
        <p:nvSpPr>
          <p:cNvPr id="5" name="网chenying0907出品 57">
            <a:extLst>
              <a:ext uri="{FF2B5EF4-FFF2-40B4-BE49-F238E27FC236}">
                <a16:creationId xmlns:a16="http://schemas.microsoft.com/office/drawing/2014/main" id="{F72AD3EB-F6DE-4783-BB15-0420E901C290}"/>
              </a:ext>
            </a:extLst>
          </p:cNvPr>
          <p:cNvSpPr/>
          <p:nvPr/>
        </p:nvSpPr>
        <p:spPr>
          <a:xfrm>
            <a:off x="268975" y="124972"/>
            <a:ext cx="4149145" cy="523212"/>
          </a:xfrm>
          <a:prstGeom prst="rect">
            <a:avLst/>
          </a:prstGeom>
          <a:noFill/>
          <a:ln>
            <a:noFill/>
          </a:ln>
        </p:spPr>
        <p:txBody>
          <a:bodyPr wrap="square" lIns="91431" tIns="45716" rIns="91431" bIns="45716">
            <a:spAutoFit/>
          </a:bodyPr>
          <a:lstStyle/>
          <a:p>
            <a:pPr lvl="0" fontAlgn="auto">
              <a:spcBef>
                <a:spcPts val="0"/>
              </a:spcBef>
              <a:spcAft>
                <a:spcPts val="0"/>
              </a:spcAft>
            </a:pPr>
            <a:r>
              <a:rPr lang="zh-TW"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rPr>
              <a:t>介面需求</a:t>
            </a:r>
            <a:endParaRPr lang="zh-CN" altLang="en-US" sz="2800" kern="0" dirty="0">
              <a:solidFill>
                <a:schemeClr val="bg2">
                  <a:lumMod val="50000"/>
                </a:schemeClr>
              </a:solidFill>
              <a:latin typeface="方正正大黑简体" pitchFamily="2" charset="-122"/>
              <a:ea typeface="方正正大黑简体" pitchFamily="2" charset="-122"/>
              <a:cs typeface="Arial" panose="020B0604020202020204" pitchFamily="34" charset="0"/>
            </a:endParaRPr>
          </a:p>
        </p:txBody>
      </p:sp>
      <p:grpSp>
        <p:nvGrpSpPr>
          <p:cNvPr id="6" name="Group 5">
            <a:extLst>
              <a:ext uri="{FF2B5EF4-FFF2-40B4-BE49-F238E27FC236}">
                <a16:creationId xmlns:a16="http://schemas.microsoft.com/office/drawing/2014/main" id="{2B470A66-4C4E-4360-9802-89D6FB27726A}"/>
              </a:ext>
            </a:extLst>
          </p:cNvPr>
          <p:cNvGrpSpPr/>
          <p:nvPr/>
        </p:nvGrpSpPr>
        <p:grpSpPr>
          <a:xfrm>
            <a:off x="268975" y="905522"/>
            <a:ext cx="3651523" cy="3645521"/>
            <a:chOff x="379424" y="1277705"/>
            <a:chExt cx="4867852" cy="4859194"/>
          </a:xfrm>
        </p:grpSpPr>
        <p:sp>
          <p:nvSpPr>
            <p:cNvPr id="7" name="空心弧 44">
              <a:extLst>
                <a:ext uri="{FF2B5EF4-FFF2-40B4-BE49-F238E27FC236}">
                  <a16:creationId xmlns:a16="http://schemas.microsoft.com/office/drawing/2014/main" id="{5B7B1647-A995-4C6E-82E6-D56B636085D8}"/>
                </a:ext>
              </a:extLst>
            </p:cNvPr>
            <p:cNvSpPr/>
            <p:nvPr/>
          </p:nvSpPr>
          <p:spPr>
            <a:xfrm rot="11968239">
              <a:off x="379424" y="1277705"/>
              <a:ext cx="4481079" cy="4481080"/>
            </a:xfrm>
            <a:prstGeom prst="blockArc">
              <a:avLst>
                <a:gd name="adj1" fmla="val 5692214"/>
                <a:gd name="adj2" fmla="val 21588400"/>
                <a:gd name="adj3" fmla="val 751"/>
              </a:avLst>
            </a:prstGeom>
            <a:solidFill>
              <a:schemeClr val="accent5"/>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8" name="空心弧 45">
              <a:extLst>
                <a:ext uri="{FF2B5EF4-FFF2-40B4-BE49-F238E27FC236}">
                  <a16:creationId xmlns:a16="http://schemas.microsoft.com/office/drawing/2014/main" id="{86140741-3DB1-4C59-814A-0AB45DE39DFE}"/>
                </a:ext>
              </a:extLst>
            </p:cNvPr>
            <p:cNvSpPr/>
            <p:nvPr/>
          </p:nvSpPr>
          <p:spPr>
            <a:xfrm rot="483470">
              <a:off x="1077924" y="1966103"/>
              <a:ext cx="3193761" cy="3193761"/>
            </a:xfrm>
            <a:prstGeom prst="blockArc">
              <a:avLst>
                <a:gd name="adj1" fmla="val 5692214"/>
                <a:gd name="adj2" fmla="val 42522"/>
                <a:gd name="adj3" fmla="val 1111"/>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9" name="网chenying0907出品 46">
              <a:extLst>
                <a:ext uri="{FF2B5EF4-FFF2-40B4-BE49-F238E27FC236}">
                  <a16:creationId xmlns:a16="http://schemas.microsoft.com/office/drawing/2014/main" id="{FF510D10-E941-456E-98D8-2F9026EE237B}"/>
                </a:ext>
              </a:extLst>
            </p:cNvPr>
            <p:cNvSpPr/>
            <p:nvPr/>
          </p:nvSpPr>
          <p:spPr bwMode="auto">
            <a:xfrm>
              <a:off x="1268424" y="2156603"/>
              <a:ext cx="2814205" cy="2814205"/>
            </a:xfrm>
            <a:prstGeom prst="ellipse">
              <a:avLst/>
            </a:prstGeom>
            <a:solidFill>
              <a:schemeClr val="accent1"/>
            </a:solidFill>
            <a:ln w="25400" cap="flat" cmpd="sng" algn="ctr">
              <a:noFill/>
              <a:prstDash val="solid"/>
            </a:ln>
            <a:effectLst>
              <a:innerShdw blurRad="101600">
                <a:prstClr val="black"/>
              </a:innerShdw>
            </a:effectLst>
          </p:spPr>
          <p:txBody>
            <a:bodyPr anchor="ctr"/>
            <a:lstStyle/>
            <a:p>
              <a:pPr algn="ctr">
                <a:defRPr/>
              </a:pPr>
              <a:endParaRPr lang="zh-CN" altLang="en-US" kern="0">
                <a:solidFill>
                  <a:sysClr val="window" lastClr="FFFFFF"/>
                </a:solidFill>
                <a:latin typeface="Calibri"/>
                <a:ea typeface="宋体"/>
              </a:endParaRPr>
            </a:p>
          </p:txBody>
        </p:sp>
        <p:sp>
          <p:nvSpPr>
            <p:cNvPr id="10" name="网chenying0907出品 47">
              <a:extLst>
                <a:ext uri="{FF2B5EF4-FFF2-40B4-BE49-F238E27FC236}">
                  <a16:creationId xmlns:a16="http://schemas.microsoft.com/office/drawing/2014/main" id="{D185FB4E-D6A4-4084-B118-70B408FE1F82}"/>
                </a:ext>
              </a:extLst>
            </p:cNvPr>
            <p:cNvSpPr/>
            <p:nvPr/>
          </p:nvSpPr>
          <p:spPr bwMode="auto">
            <a:xfrm>
              <a:off x="1395424" y="2270614"/>
              <a:ext cx="2551546" cy="2552989"/>
            </a:xfrm>
            <a:prstGeom prst="ellipse">
              <a:avLst/>
            </a:prstGeom>
            <a:solidFill>
              <a:schemeClr val="bg1">
                <a:lumMod val="95000"/>
              </a:schemeClr>
            </a:solidFill>
            <a:ln w="25400" cap="flat" cmpd="sng" algn="ctr">
              <a:noFill/>
              <a:prstDash val="solid"/>
            </a:ln>
            <a:effectLst>
              <a:outerShdw blurRad="177800" dist="38100" dir="5400000" algn="t" rotWithShape="0">
                <a:prstClr val="black">
                  <a:alpha val="76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1" name="网chenying0907出品 48">
              <a:extLst>
                <a:ext uri="{FF2B5EF4-FFF2-40B4-BE49-F238E27FC236}">
                  <a16:creationId xmlns:a16="http://schemas.microsoft.com/office/drawing/2014/main" id="{74BFFB98-1250-4975-B251-3108B0941688}"/>
                </a:ext>
              </a:extLst>
            </p:cNvPr>
            <p:cNvSpPr/>
            <p:nvPr/>
          </p:nvSpPr>
          <p:spPr bwMode="auto">
            <a:xfrm>
              <a:off x="1636435" y="2526057"/>
              <a:ext cx="2078182" cy="2079625"/>
            </a:xfrm>
            <a:prstGeom prst="ellipse">
              <a:avLst/>
            </a:prstGeom>
            <a:gradFill flip="none" rotWithShape="1">
              <a:gsLst>
                <a:gs pos="39000">
                  <a:sysClr val="window" lastClr="FFFFFF"/>
                </a:gs>
                <a:gs pos="100000">
                  <a:sysClr val="windowText" lastClr="000000">
                    <a:lumMod val="75000"/>
                    <a:lumOff val="25000"/>
                  </a:sysClr>
                </a:gs>
              </a:gsLst>
              <a:lin ang="16200000" scaled="1"/>
              <a:tileRect/>
            </a:gra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2" name="网chenying0907出品 49">
              <a:extLst>
                <a:ext uri="{FF2B5EF4-FFF2-40B4-BE49-F238E27FC236}">
                  <a16:creationId xmlns:a16="http://schemas.microsoft.com/office/drawing/2014/main" id="{DF4856AD-F930-488E-87A6-1A90582C3754}"/>
                </a:ext>
              </a:extLst>
            </p:cNvPr>
            <p:cNvSpPr/>
            <p:nvPr/>
          </p:nvSpPr>
          <p:spPr bwMode="auto">
            <a:xfrm>
              <a:off x="1698492" y="2570796"/>
              <a:ext cx="1962727" cy="1962727"/>
            </a:xfrm>
            <a:prstGeom prst="ellipse">
              <a:avLst/>
            </a:prstGeom>
            <a:solidFill>
              <a:schemeClr val="bg1">
                <a:lumMod val="95000"/>
              </a:schemeClr>
            </a:solidFill>
            <a:ln w="25400" cap="flat" cmpd="sng" algn="ctr">
              <a:noFill/>
              <a:prstDash val="solid"/>
            </a:ln>
            <a:effectLst>
              <a:outerShdw blurRad="50800" dist="38100" dir="5400000" algn="t" rotWithShape="0">
                <a:prstClr val="black">
                  <a:alpha val="67000"/>
                </a:prstClr>
              </a:outerShdw>
            </a:effectLst>
          </p:spPr>
          <p:txBody>
            <a:bodyPr anchor="ctr"/>
            <a:lstStyle/>
            <a:p>
              <a:pPr algn="ctr">
                <a:defRPr/>
              </a:pPr>
              <a:endParaRPr lang="zh-CN" altLang="en-US" kern="0">
                <a:solidFill>
                  <a:sysClr val="window" lastClr="FFFFFF"/>
                </a:solidFill>
                <a:latin typeface="Calibri"/>
                <a:ea typeface="宋体"/>
              </a:endParaRPr>
            </a:p>
          </p:txBody>
        </p:sp>
        <p:sp>
          <p:nvSpPr>
            <p:cNvPr id="13" name="同心圆 52">
              <a:extLst>
                <a:ext uri="{FF2B5EF4-FFF2-40B4-BE49-F238E27FC236}">
                  <a16:creationId xmlns:a16="http://schemas.microsoft.com/office/drawing/2014/main" id="{3EA49EF2-EAE7-4368-9824-D6B375032593}"/>
                </a:ext>
              </a:extLst>
            </p:cNvPr>
            <p:cNvSpPr/>
            <p:nvPr/>
          </p:nvSpPr>
          <p:spPr bwMode="auto">
            <a:xfrm>
              <a:off x="3718947" y="1517273"/>
              <a:ext cx="920750" cy="920750"/>
            </a:xfrm>
            <a:prstGeom prst="donut">
              <a:avLst>
                <a:gd name="adj" fmla="val 3142"/>
              </a:avLst>
            </a:prstGeom>
            <a:solidFill>
              <a:schemeClr val="accent1"/>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4" name="网chenying0907出品 54">
              <a:extLst>
                <a:ext uri="{FF2B5EF4-FFF2-40B4-BE49-F238E27FC236}">
                  <a16:creationId xmlns:a16="http://schemas.microsoft.com/office/drawing/2014/main" id="{0611DAE5-EE4C-4262-B377-15B7D2E7470A}"/>
                </a:ext>
              </a:extLst>
            </p:cNvPr>
            <p:cNvSpPr/>
            <p:nvPr/>
          </p:nvSpPr>
          <p:spPr bwMode="auto">
            <a:xfrm>
              <a:off x="3941197" y="1755398"/>
              <a:ext cx="477693" cy="477693"/>
            </a:xfrm>
            <a:prstGeom prst="ellipse">
              <a:avLst/>
            </a:prstGeom>
            <a:solidFill>
              <a:schemeClr val="accent1"/>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5" name="网chenying0907出品 53">
              <a:extLst>
                <a:ext uri="{FF2B5EF4-FFF2-40B4-BE49-F238E27FC236}">
                  <a16:creationId xmlns:a16="http://schemas.microsoft.com/office/drawing/2014/main" id="{C95E4B27-13AA-4354-AFEC-5242C67C9359}"/>
                </a:ext>
              </a:extLst>
            </p:cNvPr>
            <p:cNvSpPr txBox="1">
              <a:spLocks noChangeArrowheads="1"/>
            </p:cNvSpPr>
            <p:nvPr/>
          </p:nvSpPr>
          <p:spPr bwMode="auto">
            <a:xfrm>
              <a:off x="4006264" y="1756912"/>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1</a:t>
              </a:r>
              <a:endParaRPr lang="en-GB" altLang="en-US" sz="1800" b="1">
                <a:solidFill>
                  <a:schemeClr val="bg2"/>
                </a:solidFill>
              </a:endParaRPr>
            </a:p>
          </p:txBody>
        </p:sp>
        <p:sp>
          <p:nvSpPr>
            <p:cNvPr id="16" name="同心圆 59">
              <a:extLst>
                <a:ext uri="{FF2B5EF4-FFF2-40B4-BE49-F238E27FC236}">
                  <a16:creationId xmlns:a16="http://schemas.microsoft.com/office/drawing/2014/main" id="{EA4B8BE9-AAC3-465E-9F29-E2EB637078B6}"/>
                </a:ext>
              </a:extLst>
            </p:cNvPr>
            <p:cNvSpPr/>
            <p:nvPr/>
          </p:nvSpPr>
          <p:spPr bwMode="auto">
            <a:xfrm>
              <a:off x="4325083" y="2749751"/>
              <a:ext cx="922193" cy="922194"/>
            </a:xfrm>
            <a:prstGeom prst="donut">
              <a:avLst>
                <a:gd name="adj" fmla="val 3142"/>
              </a:avLst>
            </a:prstGeom>
            <a:solidFill>
              <a:schemeClr val="accent2"/>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17" name="网chenying0907出品 61">
              <a:extLst>
                <a:ext uri="{FF2B5EF4-FFF2-40B4-BE49-F238E27FC236}">
                  <a16:creationId xmlns:a16="http://schemas.microsoft.com/office/drawing/2014/main" id="{0D9E448F-6668-45FD-B9C0-AAB76A2A60D1}"/>
                </a:ext>
              </a:extLst>
            </p:cNvPr>
            <p:cNvSpPr/>
            <p:nvPr/>
          </p:nvSpPr>
          <p:spPr bwMode="auto">
            <a:xfrm>
              <a:off x="4548776" y="2987877"/>
              <a:ext cx="477694" cy="479136"/>
            </a:xfrm>
            <a:prstGeom prst="ellipse">
              <a:avLst/>
            </a:prstGeom>
            <a:solidFill>
              <a:schemeClr val="accent2"/>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18" name="网chenying0907出品 54">
              <a:extLst>
                <a:ext uri="{FF2B5EF4-FFF2-40B4-BE49-F238E27FC236}">
                  <a16:creationId xmlns:a16="http://schemas.microsoft.com/office/drawing/2014/main" id="{A34B4B61-C306-4050-B6A8-DCDF2E08CA9C}"/>
                </a:ext>
              </a:extLst>
            </p:cNvPr>
            <p:cNvSpPr txBox="1">
              <a:spLocks noChangeArrowheads="1"/>
            </p:cNvSpPr>
            <p:nvPr/>
          </p:nvSpPr>
          <p:spPr bwMode="auto">
            <a:xfrm>
              <a:off x="4620915" y="2998969"/>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dirty="0">
                  <a:solidFill>
                    <a:schemeClr val="bg2"/>
                  </a:solidFill>
                </a:rPr>
                <a:t>2</a:t>
              </a:r>
              <a:endParaRPr lang="en-GB" altLang="en-US" sz="1800" b="1" dirty="0">
                <a:solidFill>
                  <a:schemeClr val="bg2"/>
                </a:solidFill>
              </a:endParaRPr>
            </a:p>
          </p:txBody>
        </p:sp>
        <p:sp>
          <p:nvSpPr>
            <p:cNvPr id="19" name="同心圆 66">
              <a:extLst>
                <a:ext uri="{FF2B5EF4-FFF2-40B4-BE49-F238E27FC236}">
                  <a16:creationId xmlns:a16="http://schemas.microsoft.com/office/drawing/2014/main" id="{330F4115-14C8-4AE2-A536-93F3541E1AB4}"/>
                </a:ext>
              </a:extLst>
            </p:cNvPr>
            <p:cNvSpPr/>
            <p:nvPr/>
          </p:nvSpPr>
          <p:spPr bwMode="auto">
            <a:xfrm>
              <a:off x="4029230" y="4143864"/>
              <a:ext cx="922194" cy="922194"/>
            </a:xfrm>
            <a:prstGeom prst="donut">
              <a:avLst>
                <a:gd name="adj" fmla="val 3142"/>
              </a:avLst>
            </a:prstGeom>
            <a:solidFill>
              <a:schemeClr val="accent3"/>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0" name="网chenying0907出品 68">
              <a:extLst>
                <a:ext uri="{FF2B5EF4-FFF2-40B4-BE49-F238E27FC236}">
                  <a16:creationId xmlns:a16="http://schemas.microsoft.com/office/drawing/2014/main" id="{D6D1F645-CF7B-433A-97AD-7E36F29E3E9E}"/>
                </a:ext>
              </a:extLst>
            </p:cNvPr>
            <p:cNvSpPr/>
            <p:nvPr/>
          </p:nvSpPr>
          <p:spPr bwMode="auto">
            <a:xfrm>
              <a:off x="4252924" y="4381990"/>
              <a:ext cx="477693" cy="479136"/>
            </a:xfrm>
            <a:prstGeom prst="ellipse">
              <a:avLst/>
            </a:prstGeom>
            <a:solidFill>
              <a:schemeClr val="accent3"/>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1" name="网chenying0907出品 55">
              <a:extLst>
                <a:ext uri="{FF2B5EF4-FFF2-40B4-BE49-F238E27FC236}">
                  <a16:creationId xmlns:a16="http://schemas.microsoft.com/office/drawing/2014/main" id="{2439F9A7-7EDE-4175-A029-7AC9E8557693}"/>
                </a:ext>
              </a:extLst>
            </p:cNvPr>
            <p:cNvSpPr txBox="1">
              <a:spLocks noChangeArrowheads="1"/>
            </p:cNvSpPr>
            <p:nvPr/>
          </p:nvSpPr>
          <p:spPr bwMode="auto">
            <a:xfrm>
              <a:off x="4322893" y="4383734"/>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3</a:t>
              </a:r>
              <a:endParaRPr lang="en-GB" altLang="en-US" sz="1800" b="1">
                <a:solidFill>
                  <a:schemeClr val="bg2"/>
                </a:solidFill>
              </a:endParaRPr>
            </a:p>
          </p:txBody>
        </p:sp>
        <p:sp>
          <p:nvSpPr>
            <p:cNvPr id="22" name="同心圆 73">
              <a:extLst>
                <a:ext uri="{FF2B5EF4-FFF2-40B4-BE49-F238E27FC236}">
                  <a16:creationId xmlns:a16="http://schemas.microsoft.com/office/drawing/2014/main" id="{0FB48BBA-52CC-47F8-8BDF-1A2CCFBC0A98}"/>
                </a:ext>
              </a:extLst>
            </p:cNvPr>
            <p:cNvSpPr/>
            <p:nvPr/>
          </p:nvSpPr>
          <p:spPr bwMode="auto">
            <a:xfrm>
              <a:off x="2425856" y="5214705"/>
              <a:ext cx="922193" cy="922194"/>
            </a:xfrm>
            <a:prstGeom prst="donut">
              <a:avLst>
                <a:gd name="adj" fmla="val 3142"/>
              </a:avLst>
            </a:prstGeom>
            <a:solidFill>
              <a:schemeClr val="accent4"/>
            </a:solidFill>
            <a:ln w="25400" cap="flat" cmpd="sng" algn="ctr">
              <a:noFill/>
              <a:prstDash val="solid"/>
            </a:ln>
            <a:effectLst/>
          </p:spPr>
          <p:txBody>
            <a:bodyPr anchor="ctr"/>
            <a:lstStyle/>
            <a:p>
              <a:pPr algn="ctr">
                <a:defRPr/>
              </a:pPr>
              <a:endParaRPr lang="zh-CN" altLang="en-US" kern="0">
                <a:solidFill>
                  <a:sysClr val="windowText" lastClr="000000"/>
                </a:solidFill>
                <a:latin typeface="Calibri"/>
                <a:ea typeface="宋体"/>
              </a:endParaRPr>
            </a:p>
          </p:txBody>
        </p:sp>
        <p:sp>
          <p:nvSpPr>
            <p:cNvPr id="23" name="网chenying0907出品 75">
              <a:extLst>
                <a:ext uri="{FF2B5EF4-FFF2-40B4-BE49-F238E27FC236}">
                  <a16:creationId xmlns:a16="http://schemas.microsoft.com/office/drawing/2014/main" id="{FFF9B3EB-4963-4F57-95F4-764B93F308B8}"/>
                </a:ext>
              </a:extLst>
            </p:cNvPr>
            <p:cNvSpPr/>
            <p:nvPr/>
          </p:nvSpPr>
          <p:spPr bwMode="auto">
            <a:xfrm>
              <a:off x="2649549" y="5452831"/>
              <a:ext cx="477694" cy="479136"/>
            </a:xfrm>
            <a:prstGeom prst="ellipse">
              <a:avLst/>
            </a:prstGeom>
            <a:solidFill>
              <a:schemeClr val="accent4"/>
            </a:solidFill>
            <a:ln w="25400" cap="flat" cmpd="sng" algn="ctr">
              <a:noFill/>
              <a:prstDash val="solid"/>
            </a:ln>
            <a:effectLst/>
          </p:spPr>
          <p:txBody>
            <a:bodyPr anchor="ctr"/>
            <a:lstStyle/>
            <a:p>
              <a:pPr algn="ctr">
                <a:defRPr/>
              </a:pPr>
              <a:endParaRPr lang="zh-CN" altLang="en-US" kern="0">
                <a:solidFill>
                  <a:sysClr val="window" lastClr="FFFFFF"/>
                </a:solidFill>
                <a:latin typeface="Calibri"/>
                <a:ea typeface="宋体"/>
              </a:endParaRPr>
            </a:p>
          </p:txBody>
        </p:sp>
        <p:sp>
          <p:nvSpPr>
            <p:cNvPr id="24" name="网chenying0907出品 56">
              <a:extLst>
                <a:ext uri="{FF2B5EF4-FFF2-40B4-BE49-F238E27FC236}">
                  <a16:creationId xmlns:a16="http://schemas.microsoft.com/office/drawing/2014/main" id="{2BA0C14D-DC40-4A6C-82E8-1331875ED420}"/>
                </a:ext>
              </a:extLst>
            </p:cNvPr>
            <p:cNvSpPr txBox="1">
              <a:spLocks noChangeArrowheads="1"/>
            </p:cNvSpPr>
            <p:nvPr/>
          </p:nvSpPr>
          <p:spPr bwMode="auto">
            <a:xfrm>
              <a:off x="2715756" y="5468325"/>
              <a:ext cx="402178" cy="49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800" b="1">
                  <a:solidFill>
                    <a:schemeClr val="bg2"/>
                  </a:solidFill>
                </a:rPr>
                <a:t>4</a:t>
              </a:r>
              <a:endParaRPr lang="en-GB" altLang="en-US" sz="1800" b="1">
                <a:solidFill>
                  <a:schemeClr val="bg2"/>
                </a:solidFill>
              </a:endParaRPr>
            </a:p>
          </p:txBody>
        </p:sp>
        <p:sp>
          <p:nvSpPr>
            <p:cNvPr id="25" name="网chenying0907出品 63">
              <a:extLst>
                <a:ext uri="{FF2B5EF4-FFF2-40B4-BE49-F238E27FC236}">
                  <a16:creationId xmlns:a16="http://schemas.microsoft.com/office/drawing/2014/main" id="{ECB8014F-B082-42C2-83CC-364EA9F73D51}"/>
                </a:ext>
              </a:extLst>
            </p:cNvPr>
            <p:cNvSpPr txBox="1"/>
            <p:nvPr/>
          </p:nvSpPr>
          <p:spPr>
            <a:xfrm>
              <a:off x="2102695" y="2895397"/>
              <a:ext cx="1203539" cy="1271750"/>
            </a:xfrm>
            <a:prstGeom prst="rect">
              <a:avLst/>
            </a:prstGeom>
            <a:noFill/>
          </p:spPr>
          <p:txBody>
            <a:bodyPr wrap="none" rtlCol="0">
              <a:spAutoFit/>
            </a:bodyPr>
            <a:lstStyle/>
            <a:p>
              <a:pPr algn="ctr"/>
              <a:r>
                <a:rPr lang="zh-TW" altLang="en-US" sz="2800" b="1" dirty="0">
                  <a:solidFill>
                    <a:schemeClr val="accent1"/>
                  </a:solidFill>
                  <a:latin typeface="微软雅黑" pitchFamily="34" charset="-122"/>
                  <a:ea typeface="微软雅黑" pitchFamily="34" charset="-122"/>
                </a:rPr>
                <a:t>介面</a:t>
              </a:r>
              <a:endParaRPr lang="en-US" altLang="zh-TW" sz="2800" b="1" dirty="0">
                <a:solidFill>
                  <a:schemeClr val="accent1"/>
                </a:solidFill>
                <a:latin typeface="微软雅黑" pitchFamily="34" charset="-122"/>
                <a:ea typeface="微软雅黑" pitchFamily="34" charset="-122"/>
              </a:endParaRPr>
            </a:p>
            <a:p>
              <a:pPr algn="ctr"/>
              <a:r>
                <a:rPr lang="zh-TW" altLang="en-US" sz="2800" b="1" dirty="0">
                  <a:solidFill>
                    <a:schemeClr val="accent1"/>
                  </a:solidFill>
                  <a:latin typeface="微软雅黑" pitchFamily="34" charset="-122"/>
                  <a:ea typeface="微软雅黑" pitchFamily="34" charset="-122"/>
                </a:rPr>
                <a:t>需求</a:t>
              </a:r>
              <a:endParaRPr lang="en-GB" sz="2800" b="1" dirty="0">
                <a:solidFill>
                  <a:schemeClr val="accent1"/>
                </a:solidFill>
                <a:latin typeface="微软雅黑" pitchFamily="34" charset="-122"/>
                <a:ea typeface="微软雅黑" pitchFamily="34" charset="-122"/>
              </a:endParaRPr>
            </a:p>
          </p:txBody>
        </p:sp>
      </p:grpSp>
      <p:sp>
        <p:nvSpPr>
          <p:cNvPr id="26" name="箭號: 向右 25">
            <a:extLst>
              <a:ext uri="{FF2B5EF4-FFF2-40B4-BE49-F238E27FC236}">
                <a16:creationId xmlns:a16="http://schemas.microsoft.com/office/drawing/2014/main" id="{2E23543B-40D9-48C2-AEF7-F821C9337136}"/>
              </a:ext>
            </a:extLst>
          </p:cNvPr>
          <p:cNvSpPr/>
          <p:nvPr/>
        </p:nvSpPr>
        <p:spPr>
          <a:xfrm>
            <a:off x="3513542" y="1602665"/>
            <a:ext cx="3102843" cy="209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文字方塊 26">
            <a:extLst>
              <a:ext uri="{FF2B5EF4-FFF2-40B4-BE49-F238E27FC236}">
                <a16:creationId xmlns:a16="http://schemas.microsoft.com/office/drawing/2014/main" id="{0DC57393-5DD7-46AC-A9F7-3574CE8DE2A3}"/>
              </a:ext>
            </a:extLst>
          </p:cNvPr>
          <p:cNvSpPr txBox="1"/>
          <p:nvPr/>
        </p:nvSpPr>
        <p:spPr>
          <a:xfrm>
            <a:off x="3658041" y="1184364"/>
            <a:ext cx="2859374" cy="400110"/>
          </a:xfrm>
          <a:prstGeom prst="rect">
            <a:avLst/>
          </a:prstGeom>
          <a:noFill/>
        </p:spPr>
        <p:txBody>
          <a:bodyPr wrap="square" rtlCol="0">
            <a:spAutoFit/>
          </a:bodyPr>
          <a:lstStyle/>
          <a:p>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場景：</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200</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 *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500</a:t>
            </a:r>
          </a:p>
        </p:txBody>
      </p:sp>
      <p:sp>
        <p:nvSpPr>
          <p:cNvPr id="29" name="箭號: 向右 28">
            <a:extLst>
              <a:ext uri="{FF2B5EF4-FFF2-40B4-BE49-F238E27FC236}">
                <a16:creationId xmlns:a16="http://schemas.microsoft.com/office/drawing/2014/main" id="{E7719239-696D-4CF9-82B7-6353DF19E39D}"/>
              </a:ext>
            </a:extLst>
          </p:cNvPr>
          <p:cNvSpPr/>
          <p:nvPr/>
        </p:nvSpPr>
        <p:spPr>
          <a:xfrm>
            <a:off x="3720363" y="2632866"/>
            <a:ext cx="2896022" cy="209791"/>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文字方塊 29">
            <a:extLst>
              <a:ext uri="{FF2B5EF4-FFF2-40B4-BE49-F238E27FC236}">
                <a16:creationId xmlns:a16="http://schemas.microsoft.com/office/drawing/2014/main" id="{3C4D1588-62E2-4E43-8F9F-1AF699C3FABC}"/>
              </a:ext>
            </a:extLst>
          </p:cNvPr>
          <p:cNvSpPr txBox="1"/>
          <p:nvPr/>
        </p:nvSpPr>
        <p:spPr>
          <a:xfrm>
            <a:off x="3918023" y="2166065"/>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P1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(80,420)</a:t>
            </a:r>
          </a:p>
        </p:txBody>
      </p:sp>
      <p:sp>
        <p:nvSpPr>
          <p:cNvPr id="31" name="文字方塊 30">
            <a:extLst>
              <a:ext uri="{FF2B5EF4-FFF2-40B4-BE49-F238E27FC236}">
                <a16:creationId xmlns:a16="http://schemas.microsoft.com/office/drawing/2014/main" id="{7E409357-4A5E-41F6-BC04-143052C04D90}"/>
              </a:ext>
            </a:extLst>
          </p:cNvPr>
          <p:cNvSpPr txBox="1"/>
          <p:nvPr/>
        </p:nvSpPr>
        <p:spPr>
          <a:xfrm>
            <a:off x="3698571" y="3246047"/>
            <a:ext cx="2859374" cy="400110"/>
          </a:xfrm>
          <a:prstGeom prst="rect">
            <a:avLst/>
          </a:prstGeom>
          <a:noFill/>
        </p:spPr>
        <p:txBody>
          <a:bodyPr wrap="square" rtlCol="0">
            <a:spAutoFit/>
          </a:bodyPr>
          <a:lstStyle/>
          <a:p>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P2 </a:t>
            </a:r>
            <a:r>
              <a:rPr lang="zh-TW" altLang="en-US"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平台位置 </a:t>
            </a:r>
            <a:r>
              <a:rPr lang="en-US" altLang="zh-TW" sz="2000" dirty="0">
                <a:ln w="0"/>
                <a:effectLst>
                  <a:outerShdw blurRad="38100" dist="19050" dir="2700000" algn="tl" rotWithShape="0">
                    <a:schemeClr val="dk1">
                      <a:alpha val="40000"/>
                    </a:schemeClr>
                  </a:outerShdw>
                </a:effectLst>
                <a:latin typeface="標楷體" panose="03000509000000000000" pitchFamily="65" charset="-120"/>
                <a:ea typeface="標楷體" panose="03000509000000000000" pitchFamily="65" charset="-120"/>
              </a:rPr>
              <a:t>(80,50)</a:t>
            </a:r>
          </a:p>
        </p:txBody>
      </p:sp>
      <p:sp>
        <p:nvSpPr>
          <p:cNvPr id="32" name="箭號: 向右 31">
            <a:extLst>
              <a:ext uri="{FF2B5EF4-FFF2-40B4-BE49-F238E27FC236}">
                <a16:creationId xmlns:a16="http://schemas.microsoft.com/office/drawing/2014/main" id="{2152932D-2014-4772-A0FC-89EBD1FAE78B}"/>
              </a:ext>
            </a:extLst>
          </p:cNvPr>
          <p:cNvSpPr/>
          <p:nvPr/>
        </p:nvSpPr>
        <p:spPr>
          <a:xfrm>
            <a:off x="3467313" y="3717274"/>
            <a:ext cx="3253227" cy="203349"/>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箭號: 向右 32">
            <a:extLst>
              <a:ext uri="{FF2B5EF4-FFF2-40B4-BE49-F238E27FC236}">
                <a16:creationId xmlns:a16="http://schemas.microsoft.com/office/drawing/2014/main" id="{B81F61AF-4B4C-4E71-BBD9-7F275D70C920}"/>
              </a:ext>
            </a:extLst>
          </p:cNvPr>
          <p:cNvSpPr/>
          <p:nvPr/>
        </p:nvSpPr>
        <p:spPr>
          <a:xfrm>
            <a:off x="2291409" y="4508074"/>
            <a:ext cx="4429131" cy="195582"/>
          </a:xfrm>
          <a:prstGeom prst="rightArrow">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23A190EE-4FEC-4CF5-BBD3-98A7000F261B}"/>
              </a:ext>
            </a:extLst>
          </p:cNvPr>
          <p:cNvSpPr/>
          <p:nvPr/>
        </p:nvSpPr>
        <p:spPr>
          <a:xfrm>
            <a:off x="3119393" y="4118538"/>
            <a:ext cx="5031976" cy="369332"/>
          </a:xfrm>
          <a:prstGeom prst="rect">
            <a:avLst/>
          </a:prstGeom>
        </p:spPr>
        <p:txBody>
          <a:bodyPr wrap="square">
            <a:spAutoFit/>
          </a:bodyPr>
          <a:lstStyle/>
          <a:p>
            <a:r>
              <a:rPr lang="zh-TW" altLang="en-US"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起始球速：</a:t>
            </a:r>
            <a:r>
              <a:rPr lang="en-US" altLang="zh-TW" sz="1800" dirty="0">
                <a:effectLst>
                  <a:outerShdw blurRad="38100" dist="38100" dir="2700000" algn="tl">
                    <a:srgbClr val="000000">
                      <a:alpha val="43137"/>
                    </a:srgbClr>
                  </a:outerShdw>
                </a:effectLst>
                <a:latin typeface="標楷體" panose="03000509000000000000" pitchFamily="65" charset="-120"/>
                <a:ea typeface="標楷體" panose="03000509000000000000" pitchFamily="65" charset="-120"/>
              </a:rPr>
              <a:t>7 </a:t>
            </a:r>
          </a:p>
        </p:txBody>
      </p:sp>
    </p:spTree>
    <p:extLst>
      <p:ext uri="{BB962C8B-B14F-4D97-AF65-F5344CB8AC3E}">
        <p14:creationId xmlns:p14="http://schemas.microsoft.com/office/powerpoint/2010/main" val="309592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1" presetClass="entr" presetSubtype="1"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1)">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99e99142578c9ff97c9698a7b8111f5ac905f0"/>
</p:tagLst>
</file>

<file path=ppt/theme/theme1.xml><?xml version="1.0" encoding="utf-8"?>
<a:theme xmlns:a="http://schemas.openxmlformats.org/drawingml/2006/main" name="Office Theme">
  <a:themeElements>
    <a:clrScheme name="Office 佈景主題">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9766</TotalTime>
  <Words>283</Words>
  <Application>Microsoft Office PowerPoint</Application>
  <PresentationFormat>自訂</PresentationFormat>
  <Paragraphs>106</Paragraphs>
  <Slides>14</Slides>
  <Notes>5</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14</vt:i4>
      </vt:variant>
    </vt:vector>
  </HeadingPairs>
  <TitlesOfParts>
    <vt:vector size="29" baseType="lpstr">
      <vt:lpstr>等线</vt:lpstr>
      <vt:lpstr>Gill Sans</vt:lpstr>
      <vt:lpstr>微软雅黑</vt:lpstr>
      <vt:lpstr>宋体</vt:lpstr>
      <vt:lpstr>STSong</vt:lpstr>
      <vt:lpstr>STSong</vt:lpstr>
      <vt:lpstr>方正正大黑简体</vt:lpstr>
      <vt:lpstr>方正粗宋简体</vt:lpstr>
      <vt:lpstr>新細明體</vt:lpstr>
      <vt:lpstr>標楷體</vt:lpstr>
      <vt:lpstr>Arial</vt:lpstr>
      <vt:lpstr>Calibri</vt:lpstr>
      <vt:lpstr>Calibri Light</vt:lpstr>
      <vt:lpstr>Wingdings</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engineer</cp:lastModifiedBy>
  <cp:revision>66</cp:revision>
  <dcterms:created xsi:type="dcterms:W3CDTF">2015-03-19T05:35:21Z</dcterms:created>
  <dcterms:modified xsi:type="dcterms:W3CDTF">2020-12-02T10:06:43Z</dcterms:modified>
</cp:coreProperties>
</file>