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 saveSubsetFonts="1">
  <p:sldMasterIdLst>
    <p:sldMasterId id="2147483712" r:id="rId1"/>
  </p:sldMasterIdLst>
  <p:notesMasterIdLst>
    <p:notesMasterId r:id="rId26"/>
  </p:notesMasterIdLst>
  <p:sldIdLst>
    <p:sldId id="358" r:id="rId2"/>
    <p:sldId id="259" r:id="rId3"/>
    <p:sldId id="393" r:id="rId4"/>
    <p:sldId id="325" r:id="rId5"/>
    <p:sldId id="437" r:id="rId6"/>
    <p:sldId id="262" r:id="rId7"/>
    <p:sldId id="438" r:id="rId8"/>
    <p:sldId id="439" r:id="rId9"/>
    <p:sldId id="440" r:id="rId10"/>
    <p:sldId id="442" r:id="rId11"/>
    <p:sldId id="441" r:id="rId12"/>
    <p:sldId id="451" r:id="rId13"/>
    <p:sldId id="449" r:id="rId14"/>
    <p:sldId id="450" r:id="rId15"/>
    <p:sldId id="443" r:id="rId16"/>
    <p:sldId id="452" r:id="rId17"/>
    <p:sldId id="461" r:id="rId18"/>
    <p:sldId id="462" r:id="rId19"/>
    <p:sldId id="463" r:id="rId20"/>
    <p:sldId id="456" r:id="rId21"/>
    <p:sldId id="459" r:id="rId22"/>
    <p:sldId id="460" r:id="rId23"/>
    <p:sldId id="464" r:id="rId24"/>
    <p:sldId id="458" r:id="rId25"/>
  </p:sldIdLst>
  <p:sldSz cx="9145588" cy="5145088"/>
  <p:notesSz cx="6858000" cy="9144000"/>
  <p:custDataLst>
    <p:tags r:id="rId27"/>
  </p:custDataLst>
  <p:defaultTex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orient="horz" pos="1621">
          <p15:clr>
            <a:srgbClr val="A4A3A4"/>
          </p15:clr>
        </p15:guide>
        <p15:guide id="5"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6314" autoAdjust="0"/>
  </p:normalViewPr>
  <p:slideViewPr>
    <p:cSldViewPr snapToGrid="0">
      <p:cViewPr>
        <p:scale>
          <a:sx n="66" d="100"/>
          <a:sy n="66" d="100"/>
        </p:scale>
        <p:origin x="1098" y="828"/>
      </p:cViewPr>
      <p:guideLst>
        <p:guide orient="horz" pos="2160"/>
        <p:guide pos="3840"/>
        <p:guide orient="horz" pos="1621"/>
        <p:guide pos="2881"/>
      </p:guideLst>
    </p:cSldViewPr>
  </p:slideViewPr>
  <p:outlineViewPr>
    <p:cViewPr>
      <p:scale>
        <a:sx n="33" d="100"/>
        <a:sy n="33" d="100"/>
      </p:scale>
      <p:origin x="0" y="-6396"/>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dirty="0"/>
              <a:t>工作分配表</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7.2390475473502885E-2"/>
          <c:y val="0.15478585659085797"/>
          <c:w val="0.89237614397367648"/>
          <c:h val="0.68231847518615119"/>
        </c:manualLayout>
      </c:layout>
      <c:barChart>
        <c:barDir val="col"/>
        <c:grouping val="clustered"/>
        <c:varyColors val="0"/>
        <c:ser>
          <c:idx val="0"/>
          <c:order val="0"/>
          <c:tx>
            <c:strRef>
              <c:f>工作表1!$B$1</c:f>
              <c:strCache>
                <c:ptCount val="1"/>
                <c:pt idx="0">
                  <c:v>蒐集資料</c:v>
                </c:pt>
              </c:strCache>
            </c:strRef>
          </c:tx>
          <c:spPr>
            <a:solidFill>
              <a:schemeClr val="accent1"/>
            </a:solidFill>
            <a:ln>
              <a:noFill/>
            </a:ln>
            <a:effectLst/>
          </c:spPr>
          <c:invertIfNegative val="0"/>
          <c:cat>
            <c:strRef>
              <c:f>工作表1!$A$2:$A$5</c:f>
              <c:strCache>
                <c:ptCount val="3"/>
                <c:pt idx="0">
                  <c:v>方明瑞</c:v>
                </c:pt>
                <c:pt idx="1">
                  <c:v>張詠翔</c:v>
                </c:pt>
                <c:pt idx="2">
                  <c:v>王上瑀</c:v>
                </c:pt>
              </c:strCache>
            </c:strRef>
          </c:cat>
          <c:val>
            <c:numRef>
              <c:f>工作表1!$B$2:$B$5</c:f>
              <c:numCache>
                <c:formatCode>General</c:formatCode>
                <c:ptCount val="4"/>
                <c:pt idx="0">
                  <c:v>3</c:v>
                </c:pt>
                <c:pt idx="1">
                  <c:v>4</c:v>
                </c:pt>
                <c:pt idx="2">
                  <c:v>1</c:v>
                </c:pt>
              </c:numCache>
            </c:numRef>
          </c:val>
          <c:extLst>
            <c:ext xmlns:c16="http://schemas.microsoft.com/office/drawing/2014/chart" uri="{C3380CC4-5D6E-409C-BE32-E72D297353CC}">
              <c16:uniqueId val="{00000000-0A06-401B-B07A-5E3E1B719217}"/>
            </c:ext>
          </c:extLst>
        </c:ser>
        <c:ser>
          <c:idx val="1"/>
          <c:order val="1"/>
          <c:tx>
            <c:strRef>
              <c:f>工作表1!$C$1</c:f>
              <c:strCache>
                <c:ptCount val="1"/>
                <c:pt idx="0">
                  <c:v>做PPT</c:v>
                </c:pt>
              </c:strCache>
            </c:strRef>
          </c:tx>
          <c:spPr>
            <a:solidFill>
              <a:schemeClr val="accent2"/>
            </a:solidFill>
            <a:ln>
              <a:noFill/>
            </a:ln>
            <a:effectLst/>
          </c:spPr>
          <c:invertIfNegative val="0"/>
          <c:cat>
            <c:strRef>
              <c:f>工作表1!$A$2:$A$5</c:f>
              <c:strCache>
                <c:ptCount val="3"/>
                <c:pt idx="0">
                  <c:v>方明瑞</c:v>
                </c:pt>
                <c:pt idx="1">
                  <c:v>張詠翔</c:v>
                </c:pt>
                <c:pt idx="2">
                  <c:v>王上瑀</c:v>
                </c:pt>
              </c:strCache>
            </c:strRef>
          </c:cat>
          <c:val>
            <c:numRef>
              <c:f>工作表1!$C$2:$C$5</c:f>
              <c:numCache>
                <c:formatCode>General</c:formatCode>
                <c:ptCount val="4"/>
                <c:pt idx="0">
                  <c:v>4</c:v>
                </c:pt>
                <c:pt idx="1">
                  <c:v>3</c:v>
                </c:pt>
                <c:pt idx="2">
                  <c:v>1</c:v>
                </c:pt>
              </c:numCache>
            </c:numRef>
          </c:val>
          <c:extLst>
            <c:ext xmlns:c16="http://schemas.microsoft.com/office/drawing/2014/chart" uri="{C3380CC4-5D6E-409C-BE32-E72D297353CC}">
              <c16:uniqueId val="{00000001-0A06-401B-B07A-5E3E1B719217}"/>
            </c:ext>
          </c:extLst>
        </c:ser>
        <c:ser>
          <c:idx val="2"/>
          <c:order val="2"/>
          <c:tx>
            <c:strRef>
              <c:f>工作表1!$D$1</c:f>
              <c:strCache>
                <c:ptCount val="1"/>
                <c:pt idx="0">
                  <c:v>程式</c:v>
                </c:pt>
              </c:strCache>
            </c:strRef>
          </c:tx>
          <c:spPr>
            <a:solidFill>
              <a:schemeClr val="accent3"/>
            </a:solidFill>
            <a:ln>
              <a:noFill/>
            </a:ln>
            <a:effectLst/>
          </c:spPr>
          <c:invertIfNegative val="0"/>
          <c:cat>
            <c:strRef>
              <c:f>工作表1!$A$2:$A$5</c:f>
              <c:strCache>
                <c:ptCount val="3"/>
                <c:pt idx="0">
                  <c:v>方明瑞</c:v>
                </c:pt>
                <c:pt idx="1">
                  <c:v>張詠翔</c:v>
                </c:pt>
                <c:pt idx="2">
                  <c:v>王上瑀</c:v>
                </c:pt>
              </c:strCache>
            </c:strRef>
          </c:cat>
          <c:val>
            <c:numRef>
              <c:f>工作表1!$D$2:$D$5</c:f>
              <c:numCache>
                <c:formatCode>General</c:formatCode>
                <c:ptCount val="4"/>
                <c:pt idx="0">
                  <c:v>4</c:v>
                </c:pt>
                <c:pt idx="1">
                  <c:v>4</c:v>
                </c:pt>
                <c:pt idx="2">
                  <c:v>0</c:v>
                </c:pt>
              </c:numCache>
            </c:numRef>
          </c:val>
          <c:extLst>
            <c:ext xmlns:c16="http://schemas.microsoft.com/office/drawing/2014/chart" uri="{C3380CC4-5D6E-409C-BE32-E72D297353CC}">
              <c16:uniqueId val="{00000002-0A06-401B-B07A-5E3E1B719217}"/>
            </c:ext>
          </c:extLst>
        </c:ser>
        <c:dLbls>
          <c:showLegendKey val="0"/>
          <c:showVal val="0"/>
          <c:showCatName val="0"/>
          <c:showSerName val="0"/>
          <c:showPercent val="0"/>
          <c:showBubbleSize val="0"/>
        </c:dLbls>
        <c:gapWidth val="219"/>
        <c:overlap val="-27"/>
        <c:axId val="1768700000"/>
        <c:axId val="1738294272"/>
      </c:barChart>
      <c:catAx>
        <c:axId val="1768700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38294272"/>
        <c:crosses val="autoZero"/>
        <c:auto val="1"/>
        <c:lblAlgn val="ctr"/>
        <c:lblOffset val="100"/>
        <c:noMultiLvlLbl val="0"/>
      </c:catAx>
      <c:valAx>
        <c:axId val="1738294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68700000"/>
        <c:crosses val="autoZero"/>
        <c:crossBetween val="between"/>
      </c:valAx>
      <c:spPr>
        <a:noFill/>
        <a:ln>
          <a:noFill/>
        </a:ln>
        <a:effectLst/>
      </c:spPr>
    </c:plotArea>
    <c:legend>
      <c:legendPos val="b"/>
      <c:layout>
        <c:manualLayout>
          <c:xMode val="edge"/>
          <c:yMode val="edge"/>
          <c:x val="0.35721993177366335"/>
          <c:y val="0.91731456100392006"/>
          <c:w val="0.35354406116129106"/>
          <c:h val="6.393869568918392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B4060-E073-42AD-84E8-05B82A3BE0B1}" type="datetimeFigureOut">
              <a:rPr lang="en-GB" smtClean="0"/>
              <a:t>20/01/2021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8CEFD-6088-463A-800E-91D6F3954134}" type="slidenum">
              <a:rPr lang="en-GB" smtClean="0"/>
              <a:t>‹#›</a:t>
            </a:fld>
            <a:endParaRPr lang="en-GB"/>
          </a:p>
        </p:txBody>
      </p:sp>
    </p:spTree>
    <p:extLst>
      <p:ext uri="{BB962C8B-B14F-4D97-AF65-F5344CB8AC3E}">
        <p14:creationId xmlns:p14="http://schemas.microsoft.com/office/powerpoint/2010/main" val="4763830"/>
      </p:ext>
    </p:extLst>
  </p:cSld>
  <p:clrMap bg1="lt1" tx1="dk1" bg2="lt2" tx2="dk2" accent1="accent1" accent2="accent2" accent3="accent3" accent4="accent4" accent5="accent5" accent6="accent6" hlink="hlink" folHlink="folHlink"/>
  <p:notesStyle>
    <a:lvl1pPr marL="0" algn="l" defTabSz="685891" rtl="0" eaLnBrk="1" latinLnBrk="0" hangingPunct="1">
      <a:defRPr sz="900" kern="1200">
        <a:solidFill>
          <a:schemeClr val="tx1"/>
        </a:solidFill>
        <a:latin typeface="+mn-lt"/>
        <a:ea typeface="+mn-ea"/>
        <a:cs typeface="+mn-cs"/>
      </a:defRPr>
    </a:lvl1pPr>
    <a:lvl2pPr marL="342946" algn="l" defTabSz="685891" rtl="0" eaLnBrk="1" latinLnBrk="0" hangingPunct="1">
      <a:defRPr sz="900" kern="1200">
        <a:solidFill>
          <a:schemeClr val="tx1"/>
        </a:solidFill>
        <a:latin typeface="+mn-lt"/>
        <a:ea typeface="+mn-ea"/>
        <a:cs typeface="+mn-cs"/>
      </a:defRPr>
    </a:lvl2pPr>
    <a:lvl3pPr marL="685891" algn="l" defTabSz="685891" rtl="0" eaLnBrk="1" latinLnBrk="0" hangingPunct="1">
      <a:defRPr sz="900" kern="1200">
        <a:solidFill>
          <a:schemeClr val="tx1"/>
        </a:solidFill>
        <a:latin typeface="+mn-lt"/>
        <a:ea typeface="+mn-ea"/>
        <a:cs typeface="+mn-cs"/>
      </a:defRPr>
    </a:lvl3pPr>
    <a:lvl4pPr marL="1028837" algn="l" defTabSz="685891" rtl="0" eaLnBrk="1" latinLnBrk="0" hangingPunct="1">
      <a:defRPr sz="900" kern="1200">
        <a:solidFill>
          <a:schemeClr val="tx1"/>
        </a:solidFill>
        <a:latin typeface="+mn-lt"/>
        <a:ea typeface="+mn-ea"/>
        <a:cs typeface="+mn-cs"/>
      </a:defRPr>
    </a:lvl4pPr>
    <a:lvl5pPr marL="1371783" algn="l" defTabSz="685891" rtl="0" eaLnBrk="1" latinLnBrk="0" hangingPunct="1">
      <a:defRPr sz="900" kern="1200">
        <a:solidFill>
          <a:schemeClr val="tx1"/>
        </a:solidFill>
        <a:latin typeface="+mn-lt"/>
        <a:ea typeface="+mn-ea"/>
        <a:cs typeface="+mn-cs"/>
      </a:defRPr>
    </a:lvl5pPr>
    <a:lvl6pPr marL="1714729" algn="l" defTabSz="685891" rtl="0" eaLnBrk="1" latinLnBrk="0" hangingPunct="1">
      <a:defRPr sz="900" kern="1200">
        <a:solidFill>
          <a:schemeClr val="tx1"/>
        </a:solidFill>
        <a:latin typeface="+mn-lt"/>
        <a:ea typeface="+mn-ea"/>
        <a:cs typeface="+mn-cs"/>
      </a:defRPr>
    </a:lvl6pPr>
    <a:lvl7pPr marL="2057674" algn="l" defTabSz="685891" rtl="0" eaLnBrk="1" latinLnBrk="0" hangingPunct="1">
      <a:defRPr sz="900" kern="1200">
        <a:solidFill>
          <a:schemeClr val="tx1"/>
        </a:solidFill>
        <a:latin typeface="+mn-lt"/>
        <a:ea typeface="+mn-ea"/>
        <a:cs typeface="+mn-cs"/>
      </a:defRPr>
    </a:lvl7pPr>
    <a:lvl8pPr marL="2400620" algn="l" defTabSz="685891" rtl="0" eaLnBrk="1" latinLnBrk="0" hangingPunct="1">
      <a:defRPr sz="900" kern="1200">
        <a:solidFill>
          <a:schemeClr val="tx1"/>
        </a:solidFill>
        <a:latin typeface="+mn-lt"/>
        <a:ea typeface="+mn-ea"/>
        <a:cs typeface="+mn-cs"/>
      </a:defRPr>
    </a:lvl8pPr>
    <a:lvl9pPr marL="2743566" algn="l" defTabSz="68589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11</a:t>
            </a:fld>
            <a:endParaRPr lang="en-GB"/>
          </a:p>
        </p:txBody>
      </p:sp>
    </p:spTree>
    <p:extLst>
      <p:ext uri="{BB962C8B-B14F-4D97-AF65-F5344CB8AC3E}">
        <p14:creationId xmlns:p14="http://schemas.microsoft.com/office/powerpoint/2010/main" val="388474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13</a:t>
            </a:fld>
            <a:endParaRPr lang="en-GB"/>
          </a:p>
        </p:txBody>
      </p:sp>
    </p:spTree>
    <p:extLst>
      <p:ext uri="{BB962C8B-B14F-4D97-AF65-F5344CB8AC3E}">
        <p14:creationId xmlns:p14="http://schemas.microsoft.com/office/powerpoint/2010/main" val="160212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14</a:t>
            </a:fld>
            <a:endParaRPr lang="en-GB"/>
          </a:p>
        </p:txBody>
      </p:sp>
    </p:spTree>
    <p:extLst>
      <p:ext uri="{BB962C8B-B14F-4D97-AF65-F5344CB8AC3E}">
        <p14:creationId xmlns:p14="http://schemas.microsoft.com/office/powerpoint/2010/main" val="409113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15</a:t>
            </a:fld>
            <a:endParaRPr lang="en-GB"/>
          </a:p>
        </p:txBody>
      </p:sp>
    </p:spTree>
    <p:extLst>
      <p:ext uri="{BB962C8B-B14F-4D97-AF65-F5344CB8AC3E}">
        <p14:creationId xmlns:p14="http://schemas.microsoft.com/office/powerpoint/2010/main" val="360098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18</a:t>
            </a:fld>
            <a:endParaRPr lang="en-GB"/>
          </a:p>
        </p:txBody>
      </p:sp>
    </p:spTree>
    <p:extLst>
      <p:ext uri="{BB962C8B-B14F-4D97-AF65-F5344CB8AC3E}">
        <p14:creationId xmlns:p14="http://schemas.microsoft.com/office/powerpoint/2010/main" val="132930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199" y="842032"/>
            <a:ext cx="6859191" cy="1791253"/>
          </a:xfrm>
        </p:spPr>
        <p:txBody>
          <a:bodyPr anchor="b"/>
          <a:lstStyle>
            <a:lvl1pPr algn="ctr">
              <a:defRPr sz="4501"/>
            </a:lvl1pPr>
          </a:lstStyle>
          <a:p>
            <a:r>
              <a:rPr lang="zh-TW" altLang="en-US"/>
              <a:t>按一下以編輯母片標題樣式</a:t>
            </a:r>
            <a:endParaRPr lang="en-US" dirty="0"/>
          </a:p>
        </p:txBody>
      </p:sp>
      <p:sp>
        <p:nvSpPr>
          <p:cNvPr id="3" name="Subtitle 2"/>
          <p:cNvSpPr>
            <a:spLocks noGrp="1"/>
          </p:cNvSpPr>
          <p:nvPr>
            <p:ph type="subTitle" idx="1"/>
          </p:nvPr>
        </p:nvSpPr>
        <p:spPr>
          <a:xfrm>
            <a:off x="1143199" y="2702363"/>
            <a:ext cx="6859191" cy="1242205"/>
          </a:xfrm>
        </p:spPr>
        <p:txBody>
          <a:bodyPr/>
          <a:lstStyle>
            <a:lvl1pPr marL="0" indent="0" algn="ctr">
              <a:buNone/>
              <a:defRPr sz="1800"/>
            </a:lvl1pPr>
            <a:lvl2pPr marL="342946" indent="0" algn="ctr">
              <a:buNone/>
              <a:defRPr sz="1500"/>
            </a:lvl2pPr>
            <a:lvl3pPr marL="685891" indent="0" algn="ctr">
              <a:buNone/>
              <a:defRPr sz="1350"/>
            </a:lvl3pPr>
            <a:lvl4pPr marL="1028837" indent="0" algn="ctr">
              <a:buNone/>
              <a:defRPr sz="1200"/>
            </a:lvl4pPr>
            <a:lvl5pPr marL="1371783" indent="0" algn="ctr">
              <a:buNone/>
              <a:defRPr sz="1200"/>
            </a:lvl5pPr>
            <a:lvl6pPr marL="1714729" indent="0" algn="ctr">
              <a:buNone/>
              <a:defRPr sz="1200"/>
            </a:lvl6pPr>
            <a:lvl7pPr marL="2057674" indent="0" algn="ctr">
              <a:buNone/>
              <a:defRPr sz="1200"/>
            </a:lvl7pPr>
            <a:lvl8pPr marL="2400620" indent="0" algn="ctr">
              <a:buNone/>
              <a:defRPr sz="1200"/>
            </a:lvl8pPr>
            <a:lvl9pPr marL="2743566"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20/01/2021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06791345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20/01/2021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13457495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4812" y="273928"/>
            <a:ext cx="1972017" cy="436022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759" y="273928"/>
            <a:ext cx="5801732" cy="436022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20/01/2021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811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8666206" y="4786026"/>
            <a:ext cx="325842" cy="290664"/>
          </a:xfrm>
        </p:spPr>
        <p:txBody>
          <a:bodyPr/>
          <a:lstStyle>
            <a:lvl1pPr algn="ctr">
              <a:defRPr sz="1200">
                <a:solidFill>
                  <a:schemeClr val="tx2">
                    <a:lumMod val="60000"/>
                    <a:lumOff val="40000"/>
                  </a:schemeClr>
                </a:solidFill>
              </a:defRPr>
            </a:lvl1pPr>
          </a:lstStyle>
          <a:p>
            <a:fld id="{70C262CF-5CC9-4929-99CD-9F101191856B}" type="slidenum">
              <a:rPr lang="en-GB" smtClean="0"/>
              <a:pPr/>
              <a:t>‹#›</a:t>
            </a:fld>
            <a:endParaRPr lang="en-GB"/>
          </a:p>
        </p:txBody>
      </p:sp>
      <p:sp>
        <p:nvSpPr>
          <p:cNvPr id="3" name="Flowchart: Off-page Connector 2"/>
          <p:cNvSpPr/>
          <p:nvPr userDrawn="1"/>
        </p:nvSpPr>
        <p:spPr>
          <a:xfrm>
            <a:off x="8686450" y="4802021"/>
            <a:ext cx="285354" cy="285393"/>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GB"/>
          </a:p>
        </p:txBody>
      </p:sp>
    </p:spTree>
    <p:extLst>
      <p:ext uri="{BB962C8B-B14F-4D97-AF65-F5344CB8AC3E}">
        <p14:creationId xmlns:p14="http://schemas.microsoft.com/office/powerpoint/2010/main" val="211205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20/01/2021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129582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996" y="1282700"/>
            <a:ext cx="7888070" cy="2140213"/>
          </a:xfrm>
        </p:spPr>
        <p:txBody>
          <a:bodyPr anchor="b"/>
          <a:lstStyle>
            <a:lvl1pPr>
              <a:defRPr sz="4501"/>
            </a:lvl1pPr>
          </a:lstStyle>
          <a:p>
            <a:r>
              <a:rPr lang="zh-TW" altLang="en-US"/>
              <a:t>按一下以編輯母片標題樣式</a:t>
            </a:r>
            <a:endParaRPr lang="en-US" dirty="0"/>
          </a:p>
        </p:txBody>
      </p:sp>
      <p:sp>
        <p:nvSpPr>
          <p:cNvPr id="3" name="Text Placeholder 2"/>
          <p:cNvSpPr>
            <a:spLocks noGrp="1"/>
          </p:cNvSpPr>
          <p:nvPr>
            <p:ph type="body" idx="1"/>
          </p:nvPr>
        </p:nvSpPr>
        <p:spPr>
          <a:xfrm>
            <a:off x="623996" y="3443160"/>
            <a:ext cx="7888070" cy="1125488"/>
          </a:xfrm>
        </p:spPr>
        <p:txBody>
          <a:bodyPr/>
          <a:lstStyle>
            <a:lvl1pPr marL="0" indent="0">
              <a:buNone/>
              <a:defRPr sz="1800">
                <a:solidFill>
                  <a:schemeClr val="tx1">
                    <a:tint val="75000"/>
                  </a:schemeClr>
                </a:solidFill>
              </a:defRPr>
            </a:lvl1pPr>
            <a:lvl2pPr marL="342946" indent="0">
              <a:buNone/>
              <a:defRPr sz="1500">
                <a:solidFill>
                  <a:schemeClr val="tx1">
                    <a:tint val="75000"/>
                  </a:schemeClr>
                </a:solidFill>
              </a:defRPr>
            </a:lvl2pPr>
            <a:lvl3pPr marL="685891" indent="0">
              <a:buNone/>
              <a:defRPr sz="1350">
                <a:solidFill>
                  <a:schemeClr val="tx1">
                    <a:tint val="75000"/>
                  </a:schemeClr>
                </a:solidFill>
              </a:defRPr>
            </a:lvl3pPr>
            <a:lvl4pPr marL="1028837" indent="0">
              <a:buNone/>
              <a:defRPr sz="1200">
                <a:solidFill>
                  <a:schemeClr val="tx1">
                    <a:tint val="75000"/>
                  </a:schemeClr>
                </a:solidFill>
              </a:defRPr>
            </a:lvl4pPr>
            <a:lvl5pPr marL="1371783" indent="0">
              <a:buNone/>
              <a:defRPr sz="1200">
                <a:solidFill>
                  <a:schemeClr val="tx1">
                    <a:tint val="75000"/>
                  </a:schemeClr>
                </a:solidFill>
              </a:defRPr>
            </a:lvl5pPr>
            <a:lvl6pPr marL="1714729" indent="0">
              <a:buNone/>
              <a:defRPr sz="1200">
                <a:solidFill>
                  <a:schemeClr val="tx1">
                    <a:tint val="75000"/>
                  </a:schemeClr>
                </a:solidFill>
              </a:defRPr>
            </a:lvl6pPr>
            <a:lvl7pPr marL="2057674" indent="0">
              <a:buNone/>
              <a:defRPr sz="1200">
                <a:solidFill>
                  <a:schemeClr val="tx1">
                    <a:tint val="75000"/>
                  </a:schemeClr>
                </a:solidFill>
              </a:defRPr>
            </a:lvl7pPr>
            <a:lvl8pPr marL="2400620" indent="0">
              <a:buNone/>
              <a:defRPr sz="1200">
                <a:solidFill>
                  <a:schemeClr val="tx1">
                    <a:tint val="75000"/>
                  </a:schemeClr>
                </a:solidFill>
              </a:defRPr>
            </a:lvl8pPr>
            <a:lvl9pPr marL="2743566"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2C234CB-ADBD-4865-ABCA-00FDCC1DFBBD}" type="datetime1">
              <a:rPr lang="en-GB" smtClean="0"/>
              <a:t>20/01/2021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4410001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759" y="1369642"/>
            <a:ext cx="3886875" cy="326451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954" y="1369642"/>
            <a:ext cx="3886875" cy="326451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2C234CB-ADBD-4865-ABCA-00FDCC1DFBBD}" type="datetime1">
              <a:rPr lang="en-GB" smtClean="0"/>
              <a:t>20/01/2021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56038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950" y="273929"/>
            <a:ext cx="7888070" cy="99447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951" y="1261261"/>
            <a:ext cx="3869012"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29951" y="1879386"/>
            <a:ext cx="3869012" cy="27642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954" y="1261261"/>
            <a:ext cx="3888066"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954" y="1879386"/>
            <a:ext cx="3888066" cy="27642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2C234CB-ADBD-4865-ABCA-00FDCC1DFBBD}" type="datetime1">
              <a:rPr lang="en-GB" smtClean="0"/>
              <a:t>20/01/2021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2194507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2C234CB-ADBD-4865-ABCA-00FDCC1DFBBD}" type="datetime1">
              <a:rPr lang="en-GB" smtClean="0"/>
              <a:t>20/01/2021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26353504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234CB-ADBD-4865-ABCA-00FDCC1DFBBD}" type="datetime1">
              <a:rPr lang="en-GB" smtClean="0"/>
              <a:t>20/01/2021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0330655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3888066" y="740798"/>
            <a:ext cx="4629954"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E2C234CB-ADBD-4865-ABCA-00FDCC1DFBBD}" type="datetime1">
              <a:rPr lang="en-GB" smtClean="0"/>
              <a:t>20/01/2021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23737552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8066" y="740798"/>
            <a:ext cx="4629954" cy="3656347"/>
          </a:xfrm>
        </p:spPr>
        <p:txBody>
          <a:bodyPr anchor="t"/>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E2C234CB-ADBD-4865-ABCA-00FDCC1DFBBD}" type="datetime1">
              <a:rPr lang="en-GB" smtClean="0"/>
              <a:t>20/01/2021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5342701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759" y="273929"/>
            <a:ext cx="7888070" cy="994479"/>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759" y="1369642"/>
            <a:ext cx="7888070" cy="326451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759" y="4768735"/>
            <a:ext cx="2057757"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9476" y="4768735"/>
            <a:ext cx="3086636"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9072" y="4768735"/>
            <a:ext cx="2057757"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6" descr="C:\Users\Administrator\Desktop\45345.jpg">
            <a:extLst>
              <a:ext uri="{FF2B5EF4-FFF2-40B4-BE49-F238E27FC236}">
                <a16:creationId xmlns:a16="http://schemas.microsoft.com/office/drawing/2014/main" id="{81991125-2AF1-4C1B-9875-BBB22B82430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5588" cy="514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68386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9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91" rtl="0" eaLnBrk="1" latinLnBrk="0" hangingPunct="1">
        <a:defRPr sz="1350" kern="1200">
          <a:solidFill>
            <a:schemeClr val="tx1"/>
          </a:solidFill>
          <a:latin typeface="+mn-lt"/>
          <a:ea typeface="+mn-ea"/>
          <a:cs typeface="+mn-cs"/>
        </a:defRPr>
      </a:lvl1pPr>
      <a:lvl2pPr marL="342946" algn="l" defTabSz="685891" rtl="0" eaLnBrk="1" latinLnBrk="0" hangingPunct="1">
        <a:defRPr sz="1350" kern="1200">
          <a:solidFill>
            <a:schemeClr val="tx1"/>
          </a:solidFill>
          <a:latin typeface="+mn-lt"/>
          <a:ea typeface="+mn-ea"/>
          <a:cs typeface="+mn-cs"/>
        </a:defRPr>
      </a:lvl2pPr>
      <a:lvl3pPr marL="685891" algn="l" defTabSz="685891" rtl="0" eaLnBrk="1" latinLnBrk="0" hangingPunct="1">
        <a:defRPr sz="1350" kern="1200">
          <a:solidFill>
            <a:schemeClr val="tx1"/>
          </a:solidFill>
          <a:latin typeface="+mn-lt"/>
          <a:ea typeface="+mn-ea"/>
          <a:cs typeface="+mn-cs"/>
        </a:defRPr>
      </a:lvl3pPr>
      <a:lvl4pPr marL="1028837" algn="l" defTabSz="685891" rtl="0" eaLnBrk="1" latinLnBrk="0" hangingPunct="1">
        <a:defRPr sz="1350" kern="1200">
          <a:solidFill>
            <a:schemeClr val="tx1"/>
          </a:solidFill>
          <a:latin typeface="+mn-lt"/>
          <a:ea typeface="+mn-ea"/>
          <a:cs typeface="+mn-cs"/>
        </a:defRPr>
      </a:lvl4pPr>
      <a:lvl5pPr marL="1371783" algn="l" defTabSz="685891" rtl="0" eaLnBrk="1" latinLnBrk="0" hangingPunct="1">
        <a:defRPr sz="1350" kern="1200">
          <a:solidFill>
            <a:schemeClr val="tx1"/>
          </a:solidFill>
          <a:latin typeface="+mn-lt"/>
          <a:ea typeface="+mn-ea"/>
          <a:cs typeface="+mn-cs"/>
        </a:defRPr>
      </a:lvl5pPr>
      <a:lvl6pPr marL="1714729" algn="l" defTabSz="685891" rtl="0" eaLnBrk="1" latinLnBrk="0" hangingPunct="1">
        <a:defRPr sz="1350" kern="1200">
          <a:solidFill>
            <a:schemeClr val="tx1"/>
          </a:solidFill>
          <a:latin typeface="+mn-lt"/>
          <a:ea typeface="+mn-ea"/>
          <a:cs typeface="+mn-cs"/>
        </a:defRPr>
      </a:lvl6pPr>
      <a:lvl7pPr marL="2057674" algn="l" defTabSz="685891" rtl="0" eaLnBrk="1" latinLnBrk="0" hangingPunct="1">
        <a:defRPr sz="1350" kern="1200">
          <a:solidFill>
            <a:schemeClr val="tx1"/>
          </a:solidFill>
          <a:latin typeface="+mn-lt"/>
          <a:ea typeface="+mn-ea"/>
          <a:cs typeface="+mn-cs"/>
        </a:defRPr>
      </a:lvl7pPr>
      <a:lvl8pPr marL="2400620" algn="l" defTabSz="685891" rtl="0" eaLnBrk="1" latinLnBrk="0" hangingPunct="1">
        <a:defRPr sz="1350" kern="1200">
          <a:solidFill>
            <a:schemeClr val="tx1"/>
          </a:solidFill>
          <a:latin typeface="+mn-lt"/>
          <a:ea typeface="+mn-ea"/>
          <a:cs typeface="+mn-cs"/>
        </a:defRPr>
      </a:lvl8pPr>
      <a:lvl9pPr marL="2743566" algn="l" defTabSz="6858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网chenying0907出品 25"/>
          <p:cNvSpPr/>
          <p:nvPr/>
        </p:nvSpPr>
        <p:spPr>
          <a:xfrm rot="1785168">
            <a:off x="5737432" y="3895328"/>
            <a:ext cx="1291419" cy="1053983"/>
          </a:xfrm>
          <a:custGeom>
            <a:avLst/>
            <a:gdLst>
              <a:gd name="connsiteX0" fmla="*/ 0 w 2036618"/>
              <a:gd name="connsiteY0" fmla="*/ 1302328 h 1302328"/>
              <a:gd name="connsiteX1" fmla="*/ 429491 w 2036618"/>
              <a:gd name="connsiteY1" fmla="*/ 803564 h 1302328"/>
              <a:gd name="connsiteX2" fmla="*/ 1316182 w 2036618"/>
              <a:gd name="connsiteY2" fmla="*/ 1080655 h 1302328"/>
              <a:gd name="connsiteX3" fmla="*/ 1274618 w 2036618"/>
              <a:gd name="connsiteY3" fmla="*/ 346364 h 1302328"/>
              <a:gd name="connsiteX4" fmla="*/ 1898073 w 2036618"/>
              <a:gd name="connsiteY4" fmla="*/ 332509 h 1302328"/>
              <a:gd name="connsiteX5" fmla="*/ 2036618 w 2036618"/>
              <a:gd name="connsiteY5" fmla="*/ 0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6618" h="1302328">
                <a:moveTo>
                  <a:pt x="0" y="1302328"/>
                </a:moveTo>
                <a:cubicBezTo>
                  <a:pt x="105063" y="1071418"/>
                  <a:pt x="210127" y="840509"/>
                  <a:pt x="429491" y="803564"/>
                </a:cubicBezTo>
                <a:cubicBezTo>
                  <a:pt x="648855" y="766619"/>
                  <a:pt x="1175328" y="1156855"/>
                  <a:pt x="1316182" y="1080655"/>
                </a:cubicBezTo>
                <a:cubicBezTo>
                  <a:pt x="1457036" y="1004455"/>
                  <a:pt x="1177636" y="471055"/>
                  <a:pt x="1274618" y="346364"/>
                </a:cubicBezTo>
                <a:cubicBezTo>
                  <a:pt x="1371600" y="221673"/>
                  <a:pt x="1771073" y="390236"/>
                  <a:pt x="1898073" y="332509"/>
                </a:cubicBezTo>
                <a:cubicBezTo>
                  <a:pt x="2025073" y="274782"/>
                  <a:pt x="2004291" y="120073"/>
                  <a:pt x="2036618"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网chenying0907出品 1"/>
          <p:cNvGrpSpPr/>
          <p:nvPr/>
        </p:nvGrpSpPr>
        <p:grpSpPr>
          <a:xfrm>
            <a:off x="-44968" y="1641881"/>
            <a:ext cx="9190556" cy="1991282"/>
            <a:chOff x="36111" y="-2053297"/>
            <a:chExt cx="9145587" cy="1991282"/>
          </a:xfrm>
        </p:grpSpPr>
        <p:pic>
          <p:nvPicPr>
            <p:cNvPr id="2051" name="Picture 3" descr="E:\0000000熊猫PPT\000001扁平化图标\商务\3671538_174932669000_2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6111" y="-2053056"/>
              <a:ext cx="3165496" cy="199080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6"/>
            <p:cNvSpPr/>
            <p:nvPr/>
          </p:nvSpPr>
          <p:spPr>
            <a:xfrm>
              <a:off x="36111" y="-2053297"/>
              <a:ext cx="9145587" cy="1991282"/>
            </a:xfrm>
            <a:prstGeom prst="rect">
              <a:avLst/>
            </a:prstGeom>
            <a:gradFill>
              <a:gsLst>
                <a:gs pos="0">
                  <a:schemeClr val="accent5">
                    <a:lumMod val="50000"/>
                    <a:alpha val="35000"/>
                  </a:schemeClr>
                </a:gs>
                <a:gs pos="50000">
                  <a:schemeClr val="accent5">
                    <a:satMod val="110000"/>
                    <a:lumMod val="100000"/>
                    <a:shade val="100000"/>
                  </a:schemeClr>
                </a:gs>
                <a:gs pos="100000">
                  <a:schemeClr val="accent5">
                    <a:lumMod val="99000"/>
                    <a:satMod val="120000"/>
                    <a:shade val="78000"/>
                  </a:schemeClr>
                </a:gs>
              </a:gsLst>
              <a:lin ang="3600000" scaled="0"/>
            </a:gradFill>
            <a:ln>
              <a:noFill/>
            </a:ln>
          </p:spPr>
          <p:style>
            <a:lnRef idx="1">
              <a:schemeClr val="accent5"/>
            </a:lnRef>
            <a:fillRef idx="3">
              <a:schemeClr val="accent5"/>
            </a:fillRef>
            <a:effectRef idx="2">
              <a:schemeClr val="accent5"/>
            </a:effectRef>
            <a:fontRef idx="minor">
              <a:schemeClr val="lt1"/>
            </a:fontRef>
          </p:style>
          <p:txBody>
            <a:bodyPr lIns="68589" tIns="34295" rIns="68589" bIns="34295" rtlCol="0" anchor="ctr"/>
            <a:lstStyle/>
            <a:p>
              <a:pPr algn="ctr"/>
              <a:endParaRPr lang="en-GB" dirty="0"/>
            </a:p>
          </p:txBody>
        </p:sp>
      </p:grpSp>
      <p:sp>
        <p:nvSpPr>
          <p:cNvPr id="55" name="Oval 33"/>
          <p:cNvSpPr/>
          <p:nvPr/>
        </p:nvSpPr>
        <p:spPr>
          <a:xfrm>
            <a:off x="398709" y="1732310"/>
            <a:ext cx="1484992" cy="1484992"/>
          </a:xfrm>
          <a:prstGeom prst="ellipse">
            <a:avLst/>
          </a:prstGeom>
          <a:solidFill>
            <a:schemeClr val="accent1">
              <a:alpha val="9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乒</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nvGrpSpPr>
          <p:cNvPr id="57" name="Group 35"/>
          <p:cNvGrpSpPr/>
          <p:nvPr/>
        </p:nvGrpSpPr>
        <p:grpSpPr>
          <a:xfrm>
            <a:off x="1634321" y="1732310"/>
            <a:ext cx="1484992" cy="1484992"/>
            <a:chOff x="4668236" y="1486874"/>
            <a:chExt cx="1619915" cy="1619915"/>
          </a:xfrm>
          <a:effectLst>
            <a:outerShdw blurRad="50800" dist="38100" dir="5400000" algn="t" rotWithShape="0">
              <a:prstClr val="black">
                <a:alpha val="40000"/>
              </a:prstClr>
            </a:outerShdw>
          </a:effectLst>
        </p:grpSpPr>
        <p:sp>
          <p:nvSpPr>
            <p:cNvPr id="58" name="Oval 36"/>
            <p:cNvSpPr/>
            <p:nvPr/>
          </p:nvSpPr>
          <p:spPr>
            <a:xfrm>
              <a:off x="4668236" y="1486874"/>
              <a:ext cx="1619915" cy="161991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乓</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59" name="Oval 37"/>
            <p:cNvSpPr/>
            <p:nvPr/>
          </p:nvSpPr>
          <p:spPr>
            <a:xfrm>
              <a:off x="4760888" y="2197327"/>
              <a:ext cx="199000" cy="199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grpSp>
        <p:nvGrpSpPr>
          <p:cNvPr id="61" name="Group 39"/>
          <p:cNvGrpSpPr/>
          <p:nvPr/>
        </p:nvGrpSpPr>
        <p:grpSpPr>
          <a:xfrm>
            <a:off x="2869933" y="1732309"/>
            <a:ext cx="1484992" cy="1484992"/>
            <a:chOff x="5903848" y="1486873"/>
            <a:chExt cx="1619915" cy="1619915"/>
          </a:xfrm>
          <a:effectLst>
            <a:outerShdw blurRad="50800" dist="38100" dir="5400000" algn="t" rotWithShape="0">
              <a:prstClr val="black">
                <a:alpha val="40000"/>
              </a:prstClr>
            </a:outerShdw>
          </a:effectLst>
        </p:grpSpPr>
        <p:sp>
          <p:nvSpPr>
            <p:cNvPr id="62" name="Oval 40"/>
            <p:cNvSpPr/>
            <p:nvPr/>
          </p:nvSpPr>
          <p:spPr>
            <a:xfrm>
              <a:off x="5903848" y="1486873"/>
              <a:ext cx="1619915" cy="1619915"/>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球</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64" name="Oval 42"/>
            <p:cNvSpPr/>
            <p:nvPr/>
          </p:nvSpPr>
          <p:spPr>
            <a:xfrm>
              <a:off x="5996500" y="2197327"/>
              <a:ext cx="199000" cy="199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sp>
        <p:nvSpPr>
          <p:cNvPr id="68" name="Oval 46"/>
          <p:cNvSpPr/>
          <p:nvPr/>
        </p:nvSpPr>
        <p:spPr>
          <a:xfrm>
            <a:off x="4434569" y="1641881"/>
            <a:ext cx="182425" cy="18242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74" name="网chenying0907出品 73"/>
          <p:cNvSpPr txBox="1"/>
          <p:nvPr/>
        </p:nvSpPr>
        <p:spPr>
          <a:xfrm>
            <a:off x="694633" y="3707961"/>
            <a:ext cx="2740192" cy="1146478"/>
          </a:xfrm>
          <a:prstGeom prst="rect">
            <a:avLst/>
          </a:prstGeom>
          <a:noFill/>
        </p:spPr>
        <p:txBody>
          <a:bodyPr wrap="none" lIns="68589" tIns="34295" rIns="68589" bIns="34295" rtlCol="0">
            <a:spAutoFit/>
          </a:bodyPr>
          <a:lstStyle/>
          <a:p>
            <a:r>
              <a:rPr lang="zh-TW" altLang="en-US" sz="1000" dirty="0">
                <a:latin typeface="微软雅黑" pitchFamily="34" charset="-122"/>
                <a:ea typeface="微软雅黑" pitchFamily="34" charset="-122"/>
              </a:rPr>
              <a:t>      </a:t>
            </a:r>
            <a:r>
              <a:rPr lang="zh-TW" altLang="en-US" b="1" dirty="0">
                <a:latin typeface="微软雅黑" pitchFamily="34" charset="-122"/>
                <a:ea typeface="微软雅黑" pitchFamily="34" charset="-122"/>
              </a:rPr>
              <a:t>成員</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F109112117 </a:t>
            </a:r>
            <a:r>
              <a:rPr lang="zh-TW" altLang="en-US" b="1" dirty="0">
                <a:latin typeface="微软雅黑" pitchFamily="34" charset="-122"/>
                <a:ea typeface="微软雅黑" pitchFamily="34" charset="-122"/>
              </a:rPr>
              <a:t>方明瑞 </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endParaRPr lang="en-US" altLang="zh-TW" b="1" dirty="0">
              <a:latin typeface="微软雅黑" pitchFamily="34" charset="-122"/>
              <a:ea typeface="微软雅黑" pitchFamily="34" charset="-122"/>
            </a:endParaRPr>
          </a:p>
          <a:p>
            <a:endParaRPr lang="en-US" altLang="zh-TW" b="1" dirty="0">
              <a:latin typeface="微软雅黑" pitchFamily="34" charset="-122"/>
              <a:ea typeface="微软雅黑" pitchFamily="34" charset="-122"/>
            </a:endParaRPr>
          </a:p>
          <a:p>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F109112121 </a:t>
            </a:r>
            <a:r>
              <a:rPr lang="zh-TW" altLang="en-US" b="1" dirty="0">
                <a:latin typeface="微软雅黑" pitchFamily="34" charset="-122"/>
                <a:ea typeface="微软雅黑" pitchFamily="34" charset="-122"/>
              </a:rPr>
              <a:t>張詠翔</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endParaRPr lang="en-US" altLang="zh-TW" b="1" dirty="0">
              <a:latin typeface="微软雅黑" pitchFamily="34" charset="-122"/>
              <a:ea typeface="微软雅黑" pitchFamily="34" charset="-122"/>
            </a:endParaRPr>
          </a:p>
          <a:p>
            <a:endParaRPr lang="en-US" altLang="zh-TW" b="1" dirty="0">
              <a:latin typeface="微软雅黑" pitchFamily="34" charset="-122"/>
              <a:ea typeface="微软雅黑" pitchFamily="34" charset="-122"/>
            </a:endParaRPr>
          </a:p>
          <a:p>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F109112131 </a:t>
            </a:r>
            <a:r>
              <a:rPr lang="zh-TW" altLang="en-US" b="1" dirty="0">
                <a:latin typeface="微软雅黑" pitchFamily="34" charset="-122"/>
                <a:ea typeface="微软雅黑" pitchFamily="34" charset="-122"/>
              </a:rPr>
              <a:t>王上瑀</a:t>
            </a:r>
            <a:endParaRPr lang="en-GB" sz="1000" dirty="0">
              <a:latin typeface="微软雅黑" pitchFamily="34" charset="-122"/>
              <a:ea typeface="微软雅黑" pitchFamily="34" charset="-122"/>
            </a:endParaRPr>
          </a:p>
        </p:txBody>
      </p:sp>
      <p:sp>
        <p:nvSpPr>
          <p:cNvPr id="103" name="AutoShape 59"/>
          <p:cNvSpPr>
            <a:spLocks/>
          </p:cNvSpPr>
          <p:nvPr/>
        </p:nvSpPr>
        <p:spPr bwMode="auto">
          <a:xfrm rot="298849">
            <a:off x="7057981" y="3768283"/>
            <a:ext cx="511143" cy="52199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3" name="网chenying0907出品 22"/>
          <p:cNvSpPr txBox="1"/>
          <p:nvPr/>
        </p:nvSpPr>
        <p:spPr>
          <a:xfrm>
            <a:off x="3821360" y="5765568"/>
            <a:ext cx="1061847" cy="438592"/>
          </a:xfrm>
          <a:prstGeom prst="rect">
            <a:avLst/>
          </a:prstGeom>
          <a:noFill/>
        </p:spPr>
        <p:txBody>
          <a:bodyPr wrap="none" lIns="68589" tIns="34295" rIns="68589" bIns="34295" rtlCol="0">
            <a:spAutoFit/>
          </a:bodyPr>
          <a:lstStyle/>
          <a:p>
            <a:r>
              <a:rPr lang="zh-CN" altLang="en-US" sz="2400" b="1" dirty="0">
                <a:latin typeface="微软雅黑" pitchFamily="34" charset="-122"/>
                <a:ea typeface="微软雅黑" pitchFamily="34" charset="-122"/>
              </a:rPr>
              <a:t>延长符</a:t>
            </a:r>
            <a:endParaRPr lang="en-GB" sz="2400" b="1" dirty="0">
              <a:latin typeface="微软雅黑" pitchFamily="34" charset="-122"/>
              <a:ea typeface="微软雅黑" pitchFamily="34" charset="-122"/>
            </a:endParaRPr>
          </a:p>
        </p:txBody>
      </p:sp>
      <p:pic>
        <p:nvPicPr>
          <p:cNvPr id="4" name="圖片 3">
            <a:extLst>
              <a:ext uri="{FF2B5EF4-FFF2-40B4-BE49-F238E27FC236}">
                <a16:creationId xmlns:a16="http://schemas.microsoft.com/office/drawing/2014/main" id="{20AD9BB3-CF46-430A-886B-45DA8B4CF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8386">
            <a:off x="6898941" y="1938397"/>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圖片 24">
            <a:extLst>
              <a:ext uri="{FF2B5EF4-FFF2-40B4-BE49-F238E27FC236}">
                <a16:creationId xmlns:a16="http://schemas.microsoft.com/office/drawing/2014/main" id="{BC026E71-BDC8-4553-BC44-CFC57760F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8386" flipH="1">
            <a:off x="4671401" y="1925932"/>
            <a:ext cx="1964002" cy="14231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网chenying0907出品 73">
            <a:extLst>
              <a:ext uri="{FF2B5EF4-FFF2-40B4-BE49-F238E27FC236}">
                <a16:creationId xmlns:a16="http://schemas.microsoft.com/office/drawing/2014/main" id="{ED51C93E-2E81-48F1-A798-5456D4F16524}"/>
              </a:ext>
            </a:extLst>
          </p:cNvPr>
          <p:cNvSpPr txBox="1"/>
          <p:nvPr/>
        </p:nvSpPr>
        <p:spPr>
          <a:xfrm>
            <a:off x="2777474" y="796319"/>
            <a:ext cx="4017033" cy="561702"/>
          </a:xfrm>
          <a:prstGeom prst="rect">
            <a:avLst/>
          </a:prstGeom>
          <a:noFill/>
        </p:spPr>
        <p:txBody>
          <a:bodyPr wrap="square" lIns="68589" tIns="34295" rIns="68589" bIns="34295" rtlCol="0">
            <a:spAutoFit/>
          </a:bodyPr>
          <a:lstStyle/>
          <a:p>
            <a:r>
              <a:rPr lang="zh-TW" altLang="en-US" sz="3200" b="1" dirty="0">
                <a:latin typeface="微软雅黑" pitchFamily="34" charset="-122"/>
                <a:ea typeface="微软雅黑" pitchFamily="34" charset="-122"/>
              </a:rPr>
              <a:t>機器學習專案管理</a:t>
            </a:r>
            <a:endParaRPr lang="en-GB" sz="1800" dirty="0">
              <a:latin typeface="微软雅黑" pitchFamily="34" charset="-122"/>
              <a:ea typeface="微软雅黑" pitchFamily="34" charset="-122"/>
            </a:endParaRPr>
          </a:p>
        </p:txBody>
      </p:sp>
    </p:spTree>
    <p:extLst>
      <p:ext uri="{BB962C8B-B14F-4D97-AF65-F5344CB8AC3E}">
        <p14:creationId xmlns:p14="http://schemas.microsoft.com/office/powerpoint/2010/main" val="213977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animEffect transition="in" filter="fade">
                                      <p:cBhvr>
                                        <p:cTn id="25" dur="500"/>
                                        <p:tgtEl>
                                          <p:spTgt spid="61"/>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up)">
                                      <p:cBhvr>
                                        <p:cTn id="29" dur="500"/>
                                        <p:tgtEl>
                                          <p:spTgt spid="7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down)">
                                      <p:cBhvr>
                                        <p:cTn id="33" dur="750"/>
                                        <p:tgtEl>
                                          <p:spTgt spid="102"/>
                                        </p:tgtEl>
                                      </p:cBhvr>
                                    </p:animEffect>
                                  </p:childTnLst>
                                </p:cTn>
                              </p:par>
                            </p:childTnLst>
                          </p:cTn>
                        </p:par>
                        <p:par>
                          <p:cTn id="34" fill="hold">
                            <p:stCondLst>
                              <p:cond delay="3750"/>
                            </p:stCondLst>
                            <p:childTnLst>
                              <p:par>
                                <p:cTn id="35" presetID="2" presetClass="entr" presetSubtype="12" fill="hold" grpId="0" nodeType="afterEffect">
                                  <p:stCondLst>
                                    <p:cond delay="0"/>
                                  </p:stCondLst>
                                  <p:childTnLst>
                                    <p:set>
                                      <p:cBhvr>
                                        <p:cTn id="36" dur="1" fill="hold">
                                          <p:stCondLst>
                                            <p:cond delay="0"/>
                                          </p:stCondLst>
                                        </p:cTn>
                                        <p:tgtEl>
                                          <p:spTgt spid="103"/>
                                        </p:tgtEl>
                                        <p:attrNameLst>
                                          <p:attrName>style.visibility</p:attrName>
                                        </p:attrNameLst>
                                      </p:cBhvr>
                                      <p:to>
                                        <p:strVal val="visible"/>
                                      </p:to>
                                    </p:set>
                                    <p:anim calcmode="lin" valueType="num">
                                      <p:cBhvr additive="base">
                                        <p:cTn id="37" dur="500" fill="hold"/>
                                        <p:tgtEl>
                                          <p:spTgt spid="103"/>
                                        </p:tgtEl>
                                        <p:attrNameLst>
                                          <p:attrName>ppt_x</p:attrName>
                                        </p:attrNameLst>
                                      </p:cBhvr>
                                      <p:tavLst>
                                        <p:tav tm="0">
                                          <p:val>
                                            <p:strVal val="0-#ppt_w/2"/>
                                          </p:val>
                                        </p:tav>
                                        <p:tav tm="100000">
                                          <p:val>
                                            <p:strVal val="#ppt_x"/>
                                          </p:val>
                                        </p:tav>
                                      </p:tavLst>
                                    </p:anim>
                                    <p:anim calcmode="lin" valueType="num">
                                      <p:cBhvr additive="base">
                                        <p:cTn id="38" dur="500" fill="hold"/>
                                        <p:tgtEl>
                                          <p:spTgt spid="103"/>
                                        </p:tgtEl>
                                        <p:attrNameLst>
                                          <p:attrName>ppt_y</p:attrName>
                                        </p:attrNameLst>
                                      </p:cBhvr>
                                      <p:tavLst>
                                        <p:tav tm="0">
                                          <p:val>
                                            <p:strVal val="1+#ppt_h/2"/>
                                          </p:val>
                                        </p:tav>
                                        <p:tav tm="100000">
                                          <p:val>
                                            <p:strVal val="#ppt_y"/>
                                          </p:val>
                                        </p:tav>
                                      </p:tavLst>
                                    </p:anim>
                                  </p:childTnLst>
                                </p:cTn>
                              </p:par>
                            </p:childTnLst>
                          </p:cTn>
                        </p:par>
                        <p:par>
                          <p:cTn id="39" fill="hold">
                            <p:stCondLst>
                              <p:cond delay="4250"/>
                            </p:stCondLst>
                            <p:childTnLst>
                              <p:par>
                                <p:cTn id="40" presetID="26" presetClass="emph" presetSubtype="0" fill="hold" grpId="1" nodeType="afterEffect">
                                  <p:stCondLst>
                                    <p:cond delay="0"/>
                                  </p:stCondLst>
                                  <p:childTnLst>
                                    <p:animEffect transition="out" filter="fade">
                                      <p:cBhvr>
                                        <p:cTn id="41" dur="500" tmFilter="0, 0; .2, .5; .8, .5; 1, 0"/>
                                        <p:tgtEl>
                                          <p:spTgt spid="55"/>
                                        </p:tgtEl>
                                      </p:cBhvr>
                                    </p:animEffect>
                                    <p:animScale>
                                      <p:cBhvr>
                                        <p:cTn id="42" dur="250" autoRev="1" fill="hold"/>
                                        <p:tgtEl>
                                          <p:spTgt spid="55"/>
                                        </p:tgtEl>
                                      </p:cBhvr>
                                      <p:by x="105000" y="105000"/>
                                    </p:animScale>
                                  </p:childTnLst>
                                </p:cTn>
                              </p:par>
                            </p:childTnLst>
                          </p:cTn>
                        </p:par>
                        <p:par>
                          <p:cTn id="43" fill="hold">
                            <p:stCondLst>
                              <p:cond delay="4750"/>
                            </p:stCondLst>
                            <p:childTnLst>
                              <p:par>
                                <p:cTn id="44" presetID="26" presetClass="emph" presetSubtype="0" fill="hold" nodeType="afterEffect">
                                  <p:stCondLst>
                                    <p:cond delay="0"/>
                                  </p:stCondLst>
                                  <p:childTnLst>
                                    <p:animEffect transition="out" filter="fade">
                                      <p:cBhvr>
                                        <p:cTn id="45" dur="500" tmFilter="0, 0; .2, .5; .8, .5; 1, 0"/>
                                        <p:tgtEl>
                                          <p:spTgt spid="57"/>
                                        </p:tgtEl>
                                      </p:cBhvr>
                                    </p:animEffect>
                                    <p:animScale>
                                      <p:cBhvr>
                                        <p:cTn id="46" dur="250" autoRev="1" fill="hold"/>
                                        <p:tgtEl>
                                          <p:spTgt spid="57"/>
                                        </p:tgtEl>
                                      </p:cBhvr>
                                      <p:by x="105000" y="105000"/>
                                    </p:animScale>
                                  </p:childTnLst>
                                </p:cTn>
                              </p:par>
                            </p:childTnLst>
                          </p:cTn>
                        </p:par>
                        <p:par>
                          <p:cTn id="47" fill="hold">
                            <p:stCondLst>
                              <p:cond delay="5250"/>
                            </p:stCondLst>
                            <p:childTnLst>
                              <p:par>
                                <p:cTn id="48" presetID="26" presetClass="emph" presetSubtype="0" fill="hold" nodeType="afterEffect">
                                  <p:stCondLst>
                                    <p:cond delay="0"/>
                                  </p:stCondLst>
                                  <p:childTnLst>
                                    <p:animEffect transition="out" filter="fade">
                                      <p:cBhvr>
                                        <p:cTn id="49" dur="500" tmFilter="0, 0; .2, .5; .8, .5; 1, 0"/>
                                        <p:tgtEl>
                                          <p:spTgt spid="61"/>
                                        </p:tgtEl>
                                      </p:cBhvr>
                                    </p:animEffect>
                                    <p:animScale>
                                      <p:cBhvr>
                                        <p:cTn id="50" dur="250" autoRev="1" fill="hold"/>
                                        <p:tgtEl>
                                          <p:spTgt spid="61"/>
                                        </p:tgtEl>
                                      </p:cBhvr>
                                      <p:by x="105000" y="105000"/>
                                    </p:animScale>
                                  </p:childTnLst>
                                </p:cTn>
                              </p:par>
                            </p:childTnLst>
                          </p:cTn>
                        </p:par>
                        <p:par>
                          <p:cTn id="51" fill="hold">
                            <p:stCondLst>
                              <p:cond delay="5750"/>
                            </p:stCondLst>
                            <p:childTnLst>
                              <p:par>
                                <p:cTn id="52" presetID="22" presetClass="entr" presetSubtype="1"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1050"/>
                                        <p:tgtEl>
                                          <p:spTgt spid="23"/>
                                        </p:tgtEl>
                                      </p:cBhvr>
                                    </p:animEffect>
                                  </p:childTnLst>
                                </p:cTn>
                              </p:par>
                            </p:childTnLst>
                          </p:cTn>
                        </p:par>
                        <p:par>
                          <p:cTn id="55" fill="hold">
                            <p:stCondLst>
                              <p:cond delay="6800"/>
                            </p:stCondLst>
                            <p:childTnLst>
                              <p:par>
                                <p:cTn id="56" presetID="22" presetClass="entr" presetSubtype="1"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up)">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55" grpId="0" animBg="1"/>
      <p:bldP spid="55" grpId="1" animBg="1"/>
      <p:bldP spid="74" grpId="0"/>
      <p:bldP spid="103" grpId="0" animBg="1"/>
      <p:bldP spid="23"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099"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1" name="椭圆 52"/>
          <p:cNvSpPr>
            <a:spLocks noChangeArrowheads="1"/>
          </p:cNvSpPr>
          <p:nvPr/>
        </p:nvSpPr>
        <p:spPr bwMode="auto">
          <a:xfrm>
            <a:off x="2903248" y="4190885"/>
            <a:ext cx="693064" cy="693064"/>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2" name="椭圆 53"/>
          <p:cNvSpPr>
            <a:spLocks noChangeArrowheads="1"/>
          </p:cNvSpPr>
          <p:nvPr/>
        </p:nvSpPr>
        <p:spPr bwMode="auto">
          <a:xfrm>
            <a:off x="2574579" y="860128"/>
            <a:ext cx="473951" cy="4739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5" name="直接连接符 56"/>
          <p:cNvSpPr>
            <a:spLocks noChangeShapeType="1"/>
          </p:cNvSpPr>
          <p:nvPr/>
        </p:nvSpPr>
        <p:spPr bwMode="auto">
          <a:xfrm rot="5400000" flipH="1">
            <a:off x="5781250" y="1636973"/>
            <a:ext cx="1777" cy="3185174"/>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106" name="椭圆 58"/>
          <p:cNvSpPr>
            <a:spLocks noChangeArrowheads="1"/>
          </p:cNvSpPr>
          <p:nvPr/>
        </p:nvSpPr>
        <p:spPr bwMode="auto">
          <a:xfrm>
            <a:off x="4406078" y="1466262"/>
            <a:ext cx="759751" cy="7597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dirty="0">
              <a:solidFill>
                <a:srgbClr val="FFFFFF"/>
              </a:solidFill>
              <a:latin typeface="宋体" panose="02010600030101010101" pitchFamily="2" charset="-122"/>
              <a:sym typeface="宋体" panose="02010600030101010101" pitchFamily="2" charset="-122"/>
            </a:endParaRPr>
          </a:p>
        </p:txBody>
      </p:sp>
      <p:grpSp>
        <p:nvGrpSpPr>
          <p:cNvPr id="2" name="群組 1">
            <a:extLst>
              <a:ext uri="{FF2B5EF4-FFF2-40B4-BE49-F238E27FC236}">
                <a16:creationId xmlns:a16="http://schemas.microsoft.com/office/drawing/2014/main" id="{53F0931F-A139-4A83-9342-88D669FDFEB7}"/>
              </a:ext>
            </a:extLst>
          </p:cNvPr>
          <p:cNvGrpSpPr/>
          <p:nvPr/>
        </p:nvGrpSpPr>
        <p:grpSpPr>
          <a:xfrm>
            <a:off x="1684582" y="1782817"/>
            <a:ext cx="1779994" cy="1959329"/>
            <a:chOff x="793094" y="1466262"/>
            <a:chExt cx="2727005" cy="2727005"/>
          </a:xfrm>
        </p:grpSpPr>
        <p:sp>
          <p:nvSpPr>
            <p:cNvPr id="4100" name="椭圆 51"/>
            <p:cNvSpPr>
              <a:spLocks noChangeArrowheads="1"/>
            </p:cNvSpPr>
            <p:nvPr/>
          </p:nvSpPr>
          <p:spPr bwMode="auto">
            <a:xfrm>
              <a:off x="793094" y="1466262"/>
              <a:ext cx="2727005" cy="272700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8" name="椭圆 14"/>
            <p:cNvSpPr>
              <a:spLocks noChangeArrowheads="1"/>
            </p:cNvSpPr>
            <p:nvPr/>
          </p:nvSpPr>
          <p:spPr bwMode="auto">
            <a:xfrm>
              <a:off x="793094" y="1466262"/>
              <a:ext cx="2727005" cy="272700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9" name="椭圆 15"/>
            <p:cNvSpPr>
              <a:spLocks noChangeArrowheads="1"/>
            </p:cNvSpPr>
            <p:nvPr/>
          </p:nvSpPr>
          <p:spPr bwMode="auto">
            <a:xfrm>
              <a:off x="925277" y="1596062"/>
              <a:ext cx="2462640" cy="246264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10" name="文本框 57"/>
            <p:cNvSpPr>
              <a:spLocks noChangeArrowheads="1"/>
            </p:cNvSpPr>
            <p:nvPr/>
          </p:nvSpPr>
          <p:spPr bwMode="auto">
            <a:xfrm>
              <a:off x="1347096" y="1940357"/>
              <a:ext cx="2026567" cy="16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0</a:t>
              </a:r>
              <a:r>
                <a:rPr lang="en-US" altLang="zh-TW"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4</a:t>
              </a:r>
              <a:endParaRPr lang="zh-CN" altLang="en-US"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endParaRPr>
            </a:p>
          </p:txBody>
        </p:sp>
      </p:grpSp>
      <p:pic>
        <p:nvPicPr>
          <p:cNvPr id="25" name="圖片 24">
            <a:extLst>
              <a:ext uri="{FF2B5EF4-FFF2-40B4-BE49-F238E27FC236}">
                <a16:creationId xmlns:a16="http://schemas.microsoft.com/office/drawing/2014/main" id="{519D2C0E-889F-4BCE-802D-0563147B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7024208" y="3434801"/>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Rectangle 26">
            <a:extLst>
              <a:ext uri="{FF2B5EF4-FFF2-40B4-BE49-F238E27FC236}">
                <a16:creationId xmlns:a16="http://schemas.microsoft.com/office/drawing/2014/main" id="{5285607E-40E0-470E-BAAC-ED1DFCC65C5C}"/>
              </a:ext>
            </a:extLst>
          </p:cNvPr>
          <p:cNvSpPr/>
          <p:nvPr/>
        </p:nvSpPr>
        <p:spPr>
          <a:xfrm>
            <a:off x="4106380" y="2632013"/>
            <a:ext cx="4376438" cy="561702"/>
          </a:xfrm>
          <a:prstGeom prst="rect">
            <a:avLst/>
          </a:prstGeom>
        </p:spPr>
        <p:txBody>
          <a:bodyPr wrap="square" lIns="68589" tIns="34295" rIns="68589" bIns="34295">
            <a:spAutoFit/>
          </a:bodyPr>
          <a:lstStyle/>
          <a:p>
            <a:r>
              <a:rPr lang="en-US" altLang="zh-TW" sz="3200" b="1" dirty="0">
                <a:latin typeface="STSong" panose="02010600040101010101" pitchFamily="2" charset="-122"/>
                <a:ea typeface="STSong" panose="02010600040101010101" pitchFamily="2" charset="-122"/>
              </a:rPr>
              <a:t>Break down</a:t>
            </a:r>
            <a:endParaRPr lang="en-GB" sz="3200" b="1" dirty="0">
              <a:latin typeface="STSong" panose="02010600040101010101" pitchFamily="2" charset="-122"/>
              <a:ea typeface="STSong" panose="02010600040101010101" pitchFamily="2" charset="-122"/>
            </a:endParaRPr>
          </a:p>
        </p:txBody>
      </p:sp>
    </p:spTree>
    <p:extLst>
      <p:ext uri="{BB962C8B-B14F-4D97-AF65-F5344CB8AC3E}">
        <p14:creationId xmlns:p14="http://schemas.microsoft.com/office/powerpoint/2010/main" val="209643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网chenying0907出品 57">
            <a:extLst>
              <a:ext uri="{FF2B5EF4-FFF2-40B4-BE49-F238E27FC236}">
                <a16:creationId xmlns:a16="http://schemas.microsoft.com/office/drawing/2014/main" id="{6E16B4E5-4D38-4BC4-878F-6FEEBCF762FF}"/>
              </a:ext>
            </a:extLst>
          </p:cNvPr>
          <p:cNvSpPr/>
          <p:nvPr/>
        </p:nvSpPr>
        <p:spPr>
          <a:xfrm>
            <a:off x="125298" y="187891"/>
            <a:ext cx="2284839" cy="523212"/>
          </a:xfrm>
          <a:prstGeom prst="rect">
            <a:avLst/>
          </a:prstGeom>
          <a:noFill/>
          <a:ln>
            <a:noFill/>
          </a:ln>
        </p:spPr>
        <p:txBody>
          <a:bodyPr wrap="square" lIns="91431" tIns="45716" rIns="91431" bIns="45716">
            <a:spAutoFit/>
          </a:bodyPr>
          <a:lstStyle/>
          <a:p>
            <a:pPr lvl="0" fontAlgn="auto">
              <a:spcBef>
                <a:spcPts val="0"/>
              </a:spcBef>
              <a:spcAft>
                <a:spcPts val="0"/>
              </a:spcAft>
            </a:pP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Break down</a:t>
            </a: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 </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5" name="群組 4">
            <a:extLst>
              <a:ext uri="{FF2B5EF4-FFF2-40B4-BE49-F238E27FC236}">
                <a16:creationId xmlns:a16="http://schemas.microsoft.com/office/drawing/2014/main" id="{48F992EA-BDE7-4A1E-9E15-69F23FD9C61E}"/>
              </a:ext>
            </a:extLst>
          </p:cNvPr>
          <p:cNvGrpSpPr/>
          <p:nvPr/>
        </p:nvGrpSpPr>
        <p:grpSpPr>
          <a:xfrm>
            <a:off x="1745742" y="124972"/>
            <a:ext cx="6387039" cy="3751694"/>
            <a:chOff x="1677521" y="648184"/>
            <a:chExt cx="6839308" cy="4360088"/>
          </a:xfrm>
        </p:grpSpPr>
        <p:sp>
          <p:nvSpPr>
            <p:cNvPr id="2" name="矩形 1">
              <a:extLst>
                <a:ext uri="{FF2B5EF4-FFF2-40B4-BE49-F238E27FC236}">
                  <a16:creationId xmlns:a16="http://schemas.microsoft.com/office/drawing/2014/main" id="{0461D091-F7B7-46E2-9080-FDD35A0F896D}"/>
                </a:ext>
              </a:extLst>
            </p:cNvPr>
            <p:cNvSpPr/>
            <p:nvPr/>
          </p:nvSpPr>
          <p:spPr>
            <a:xfrm>
              <a:off x="4572794" y="648184"/>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系統</a:t>
              </a:r>
            </a:p>
          </p:txBody>
        </p:sp>
        <p:sp>
          <p:nvSpPr>
            <p:cNvPr id="8" name="矩形 7">
              <a:extLst>
                <a:ext uri="{FF2B5EF4-FFF2-40B4-BE49-F238E27FC236}">
                  <a16:creationId xmlns:a16="http://schemas.microsoft.com/office/drawing/2014/main" id="{E99DC13C-ACB3-4C79-848B-1539A1D5032C}"/>
                </a:ext>
              </a:extLst>
            </p:cNvPr>
            <p:cNvSpPr/>
            <p:nvPr/>
          </p:nvSpPr>
          <p:spPr>
            <a:xfrm>
              <a:off x="6020922" y="17690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預測</a:t>
              </a:r>
            </a:p>
          </p:txBody>
        </p:sp>
        <p:sp>
          <p:nvSpPr>
            <p:cNvPr id="13" name="矩形 12">
              <a:extLst>
                <a:ext uri="{FF2B5EF4-FFF2-40B4-BE49-F238E27FC236}">
                  <a16:creationId xmlns:a16="http://schemas.microsoft.com/office/drawing/2014/main" id="{DBF0D5F9-0298-48DA-974F-BCD364CB6B7A}"/>
                </a:ext>
              </a:extLst>
            </p:cNvPr>
            <p:cNvSpPr/>
            <p:nvPr/>
          </p:nvSpPr>
          <p:spPr>
            <a:xfrm>
              <a:off x="3208020" y="175601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訓練</a:t>
              </a:r>
            </a:p>
          </p:txBody>
        </p:sp>
        <p:sp>
          <p:nvSpPr>
            <p:cNvPr id="20" name="矩形 19">
              <a:extLst>
                <a:ext uri="{FF2B5EF4-FFF2-40B4-BE49-F238E27FC236}">
                  <a16:creationId xmlns:a16="http://schemas.microsoft.com/office/drawing/2014/main" id="{B8E00033-9E74-4103-B99D-591EF606D5F3}"/>
                </a:ext>
              </a:extLst>
            </p:cNvPr>
            <p:cNvSpPr/>
            <p:nvPr/>
          </p:nvSpPr>
          <p:spPr>
            <a:xfrm>
              <a:off x="6020922"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球落點</a:t>
              </a:r>
            </a:p>
          </p:txBody>
        </p:sp>
        <p:sp>
          <p:nvSpPr>
            <p:cNvPr id="21" name="矩形 20">
              <a:extLst>
                <a:ext uri="{FF2B5EF4-FFF2-40B4-BE49-F238E27FC236}">
                  <a16:creationId xmlns:a16="http://schemas.microsoft.com/office/drawing/2014/main" id="{901FADCC-D391-4612-84EF-3B23C8EBAF11}"/>
                </a:ext>
              </a:extLst>
            </p:cNvPr>
            <p:cNvSpPr/>
            <p:nvPr/>
          </p:nvSpPr>
          <p:spPr>
            <a:xfrm>
              <a:off x="7640529"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移動平板</a:t>
              </a:r>
            </a:p>
          </p:txBody>
        </p:sp>
        <p:sp>
          <p:nvSpPr>
            <p:cNvPr id="22" name="矩形 21">
              <a:extLst>
                <a:ext uri="{FF2B5EF4-FFF2-40B4-BE49-F238E27FC236}">
                  <a16:creationId xmlns:a16="http://schemas.microsoft.com/office/drawing/2014/main" id="{05A76E8C-CA8F-424A-91A9-8E81302F54C3}"/>
                </a:ext>
              </a:extLst>
            </p:cNvPr>
            <p:cNvSpPr/>
            <p:nvPr/>
          </p:nvSpPr>
          <p:spPr>
            <a:xfrm>
              <a:off x="3208020" y="2750375"/>
              <a:ext cx="876300" cy="6268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t>Gradient Descent</a:t>
              </a:r>
            </a:p>
          </p:txBody>
        </p:sp>
        <p:sp>
          <p:nvSpPr>
            <p:cNvPr id="23" name="矩形 22">
              <a:extLst>
                <a:ext uri="{FF2B5EF4-FFF2-40B4-BE49-F238E27FC236}">
                  <a16:creationId xmlns:a16="http://schemas.microsoft.com/office/drawing/2014/main" id="{B1A2E668-B88F-4580-9F3E-8F8D39304867}"/>
                </a:ext>
              </a:extLst>
            </p:cNvPr>
            <p:cNvSpPr/>
            <p:nvPr/>
          </p:nvSpPr>
          <p:spPr>
            <a:xfrm>
              <a:off x="1677521"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收集樣本</a:t>
              </a:r>
            </a:p>
          </p:txBody>
        </p:sp>
        <p:sp>
          <p:nvSpPr>
            <p:cNvPr id="25" name="矩形 24">
              <a:extLst>
                <a:ext uri="{FF2B5EF4-FFF2-40B4-BE49-F238E27FC236}">
                  <a16:creationId xmlns:a16="http://schemas.microsoft.com/office/drawing/2014/main" id="{05F4876B-E66F-4E3A-9556-0E96AF8BC935}"/>
                </a:ext>
              </a:extLst>
            </p:cNvPr>
            <p:cNvSpPr/>
            <p:nvPr/>
          </p:nvSpPr>
          <p:spPr>
            <a:xfrm>
              <a:off x="1678945" y="3667298"/>
              <a:ext cx="876300" cy="5232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Rule Base</a:t>
              </a:r>
              <a:endParaRPr lang="zh-TW" altLang="en-US" sz="1350" dirty="0"/>
            </a:p>
          </p:txBody>
        </p:sp>
        <p:sp>
          <p:nvSpPr>
            <p:cNvPr id="26" name="矩形 25">
              <a:extLst>
                <a:ext uri="{FF2B5EF4-FFF2-40B4-BE49-F238E27FC236}">
                  <a16:creationId xmlns:a16="http://schemas.microsoft.com/office/drawing/2014/main" id="{5026A8D7-4F20-4A49-8AEB-2129D0758E3F}"/>
                </a:ext>
              </a:extLst>
            </p:cNvPr>
            <p:cNvSpPr/>
            <p:nvPr/>
          </p:nvSpPr>
          <p:spPr>
            <a:xfrm>
              <a:off x="3208020" y="4480597"/>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攻擊</a:t>
              </a:r>
            </a:p>
          </p:txBody>
        </p:sp>
        <p:sp>
          <p:nvSpPr>
            <p:cNvPr id="27" name="矩形 26">
              <a:extLst>
                <a:ext uri="{FF2B5EF4-FFF2-40B4-BE49-F238E27FC236}">
                  <a16:creationId xmlns:a16="http://schemas.microsoft.com/office/drawing/2014/main" id="{E7C82B3B-8B2B-46F4-B47D-12BB5D8A376D}"/>
                </a:ext>
              </a:extLst>
            </p:cNvPr>
            <p:cNvSpPr/>
            <p:nvPr/>
          </p:nvSpPr>
          <p:spPr>
            <a:xfrm>
              <a:off x="4572794" y="4485060"/>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防守</a:t>
              </a:r>
            </a:p>
          </p:txBody>
        </p:sp>
        <p:cxnSp>
          <p:nvCxnSpPr>
            <p:cNvPr id="30" name="直線接點 29">
              <a:extLst>
                <a:ext uri="{FF2B5EF4-FFF2-40B4-BE49-F238E27FC236}">
                  <a16:creationId xmlns:a16="http://schemas.microsoft.com/office/drawing/2014/main" id="{65D73E83-F898-43FD-95EB-DAA45DDCE5F2}"/>
                </a:ext>
              </a:extLst>
            </p:cNvPr>
            <p:cNvCxnSpPr>
              <a:stCxn id="2" idx="2"/>
            </p:cNvCxnSpPr>
            <p:nvPr/>
          </p:nvCxnSpPr>
          <p:spPr>
            <a:xfrm>
              <a:off x="5010944" y="1171396"/>
              <a:ext cx="0" cy="30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7EB9B8AC-91FE-4DA7-90EF-5F85ADDC7C26}"/>
                </a:ext>
              </a:extLst>
            </p:cNvPr>
            <p:cNvCxnSpPr/>
            <p:nvPr/>
          </p:nvCxnSpPr>
          <p:spPr>
            <a:xfrm flipH="1">
              <a:off x="3646170" y="1479987"/>
              <a:ext cx="13647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0129DE14-6900-48FB-AF0B-E622BBFA12E0}"/>
                </a:ext>
              </a:extLst>
            </p:cNvPr>
            <p:cNvCxnSpPr/>
            <p:nvPr/>
          </p:nvCxnSpPr>
          <p:spPr>
            <a:xfrm>
              <a:off x="5010944" y="1479987"/>
              <a:ext cx="1448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D6447394-917D-4C66-B07E-0DCE92684F94}"/>
                </a:ext>
              </a:extLst>
            </p:cNvPr>
            <p:cNvCxnSpPr>
              <a:stCxn id="8" idx="2"/>
            </p:cNvCxnSpPr>
            <p:nvPr/>
          </p:nvCxnSpPr>
          <p:spPr>
            <a:xfrm>
              <a:off x="6459072" y="2292311"/>
              <a:ext cx="0" cy="25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4A489B07-AA98-4106-B8BC-F67928217D70}"/>
                </a:ext>
              </a:extLst>
            </p:cNvPr>
            <p:cNvCxnSpPr/>
            <p:nvPr/>
          </p:nvCxnSpPr>
          <p:spPr>
            <a:xfrm>
              <a:off x="6459072" y="2546787"/>
              <a:ext cx="16196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54252F24-FD66-4304-A979-29F9217DD777}"/>
                </a:ext>
              </a:extLst>
            </p:cNvPr>
            <p:cNvCxnSpPr>
              <a:stCxn id="13" idx="2"/>
            </p:cNvCxnSpPr>
            <p:nvPr/>
          </p:nvCxnSpPr>
          <p:spPr>
            <a:xfrm>
              <a:off x="3646170" y="2279231"/>
              <a:ext cx="0" cy="267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AE2E6C61-3051-4130-B441-C96736DEBA50}"/>
                </a:ext>
              </a:extLst>
            </p:cNvPr>
            <p:cNvCxnSpPr>
              <a:cxnSpLocks/>
            </p:cNvCxnSpPr>
            <p:nvPr/>
          </p:nvCxnSpPr>
          <p:spPr>
            <a:xfrm flipH="1">
              <a:off x="2115671" y="2546787"/>
              <a:ext cx="15304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30168692-A910-4E32-9910-B7E93A4EFE86}"/>
                </a:ext>
              </a:extLst>
            </p:cNvPr>
            <p:cNvCxnSpPr>
              <a:stCxn id="23" idx="2"/>
            </p:cNvCxnSpPr>
            <p:nvPr/>
          </p:nvCxnSpPr>
          <p:spPr>
            <a:xfrm>
              <a:off x="2115671" y="3273585"/>
              <a:ext cx="0" cy="240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43839663-E025-4366-8CF0-413297CC26F3}"/>
                </a:ext>
              </a:extLst>
            </p:cNvPr>
            <p:cNvCxnSpPr>
              <a:cxnSpLocks/>
              <a:stCxn id="22" idx="2"/>
            </p:cNvCxnSpPr>
            <p:nvPr/>
          </p:nvCxnSpPr>
          <p:spPr>
            <a:xfrm>
              <a:off x="3646170" y="3377214"/>
              <a:ext cx="0" cy="137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B338FFDB-3811-4018-BA89-44FABA15F6FE}"/>
                </a:ext>
              </a:extLst>
            </p:cNvPr>
            <p:cNvCxnSpPr>
              <a:endCxn id="13" idx="0"/>
            </p:cNvCxnSpPr>
            <p:nvPr/>
          </p:nvCxnSpPr>
          <p:spPr>
            <a:xfrm>
              <a:off x="3646170" y="1479987"/>
              <a:ext cx="0" cy="27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A3CCDF88-4643-4A75-AD62-0A14633EBA3A}"/>
                </a:ext>
              </a:extLst>
            </p:cNvPr>
            <p:cNvCxnSpPr>
              <a:endCxn id="8" idx="0"/>
            </p:cNvCxnSpPr>
            <p:nvPr/>
          </p:nvCxnSpPr>
          <p:spPr>
            <a:xfrm>
              <a:off x="6459072" y="1479987"/>
              <a:ext cx="0" cy="28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3119B701-FC6F-43CC-AB33-7A7487B01024}"/>
                </a:ext>
              </a:extLst>
            </p:cNvPr>
            <p:cNvCxnSpPr>
              <a:cxnSpLocks/>
              <a:endCxn id="22" idx="0"/>
            </p:cNvCxnSpPr>
            <p:nvPr/>
          </p:nvCxnSpPr>
          <p:spPr>
            <a:xfrm flipH="1">
              <a:off x="3646170" y="2546786"/>
              <a:ext cx="2" cy="203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D45DA13E-85E6-4A5E-A77F-7CE64759C8E0}"/>
                </a:ext>
              </a:extLst>
            </p:cNvPr>
            <p:cNvCxnSpPr>
              <a:cxnSpLocks/>
              <a:endCxn id="23" idx="0"/>
            </p:cNvCxnSpPr>
            <p:nvPr/>
          </p:nvCxnSpPr>
          <p:spPr>
            <a:xfrm>
              <a:off x="2115671"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DC2200F6-F286-4114-8E9E-B97C59311962}"/>
                </a:ext>
              </a:extLst>
            </p:cNvPr>
            <p:cNvCxnSpPr>
              <a:endCxn id="25" idx="0"/>
            </p:cNvCxnSpPr>
            <p:nvPr/>
          </p:nvCxnSpPr>
          <p:spPr>
            <a:xfrm>
              <a:off x="2117095" y="3514527"/>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6C908F83-F983-483C-89E6-42E6D55DE728}"/>
                </a:ext>
              </a:extLst>
            </p:cNvPr>
            <p:cNvCxnSpPr>
              <a:cxnSpLocks/>
            </p:cNvCxnSpPr>
            <p:nvPr/>
          </p:nvCxnSpPr>
          <p:spPr>
            <a:xfrm>
              <a:off x="2115671" y="3514527"/>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572DEDDD-F645-4DC7-8822-CC03A9607A9C}"/>
                </a:ext>
              </a:extLst>
            </p:cNvPr>
            <p:cNvCxnSpPr>
              <a:endCxn id="26" idx="0"/>
            </p:cNvCxnSpPr>
            <p:nvPr/>
          </p:nvCxnSpPr>
          <p:spPr>
            <a:xfrm>
              <a:off x="3646170" y="4327825"/>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7B375037-BF09-4865-A2C1-7454EA458CAF}"/>
                </a:ext>
              </a:extLst>
            </p:cNvPr>
            <p:cNvCxnSpPr>
              <a:endCxn id="27" idx="0"/>
            </p:cNvCxnSpPr>
            <p:nvPr/>
          </p:nvCxnSpPr>
          <p:spPr>
            <a:xfrm>
              <a:off x="5010944" y="4324668"/>
              <a:ext cx="0" cy="16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E6EFF415-89B4-4D3F-8BE3-F908A705962B}"/>
                </a:ext>
              </a:extLst>
            </p:cNvPr>
            <p:cNvCxnSpPr>
              <a:endCxn id="20" idx="0"/>
            </p:cNvCxnSpPr>
            <p:nvPr/>
          </p:nvCxnSpPr>
          <p:spPr>
            <a:xfrm>
              <a:off x="6459072"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BB6FD0F1-75BD-483F-B64F-53DB4268ED2E}"/>
                </a:ext>
              </a:extLst>
            </p:cNvPr>
            <p:cNvCxnSpPr>
              <a:endCxn id="21" idx="0"/>
            </p:cNvCxnSpPr>
            <p:nvPr/>
          </p:nvCxnSpPr>
          <p:spPr>
            <a:xfrm>
              <a:off x="8078679"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92652A76-E718-4F53-8E9D-FD13131EC269}"/>
                </a:ext>
              </a:extLst>
            </p:cNvPr>
            <p:cNvSpPr/>
            <p:nvPr/>
          </p:nvSpPr>
          <p:spPr>
            <a:xfrm>
              <a:off x="3208020" y="36672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1P</a:t>
              </a:r>
              <a:r>
                <a:rPr lang="zh-TW" altLang="en-US" dirty="0"/>
                <a:t>、</a:t>
              </a:r>
              <a:r>
                <a:rPr lang="en-US" altLang="zh-TW" dirty="0"/>
                <a:t>2P</a:t>
              </a:r>
              <a:endParaRPr lang="zh-TW" altLang="en-US" dirty="0"/>
            </a:p>
          </p:txBody>
        </p:sp>
        <p:cxnSp>
          <p:nvCxnSpPr>
            <p:cNvPr id="82" name="直線單箭頭接點 81">
              <a:extLst>
                <a:ext uri="{FF2B5EF4-FFF2-40B4-BE49-F238E27FC236}">
                  <a16:creationId xmlns:a16="http://schemas.microsoft.com/office/drawing/2014/main" id="{077BCD2A-17A7-4587-B53C-11815BAED7B9}"/>
                </a:ext>
              </a:extLst>
            </p:cNvPr>
            <p:cNvCxnSpPr>
              <a:endCxn id="80" idx="0"/>
            </p:cNvCxnSpPr>
            <p:nvPr/>
          </p:nvCxnSpPr>
          <p:spPr>
            <a:xfrm>
              <a:off x="3646170" y="3506907"/>
              <a:ext cx="0" cy="16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7E673AD2-E301-440F-87BB-F07BC6BFC723}"/>
                </a:ext>
              </a:extLst>
            </p:cNvPr>
            <p:cNvCxnSpPr>
              <a:stCxn id="80" idx="2"/>
            </p:cNvCxnSpPr>
            <p:nvPr/>
          </p:nvCxnSpPr>
          <p:spPr>
            <a:xfrm>
              <a:off x="3646170" y="4190511"/>
              <a:ext cx="0" cy="134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線接點 89">
              <a:extLst>
                <a:ext uri="{FF2B5EF4-FFF2-40B4-BE49-F238E27FC236}">
                  <a16:creationId xmlns:a16="http://schemas.microsoft.com/office/drawing/2014/main" id="{9D885EB2-D414-4611-B39A-0F892B4F4EDA}"/>
                </a:ext>
              </a:extLst>
            </p:cNvPr>
            <p:cNvCxnSpPr/>
            <p:nvPr/>
          </p:nvCxnSpPr>
          <p:spPr>
            <a:xfrm>
              <a:off x="3646170" y="4324668"/>
              <a:ext cx="136477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矩形 39">
            <a:extLst>
              <a:ext uri="{FF2B5EF4-FFF2-40B4-BE49-F238E27FC236}">
                <a16:creationId xmlns:a16="http://schemas.microsoft.com/office/drawing/2014/main" id="{A7E9D828-E17A-438D-9C33-675A503DF0C7}"/>
              </a:ext>
            </a:extLst>
          </p:cNvPr>
          <p:cNvSpPr/>
          <p:nvPr/>
        </p:nvSpPr>
        <p:spPr>
          <a:xfrm>
            <a:off x="3175032" y="4257727"/>
            <a:ext cx="818352" cy="45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左</a:t>
            </a:r>
            <a:r>
              <a:rPr lang="en-US" altLang="zh-TW" dirty="0"/>
              <a:t>/</a:t>
            </a:r>
            <a:r>
              <a:rPr lang="zh-TW" altLang="en-US" dirty="0"/>
              <a:t>右</a:t>
            </a:r>
            <a:endParaRPr lang="en-US" altLang="zh-TW" dirty="0"/>
          </a:p>
          <a:p>
            <a:pPr algn="ctr"/>
            <a:r>
              <a:rPr lang="zh-TW" altLang="en-US" dirty="0"/>
              <a:t>切球</a:t>
            </a:r>
          </a:p>
        </p:txBody>
      </p:sp>
      <p:sp>
        <p:nvSpPr>
          <p:cNvPr id="44" name="矩形 43">
            <a:extLst>
              <a:ext uri="{FF2B5EF4-FFF2-40B4-BE49-F238E27FC236}">
                <a16:creationId xmlns:a16="http://schemas.microsoft.com/office/drawing/2014/main" id="{844CE857-DC13-4E32-9D0B-BB649F12DDEB}"/>
              </a:ext>
            </a:extLst>
          </p:cNvPr>
          <p:cNvSpPr/>
          <p:nvPr/>
        </p:nvSpPr>
        <p:spPr>
          <a:xfrm>
            <a:off x="2213618" y="4257726"/>
            <a:ext cx="818352" cy="45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隨機</a:t>
            </a:r>
            <a:endParaRPr lang="en-US" altLang="zh-TW" dirty="0"/>
          </a:p>
          <a:p>
            <a:pPr algn="ctr"/>
            <a:r>
              <a:rPr lang="zh-TW" altLang="en-US" dirty="0"/>
              <a:t>發球</a:t>
            </a:r>
          </a:p>
        </p:txBody>
      </p:sp>
      <p:cxnSp>
        <p:nvCxnSpPr>
          <p:cNvPr id="7" name="直線單箭頭接點 6">
            <a:extLst>
              <a:ext uri="{FF2B5EF4-FFF2-40B4-BE49-F238E27FC236}">
                <a16:creationId xmlns:a16="http://schemas.microsoft.com/office/drawing/2014/main" id="{3A7F3244-90E9-4661-B31D-D807B9E13612}"/>
              </a:ext>
            </a:extLst>
          </p:cNvPr>
          <p:cNvCxnSpPr>
            <a:cxnSpLocks/>
            <a:stCxn id="26" idx="2"/>
            <a:endCxn id="40" idx="0"/>
          </p:cNvCxnSpPr>
          <p:nvPr/>
        </p:nvCxnSpPr>
        <p:spPr>
          <a:xfrm>
            <a:off x="3584208" y="3872826"/>
            <a:ext cx="0" cy="38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9B05A749-CD16-4957-9601-55CB5E408475}"/>
              </a:ext>
            </a:extLst>
          </p:cNvPr>
          <p:cNvCxnSpPr>
            <a:cxnSpLocks/>
          </p:cNvCxnSpPr>
          <p:nvPr/>
        </p:nvCxnSpPr>
        <p:spPr>
          <a:xfrm flipH="1" flipV="1">
            <a:off x="1634524" y="4023395"/>
            <a:ext cx="194968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7C440B95-4CFB-4F7D-926C-305DB572E2DE}"/>
              </a:ext>
            </a:extLst>
          </p:cNvPr>
          <p:cNvCxnSpPr>
            <a:endCxn id="44" idx="0"/>
          </p:cNvCxnSpPr>
          <p:nvPr/>
        </p:nvCxnSpPr>
        <p:spPr>
          <a:xfrm>
            <a:off x="2622794" y="4023395"/>
            <a:ext cx="0" cy="23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3377A240-DA66-48C0-BC0A-A3F3D0CE68F7}"/>
              </a:ext>
            </a:extLst>
          </p:cNvPr>
          <p:cNvSpPr/>
          <p:nvPr/>
        </p:nvSpPr>
        <p:spPr>
          <a:xfrm>
            <a:off x="4449557" y="4257726"/>
            <a:ext cx="818352" cy="45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判斷</a:t>
            </a:r>
            <a:endParaRPr lang="en-US" altLang="zh-TW" dirty="0"/>
          </a:p>
          <a:p>
            <a:pPr algn="ctr"/>
            <a:r>
              <a:rPr lang="zh-TW" altLang="en-US" dirty="0"/>
              <a:t>球位置</a:t>
            </a:r>
          </a:p>
        </p:txBody>
      </p:sp>
      <p:sp>
        <p:nvSpPr>
          <p:cNvPr id="55" name="矩形 54">
            <a:extLst>
              <a:ext uri="{FF2B5EF4-FFF2-40B4-BE49-F238E27FC236}">
                <a16:creationId xmlns:a16="http://schemas.microsoft.com/office/drawing/2014/main" id="{5F61ED14-43F2-4A14-8533-9AD5C50BAADF}"/>
              </a:ext>
            </a:extLst>
          </p:cNvPr>
          <p:cNvSpPr/>
          <p:nvPr/>
        </p:nvSpPr>
        <p:spPr>
          <a:xfrm>
            <a:off x="5400167" y="4257726"/>
            <a:ext cx="818352" cy="4502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當前</a:t>
            </a:r>
            <a:endParaRPr lang="en-US" altLang="zh-TW" dirty="0"/>
          </a:p>
          <a:p>
            <a:pPr algn="ctr"/>
            <a:r>
              <a:rPr lang="zh-TW" altLang="en-US" dirty="0"/>
              <a:t>球速</a:t>
            </a:r>
          </a:p>
        </p:txBody>
      </p:sp>
      <p:cxnSp>
        <p:nvCxnSpPr>
          <p:cNvPr id="19" name="直線單箭頭接點 18">
            <a:extLst>
              <a:ext uri="{FF2B5EF4-FFF2-40B4-BE49-F238E27FC236}">
                <a16:creationId xmlns:a16="http://schemas.microsoft.com/office/drawing/2014/main" id="{A5D97D98-E2FF-4AB4-AA1C-72529FC319A4}"/>
              </a:ext>
            </a:extLst>
          </p:cNvPr>
          <p:cNvCxnSpPr>
            <a:stCxn id="27" idx="2"/>
            <a:endCxn id="53" idx="0"/>
          </p:cNvCxnSpPr>
          <p:nvPr/>
        </p:nvCxnSpPr>
        <p:spPr>
          <a:xfrm>
            <a:off x="4858733" y="3876666"/>
            <a:ext cx="0" cy="38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C31EA272-A3F0-40E5-A591-13F134CEAD0F}"/>
              </a:ext>
            </a:extLst>
          </p:cNvPr>
          <p:cNvCxnSpPr>
            <a:cxnSpLocks/>
          </p:cNvCxnSpPr>
          <p:nvPr/>
        </p:nvCxnSpPr>
        <p:spPr>
          <a:xfrm>
            <a:off x="4858732" y="4065276"/>
            <a:ext cx="9431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BB66AF73-4364-4C70-899B-254D588D6CDA}"/>
              </a:ext>
            </a:extLst>
          </p:cNvPr>
          <p:cNvCxnSpPr>
            <a:endCxn id="55" idx="0"/>
          </p:cNvCxnSpPr>
          <p:nvPr/>
        </p:nvCxnSpPr>
        <p:spPr>
          <a:xfrm>
            <a:off x="5801923" y="4065276"/>
            <a:ext cx="7420" cy="19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B760C586-4571-40BE-A110-4337536B5676}"/>
              </a:ext>
            </a:extLst>
          </p:cNvPr>
          <p:cNvCxnSpPr>
            <a:cxnSpLocks/>
          </p:cNvCxnSpPr>
          <p:nvPr/>
        </p:nvCxnSpPr>
        <p:spPr>
          <a:xfrm>
            <a:off x="1634524" y="4044336"/>
            <a:ext cx="0" cy="234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97735AA6-8E2C-42F8-8C77-288C6B42E92A}"/>
              </a:ext>
            </a:extLst>
          </p:cNvPr>
          <p:cNvSpPr/>
          <p:nvPr/>
        </p:nvSpPr>
        <p:spPr>
          <a:xfrm>
            <a:off x="896112" y="4257727"/>
            <a:ext cx="1138251" cy="4767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每</a:t>
            </a:r>
            <a:r>
              <a:rPr lang="en-US" altLang="zh-TW" dirty="0"/>
              <a:t>200 frame</a:t>
            </a:r>
            <a:r>
              <a:rPr lang="zh-TW" altLang="en-US" dirty="0"/>
              <a:t>增加球速</a:t>
            </a:r>
          </a:p>
        </p:txBody>
      </p:sp>
    </p:spTree>
    <p:extLst>
      <p:ext uri="{BB962C8B-B14F-4D97-AF65-F5344CB8AC3E}">
        <p14:creationId xmlns:p14="http://schemas.microsoft.com/office/powerpoint/2010/main" val="10106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261A5512-678D-42C6-AF01-A226F99B57EF}"/>
              </a:ext>
            </a:extLst>
          </p:cNvPr>
          <p:cNvSpPr>
            <a:spLocks noGrp="1"/>
          </p:cNvSpPr>
          <p:nvPr>
            <p:ph type="sldNum" sz="quarter" idx="12"/>
          </p:nvPr>
        </p:nvSpPr>
        <p:spPr/>
        <p:txBody>
          <a:bodyPr/>
          <a:lstStyle/>
          <a:p>
            <a:fld id="{70C262CF-5CC9-4929-99CD-9F101191856B}" type="slidenum">
              <a:rPr lang="en-GB" smtClean="0"/>
              <a:t>22</a:t>
            </a:fld>
            <a:endParaRPr lang="en-GB"/>
          </a:p>
        </p:txBody>
      </p:sp>
      <p:sp>
        <p:nvSpPr>
          <p:cNvPr id="4" name="矩形: 圓角 3">
            <a:extLst>
              <a:ext uri="{FF2B5EF4-FFF2-40B4-BE49-F238E27FC236}">
                <a16:creationId xmlns:a16="http://schemas.microsoft.com/office/drawing/2014/main" id="{278AA287-3D46-466B-8A3D-9C932B3D7626}"/>
              </a:ext>
            </a:extLst>
          </p:cNvPr>
          <p:cNvSpPr/>
          <p:nvPr/>
        </p:nvSpPr>
        <p:spPr>
          <a:xfrm>
            <a:off x="170899" y="1886095"/>
            <a:ext cx="1294428"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我方</a:t>
            </a:r>
            <a:r>
              <a:rPr lang="en-US" altLang="zh-TW" sz="1600" dirty="0">
                <a:solidFill>
                  <a:schemeClr val="tx1"/>
                </a:solidFill>
              </a:rPr>
              <a:t>/</a:t>
            </a:r>
            <a:r>
              <a:rPr lang="zh-TW" altLang="en-US" sz="1600" dirty="0">
                <a:solidFill>
                  <a:schemeClr val="tx1"/>
                </a:solidFill>
              </a:rPr>
              <a:t>對方</a:t>
            </a:r>
            <a:endParaRPr lang="en-US" altLang="zh-TW" sz="1600" dirty="0">
              <a:solidFill>
                <a:schemeClr val="tx1"/>
              </a:solidFill>
            </a:endParaRPr>
          </a:p>
          <a:p>
            <a:pPr algn="ctr"/>
            <a:r>
              <a:rPr lang="zh-TW" altLang="en-US" sz="1600" dirty="0">
                <a:solidFill>
                  <a:schemeClr val="tx1"/>
                </a:solidFill>
              </a:rPr>
              <a:t>發球</a:t>
            </a:r>
          </a:p>
        </p:txBody>
      </p:sp>
      <p:sp>
        <p:nvSpPr>
          <p:cNvPr id="5" name="网chenying0907出品 57">
            <a:extLst>
              <a:ext uri="{FF2B5EF4-FFF2-40B4-BE49-F238E27FC236}">
                <a16:creationId xmlns:a16="http://schemas.microsoft.com/office/drawing/2014/main" id="{CA35B26D-C12F-4B94-8042-B9F47EFBC7F3}"/>
              </a:ext>
            </a:extLst>
          </p:cNvPr>
          <p:cNvSpPr/>
          <p:nvPr/>
        </p:nvSpPr>
        <p:spPr>
          <a:xfrm>
            <a:off x="125299" y="187891"/>
            <a:ext cx="1294428"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架構圖</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
        <p:nvSpPr>
          <p:cNvPr id="22" name="矩形: 圓角 21">
            <a:extLst>
              <a:ext uri="{FF2B5EF4-FFF2-40B4-BE49-F238E27FC236}">
                <a16:creationId xmlns:a16="http://schemas.microsoft.com/office/drawing/2014/main" id="{73F0AA65-3AF2-4099-8079-093A2456D285}"/>
              </a:ext>
            </a:extLst>
          </p:cNvPr>
          <p:cNvSpPr/>
          <p:nvPr/>
        </p:nvSpPr>
        <p:spPr>
          <a:xfrm>
            <a:off x="4096370" y="1880917"/>
            <a:ext cx="1317457"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判斷球落點</a:t>
            </a:r>
            <a:endParaRPr lang="en-US" altLang="zh-TW" sz="1600" dirty="0">
              <a:solidFill>
                <a:schemeClr val="tx1"/>
              </a:solidFill>
            </a:endParaRPr>
          </a:p>
        </p:txBody>
      </p:sp>
      <p:cxnSp>
        <p:nvCxnSpPr>
          <p:cNvPr id="29" name="直線單箭頭接點 28">
            <a:extLst>
              <a:ext uri="{FF2B5EF4-FFF2-40B4-BE49-F238E27FC236}">
                <a16:creationId xmlns:a16="http://schemas.microsoft.com/office/drawing/2014/main" id="{DA32E8B3-AE87-4C18-B291-C0FC4B1F928D}"/>
              </a:ext>
            </a:extLst>
          </p:cNvPr>
          <p:cNvCxnSpPr>
            <a:cxnSpLocks/>
            <a:stCxn id="4" idx="3"/>
            <a:endCxn id="22" idx="1"/>
          </p:cNvCxnSpPr>
          <p:nvPr/>
        </p:nvCxnSpPr>
        <p:spPr>
          <a:xfrm flipV="1">
            <a:off x="1465327" y="2253896"/>
            <a:ext cx="2631043" cy="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圓角 32">
            <a:extLst>
              <a:ext uri="{FF2B5EF4-FFF2-40B4-BE49-F238E27FC236}">
                <a16:creationId xmlns:a16="http://schemas.microsoft.com/office/drawing/2014/main" id="{1B5AF9B7-D672-4CD8-B371-400D50FCE9DC}"/>
              </a:ext>
            </a:extLst>
          </p:cNvPr>
          <p:cNvSpPr/>
          <p:nvPr/>
        </p:nvSpPr>
        <p:spPr>
          <a:xfrm>
            <a:off x="6474669" y="1855299"/>
            <a:ext cx="1149016"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左</a:t>
            </a:r>
            <a:r>
              <a:rPr lang="en-US" altLang="zh-TW" sz="1600" dirty="0">
                <a:solidFill>
                  <a:schemeClr val="tx1"/>
                </a:solidFill>
              </a:rPr>
              <a:t>/</a:t>
            </a:r>
            <a:r>
              <a:rPr lang="zh-TW" altLang="en-US" sz="1600" dirty="0">
                <a:solidFill>
                  <a:schemeClr val="tx1"/>
                </a:solidFill>
              </a:rPr>
              <a:t>右</a:t>
            </a:r>
            <a:endParaRPr lang="en-US" altLang="zh-TW" sz="1600" dirty="0">
              <a:solidFill>
                <a:schemeClr val="tx1"/>
              </a:solidFill>
            </a:endParaRPr>
          </a:p>
          <a:p>
            <a:pPr algn="ctr"/>
            <a:r>
              <a:rPr lang="zh-TW" altLang="en-US" sz="1600" dirty="0">
                <a:solidFill>
                  <a:schemeClr val="tx1"/>
                </a:solidFill>
              </a:rPr>
              <a:t>切球</a:t>
            </a:r>
          </a:p>
        </p:txBody>
      </p:sp>
      <p:sp>
        <p:nvSpPr>
          <p:cNvPr id="34" name="矩形 33">
            <a:extLst>
              <a:ext uri="{FF2B5EF4-FFF2-40B4-BE49-F238E27FC236}">
                <a16:creationId xmlns:a16="http://schemas.microsoft.com/office/drawing/2014/main" id="{C239939F-9D8D-48AC-8E11-36920E2D1852}"/>
              </a:ext>
            </a:extLst>
          </p:cNvPr>
          <p:cNvSpPr/>
          <p:nvPr/>
        </p:nvSpPr>
        <p:spPr>
          <a:xfrm>
            <a:off x="5541939" y="1758801"/>
            <a:ext cx="971741" cy="523220"/>
          </a:xfrm>
          <a:prstGeom prst="rect">
            <a:avLst/>
          </a:prstGeom>
        </p:spPr>
        <p:txBody>
          <a:bodyPr wrap="none">
            <a:spAutoFit/>
          </a:bodyPr>
          <a:lstStyle/>
          <a:p>
            <a:pPr algn="ctr"/>
            <a:r>
              <a:rPr lang="zh-TW" altLang="en-US" dirty="0"/>
              <a:t>我方</a:t>
            </a:r>
            <a:r>
              <a:rPr lang="en-US" altLang="zh-TW" dirty="0"/>
              <a:t>/</a:t>
            </a:r>
            <a:r>
              <a:rPr lang="zh-TW" altLang="en-US" dirty="0"/>
              <a:t>對方</a:t>
            </a:r>
            <a:endParaRPr lang="en-US" altLang="zh-TW" dirty="0"/>
          </a:p>
          <a:p>
            <a:pPr algn="ctr"/>
            <a:r>
              <a:rPr lang="zh-TW" altLang="en-US" dirty="0"/>
              <a:t>擊球</a:t>
            </a:r>
          </a:p>
        </p:txBody>
      </p:sp>
      <p:cxnSp>
        <p:nvCxnSpPr>
          <p:cNvPr id="36" name="直線單箭頭接點 35">
            <a:extLst>
              <a:ext uri="{FF2B5EF4-FFF2-40B4-BE49-F238E27FC236}">
                <a16:creationId xmlns:a16="http://schemas.microsoft.com/office/drawing/2014/main" id="{345D4CCC-4364-46FF-8105-3E57FBA1FBED}"/>
              </a:ext>
            </a:extLst>
          </p:cNvPr>
          <p:cNvCxnSpPr>
            <a:cxnSpLocks/>
          </p:cNvCxnSpPr>
          <p:nvPr/>
        </p:nvCxnSpPr>
        <p:spPr>
          <a:xfrm>
            <a:off x="5541939" y="2292085"/>
            <a:ext cx="917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9E8B1F72-7FB3-4C83-920B-EA0CE433BECA}"/>
              </a:ext>
            </a:extLst>
          </p:cNvPr>
          <p:cNvSpPr/>
          <p:nvPr/>
        </p:nvSpPr>
        <p:spPr>
          <a:xfrm>
            <a:off x="8116049" y="2507951"/>
            <a:ext cx="1110753" cy="523220"/>
          </a:xfrm>
          <a:prstGeom prst="rect">
            <a:avLst/>
          </a:prstGeom>
        </p:spPr>
        <p:txBody>
          <a:bodyPr wrap="none">
            <a:spAutoFit/>
          </a:bodyPr>
          <a:lstStyle/>
          <a:p>
            <a:pPr algn="ctr"/>
            <a:r>
              <a:rPr lang="zh-TW" altLang="en-US" dirty="0"/>
              <a:t>每</a:t>
            </a:r>
            <a:r>
              <a:rPr lang="en-US" altLang="zh-TW" dirty="0"/>
              <a:t>200frame </a:t>
            </a:r>
          </a:p>
          <a:p>
            <a:pPr algn="ctr"/>
            <a:r>
              <a:rPr lang="zh-TW" altLang="en-US" dirty="0"/>
              <a:t>增加球速</a:t>
            </a:r>
          </a:p>
        </p:txBody>
      </p:sp>
      <p:cxnSp>
        <p:nvCxnSpPr>
          <p:cNvPr id="49" name="直線接點 48">
            <a:extLst>
              <a:ext uri="{FF2B5EF4-FFF2-40B4-BE49-F238E27FC236}">
                <a16:creationId xmlns:a16="http://schemas.microsoft.com/office/drawing/2014/main" id="{09A212F7-F9D2-45C0-A5E3-2233490375B7}"/>
              </a:ext>
            </a:extLst>
          </p:cNvPr>
          <p:cNvCxnSpPr>
            <a:cxnSpLocks/>
            <a:stCxn id="33" idx="3"/>
          </p:cNvCxnSpPr>
          <p:nvPr/>
        </p:nvCxnSpPr>
        <p:spPr>
          <a:xfrm>
            <a:off x="7623685" y="2228278"/>
            <a:ext cx="485685"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矩形: 圓角 55">
            <a:extLst>
              <a:ext uri="{FF2B5EF4-FFF2-40B4-BE49-F238E27FC236}">
                <a16:creationId xmlns:a16="http://schemas.microsoft.com/office/drawing/2014/main" id="{17575886-8921-455B-A325-4EB949A8CCB0}"/>
              </a:ext>
            </a:extLst>
          </p:cNvPr>
          <p:cNvSpPr/>
          <p:nvPr/>
        </p:nvSpPr>
        <p:spPr>
          <a:xfrm>
            <a:off x="6474669" y="3085059"/>
            <a:ext cx="1149016"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攻擊</a:t>
            </a:r>
            <a:r>
              <a:rPr lang="en-US" altLang="zh-TW" sz="1600" dirty="0">
                <a:solidFill>
                  <a:schemeClr val="tx1"/>
                </a:solidFill>
              </a:rPr>
              <a:t>/</a:t>
            </a:r>
            <a:r>
              <a:rPr lang="zh-TW" altLang="en-US" sz="1600" dirty="0">
                <a:solidFill>
                  <a:schemeClr val="tx1"/>
                </a:solidFill>
              </a:rPr>
              <a:t>防守</a:t>
            </a:r>
          </a:p>
        </p:txBody>
      </p:sp>
      <p:cxnSp>
        <p:nvCxnSpPr>
          <p:cNvPr id="58" name="直線接點 57">
            <a:extLst>
              <a:ext uri="{FF2B5EF4-FFF2-40B4-BE49-F238E27FC236}">
                <a16:creationId xmlns:a16="http://schemas.microsoft.com/office/drawing/2014/main" id="{0A087225-9B33-4024-ADDF-07384527D078}"/>
              </a:ext>
            </a:extLst>
          </p:cNvPr>
          <p:cNvCxnSpPr/>
          <p:nvPr/>
        </p:nvCxnSpPr>
        <p:spPr>
          <a:xfrm>
            <a:off x="8087472" y="2208347"/>
            <a:ext cx="0" cy="1249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6D29F791-D803-4329-B6E6-50C84C43AF34}"/>
              </a:ext>
            </a:extLst>
          </p:cNvPr>
          <p:cNvCxnSpPr>
            <a:endCxn id="56" idx="3"/>
          </p:cNvCxnSpPr>
          <p:nvPr/>
        </p:nvCxnSpPr>
        <p:spPr>
          <a:xfrm flipH="1">
            <a:off x="7623685" y="3458038"/>
            <a:ext cx="485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矩形: 圓角 64">
            <a:extLst>
              <a:ext uri="{FF2B5EF4-FFF2-40B4-BE49-F238E27FC236}">
                <a16:creationId xmlns:a16="http://schemas.microsoft.com/office/drawing/2014/main" id="{1284C5C3-9A75-4ECA-A990-FCA9D0750D07}"/>
              </a:ext>
            </a:extLst>
          </p:cNvPr>
          <p:cNvSpPr/>
          <p:nvPr/>
        </p:nvSpPr>
        <p:spPr>
          <a:xfrm>
            <a:off x="4445521" y="3085059"/>
            <a:ext cx="1317457"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判斷球落點</a:t>
            </a:r>
            <a:endParaRPr lang="en-US" altLang="zh-TW" sz="1600" dirty="0">
              <a:solidFill>
                <a:schemeClr val="tx1"/>
              </a:solidFill>
            </a:endParaRPr>
          </a:p>
        </p:txBody>
      </p:sp>
      <p:cxnSp>
        <p:nvCxnSpPr>
          <p:cNvPr id="88" name="直線單箭頭接點 87">
            <a:extLst>
              <a:ext uri="{FF2B5EF4-FFF2-40B4-BE49-F238E27FC236}">
                <a16:creationId xmlns:a16="http://schemas.microsoft.com/office/drawing/2014/main" id="{78A2AB17-E9DF-45E8-8A8D-90AE6AFF4602}"/>
              </a:ext>
            </a:extLst>
          </p:cNvPr>
          <p:cNvCxnSpPr>
            <a:cxnSpLocks/>
          </p:cNvCxnSpPr>
          <p:nvPr/>
        </p:nvCxnSpPr>
        <p:spPr>
          <a:xfrm flipV="1">
            <a:off x="2200281" y="2400346"/>
            <a:ext cx="0" cy="107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接點 99">
            <a:extLst>
              <a:ext uri="{FF2B5EF4-FFF2-40B4-BE49-F238E27FC236}">
                <a16:creationId xmlns:a16="http://schemas.microsoft.com/office/drawing/2014/main" id="{85F25E10-4B0A-4A69-8B9D-5E9F6C90F76B}"/>
              </a:ext>
            </a:extLst>
          </p:cNvPr>
          <p:cNvCxnSpPr>
            <a:cxnSpLocks/>
          </p:cNvCxnSpPr>
          <p:nvPr/>
        </p:nvCxnSpPr>
        <p:spPr>
          <a:xfrm flipH="1">
            <a:off x="2197169" y="3458038"/>
            <a:ext cx="588598" cy="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文字方塊 114">
            <a:extLst>
              <a:ext uri="{FF2B5EF4-FFF2-40B4-BE49-F238E27FC236}">
                <a16:creationId xmlns:a16="http://schemas.microsoft.com/office/drawing/2014/main" id="{09B33897-EC99-4C4D-AA4E-2D87CDB6F36F}"/>
              </a:ext>
            </a:extLst>
          </p:cNvPr>
          <p:cNvSpPr txBox="1"/>
          <p:nvPr/>
        </p:nvSpPr>
        <p:spPr>
          <a:xfrm>
            <a:off x="1465327" y="2912874"/>
            <a:ext cx="886196" cy="523217"/>
          </a:xfrm>
          <a:prstGeom prst="rect">
            <a:avLst/>
          </a:prstGeom>
          <a:noFill/>
        </p:spPr>
        <p:txBody>
          <a:bodyPr wrap="square" rtlCol="0">
            <a:spAutoFit/>
          </a:bodyPr>
          <a:lstStyle/>
          <a:p>
            <a:r>
              <a:rPr lang="zh-TW" altLang="en-US" dirty="0"/>
              <a:t>判斷當前球速</a:t>
            </a:r>
          </a:p>
        </p:txBody>
      </p:sp>
      <p:sp>
        <p:nvSpPr>
          <p:cNvPr id="122" name="矩形: 圓角 121">
            <a:extLst>
              <a:ext uri="{FF2B5EF4-FFF2-40B4-BE49-F238E27FC236}">
                <a16:creationId xmlns:a16="http://schemas.microsoft.com/office/drawing/2014/main" id="{2DC17FBD-8A07-4F00-B3DB-FB019C764D97}"/>
              </a:ext>
            </a:extLst>
          </p:cNvPr>
          <p:cNvSpPr/>
          <p:nvPr/>
        </p:nvSpPr>
        <p:spPr>
          <a:xfrm>
            <a:off x="2788879" y="3085059"/>
            <a:ext cx="1149016" cy="74595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rPr>
              <a:t>左</a:t>
            </a:r>
            <a:r>
              <a:rPr lang="en-US" altLang="zh-TW" sz="1600" dirty="0">
                <a:solidFill>
                  <a:schemeClr val="tx1"/>
                </a:solidFill>
              </a:rPr>
              <a:t>/</a:t>
            </a:r>
            <a:r>
              <a:rPr lang="zh-TW" altLang="en-US" sz="1600" dirty="0">
                <a:solidFill>
                  <a:schemeClr val="tx1"/>
                </a:solidFill>
              </a:rPr>
              <a:t>右</a:t>
            </a:r>
            <a:endParaRPr lang="en-US" altLang="zh-TW" sz="1600" dirty="0">
              <a:solidFill>
                <a:schemeClr val="tx1"/>
              </a:solidFill>
            </a:endParaRPr>
          </a:p>
          <a:p>
            <a:pPr algn="ctr"/>
            <a:r>
              <a:rPr lang="zh-TW" altLang="en-US" sz="1600" dirty="0">
                <a:solidFill>
                  <a:schemeClr val="tx1"/>
                </a:solidFill>
              </a:rPr>
              <a:t>切球</a:t>
            </a:r>
          </a:p>
        </p:txBody>
      </p:sp>
      <p:cxnSp>
        <p:nvCxnSpPr>
          <p:cNvPr id="124" name="直線單箭頭接點 123">
            <a:extLst>
              <a:ext uri="{FF2B5EF4-FFF2-40B4-BE49-F238E27FC236}">
                <a16:creationId xmlns:a16="http://schemas.microsoft.com/office/drawing/2014/main" id="{5CA25584-20BD-4C18-999E-6318D8E03F08}"/>
              </a:ext>
            </a:extLst>
          </p:cNvPr>
          <p:cNvCxnSpPr>
            <a:stCxn id="56" idx="1"/>
            <a:endCxn id="65" idx="3"/>
          </p:cNvCxnSpPr>
          <p:nvPr/>
        </p:nvCxnSpPr>
        <p:spPr>
          <a:xfrm flipH="1">
            <a:off x="5762978" y="3458038"/>
            <a:ext cx="711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45550848-A929-43CB-B542-2932F991795C}"/>
              </a:ext>
            </a:extLst>
          </p:cNvPr>
          <p:cNvCxnSpPr>
            <a:stCxn id="65" idx="1"/>
            <a:endCxn id="122" idx="3"/>
          </p:cNvCxnSpPr>
          <p:nvPr/>
        </p:nvCxnSpPr>
        <p:spPr>
          <a:xfrm flipH="1">
            <a:off x="3937895" y="3458038"/>
            <a:ext cx="507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35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B0797F45-E19B-42B2-B48C-354CE725A02A}"/>
              </a:ext>
            </a:extLst>
          </p:cNvPr>
          <p:cNvSpPr/>
          <p:nvPr/>
        </p:nvSpPr>
        <p:spPr>
          <a:xfrm>
            <a:off x="268975" y="124972"/>
            <a:ext cx="5418272" cy="523212"/>
          </a:xfrm>
          <a:prstGeom prst="rect">
            <a:avLst/>
          </a:prstGeom>
          <a:noFill/>
          <a:ln>
            <a:noFill/>
          </a:ln>
        </p:spPr>
        <p:txBody>
          <a:bodyPr wrap="square" lIns="91431" tIns="45716" rIns="91431" bIns="45716">
            <a:spAutoFit/>
          </a:bodyPr>
          <a:lstStyle/>
          <a:p>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Rule Base-INPUT</a:t>
            </a:r>
            <a:endParaRPr lang="zh-TW" altLang="en-US" sz="2800" dirty="0"/>
          </a:p>
        </p:txBody>
      </p:sp>
      <p:grpSp>
        <p:nvGrpSpPr>
          <p:cNvPr id="93" name="群組 92">
            <a:extLst>
              <a:ext uri="{FF2B5EF4-FFF2-40B4-BE49-F238E27FC236}">
                <a16:creationId xmlns:a16="http://schemas.microsoft.com/office/drawing/2014/main" id="{79473BE8-B526-4ED8-AE95-C8D2443D93B3}"/>
              </a:ext>
            </a:extLst>
          </p:cNvPr>
          <p:cNvGrpSpPr/>
          <p:nvPr/>
        </p:nvGrpSpPr>
        <p:grpSpPr>
          <a:xfrm>
            <a:off x="-586462" y="417430"/>
            <a:ext cx="8009662" cy="4310228"/>
            <a:chOff x="-1760061" y="517020"/>
            <a:chExt cx="7990718" cy="4111048"/>
          </a:xfrm>
        </p:grpSpPr>
        <p:grpSp>
          <p:nvGrpSpPr>
            <p:cNvPr id="92" name="群組 91">
              <a:extLst>
                <a:ext uri="{FF2B5EF4-FFF2-40B4-BE49-F238E27FC236}">
                  <a16:creationId xmlns:a16="http://schemas.microsoft.com/office/drawing/2014/main" id="{1F6067F5-4222-4CEE-A373-9BE3F685FFE0}"/>
                </a:ext>
              </a:extLst>
            </p:cNvPr>
            <p:cNvGrpSpPr/>
            <p:nvPr/>
          </p:nvGrpSpPr>
          <p:grpSpPr>
            <a:xfrm>
              <a:off x="-1760061" y="517020"/>
              <a:ext cx="7990718" cy="4111048"/>
              <a:chOff x="-1681841" y="551953"/>
              <a:chExt cx="7990718" cy="4111048"/>
            </a:xfrm>
          </p:grpSpPr>
          <p:grpSp>
            <p:nvGrpSpPr>
              <p:cNvPr id="91" name="群組 90">
                <a:extLst>
                  <a:ext uri="{FF2B5EF4-FFF2-40B4-BE49-F238E27FC236}">
                    <a16:creationId xmlns:a16="http://schemas.microsoft.com/office/drawing/2014/main" id="{F78D8C7D-2968-4D67-A80F-F9DF4CF34E4F}"/>
                  </a:ext>
                </a:extLst>
              </p:cNvPr>
              <p:cNvGrpSpPr/>
              <p:nvPr/>
            </p:nvGrpSpPr>
            <p:grpSpPr>
              <a:xfrm>
                <a:off x="-1492368" y="1989605"/>
                <a:ext cx="3294462" cy="1104828"/>
                <a:chOff x="-1492368" y="1989605"/>
                <a:chExt cx="3294462" cy="1104828"/>
              </a:xfrm>
            </p:grpSpPr>
            <p:grpSp>
              <p:nvGrpSpPr>
                <p:cNvPr id="89" name="群組 88">
                  <a:extLst>
                    <a:ext uri="{FF2B5EF4-FFF2-40B4-BE49-F238E27FC236}">
                      <a16:creationId xmlns:a16="http://schemas.microsoft.com/office/drawing/2014/main" id="{FB44FB4C-1D00-4C50-8D90-2416708F96F7}"/>
                    </a:ext>
                  </a:extLst>
                </p:cNvPr>
                <p:cNvGrpSpPr/>
                <p:nvPr/>
              </p:nvGrpSpPr>
              <p:grpSpPr>
                <a:xfrm>
                  <a:off x="-1492368" y="1989605"/>
                  <a:ext cx="3294462" cy="1104828"/>
                  <a:chOff x="-1505341" y="2003316"/>
                  <a:chExt cx="3294462" cy="1104828"/>
                </a:xfrm>
              </p:grpSpPr>
              <p:grpSp>
                <p:nvGrpSpPr>
                  <p:cNvPr id="30" name="Group 3">
                    <a:extLst>
                      <a:ext uri="{FF2B5EF4-FFF2-40B4-BE49-F238E27FC236}">
                        <a16:creationId xmlns:a16="http://schemas.microsoft.com/office/drawing/2014/main" id="{63755B28-41C4-40B9-8946-8428D64A25F6}"/>
                      </a:ext>
                    </a:extLst>
                  </p:cNvPr>
                  <p:cNvGrpSpPr/>
                  <p:nvPr/>
                </p:nvGrpSpPr>
                <p:grpSpPr>
                  <a:xfrm>
                    <a:off x="-1505341" y="2003316"/>
                    <a:ext cx="3294462" cy="1104828"/>
                    <a:chOff x="89788" y="2734405"/>
                    <a:chExt cx="4391854" cy="1472650"/>
                  </a:xfrm>
                </p:grpSpPr>
                <p:sp>
                  <p:nvSpPr>
                    <p:cNvPr id="38" name="Oval 13">
                      <a:extLst>
                        <a:ext uri="{FF2B5EF4-FFF2-40B4-BE49-F238E27FC236}">
                          <a16:creationId xmlns:a16="http://schemas.microsoft.com/office/drawing/2014/main" id="{A01BD56D-3D48-4FB5-BF9D-603FBC065321}"/>
                        </a:ext>
                      </a:extLst>
                    </p:cNvPr>
                    <p:cNvSpPr/>
                    <p:nvPr/>
                  </p:nvSpPr>
                  <p:spPr>
                    <a:xfrm>
                      <a:off x="2999559" y="2734405"/>
                      <a:ext cx="1482083" cy="14726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utoShape 117">
                      <a:extLst>
                        <a:ext uri="{FF2B5EF4-FFF2-40B4-BE49-F238E27FC236}">
                          <a16:creationId xmlns:a16="http://schemas.microsoft.com/office/drawing/2014/main" id="{23336C48-3F02-4862-B929-95010749F6AD}"/>
                        </a:ext>
                      </a:extLst>
                    </p:cNvPr>
                    <p:cNvSpPr>
                      <a:spLocks/>
                    </p:cNvSpPr>
                    <p:nvPr/>
                  </p:nvSpPr>
                  <p:spPr bwMode="auto">
                    <a:xfrm>
                      <a:off x="3456664" y="3238832"/>
                      <a:ext cx="561856" cy="46379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73"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charset="0"/>
                        <a:sym typeface="Gill Sans" charset="0"/>
                      </a:endParaRPr>
                    </a:p>
                  </p:txBody>
                </p:sp>
                <p:grpSp>
                  <p:nvGrpSpPr>
                    <p:cNvPr id="34" name="Group 24">
                      <a:extLst>
                        <a:ext uri="{FF2B5EF4-FFF2-40B4-BE49-F238E27FC236}">
                          <a16:creationId xmlns:a16="http://schemas.microsoft.com/office/drawing/2014/main" id="{67CA8858-4EE2-4FCE-8FEB-1A890C0BB3B1}"/>
                        </a:ext>
                      </a:extLst>
                    </p:cNvPr>
                    <p:cNvGrpSpPr/>
                    <p:nvPr/>
                  </p:nvGrpSpPr>
                  <p:grpSpPr>
                    <a:xfrm>
                      <a:off x="89788" y="2809171"/>
                      <a:ext cx="2650063" cy="1369222"/>
                      <a:chOff x="273514" y="3038637"/>
                      <a:chExt cx="2650063" cy="1369222"/>
                    </a:xfrm>
                  </p:grpSpPr>
                  <p:sp>
                    <p:nvSpPr>
                      <p:cNvPr id="35" name="网chenying0907出品 22">
                        <a:extLst>
                          <a:ext uri="{FF2B5EF4-FFF2-40B4-BE49-F238E27FC236}">
                            <a16:creationId xmlns:a16="http://schemas.microsoft.com/office/drawing/2014/main" id="{0AC91F58-7B07-489D-B951-087A789076F2}"/>
                          </a:ext>
                        </a:extLst>
                      </p:cNvPr>
                      <p:cNvSpPr txBox="1"/>
                      <p:nvPr/>
                    </p:nvSpPr>
                    <p:spPr>
                      <a:xfrm>
                        <a:off x="273514" y="3038637"/>
                        <a:ext cx="1271921" cy="430754"/>
                      </a:xfrm>
                      <a:prstGeom prst="rect">
                        <a:avLst/>
                      </a:prstGeom>
                      <a:noFill/>
                    </p:spPr>
                    <p:txBody>
                      <a:bodyPr wrap="none" rtlCol="0">
                        <a:spAutoFit/>
                      </a:bodyPr>
                      <a:lstStyle/>
                      <a:p>
                        <a:r>
                          <a:rPr lang="zh-CN" altLang="en-US" sz="1500" b="1" dirty="0">
                            <a:solidFill>
                              <a:schemeClr val="bg2"/>
                            </a:solidFill>
                          </a:rPr>
                          <a:t>文字描述</a:t>
                        </a:r>
                        <a:endParaRPr lang="en-GB" sz="1500" b="1" dirty="0">
                          <a:solidFill>
                            <a:schemeClr val="bg2"/>
                          </a:solidFill>
                        </a:endParaRPr>
                      </a:p>
                    </p:txBody>
                  </p:sp>
                  <p:sp>
                    <p:nvSpPr>
                      <p:cNvPr id="36" name="Rectangle 23">
                        <a:extLst>
                          <a:ext uri="{FF2B5EF4-FFF2-40B4-BE49-F238E27FC236}">
                            <a16:creationId xmlns:a16="http://schemas.microsoft.com/office/drawing/2014/main" id="{7B0B2405-4F19-44EF-A58B-9883B1AF8E19}"/>
                          </a:ext>
                        </a:extLst>
                      </p:cNvPr>
                      <p:cNvSpPr/>
                      <p:nvPr/>
                    </p:nvSpPr>
                    <p:spPr>
                      <a:xfrm>
                        <a:off x="277679" y="3382254"/>
                        <a:ext cx="2645898" cy="1025605"/>
                      </a:xfrm>
                      <a:prstGeom prst="rect">
                        <a:avLst/>
                      </a:prstGeom>
                    </p:spPr>
                    <p:txBody>
                      <a:bodyPr wrap="square">
                        <a:spAutoFit/>
                      </a:bodyPr>
                      <a:lstStyle/>
                      <a:p>
                        <a:r>
                          <a:rPr lang="zh-CN" altLang="en-US" sz="1100" dirty="0">
                            <a:solidFill>
                              <a:schemeClr val="bg2"/>
                            </a:solidFill>
                          </a:rPr>
                          <a:t>在此处输入具体的文字描述内容在此处输入具体的文字描述内容在此处输入具体的文字描述内容</a:t>
                        </a:r>
                        <a:endParaRPr lang="en-GB" sz="1100" dirty="0">
                          <a:solidFill>
                            <a:schemeClr val="bg2"/>
                          </a:solidFill>
                        </a:endParaRPr>
                      </a:p>
                    </p:txBody>
                  </p:sp>
                </p:grpSp>
              </p:grpSp>
              <p:sp>
                <p:nvSpPr>
                  <p:cNvPr id="2" name="橢圓 1">
                    <a:extLst>
                      <a:ext uri="{FF2B5EF4-FFF2-40B4-BE49-F238E27FC236}">
                        <a16:creationId xmlns:a16="http://schemas.microsoft.com/office/drawing/2014/main" id="{073EF8F4-CE63-4B0A-82DA-DF03486FE804}"/>
                      </a:ext>
                    </a:extLst>
                  </p:cNvPr>
                  <p:cNvSpPr/>
                  <p:nvPr/>
                </p:nvSpPr>
                <p:spPr>
                  <a:xfrm>
                    <a:off x="797691" y="2146586"/>
                    <a:ext cx="862326" cy="8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 name="文字方塊 5">
                  <a:extLst>
                    <a:ext uri="{FF2B5EF4-FFF2-40B4-BE49-F238E27FC236}">
                      <a16:creationId xmlns:a16="http://schemas.microsoft.com/office/drawing/2014/main" id="{87509063-02B2-42A5-908B-E1BB953AE4D9}"/>
                    </a:ext>
                  </a:extLst>
                </p:cNvPr>
                <p:cNvSpPr txBox="1"/>
                <p:nvPr/>
              </p:nvSpPr>
              <p:spPr>
                <a:xfrm>
                  <a:off x="843323" y="2346664"/>
                  <a:ext cx="945806" cy="369331"/>
                </a:xfrm>
                <a:prstGeom prst="rect">
                  <a:avLst/>
                </a:prstGeom>
                <a:noFill/>
              </p:spPr>
              <p:txBody>
                <a:bodyPr wrap="square" rtlCol="0">
                  <a:spAutoFit/>
                </a:bodyPr>
                <a:lstStyle/>
                <a:p>
                  <a:r>
                    <a:rPr lang="en-US" altLang="zh-TW" sz="1800" dirty="0"/>
                    <a:t>INPUT</a:t>
                  </a:r>
                  <a:endParaRPr lang="zh-TW" altLang="en-US" sz="1800" dirty="0"/>
                </a:p>
              </p:txBody>
            </p:sp>
          </p:grpSp>
          <p:grpSp>
            <p:nvGrpSpPr>
              <p:cNvPr id="73" name="Group 29">
                <a:extLst>
                  <a:ext uri="{FF2B5EF4-FFF2-40B4-BE49-F238E27FC236}">
                    <a16:creationId xmlns:a16="http://schemas.microsoft.com/office/drawing/2014/main" id="{191EF8E5-81CD-4F03-AA2A-2056C8BF148A}"/>
                  </a:ext>
                </a:extLst>
              </p:cNvPr>
              <p:cNvGrpSpPr/>
              <p:nvPr/>
            </p:nvGrpSpPr>
            <p:grpSpPr>
              <a:xfrm>
                <a:off x="-1681841" y="551953"/>
                <a:ext cx="7990718" cy="4111048"/>
                <a:chOff x="0" y="730879"/>
                <a:chExt cx="10652441" cy="5479705"/>
              </a:xfrm>
            </p:grpSpPr>
            <p:grpSp>
              <p:nvGrpSpPr>
                <p:cNvPr id="74" name="Group 4">
                  <a:extLst>
                    <a:ext uri="{FF2B5EF4-FFF2-40B4-BE49-F238E27FC236}">
                      <a16:creationId xmlns:a16="http://schemas.microsoft.com/office/drawing/2014/main" id="{77F0663C-38D5-465E-A35B-4551DFE44556}"/>
                    </a:ext>
                  </a:extLst>
                </p:cNvPr>
                <p:cNvGrpSpPr/>
                <p:nvPr/>
              </p:nvGrpSpPr>
              <p:grpSpPr>
                <a:xfrm>
                  <a:off x="0" y="730879"/>
                  <a:ext cx="10652441" cy="5479705"/>
                  <a:chOff x="-4093176" y="-217744"/>
                  <a:chExt cx="14178398" cy="7293488"/>
                </a:xfrm>
              </p:grpSpPr>
              <p:sp>
                <p:nvSpPr>
                  <p:cNvPr id="81" name="Block Arc 5">
                    <a:extLst>
                      <a:ext uri="{FF2B5EF4-FFF2-40B4-BE49-F238E27FC236}">
                        <a16:creationId xmlns:a16="http://schemas.microsoft.com/office/drawing/2014/main" id="{663A1D29-3E83-4C8C-B4CB-3FA4B955D353}"/>
                      </a:ext>
                    </a:extLst>
                  </p:cNvPr>
                  <p:cNvSpPr/>
                  <p:nvPr/>
                </p:nvSpPr>
                <p:spPr>
                  <a:xfrm>
                    <a:off x="-4093176" y="-217744"/>
                    <a:ext cx="7293488" cy="7293488"/>
                  </a:xfrm>
                  <a:prstGeom prst="blockArc">
                    <a:avLst>
                      <a:gd name="adj1" fmla="val 18900000"/>
                      <a:gd name="adj2" fmla="val 2700000"/>
                      <a:gd name="adj3" fmla="val 296"/>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2" name="网chenying0907出品 6">
                    <a:extLst>
                      <a:ext uri="{FF2B5EF4-FFF2-40B4-BE49-F238E27FC236}">
                        <a16:creationId xmlns:a16="http://schemas.microsoft.com/office/drawing/2014/main" id="{6F954F7D-C43F-452E-AD0E-CC7B9162A205}"/>
                      </a:ext>
                    </a:extLst>
                  </p:cNvPr>
                  <p:cNvSpPr/>
                  <p:nvPr/>
                </p:nvSpPr>
                <p:spPr>
                  <a:xfrm>
                    <a:off x="2784110" y="12615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3" name="Oval 7">
                    <a:extLst>
                      <a:ext uri="{FF2B5EF4-FFF2-40B4-BE49-F238E27FC236}">
                        <a16:creationId xmlns:a16="http://schemas.microsoft.com/office/drawing/2014/main" id="{B4E45F42-4C04-4B6C-8B5A-DEE4183D0B11}"/>
                      </a:ext>
                    </a:extLst>
                  </p:cNvPr>
                  <p:cNvSpPr/>
                  <p:nvPr/>
                </p:nvSpPr>
                <p:spPr>
                  <a:xfrm>
                    <a:off x="2106777" y="1126066"/>
                    <a:ext cx="1354666" cy="135466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网chenying0907出品 8">
                    <a:extLst>
                      <a:ext uri="{FF2B5EF4-FFF2-40B4-BE49-F238E27FC236}">
                        <a16:creationId xmlns:a16="http://schemas.microsoft.com/office/drawing/2014/main" id="{F37E76EB-A636-4F5E-983F-D9450C4DB6D8}"/>
                      </a:ext>
                    </a:extLst>
                  </p:cNvPr>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5" name="Oval 9">
                    <a:extLst>
                      <a:ext uri="{FF2B5EF4-FFF2-40B4-BE49-F238E27FC236}">
                        <a16:creationId xmlns:a16="http://schemas.microsoft.com/office/drawing/2014/main" id="{6CBC7B68-BDDE-4C51-AB54-3760C9F15475}"/>
                      </a:ext>
                    </a:extLst>
                  </p:cNvPr>
                  <p:cNvSpPr/>
                  <p:nvPr/>
                </p:nvSpPr>
                <p:spPr>
                  <a:xfrm>
                    <a:off x="2500714" y="2751666"/>
                    <a:ext cx="1354666" cy="1354666"/>
                  </a:xfrm>
                  <a:prstGeom prst="ellipse">
                    <a:avLst/>
                  </a:prstGeom>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6" name="网chenying0907出品 10">
                    <a:extLst>
                      <a:ext uri="{FF2B5EF4-FFF2-40B4-BE49-F238E27FC236}">
                        <a16:creationId xmlns:a16="http://schemas.microsoft.com/office/drawing/2014/main" id="{ECA6EB1F-F1B6-4543-A304-F387EF28DF83}"/>
                      </a:ext>
                    </a:extLst>
                  </p:cNvPr>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6">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7" name="Oval 11">
                    <a:extLst>
                      <a:ext uri="{FF2B5EF4-FFF2-40B4-BE49-F238E27FC236}">
                        <a16:creationId xmlns:a16="http://schemas.microsoft.com/office/drawing/2014/main" id="{0183FAEB-6E04-4B77-8E7F-36A513C0D6B2}"/>
                      </a:ext>
                    </a:extLst>
                  </p:cNvPr>
                  <p:cNvSpPr/>
                  <p:nvPr/>
                </p:nvSpPr>
                <p:spPr>
                  <a:xfrm>
                    <a:off x="2106777" y="4377266"/>
                    <a:ext cx="1354666" cy="1354666"/>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75" name="网chenying0907出品 18">
                  <a:extLst>
                    <a:ext uri="{FF2B5EF4-FFF2-40B4-BE49-F238E27FC236}">
                      <a16:creationId xmlns:a16="http://schemas.microsoft.com/office/drawing/2014/main" id="{3365D094-3E0A-4A58-A6D6-F2696CF2483E}"/>
                    </a:ext>
                  </a:extLst>
                </p:cNvPr>
                <p:cNvSpPr txBox="1"/>
                <p:nvPr/>
              </p:nvSpPr>
              <p:spPr>
                <a:xfrm>
                  <a:off x="4826963" y="1926228"/>
                  <a:ext cx="712038" cy="676899"/>
                </a:xfrm>
                <a:prstGeom prst="rect">
                  <a:avLst/>
                </a:prstGeom>
                <a:noFill/>
              </p:spPr>
              <p:txBody>
                <a:bodyPr wrap="none" rtlCol="0">
                  <a:spAutoFit/>
                </a:bodyPr>
                <a:lstStyle/>
                <a:p>
                  <a:r>
                    <a:rPr lang="en-US" sz="2700" b="1">
                      <a:solidFill>
                        <a:schemeClr val="accent1"/>
                      </a:solidFill>
                    </a:rPr>
                    <a:t>01</a:t>
                  </a:r>
                  <a:endParaRPr lang="en-GB" sz="2700" b="1">
                    <a:solidFill>
                      <a:schemeClr val="accent1"/>
                    </a:solidFill>
                  </a:endParaRPr>
                </a:p>
              </p:txBody>
            </p:sp>
            <p:sp>
              <p:nvSpPr>
                <p:cNvPr id="76" name="网chenying0907出品 19">
                  <a:extLst>
                    <a:ext uri="{FF2B5EF4-FFF2-40B4-BE49-F238E27FC236}">
                      <a16:creationId xmlns:a16="http://schemas.microsoft.com/office/drawing/2014/main" id="{C108AAC1-666A-4E7A-B1F6-EE180EA3CB59}"/>
                    </a:ext>
                  </a:extLst>
                </p:cNvPr>
                <p:cNvSpPr txBox="1"/>
                <p:nvPr/>
              </p:nvSpPr>
              <p:spPr>
                <a:xfrm>
                  <a:off x="5136605" y="3151745"/>
                  <a:ext cx="712038" cy="676899"/>
                </a:xfrm>
                <a:prstGeom prst="rect">
                  <a:avLst/>
                </a:prstGeom>
                <a:noFill/>
              </p:spPr>
              <p:txBody>
                <a:bodyPr wrap="none" rtlCol="0">
                  <a:spAutoFit/>
                </a:bodyPr>
                <a:lstStyle/>
                <a:p>
                  <a:r>
                    <a:rPr lang="en-US" sz="2700" b="1">
                      <a:solidFill>
                        <a:schemeClr val="accent2"/>
                      </a:solidFill>
                    </a:rPr>
                    <a:t>02</a:t>
                  </a:r>
                  <a:endParaRPr lang="en-GB" sz="2700" b="1">
                    <a:solidFill>
                      <a:schemeClr val="accent2"/>
                    </a:solidFill>
                  </a:endParaRPr>
                </a:p>
              </p:txBody>
            </p:sp>
            <p:sp>
              <p:nvSpPr>
                <p:cNvPr id="77" name="网chenying0907出品 20">
                  <a:extLst>
                    <a:ext uri="{FF2B5EF4-FFF2-40B4-BE49-F238E27FC236}">
                      <a16:creationId xmlns:a16="http://schemas.microsoft.com/office/drawing/2014/main" id="{D5E97E08-22A0-48DE-B47C-4DA0259001A4}"/>
                    </a:ext>
                  </a:extLst>
                </p:cNvPr>
                <p:cNvSpPr txBox="1"/>
                <p:nvPr/>
              </p:nvSpPr>
              <p:spPr>
                <a:xfrm>
                  <a:off x="4840635" y="4368901"/>
                  <a:ext cx="712038" cy="676899"/>
                </a:xfrm>
                <a:prstGeom prst="rect">
                  <a:avLst/>
                </a:prstGeom>
                <a:noFill/>
              </p:spPr>
              <p:txBody>
                <a:bodyPr wrap="none" rtlCol="0">
                  <a:spAutoFit/>
                </a:bodyPr>
                <a:lstStyle/>
                <a:p>
                  <a:r>
                    <a:rPr lang="en-US" sz="2700" b="1">
                      <a:solidFill>
                        <a:schemeClr val="accent4"/>
                      </a:solidFill>
                    </a:rPr>
                    <a:t>03</a:t>
                  </a:r>
                  <a:endParaRPr lang="en-GB" sz="2700" b="1">
                    <a:solidFill>
                      <a:schemeClr val="accent4"/>
                    </a:solidFill>
                  </a:endParaRPr>
                </a:p>
              </p:txBody>
            </p:sp>
          </p:grpSp>
        </p:grpSp>
        <p:sp>
          <p:nvSpPr>
            <p:cNvPr id="57" name="矩形 56">
              <a:extLst>
                <a:ext uri="{FF2B5EF4-FFF2-40B4-BE49-F238E27FC236}">
                  <a16:creationId xmlns:a16="http://schemas.microsoft.com/office/drawing/2014/main" id="{7D9B4E4E-38B1-4573-9835-AC3926C31F28}"/>
                </a:ext>
              </a:extLst>
            </p:cNvPr>
            <p:cNvSpPr/>
            <p:nvPr/>
          </p:nvSpPr>
          <p:spPr>
            <a:xfrm>
              <a:off x="2978111" y="1480800"/>
              <a:ext cx="2148345" cy="369332"/>
            </a:xfrm>
            <a:prstGeom prst="rect">
              <a:avLst/>
            </a:prstGeom>
          </p:spPr>
          <p:txBody>
            <a:bodyPr wrap="none">
              <a:spAutoFit/>
            </a:bodyPr>
            <a:lstStyle/>
            <a:p>
              <a:pPr lvl="1"/>
              <a:r>
                <a:rPr lang="zh-TW" altLang="en-US" sz="1800" dirty="0"/>
                <a:t>目前球</a:t>
              </a:r>
              <a:r>
                <a:rPr lang="en-US" altLang="zh-TW" sz="1800" dirty="0"/>
                <a:t>X</a:t>
              </a:r>
              <a:r>
                <a:rPr lang="zh-TW" altLang="en-US" sz="1800" dirty="0"/>
                <a:t>、</a:t>
              </a:r>
              <a:r>
                <a:rPr lang="en-US" altLang="zh-TW" sz="1800" dirty="0"/>
                <a:t>Y</a:t>
              </a:r>
              <a:r>
                <a:rPr lang="zh-TW" altLang="en-US" sz="1800" dirty="0"/>
                <a:t>座標</a:t>
              </a:r>
              <a:endParaRPr lang="en-US" altLang="zh-TW" sz="1800" dirty="0"/>
            </a:p>
          </p:txBody>
        </p:sp>
        <p:sp>
          <p:nvSpPr>
            <p:cNvPr id="63" name="矩形 62">
              <a:extLst>
                <a:ext uri="{FF2B5EF4-FFF2-40B4-BE49-F238E27FC236}">
                  <a16:creationId xmlns:a16="http://schemas.microsoft.com/office/drawing/2014/main" id="{9029E083-4086-42A1-904D-ED803F63152B}"/>
                </a:ext>
              </a:extLst>
            </p:cNvPr>
            <p:cNvSpPr/>
            <p:nvPr/>
          </p:nvSpPr>
          <p:spPr>
            <a:xfrm>
              <a:off x="2922026" y="2422810"/>
              <a:ext cx="2379177" cy="369332"/>
            </a:xfrm>
            <a:prstGeom prst="rect">
              <a:avLst/>
            </a:prstGeom>
          </p:spPr>
          <p:txBody>
            <a:bodyPr wrap="none">
              <a:spAutoFit/>
            </a:bodyPr>
            <a:lstStyle/>
            <a:p>
              <a:pPr lvl="1"/>
              <a:r>
                <a:rPr lang="zh-TW" altLang="en-US" sz="1800" dirty="0"/>
                <a:t>前一點球</a:t>
              </a:r>
              <a:r>
                <a:rPr lang="en-US" altLang="zh-TW" sz="1800" dirty="0"/>
                <a:t>X</a:t>
              </a:r>
              <a:r>
                <a:rPr lang="zh-TW" altLang="en-US" sz="1800" dirty="0"/>
                <a:t>、</a:t>
              </a:r>
              <a:r>
                <a:rPr lang="en-US" altLang="zh-TW" sz="1800" dirty="0"/>
                <a:t>Y</a:t>
              </a:r>
              <a:r>
                <a:rPr lang="zh-TW" altLang="en-US" sz="1800" dirty="0"/>
                <a:t>座標</a:t>
              </a:r>
              <a:endParaRPr lang="en-US" altLang="zh-TW" sz="1800" dirty="0"/>
            </a:p>
          </p:txBody>
        </p:sp>
        <p:sp>
          <p:nvSpPr>
            <p:cNvPr id="88" name="矩形 87">
              <a:extLst>
                <a:ext uri="{FF2B5EF4-FFF2-40B4-BE49-F238E27FC236}">
                  <a16:creationId xmlns:a16="http://schemas.microsoft.com/office/drawing/2014/main" id="{15491818-E3D8-4F27-BBC4-63186865F643}"/>
                </a:ext>
              </a:extLst>
            </p:cNvPr>
            <p:cNvSpPr/>
            <p:nvPr/>
          </p:nvSpPr>
          <p:spPr>
            <a:xfrm>
              <a:off x="3368404" y="3315628"/>
              <a:ext cx="1574470" cy="369332"/>
            </a:xfrm>
            <a:prstGeom prst="rect">
              <a:avLst/>
            </a:prstGeom>
          </p:spPr>
          <p:txBody>
            <a:bodyPr wrap="none">
              <a:spAutoFit/>
            </a:bodyPr>
            <a:lstStyle/>
            <a:p>
              <a:pPr lvl="1"/>
              <a:r>
                <a:rPr lang="zh-TW" altLang="en-US" sz="1800" dirty="0"/>
                <a:t>平板</a:t>
              </a:r>
              <a:r>
                <a:rPr lang="en-US" altLang="zh-TW" sz="1800" dirty="0"/>
                <a:t>X</a:t>
              </a:r>
              <a:r>
                <a:rPr lang="zh-TW" altLang="en-US" sz="1800" dirty="0"/>
                <a:t>座標</a:t>
              </a:r>
              <a:endParaRPr lang="en-US" altLang="zh-TW" sz="1800" dirty="0"/>
            </a:p>
          </p:txBody>
        </p:sp>
      </p:grpSp>
    </p:spTree>
    <p:extLst>
      <p:ext uri="{BB962C8B-B14F-4D97-AF65-F5344CB8AC3E}">
        <p14:creationId xmlns:p14="http://schemas.microsoft.com/office/powerpoint/2010/main" val="375004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B0797F45-E19B-42B2-B48C-354CE725A02A}"/>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Rule Base-OUTPUT</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
        <p:nvSpPr>
          <p:cNvPr id="3" name="矩形: 圓角 2">
            <a:extLst>
              <a:ext uri="{FF2B5EF4-FFF2-40B4-BE49-F238E27FC236}">
                <a16:creationId xmlns:a16="http://schemas.microsoft.com/office/drawing/2014/main" id="{86A815A6-56AC-4BCD-944F-71B17FAEF973}"/>
              </a:ext>
            </a:extLst>
          </p:cNvPr>
          <p:cNvSpPr/>
          <p:nvPr/>
        </p:nvSpPr>
        <p:spPr>
          <a:xfrm>
            <a:off x="3312000" y="1512000"/>
            <a:ext cx="1699200" cy="8496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圓角 30">
            <a:extLst>
              <a:ext uri="{FF2B5EF4-FFF2-40B4-BE49-F238E27FC236}">
                <a16:creationId xmlns:a16="http://schemas.microsoft.com/office/drawing/2014/main" id="{67FBFD9B-84DD-4C75-8584-59424785D6A6}"/>
              </a:ext>
            </a:extLst>
          </p:cNvPr>
          <p:cNvSpPr/>
          <p:nvPr/>
        </p:nvSpPr>
        <p:spPr>
          <a:xfrm>
            <a:off x="1278911" y="2807632"/>
            <a:ext cx="1699200" cy="8496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圓角 31">
            <a:extLst>
              <a:ext uri="{FF2B5EF4-FFF2-40B4-BE49-F238E27FC236}">
                <a16:creationId xmlns:a16="http://schemas.microsoft.com/office/drawing/2014/main" id="{7E770668-092F-4601-B849-E1879753A781}"/>
              </a:ext>
            </a:extLst>
          </p:cNvPr>
          <p:cNvSpPr/>
          <p:nvPr/>
        </p:nvSpPr>
        <p:spPr>
          <a:xfrm>
            <a:off x="3316829" y="2800541"/>
            <a:ext cx="1699200" cy="8496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矩形: 圓角 36">
            <a:extLst>
              <a:ext uri="{FF2B5EF4-FFF2-40B4-BE49-F238E27FC236}">
                <a16:creationId xmlns:a16="http://schemas.microsoft.com/office/drawing/2014/main" id="{E3326759-FD11-484A-A00B-A33ADA8CCA7C}"/>
              </a:ext>
            </a:extLst>
          </p:cNvPr>
          <p:cNvSpPr/>
          <p:nvPr/>
        </p:nvSpPr>
        <p:spPr>
          <a:xfrm>
            <a:off x="5415600" y="2823232"/>
            <a:ext cx="1699200" cy="8496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59CCF00A-8F14-447B-BB8A-F9430CCD3E2B}"/>
              </a:ext>
            </a:extLst>
          </p:cNvPr>
          <p:cNvSpPr txBox="1"/>
          <p:nvPr/>
        </p:nvSpPr>
        <p:spPr>
          <a:xfrm>
            <a:off x="3658288" y="1752134"/>
            <a:ext cx="1144112" cy="369332"/>
          </a:xfrm>
          <a:prstGeom prst="rect">
            <a:avLst/>
          </a:prstGeom>
          <a:noFill/>
        </p:spPr>
        <p:txBody>
          <a:bodyPr wrap="square" rtlCol="0">
            <a:spAutoFit/>
          </a:bodyPr>
          <a:lstStyle/>
          <a:p>
            <a:r>
              <a:rPr lang="en-US" altLang="zh-TW" sz="1800" dirty="0"/>
              <a:t>OUTPUT</a:t>
            </a:r>
            <a:endParaRPr lang="zh-TW" altLang="en-US" sz="1800" dirty="0"/>
          </a:p>
        </p:txBody>
      </p:sp>
      <p:cxnSp>
        <p:nvCxnSpPr>
          <p:cNvPr id="7" name="直線單箭頭接點 6">
            <a:extLst>
              <a:ext uri="{FF2B5EF4-FFF2-40B4-BE49-F238E27FC236}">
                <a16:creationId xmlns:a16="http://schemas.microsoft.com/office/drawing/2014/main" id="{EE4DA670-296D-4353-8C8F-45C0B63BD552}"/>
              </a:ext>
            </a:extLst>
          </p:cNvPr>
          <p:cNvCxnSpPr>
            <a:stCxn id="3" idx="2"/>
            <a:endCxn id="31" idx="0"/>
          </p:cNvCxnSpPr>
          <p:nvPr/>
        </p:nvCxnSpPr>
        <p:spPr>
          <a:xfrm flipH="1">
            <a:off x="2128511" y="2361600"/>
            <a:ext cx="2033089" cy="44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08A6A5AF-3D20-4F24-A30E-DFFBED099A61}"/>
              </a:ext>
            </a:extLst>
          </p:cNvPr>
          <p:cNvCxnSpPr>
            <a:stCxn id="3" idx="2"/>
            <a:endCxn id="32" idx="0"/>
          </p:cNvCxnSpPr>
          <p:nvPr/>
        </p:nvCxnSpPr>
        <p:spPr>
          <a:xfrm>
            <a:off x="4161600" y="2361600"/>
            <a:ext cx="4829" cy="43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9130754A-A426-4E0F-8A94-4A5F4153AA3E}"/>
              </a:ext>
            </a:extLst>
          </p:cNvPr>
          <p:cNvCxnSpPr>
            <a:stCxn id="3" idx="2"/>
            <a:endCxn id="37" idx="0"/>
          </p:cNvCxnSpPr>
          <p:nvPr/>
        </p:nvCxnSpPr>
        <p:spPr>
          <a:xfrm>
            <a:off x="4161600" y="2361600"/>
            <a:ext cx="2103600" cy="461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221C6D9-2E3A-46CF-B2CD-A4F1AB47EE29}"/>
              </a:ext>
            </a:extLst>
          </p:cNvPr>
          <p:cNvSpPr/>
          <p:nvPr/>
        </p:nvSpPr>
        <p:spPr>
          <a:xfrm>
            <a:off x="1303409" y="3047766"/>
            <a:ext cx="1300356" cy="323165"/>
          </a:xfrm>
          <a:prstGeom prst="rect">
            <a:avLst/>
          </a:prstGeom>
        </p:spPr>
        <p:txBody>
          <a:bodyPr wrap="none">
            <a:spAutoFit/>
          </a:bodyPr>
          <a:lstStyle/>
          <a:p>
            <a:pPr lvl="1"/>
            <a:r>
              <a:rPr lang="zh-TW" altLang="en-US" sz="1500" dirty="0"/>
              <a:t>預測落點</a:t>
            </a:r>
            <a:endParaRPr lang="en-US" altLang="zh-TW" sz="1500" dirty="0"/>
          </a:p>
        </p:txBody>
      </p:sp>
      <p:sp>
        <p:nvSpPr>
          <p:cNvPr id="16" name="矩形 15">
            <a:extLst>
              <a:ext uri="{FF2B5EF4-FFF2-40B4-BE49-F238E27FC236}">
                <a16:creationId xmlns:a16="http://schemas.microsoft.com/office/drawing/2014/main" id="{A00B63DE-2833-4F5B-8D1B-C01422ECC986}"/>
              </a:ext>
            </a:extLst>
          </p:cNvPr>
          <p:cNvSpPr/>
          <p:nvPr/>
        </p:nvSpPr>
        <p:spPr>
          <a:xfrm>
            <a:off x="3062082" y="3070848"/>
            <a:ext cx="3203118" cy="323165"/>
          </a:xfrm>
          <a:prstGeom prst="rect">
            <a:avLst/>
          </a:prstGeom>
        </p:spPr>
        <p:txBody>
          <a:bodyPr wrap="square">
            <a:spAutoFit/>
          </a:bodyPr>
          <a:lstStyle/>
          <a:p>
            <a:pPr lvl="1"/>
            <a:r>
              <a:rPr lang="zh-TW" altLang="en-US" sz="1500" dirty="0"/>
              <a:t>平板左移、右移</a:t>
            </a:r>
            <a:endParaRPr lang="en-US" altLang="zh-TW" sz="1500" dirty="0"/>
          </a:p>
        </p:txBody>
      </p:sp>
      <p:sp>
        <p:nvSpPr>
          <p:cNvPr id="20" name="矩形 19">
            <a:extLst>
              <a:ext uri="{FF2B5EF4-FFF2-40B4-BE49-F238E27FC236}">
                <a16:creationId xmlns:a16="http://schemas.microsoft.com/office/drawing/2014/main" id="{18D991CF-7C99-4DE2-B47A-73CC456092CA}"/>
              </a:ext>
            </a:extLst>
          </p:cNvPr>
          <p:cNvSpPr/>
          <p:nvPr/>
        </p:nvSpPr>
        <p:spPr>
          <a:xfrm>
            <a:off x="5473658" y="3070849"/>
            <a:ext cx="1300356" cy="323165"/>
          </a:xfrm>
          <a:prstGeom prst="rect">
            <a:avLst/>
          </a:prstGeom>
        </p:spPr>
        <p:txBody>
          <a:bodyPr wrap="none">
            <a:spAutoFit/>
          </a:bodyPr>
          <a:lstStyle/>
          <a:p>
            <a:pPr lvl="1"/>
            <a:r>
              <a:rPr lang="zh-TW" altLang="en-US" sz="1500" dirty="0"/>
              <a:t>平板靜止</a:t>
            </a:r>
          </a:p>
        </p:txBody>
      </p:sp>
    </p:spTree>
    <p:extLst>
      <p:ext uri="{BB962C8B-B14F-4D97-AF65-F5344CB8AC3E}">
        <p14:creationId xmlns:p14="http://schemas.microsoft.com/office/powerpoint/2010/main" val="412796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4235C513-DC67-40F7-ABD4-9B6C279D93E4}"/>
              </a:ext>
            </a:extLst>
          </p:cNvPr>
          <p:cNvSpPr>
            <a:spLocks noGrp="1"/>
          </p:cNvSpPr>
          <p:nvPr>
            <p:ph type="sldNum" sz="quarter" idx="12"/>
          </p:nvPr>
        </p:nvSpPr>
        <p:spPr/>
        <p:txBody>
          <a:bodyPr/>
          <a:lstStyle/>
          <a:p>
            <a:fld id="{70C262CF-5CC9-4929-99CD-9F101191856B}" type="slidenum">
              <a:rPr lang="en-GB" smtClean="0"/>
              <a:t>25</a:t>
            </a:fld>
            <a:endParaRPr lang="en-GB"/>
          </a:p>
        </p:txBody>
      </p:sp>
      <p:pic>
        <p:nvPicPr>
          <p:cNvPr id="4" name="圖片 3">
            <a:extLst>
              <a:ext uri="{FF2B5EF4-FFF2-40B4-BE49-F238E27FC236}">
                <a16:creationId xmlns:a16="http://schemas.microsoft.com/office/drawing/2014/main" id="{D1503D63-6C43-444B-A9A5-D0EED712D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881" y="706772"/>
            <a:ext cx="5554069" cy="4335891"/>
          </a:xfrm>
          <a:prstGeom prst="rect">
            <a:avLst/>
          </a:prstGeom>
        </p:spPr>
      </p:pic>
      <p:sp>
        <p:nvSpPr>
          <p:cNvPr id="5" name="网chenying0907出品 57">
            <a:extLst>
              <a:ext uri="{FF2B5EF4-FFF2-40B4-BE49-F238E27FC236}">
                <a16:creationId xmlns:a16="http://schemas.microsoft.com/office/drawing/2014/main" id="{A10C1D0E-1CFF-467E-B130-B8469AB294DE}"/>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球位置分析</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Tree>
    <p:extLst>
      <p:ext uri="{BB962C8B-B14F-4D97-AF65-F5344CB8AC3E}">
        <p14:creationId xmlns:p14="http://schemas.microsoft.com/office/powerpoint/2010/main" val="112652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BA618C9-D852-40CB-AD06-BB9E58B66918}"/>
              </a:ext>
            </a:extLst>
          </p:cNvPr>
          <p:cNvSpPr>
            <a:spLocks noGrp="1"/>
          </p:cNvSpPr>
          <p:nvPr>
            <p:ph type="sldNum" sz="quarter" idx="12"/>
          </p:nvPr>
        </p:nvSpPr>
        <p:spPr/>
        <p:txBody>
          <a:bodyPr/>
          <a:lstStyle/>
          <a:p>
            <a:fld id="{70C262CF-5CC9-4929-99CD-9F101191856B}" type="slidenum">
              <a:rPr lang="en-GB" smtClean="0"/>
              <a:t>26</a:t>
            </a:fld>
            <a:endParaRPr lang="en-GB"/>
          </a:p>
        </p:txBody>
      </p:sp>
      <p:pic>
        <p:nvPicPr>
          <p:cNvPr id="5" name="圖片 4">
            <a:extLst>
              <a:ext uri="{FF2B5EF4-FFF2-40B4-BE49-F238E27FC236}">
                <a16:creationId xmlns:a16="http://schemas.microsoft.com/office/drawing/2014/main" id="{647541C7-92E7-474C-9524-38C3A7F35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594" y="646119"/>
            <a:ext cx="4892040" cy="4259580"/>
          </a:xfrm>
          <a:prstGeom prst="rect">
            <a:avLst/>
          </a:prstGeom>
        </p:spPr>
      </p:pic>
      <p:sp>
        <p:nvSpPr>
          <p:cNvPr id="4" name="网chenying0907出品 57">
            <a:extLst>
              <a:ext uri="{FF2B5EF4-FFF2-40B4-BE49-F238E27FC236}">
                <a16:creationId xmlns:a16="http://schemas.microsoft.com/office/drawing/2014/main" id="{A10C1D0E-1CFF-467E-B130-B8469AB294DE}"/>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球位置 可視化</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Tree>
    <p:extLst>
      <p:ext uri="{BB962C8B-B14F-4D97-AF65-F5344CB8AC3E}">
        <p14:creationId xmlns:p14="http://schemas.microsoft.com/office/powerpoint/2010/main" val="97978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BA618C9-D852-40CB-AD06-BB9E58B66918}"/>
              </a:ext>
            </a:extLst>
          </p:cNvPr>
          <p:cNvSpPr>
            <a:spLocks noGrp="1"/>
          </p:cNvSpPr>
          <p:nvPr>
            <p:ph type="sldNum" sz="quarter" idx="12"/>
          </p:nvPr>
        </p:nvSpPr>
        <p:spPr/>
        <p:txBody>
          <a:bodyPr/>
          <a:lstStyle/>
          <a:p>
            <a:fld id="{70C262CF-5CC9-4929-99CD-9F101191856B}" type="slidenum">
              <a:rPr lang="en-GB" smtClean="0"/>
              <a:t>27</a:t>
            </a:fld>
            <a:endParaRPr lang="en-GB"/>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125" y="1144314"/>
            <a:ext cx="7204105" cy="3465720"/>
          </a:xfrm>
          <a:prstGeom prst="rect">
            <a:avLst/>
          </a:prstGeom>
        </p:spPr>
      </p:pic>
      <p:sp>
        <p:nvSpPr>
          <p:cNvPr id="5" name="矩形 4">
            <a:extLst>
              <a:ext uri="{FF2B5EF4-FFF2-40B4-BE49-F238E27FC236}">
                <a16:creationId xmlns:a16="http://schemas.microsoft.com/office/drawing/2014/main" id="{AB57F859-F968-4A49-A337-10C72C16992C}"/>
              </a:ext>
            </a:extLst>
          </p:cNvPr>
          <p:cNvSpPr/>
          <p:nvPr/>
        </p:nvSpPr>
        <p:spPr>
          <a:xfrm>
            <a:off x="752475" y="836537"/>
            <a:ext cx="1552028" cy="307777"/>
          </a:xfrm>
          <a:prstGeom prst="rect">
            <a:avLst/>
          </a:prstGeom>
        </p:spPr>
        <p:txBody>
          <a:bodyPr wrap="none">
            <a:spAutoFit/>
          </a:bodyPr>
          <a:lstStyle/>
          <a:p>
            <a:pPr fontAlgn="base"/>
            <a:r>
              <a:rPr lang="en-US" altLang="zh-TW" b="1" dirty="0">
                <a:solidFill>
                  <a:srgbClr val="444444"/>
                </a:solidFill>
                <a:latin typeface="Source Sans Pro" panose="020B0503030403020204" pitchFamily="34" charset="0"/>
              </a:rPr>
              <a:t>Gradient Descent</a:t>
            </a:r>
            <a:endParaRPr lang="en-US" altLang="zh-TW" b="1" i="0" dirty="0">
              <a:solidFill>
                <a:srgbClr val="444444"/>
              </a:solidFill>
              <a:effectLst/>
              <a:latin typeface="Source Sans Pro" panose="020B0503030403020204" pitchFamily="34" charset="0"/>
            </a:endParaRPr>
          </a:p>
        </p:txBody>
      </p:sp>
    </p:spTree>
    <p:extLst>
      <p:ext uri="{BB962C8B-B14F-4D97-AF65-F5344CB8AC3E}">
        <p14:creationId xmlns:p14="http://schemas.microsoft.com/office/powerpoint/2010/main" val="1795761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BA618C9-D852-40CB-AD06-BB9E58B66918}"/>
              </a:ext>
            </a:extLst>
          </p:cNvPr>
          <p:cNvSpPr>
            <a:spLocks noGrp="1"/>
          </p:cNvSpPr>
          <p:nvPr>
            <p:ph type="sldNum" sz="quarter" idx="12"/>
          </p:nvPr>
        </p:nvSpPr>
        <p:spPr/>
        <p:txBody>
          <a:bodyPr/>
          <a:lstStyle/>
          <a:p>
            <a:fld id="{70C262CF-5CC9-4929-99CD-9F101191856B}" type="slidenum">
              <a:rPr lang="en-GB" smtClean="0"/>
              <a:t>28</a:t>
            </a:fld>
            <a:endParaRPr lang="en-GB"/>
          </a:p>
        </p:txBody>
      </p:sp>
      <p:sp>
        <p:nvSpPr>
          <p:cNvPr id="4" name="网chenying0907出品 57">
            <a:extLst>
              <a:ext uri="{FF2B5EF4-FFF2-40B4-BE49-F238E27FC236}">
                <a16:creationId xmlns:a16="http://schemas.microsoft.com/office/drawing/2014/main" id="{A10C1D0E-1CFF-467E-B130-B8469AB294DE}"/>
              </a:ext>
            </a:extLst>
          </p:cNvPr>
          <p:cNvSpPr/>
          <p:nvPr/>
        </p:nvSpPr>
        <p:spPr>
          <a:xfrm>
            <a:off x="268975" y="330936"/>
            <a:ext cx="5418272" cy="523212"/>
          </a:xfrm>
          <a:prstGeom prst="rect">
            <a:avLst/>
          </a:prstGeom>
          <a:noFill/>
          <a:ln>
            <a:noFill/>
          </a:ln>
        </p:spPr>
        <p:txBody>
          <a:bodyPr wrap="square" lIns="91431" tIns="45716" rIns="91431" bIns="45716">
            <a:spAutoFit/>
          </a:bodyPr>
          <a:lstStyle/>
          <a:p>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 </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350" y="648184"/>
            <a:ext cx="5806298" cy="4289338"/>
          </a:xfrm>
          <a:prstGeom prst="rect">
            <a:avLst/>
          </a:prstGeom>
        </p:spPr>
      </p:pic>
      <p:sp>
        <p:nvSpPr>
          <p:cNvPr id="6" name="矩形 5">
            <a:extLst>
              <a:ext uri="{FF2B5EF4-FFF2-40B4-BE49-F238E27FC236}">
                <a16:creationId xmlns:a16="http://schemas.microsoft.com/office/drawing/2014/main" id="{42C5717A-9541-45E7-A3B1-4225B98F0E97}"/>
              </a:ext>
            </a:extLst>
          </p:cNvPr>
          <p:cNvSpPr/>
          <p:nvPr/>
        </p:nvSpPr>
        <p:spPr>
          <a:xfrm>
            <a:off x="1276350" y="232194"/>
            <a:ext cx="1552028" cy="307777"/>
          </a:xfrm>
          <a:prstGeom prst="rect">
            <a:avLst/>
          </a:prstGeom>
        </p:spPr>
        <p:txBody>
          <a:bodyPr wrap="none">
            <a:spAutoFit/>
          </a:bodyPr>
          <a:lstStyle/>
          <a:p>
            <a:pPr fontAlgn="base"/>
            <a:r>
              <a:rPr lang="en-US" altLang="zh-TW" b="1" dirty="0">
                <a:solidFill>
                  <a:srgbClr val="444444"/>
                </a:solidFill>
                <a:latin typeface="Source Sans Pro" panose="020B0503030403020204" pitchFamily="34" charset="0"/>
              </a:rPr>
              <a:t>Gradient Descent</a:t>
            </a:r>
            <a:endParaRPr lang="en-US" altLang="zh-TW" b="1" i="0" dirty="0">
              <a:solidFill>
                <a:srgbClr val="444444"/>
              </a:solidFill>
              <a:effectLst/>
              <a:latin typeface="Source Sans Pro" panose="020B0503030403020204" pitchFamily="34" charset="0"/>
            </a:endParaRPr>
          </a:p>
        </p:txBody>
      </p:sp>
    </p:spTree>
    <p:extLst>
      <p:ext uri="{BB962C8B-B14F-4D97-AF65-F5344CB8AC3E}">
        <p14:creationId xmlns:p14="http://schemas.microsoft.com/office/powerpoint/2010/main" val="409048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BA618C9-D852-40CB-AD06-BB9E58B66918}"/>
              </a:ext>
            </a:extLst>
          </p:cNvPr>
          <p:cNvSpPr>
            <a:spLocks noGrp="1"/>
          </p:cNvSpPr>
          <p:nvPr>
            <p:ph type="sldNum" sz="quarter" idx="12"/>
          </p:nvPr>
        </p:nvSpPr>
        <p:spPr/>
        <p:txBody>
          <a:bodyPr/>
          <a:lstStyle/>
          <a:p>
            <a:fld id="{70C262CF-5CC9-4929-99CD-9F101191856B}" type="slidenum">
              <a:rPr lang="en-GB" smtClean="0"/>
              <a:t>29</a:t>
            </a:fld>
            <a:endParaRPr lang="en-GB"/>
          </a:p>
        </p:txBody>
      </p:sp>
      <p:sp>
        <p:nvSpPr>
          <p:cNvPr id="4" name="网chenying0907出品 57">
            <a:extLst>
              <a:ext uri="{FF2B5EF4-FFF2-40B4-BE49-F238E27FC236}">
                <a16:creationId xmlns:a16="http://schemas.microsoft.com/office/drawing/2014/main" id="{A10C1D0E-1CFF-467E-B130-B8469AB294DE}"/>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程式  遊戲分數系統</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737" y="1016949"/>
            <a:ext cx="4158668" cy="3751785"/>
          </a:xfrm>
          <a:prstGeom prst="rect">
            <a:avLst/>
          </a:prstGeom>
        </p:spPr>
      </p:pic>
    </p:spTree>
    <p:extLst>
      <p:ext uri="{BB962C8B-B14F-4D97-AF65-F5344CB8AC3E}">
        <p14:creationId xmlns:p14="http://schemas.microsoft.com/office/powerpoint/2010/main" val="46492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5"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6" name="矩形 13"/>
          <p:cNvSpPr>
            <a:spLocks noChangeArrowheads="1"/>
          </p:cNvSpPr>
          <p:nvPr/>
        </p:nvSpPr>
        <p:spPr bwMode="auto">
          <a:xfrm>
            <a:off x="0" y="-54814"/>
            <a:ext cx="9159877" cy="5144393"/>
          </a:xfrm>
          <a:prstGeom prst="rect">
            <a:avLst/>
          </a:prstGeom>
          <a:solidFill>
            <a:srgbClr val="263346">
              <a:alpha val="6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7" name="任意多边形 14"/>
          <p:cNvSpPr>
            <a:spLocks noChangeArrowheads="1"/>
          </p:cNvSpPr>
          <p:nvPr/>
        </p:nvSpPr>
        <p:spPr bwMode="auto">
          <a:xfrm flipH="1">
            <a:off x="6551957" y="348"/>
            <a:ext cx="2594823" cy="5165828"/>
          </a:xfrm>
          <a:custGeom>
            <a:avLst/>
            <a:gdLst>
              <a:gd name="T0" fmla="*/ 16089 w 2891118"/>
              <a:gd name="T1" fmla="*/ 0 h 5755342"/>
              <a:gd name="T2" fmla="*/ 3459163 w 2891118"/>
              <a:gd name="T3" fmla="*/ 3443288 h 5755342"/>
              <a:gd name="T4" fmla="*/ 16089 w 2891118"/>
              <a:gd name="T5" fmla="*/ 6886575 h 5755342"/>
              <a:gd name="T6" fmla="*/ 0 w 2891118"/>
              <a:gd name="T7" fmla="*/ 6886168 h 5755342"/>
              <a:gd name="T8" fmla="*/ 0 w 2891118"/>
              <a:gd name="T9" fmla="*/ 407 h 5755342"/>
              <a:gd name="T10" fmla="*/ 0 60000 65536"/>
              <a:gd name="T11" fmla="*/ 0 60000 65536"/>
              <a:gd name="T12" fmla="*/ 0 60000 65536"/>
              <a:gd name="T13" fmla="*/ 0 60000 65536"/>
              <a:gd name="T14" fmla="*/ 0 60000 65536"/>
              <a:gd name="T15" fmla="*/ 0 w 2891118"/>
              <a:gd name="T16" fmla="*/ 0 h 5755342"/>
              <a:gd name="T17" fmla="*/ 2891118 w 2891118"/>
              <a:gd name="T18" fmla="*/ 5755342 h 5755342"/>
            </a:gdLst>
            <a:ahLst/>
            <a:cxnLst>
              <a:cxn ang="T10">
                <a:pos x="T0" y="T1"/>
              </a:cxn>
              <a:cxn ang="T11">
                <a:pos x="T2" y="T3"/>
              </a:cxn>
              <a:cxn ang="T12">
                <a:pos x="T4" y="T5"/>
              </a:cxn>
              <a:cxn ang="T13">
                <a:pos x="T6" y="T7"/>
              </a:cxn>
              <a:cxn ang="T14">
                <a:pos x="T8" y="T9"/>
              </a:cxn>
            </a:cxnLst>
            <a:rect l="T15" t="T16" r="T17" b="T18"/>
            <a:pathLst>
              <a:path w="2891118" h="5755342">
                <a:moveTo>
                  <a:pt x="13447" y="0"/>
                </a:moveTo>
                <a:cubicBezTo>
                  <a:pt x="1602741" y="0"/>
                  <a:pt x="2891118" y="1288377"/>
                  <a:pt x="2891118" y="2877671"/>
                </a:cubicBezTo>
                <a:cubicBezTo>
                  <a:pt x="2891118" y="4466965"/>
                  <a:pt x="1602741" y="5755342"/>
                  <a:pt x="13447" y="5755342"/>
                </a:cubicBezTo>
                <a:lnTo>
                  <a:pt x="0" y="5755002"/>
                </a:lnTo>
                <a:lnTo>
                  <a:pt x="0" y="340"/>
                </a:lnTo>
                <a:lnTo>
                  <a:pt x="13447"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1050"/>
          </a:p>
        </p:txBody>
      </p:sp>
      <p:grpSp>
        <p:nvGrpSpPr>
          <p:cNvPr id="3078" name="组合 15"/>
          <p:cNvGrpSpPr>
            <a:grpSpLocks/>
          </p:cNvGrpSpPr>
          <p:nvPr/>
        </p:nvGrpSpPr>
        <p:grpSpPr bwMode="auto">
          <a:xfrm flipH="1">
            <a:off x="7543617" y="685283"/>
            <a:ext cx="402501" cy="456089"/>
            <a:chOff x="0" y="0"/>
            <a:chExt cx="406393" cy="459645"/>
          </a:xfrm>
        </p:grpSpPr>
        <p:sp>
          <p:nvSpPr>
            <p:cNvPr id="310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5" name="Oval 150"/>
            <p:cNvSpPr>
              <a:spLocks noChangeArrowheads="1"/>
            </p:cNvSpPr>
            <p:nvPr/>
          </p:nvSpPr>
          <p:spPr bwMode="auto">
            <a:xfrm>
              <a:off x="97160" y="326983"/>
              <a:ext cx="37370" cy="37370"/>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grpSp>
      <p:grpSp>
        <p:nvGrpSpPr>
          <p:cNvPr id="3079" name="组合 19"/>
          <p:cNvGrpSpPr>
            <a:grpSpLocks/>
          </p:cNvGrpSpPr>
          <p:nvPr/>
        </p:nvGrpSpPr>
        <p:grpSpPr bwMode="auto">
          <a:xfrm flipH="1">
            <a:off x="7101078" y="3074160"/>
            <a:ext cx="378684" cy="422745"/>
            <a:chOff x="0" y="0"/>
            <a:chExt cx="402656" cy="450303"/>
          </a:xfrm>
        </p:grpSpPr>
        <p:sp>
          <p:nvSpPr>
            <p:cNvPr id="3098"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9"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0"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1"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2"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grpSp>
        <p:nvGrpSpPr>
          <p:cNvPr id="3080" name="组合 33"/>
          <p:cNvGrpSpPr>
            <a:grpSpLocks/>
          </p:cNvGrpSpPr>
          <p:nvPr/>
        </p:nvGrpSpPr>
        <p:grpSpPr bwMode="auto">
          <a:xfrm flipH="1">
            <a:off x="7815429" y="4199220"/>
            <a:ext cx="327478" cy="323906"/>
            <a:chOff x="0" y="0"/>
            <a:chExt cx="453105" cy="448433"/>
          </a:xfrm>
        </p:grpSpPr>
        <p:sp>
          <p:nvSpPr>
            <p:cNvPr id="3096"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7"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grpSp>
        <p:nvGrpSpPr>
          <p:cNvPr id="3081" name="组合 36"/>
          <p:cNvGrpSpPr>
            <a:grpSpLocks/>
          </p:cNvGrpSpPr>
          <p:nvPr/>
        </p:nvGrpSpPr>
        <p:grpSpPr bwMode="auto">
          <a:xfrm flipH="1">
            <a:off x="6984229" y="1776895"/>
            <a:ext cx="388211" cy="416791"/>
            <a:chOff x="0" y="0"/>
            <a:chExt cx="466184" cy="501686"/>
          </a:xfrm>
        </p:grpSpPr>
        <p:sp>
          <p:nvSpPr>
            <p:cNvPr id="309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2" name="Rectangle 155"/>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sp>
          <p:nvSpPr>
            <p:cNvPr id="309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dirty="0"/>
            </a:p>
          </p:txBody>
        </p:sp>
        <p:sp>
          <p:nvSpPr>
            <p:cNvPr id="309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sp>
        <p:nvSpPr>
          <p:cNvPr id="3086" name="任意多边形 46"/>
          <p:cNvSpPr>
            <a:spLocks noChangeArrowheads="1"/>
          </p:cNvSpPr>
          <p:nvPr/>
        </p:nvSpPr>
        <p:spPr bwMode="auto">
          <a:xfrm>
            <a:off x="-54563" y="501688"/>
            <a:ext cx="1669546" cy="4171483"/>
          </a:xfrm>
          <a:custGeom>
            <a:avLst/>
            <a:gdLst>
              <a:gd name="T0" fmla="*/ 0 w 2227188"/>
              <a:gd name="T1" fmla="*/ 0 h 5561218"/>
              <a:gd name="T2" fmla="*/ 223662 w 2227188"/>
              <a:gd name="T3" fmla="*/ 57547 h 5561218"/>
              <a:gd name="T4" fmla="*/ 2225675 w 2227188"/>
              <a:gd name="T5" fmla="*/ 2780506 h 5561218"/>
              <a:gd name="T6" fmla="*/ 223662 w 2227188"/>
              <a:gd name="T7" fmla="*/ 5503466 h 5561218"/>
              <a:gd name="T8" fmla="*/ 0 w 2227188"/>
              <a:gd name="T9" fmla="*/ 5561012 h 5561218"/>
              <a:gd name="T10" fmla="*/ 0 60000 65536"/>
              <a:gd name="T11" fmla="*/ 0 60000 65536"/>
              <a:gd name="T12" fmla="*/ 0 60000 65536"/>
              <a:gd name="T13" fmla="*/ 0 60000 65536"/>
              <a:gd name="T14" fmla="*/ 0 60000 65536"/>
              <a:gd name="T15" fmla="*/ 0 w 2227188"/>
              <a:gd name="T16" fmla="*/ 0 h 5561218"/>
              <a:gd name="T17" fmla="*/ 2227188 w 2227188"/>
              <a:gd name="T18" fmla="*/ 5561218 h 5561218"/>
            </a:gdLst>
            <a:ahLst/>
            <a:cxnLst>
              <a:cxn ang="T10">
                <a:pos x="T0" y="T1"/>
              </a:cxn>
              <a:cxn ang="T11">
                <a:pos x="T2" y="T3"/>
              </a:cxn>
              <a:cxn ang="T12">
                <a:pos x="T4" y="T5"/>
              </a:cxn>
              <a:cxn ang="T13">
                <a:pos x="T6" y="T7"/>
              </a:cxn>
              <a:cxn ang="T14">
                <a:pos x="T8" y="T9"/>
              </a:cxn>
            </a:cxnLst>
            <a:rect l="T15" t="T16" r="T17" b="T18"/>
            <a:pathLst>
              <a:path w="2227188" h="5561218">
                <a:moveTo>
                  <a:pt x="0" y="0"/>
                </a:moveTo>
                <a:lnTo>
                  <a:pt x="223814" y="57549"/>
                </a:lnTo>
                <a:cubicBezTo>
                  <a:pt x="1384468" y="418549"/>
                  <a:pt x="2227188" y="1501165"/>
                  <a:pt x="2227188" y="2780609"/>
                </a:cubicBezTo>
                <a:cubicBezTo>
                  <a:pt x="2227188" y="4060053"/>
                  <a:pt x="1384468" y="5142669"/>
                  <a:pt x="223814" y="5503670"/>
                </a:cubicBezTo>
                <a:lnTo>
                  <a:pt x="0" y="5561218"/>
                </a:lnTo>
                <a:lnTo>
                  <a:pt x="0"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1050"/>
          </a:p>
        </p:txBody>
      </p:sp>
      <p:sp>
        <p:nvSpPr>
          <p:cNvPr id="3088" name="直接连接符 48"/>
          <p:cNvSpPr>
            <a:spLocks noChangeShapeType="1"/>
          </p:cNvSpPr>
          <p:nvPr/>
        </p:nvSpPr>
        <p:spPr bwMode="auto">
          <a:xfrm>
            <a:off x="7372440" y="1265011"/>
            <a:ext cx="1507593"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089" name="直接连接符 49"/>
          <p:cNvSpPr>
            <a:spLocks noChangeShapeType="1"/>
          </p:cNvSpPr>
          <p:nvPr/>
        </p:nvSpPr>
        <p:spPr bwMode="auto">
          <a:xfrm>
            <a:off x="7372440" y="3858642"/>
            <a:ext cx="1507593"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090" name="直接连接符 50"/>
          <p:cNvSpPr>
            <a:spLocks noChangeShapeType="1"/>
          </p:cNvSpPr>
          <p:nvPr/>
        </p:nvSpPr>
        <p:spPr bwMode="auto">
          <a:xfrm>
            <a:off x="6911588" y="2574926"/>
            <a:ext cx="1889850" cy="1191"/>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grpSp>
        <p:nvGrpSpPr>
          <p:cNvPr id="7" name="群組 6">
            <a:extLst>
              <a:ext uri="{FF2B5EF4-FFF2-40B4-BE49-F238E27FC236}">
                <a16:creationId xmlns:a16="http://schemas.microsoft.com/office/drawing/2014/main" id="{7C183E13-1A03-42B3-A413-A585040F34D0}"/>
              </a:ext>
            </a:extLst>
          </p:cNvPr>
          <p:cNvGrpSpPr/>
          <p:nvPr/>
        </p:nvGrpSpPr>
        <p:grpSpPr>
          <a:xfrm>
            <a:off x="2356232" y="1031013"/>
            <a:ext cx="3244309" cy="646331"/>
            <a:chOff x="2865539" y="984443"/>
            <a:chExt cx="3244309" cy="646331"/>
          </a:xfrm>
        </p:grpSpPr>
        <p:sp>
          <p:nvSpPr>
            <p:cNvPr id="34" name="Rectangle 26">
              <a:extLst>
                <a:ext uri="{FF2B5EF4-FFF2-40B4-BE49-F238E27FC236}">
                  <a16:creationId xmlns:a16="http://schemas.microsoft.com/office/drawing/2014/main" id="{642D9032-6A11-409D-935C-9E6FFDF6CE26}"/>
                </a:ext>
              </a:extLst>
            </p:cNvPr>
            <p:cNvSpPr/>
            <p:nvPr/>
          </p:nvSpPr>
          <p:spPr>
            <a:xfrm>
              <a:off x="3609667" y="1026757"/>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功能需求</a:t>
              </a:r>
              <a:endParaRPr lang="en-GB" sz="3200" b="1" dirty="0">
                <a:solidFill>
                  <a:schemeClr val="bg1"/>
                </a:solidFill>
                <a:latin typeface="STSong" panose="02010600040101010101" pitchFamily="2" charset="-122"/>
                <a:ea typeface="STSong" panose="02010600040101010101" pitchFamily="2" charset="-122"/>
              </a:endParaRPr>
            </a:p>
          </p:txBody>
        </p:sp>
        <p:sp>
          <p:nvSpPr>
            <p:cNvPr id="2" name="矩形 1">
              <a:extLst>
                <a:ext uri="{FF2B5EF4-FFF2-40B4-BE49-F238E27FC236}">
                  <a16:creationId xmlns:a16="http://schemas.microsoft.com/office/drawing/2014/main" id="{403C1014-450B-42F1-99A9-8A5405773DBD}"/>
                </a:ext>
              </a:extLst>
            </p:cNvPr>
            <p:cNvSpPr/>
            <p:nvPr/>
          </p:nvSpPr>
          <p:spPr>
            <a:xfrm>
              <a:off x="2865539" y="984443"/>
              <a:ext cx="652743" cy="646331"/>
            </a:xfrm>
            <a:prstGeom prst="rect">
              <a:avLst/>
            </a:prstGeom>
          </p:spPr>
          <p:txBody>
            <a:bodyPr wrap="none">
              <a:spAutoFit/>
            </a:bodyPr>
            <a:lstStyle/>
            <a:p>
              <a:pPr algn="ctr"/>
              <a:r>
                <a:rPr lang="en-US" altLang="zh-TW" sz="3600" b="1" dirty="0">
                  <a:solidFill>
                    <a:schemeClr val="bg1"/>
                  </a:solidFill>
                </a:rPr>
                <a:t>01</a:t>
              </a:r>
              <a:endParaRPr lang="en-GB" altLang="zh-TW" sz="3600" b="1" dirty="0">
                <a:solidFill>
                  <a:schemeClr val="bg1"/>
                </a:solidFill>
              </a:endParaRPr>
            </a:p>
          </p:txBody>
        </p:sp>
      </p:grpSp>
      <p:sp>
        <p:nvSpPr>
          <p:cNvPr id="3" name="文字方塊 2">
            <a:extLst>
              <a:ext uri="{FF2B5EF4-FFF2-40B4-BE49-F238E27FC236}">
                <a16:creationId xmlns:a16="http://schemas.microsoft.com/office/drawing/2014/main" id="{0B1C654F-12F1-4E93-98D1-DD6B0936EA6D}"/>
              </a:ext>
            </a:extLst>
          </p:cNvPr>
          <p:cNvSpPr txBox="1"/>
          <p:nvPr/>
        </p:nvSpPr>
        <p:spPr>
          <a:xfrm>
            <a:off x="-44311" y="1376039"/>
            <a:ext cx="954107" cy="2583402"/>
          </a:xfrm>
          <a:prstGeom prst="rect">
            <a:avLst/>
          </a:prstGeom>
          <a:noFill/>
        </p:spPr>
        <p:txBody>
          <a:bodyPr vert="eaVert" wrap="square" rtlCol="0">
            <a:spAutoFit/>
          </a:bodyPr>
          <a:lstStyle/>
          <a:p>
            <a:r>
              <a:rPr lang="en-US" altLang="zh-CN" sz="3600" b="1" dirty="0">
                <a:solidFill>
                  <a:srgbClr val="262626"/>
                </a:solidFill>
                <a:latin typeface="华文宋体" panose="02010600040101010101" pitchFamily="2" charset="-122"/>
                <a:ea typeface="华文宋体" panose="02010600040101010101" pitchFamily="2" charset="-122"/>
                <a:sym typeface="华文宋体" panose="02010600040101010101" pitchFamily="2" charset="-122"/>
              </a:rPr>
              <a:t>OUTLINE</a:t>
            </a:r>
            <a:endParaRPr lang="zh-CN" altLang="en-US" sz="3600" b="1" dirty="0">
              <a:solidFill>
                <a:srgbClr val="262626"/>
              </a:solidFill>
              <a:latin typeface="华文宋体" panose="02010600040101010101" pitchFamily="2" charset="-122"/>
              <a:ea typeface="华文宋体" panose="02010600040101010101" pitchFamily="2" charset="-122"/>
              <a:sym typeface="华文宋体" panose="02010600040101010101" pitchFamily="2" charset="-122"/>
            </a:endParaRPr>
          </a:p>
          <a:p>
            <a:endParaRPr lang="zh-TW" altLang="en-US" dirty="0"/>
          </a:p>
        </p:txBody>
      </p:sp>
      <p:grpSp>
        <p:nvGrpSpPr>
          <p:cNvPr id="6" name="群組 5">
            <a:extLst>
              <a:ext uri="{FF2B5EF4-FFF2-40B4-BE49-F238E27FC236}">
                <a16:creationId xmlns:a16="http://schemas.microsoft.com/office/drawing/2014/main" id="{92E09ABC-09F5-4CDA-92AB-BAEC3BD99B70}"/>
              </a:ext>
            </a:extLst>
          </p:cNvPr>
          <p:cNvGrpSpPr/>
          <p:nvPr/>
        </p:nvGrpSpPr>
        <p:grpSpPr>
          <a:xfrm>
            <a:off x="2398511" y="1780642"/>
            <a:ext cx="3244309" cy="646331"/>
            <a:chOff x="2865539" y="1783675"/>
            <a:chExt cx="3244309" cy="646331"/>
          </a:xfrm>
        </p:grpSpPr>
        <p:sp>
          <p:nvSpPr>
            <p:cNvPr id="37" name="矩形 36">
              <a:extLst>
                <a:ext uri="{FF2B5EF4-FFF2-40B4-BE49-F238E27FC236}">
                  <a16:creationId xmlns:a16="http://schemas.microsoft.com/office/drawing/2014/main" id="{891F6DE3-BD1D-48E0-A563-7FB756BC55CB}"/>
                </a:ext>
              </a:extLst>
            </p:cNvPr>
            <p:cNvSpPr/>
            <p:nvPr/>
          </p:nvSpPr>
          <p:spPr>
            <a:xfrm>
              <a:off x="2865539" y="1783675"/>
              <a:ext cx="652743" cy="646331"/>
            </a:xfrm>
            <a:prstGeom prst="rect">
              <a:avLst/>
            </a:prstGeom>
          </p:spPr>
          <p:txBody>
            <a:bodyPr wrap="none">
              <a:spAutoFit/>
            </a:bodyPr>
            <a:lstStyle/>
            <a:p>
              <a:pPr algn="ctr"/>
              <a:r>
                <a:rPr lang="en-US" altLang="zh-TW" sz="3600" b="1" dirty="0">
                  <a:solidFill>
                    <a:schemeClr val="bg1"/>
                  </a:solidFill>
                </a:rPr>
                <a:t>02</a:t>
              </a:r>
              <a:endParaRPr lang="en-GB" altLang="zh-TW" sz="3600" b="1" dirty="0">
                <a:solidFill>
                  <a:schemeClr val="bg1"/>
                </a:solidFill>
              </a:endParaRPr>
            </a:p>
          </p:txBody>
        </p:sp>
        <p:sp>
          <p:nvSpPr>
            <p:cNvPr id="38" name="Rectangle 26">
              <a:extLst>
                <a:ext uri="{FF2B5EF4-FFF2-40B4-BE49-F238E27FC236}">
                  <a16:creationId xmlns:a16="http://schemas.microsoft.com/office/drawing/2014/main" id="{7E39BB30-3765-4D22-9D8B-08AFA95CDDFA}"/>
                </a:ext>
              </a:extLst>
            </p:cNvPr>
            <p:cNvSpPr/>
            <p:nvPr/>
          </p:nvSpPr>
          <p:spPr>
            <a:xfrm>
              <a:off x="3609667" y="1868304"/>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設備需求</a:t>
              </a:r>
              <a:endParaRPr lang="en-GB" sz="3200" b="1" dirty="0">
                <a:solidFill>
                  <a:schemeClr val="bg1"/>
                </a:solidFill>
                <a:latin typeface="STSong" panose="02010600040101010101" pitchFamily="2" charset="-122"/>
                <a:ea typeface="STSong" panose="02010600040101010101" pitchFamily="2" charset="-122"/>
              </a:endParaRPr>
            </a:p>
          </p:txBody>
        </p:sp>
      </p:grpSp>
      <p:grpSp>
        <p:nvGrpSpPr>
          <p:cNvPr id="5" name="群組 4">
            <a:extLst>
              <a:ext uri="{FF2B5EF4-FFF2-40B4-BE49-F238E27FC236}">
                <a16:creationId xmlns:a16="http://schemas.microsoft.com/office/drawing/2014/main" id="{424EBD10-46D0-4C65-B4DD-48EC5B606492}"/>
              </a:ext>
            </a:extLst>
          </p:cNvPr>
          <p:cNvGrpSpPr/>
          <p:nvPr/>
        </p:nvGrpSpPr>
        <p:grpSpPr>
          <a:xfrm>
            <a:off x="2400329" y="2466255"/>
            <a:ext cx="3244308" cy="646331"/>
            <a:chOff x="2865539" y="2458274"/>
            <a:chExt cx="3244308" cy="646331"/>
          </a:xfrm>
        </p:grpSpPr>
        <p:sp>
          <p:nvSpPr>
            <p:cNvPr id="39" name="矩形 38">
              <a:extLst>
                <a:ext uri="{FF2B5EF4-FFF2-40B4-BE49-F238E27FC236}">
                  <a16:creationId xmlns:a16="http://schemas.microsoft.com/office/drawing/2014/main" id="{3F80F353-79D4-40D7-B34C-0BEC86D31716}"/>
                </a:ext>
              </a:extLst>
            </p:cNvPr>
            <p:cNvSpPr/>
            <p:nvPr/>
          </p:nvSpPr>
          <p:spPr>
            <a:xfrm>
              <a:off x="2865539" y="2458274"/>
              <a:ext cx="652743" cy="646331"/>
            </a:xfrm>
            <a:prstGeom prst="rect">
              <a:avLst/>
            </a:prstGeom>
          </p:spPr>
          <p:txBody>
            <a:bodyPr wrap="none">
              <a:spAutoFit/>
            </a:bodyPr>
            <a:lstStyle/>
            <a:p>
              <a:pPr algn="ctr"/>
              <a:r>
                <a:rPr lang="en-US" altLang="zh-TW" sz="3600" b="1" dirty="0">
                  <a:solidFill>
                    <a:schemeClr val="bg1"/>
                  </a:solidFill>
                </a:rPr>
                <a:t>03</a:t>
              </a:r>
              <a:endParaRPr lang="en-GB" altLang="zh-TW" sz="3600" b="1" dirty="0">
                <a:solidFill>
                  <a:schemeClr val="bg1"/>
                </a:solidFill>
              </a:endParaRPr>
            </a:p>
          </p:txBody>
        </p:sp>
        <p:sp>
          <p:nvSpPr>
            <p:cNvPr id="40" name="Rectangle 26">
              <a:extLst>
                <a:ext uri="{FF2B5EF4-FFF2-40B4-BE49-F238E27FC236}">
                  <a16:creationId xmlns:a16="http://schemas.microsoft.com/office/drawing/2014/main" id="{39321509-B0A5-48E1-93CF-B21C63729AF6}"/>
                </a:ext>
              </a:extLst>
            </p:cNvPr>
            <p:cNvSpPr/>
            <p:nvPr/>
          </p:nvSpPr>
          <p:spPr>
            <a:xfrm>
              <a:off x="3609666" y="2542903"/>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介面需求</a:t>
              </a:r>
              <a:endParaRPr lang="en-GB" sz="3200" b="1" dirty="0">
                <a:solidFill>
                  <a:schemeClr val="bg1"/>
                </a:solidFill>
                <a:latin typeface="STSong" panose="02010600040101010101" pitchFamily="2" charset="-122"/>
                <a:ea typeface="STSong" panose="02010600040101010101" pitchFamily="2" charset="-122"/>
              </a:endParaRPr>
            </a:p>
          </p:txBody>
        </p:sp>
      </p:grpSp>
      <p:grpSp>
        <p:nvGrpSpPr>
          <p:cNvPr id="4" name="群組 3">
            <a:extLst>
              <a:ext uri="{FF2B5EF4-FFF2-40B4-BE49-F238E27FC236}">
                <a16:creationId xmlns:a16="http://schemas.microsoft.com/office/drawing/2014/main" id="{4D183D4A-E424-4C0E-9805-6330B71AFEB9}"/>
              </a:ext>
            </a:extLst>
          </p:cNvPr>
          <p:cNvGrpSpPr/>
          <p:nvPr/>
        </p:nvGrpSpPr>
        <p:grpSpPr>
          <a:xfrm>
            <a:off x="2400329" y="3191149"/>
            <a:ext cx="3764829" cy="646331"/>
            <a:chOff x="2400329" y="3191149"/>
            <a:chExt cx="3764829" cy="646331"/>
          </a:xfrm>
        </p:grpSpPr>
        <p:sp>
          <p:nvSpPr>
            <p:cNvPr id="41" name="Rectangle 26">
              <a:extLst>
                <a:ext uri="{FF2B5EF4-FFF2-40B4-BE49-F238E27FC236}">
                  <a16:creationId xmlns:a16="http://schemas.microsoft.com/office/drawing/2014/main" id="{D6BFB3BB-6782-42E6-B738-965896829CF4}"/>
                </a:ext>
              </a:extLst>
            </p:cNvPr>
            <p:cNvSpPr/>
            <p:nvPr/>
          </p:nvSpPr>
          <p:spPr>
            <a:xfrm>
              <a:off x="3125449" y="3233463"/>
              <a:ext cx="3039709" cy="561702"/>
            </a:xfrm>
            <a:prstGeom prst="rect">
              <a:avLst/>
            </a:prstGeom>
          </p:spPr>
          <p:txBody>
            <a:bodyPr wrap="square" lIns="68589" tIns="34295" rIns="68589" bIns="34295">
              <a:spAutoFit/>
            </a:bodyPr>
            <a:lstStyle/>
            <a:p>
              <a:r>
                <a:rPr lang="en-US" sz="3200" b="1" dirty="0">
                  <a:solidFill>
                    <a:schemeClr val="bg1"/>
                  </a:solidFill>
                  <a:latin typeface="STSong" panose="02010600040101010101" pitchFamily="2" charset="-122"/>
                  <a:ea typeface="STSong" panose="02010600040101010101" pitchFamily="2" charset="-122"/>
                </a:rPr>
                <a:t>Break down</a:t>
              </a:r>
              <a:endParaRPr lang="en-GB" sz="1800" b="1" dirty="0">
                <a:solidFill>
                  <a:schemeClr val="bg1"/>
                </a:solidFill>
                <a:latin typeface="STSong" panose="02010600040101010101" pitchFamily="2" charset="-122"/>
                <a:ea typeface="STSong" panose="02010600040101010101" pitchFamily="2" charset="-122"/>
              </a:endParaRPr>
            </a:p>
          </p:txBody>
        </p:sp>
        <p:sp>
          <p:nvSpPr>
            <p:cNvPr id="42" name="矩形 41">
              <a:extLst>
                <a:ext uri="{FF2B5EF4-FFF2-40B4-BE49-F238E27FC236}">
                  <a16:creationId xmlns:a16="http://schemas.microsoft.com/office/drawing/2014/main" id="{2833DF46-E539-4819-ACAF-23B6341F4671}"/>
                </a:ext>
              </a:extLst>
            </p:cNvPr>
            <p:cNvSpPr/>
            <p:nvPr/>
          </p:nvSpPr>
          <p:spPr>
            <a:xfrm>
              <a:off x="2400329" y="3191149"/>
              <a:ext cx="652743" cy="646331"/>
            </a:xfrm>
            <a:prstGeom prst="rect">
              <a:avLst/>
            </a:prstGeom>
          </p:spPr>
          <p:txBody>
            <a:bodyPr wrap="none">
              <a:spAutoFit/>
            </a:bodyPr>
            <a:lstStyle/>
            <a:p>
              <a:pPr algn="ctr"/>
              <a:r>
                <a:rPr lang="en-US" altLang="zh-TW" sz="3600" b="1" dirty="0">
                  <a:solidFill>
                    <a:schemeClr val="bg1"/>
                  </a:solidFill>
                </a:rPr>
                <a:t>04</a:t>
              </a:r>
              <a:endParaRPr lang="en-GB" altLang="zh-TW" sz="3600" b="1" dirty="0">
                <a:solidFill>
                  <a:schemeClr val="bg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BA618C9-D852-40CB-AD06-BB9E58B66918}"/>
              </a:ext>
            </a:extLst>
          </p:cNvPr>
          <p:cNvSpPr>
            <a:spLocks noGrp="1"/>
          </p:cNvSpPr>
          <p:nvPr>
            <p:ph type="sldNum" sz="quarter" idx="12"/>
          </p:nvPr>
        </p:nvSpPr>
        <p:spPr/>
        <p:txBody>
          <a:bodyPr/>
          <a:lstStyle/>
          <a:p>
            <a:fld id="{70C262CF-5CC9-4929-99CD-9F101191856B}" type="slidenum">
              <a:rPr lang="en-GB" smtClean="0"/>
              <a:t>30</a:t>
            </a:fld>
            <a:endParaRPr lang="en-GB"/>
          </a:p>
        </p:txBody>
      </p:sp>
      <p:sp>
        <p:nvSpPr>
          <p:cNvPr id="4" name="网chenying0907出品 57">
            <a:extLst>
              <a:ext uri="{FF2B5EF4-FFF2-40B4-BE49-F238E27FC236}">
                <a16:creationId xmlns:a16="http://schemas.microsoft.com/office/drawing/2014/main" id="{A10C1D0E-1CFF-467E-B130-B8469AB294DE}"/>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程式 板子移至預計位置接球</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06" y="1828802"/>
            <a:ext cx="8322895" cy="1675388"/>
          </a:xfrm>
          <a:prstGeom prst="rect">
            <a:avLst/>
          </a:prstGeom>
        </p:spPr>
      </p:pic>
    </p:spTree>
    <p:extLst>
      <p:ext uri="{BB962C8B-B14F-4D97-AF65-F5344CB8AC3E}">
        <p14:creationId xmlns:p14="http://schemas.microsoft.com/office/powerpoint/2010/main" val="2556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BA618C9-D852-40CB-AD06-BB9E58B66918}"/>
              </a:ext>
            </a:extLst>
          </p:cNvPr>
          <p:cNvSpPr>
            <a:spLocks noGrp="1"/>
          </p:cNvSpPr>
          <p:nvPr>
            <p:ph type="sldNum" sz="quarter" idx="12"/>
          </p:nvPr>
        </p:nvSpPr>
        <p:spPr/>
        <p:txBody>
          <a:bodyPr/>
          <a:lstStyle/>
          <a:p>
            <a:fld id="{70C262CF-5CC9-4929-99CD-9F101191856B}" type="slidenum">
              <a:rPr lang="en-GB" smtClean="0"/>
              <a:t>31</a:t>
            </a:fld>
            <a:endParaRPr lang="en-GB"/>
          </a:p>
        </p:txBody>
      </p:sp>
      <p:sp>
        <p:nvSpPr>
          <p:cNvPr id="4" name="网chenying0907出品 57">
            <a:extLst>
              <a:ext uri="{FF2B5EF4-FFF2-40B4-BE49-F238E27FC236}">
                <a16:creationId xmlns:a16="http://schemas.microsoft.com/office/drawing/2014/main" id="{A10C1D0E-1CFF-467E-B130-B8469AB294DE}"/>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程式</a:t>
            </a: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 </a:t>
            </a: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 </a:t>
            </a: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1P</a:t>
            </a: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預測球的位置</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6" y="1256232"/>
            <a:ext cx="7921513" cy="3154213"/>
          </a:xfrm>
          <a:prstGeom prst="rect">
            <a:avLst/>
          </a:prstGeom>
        </p:spPr>
      </p:pic>
    </p:spTree>
    <p:extLst>
      <p:ext uri="{BB962C8B-B14F-4D97-AF65-F5344CB8AC3E}">
        <p14:creationId xmlns:p14="http://schemas.microsoft.com/office/powerpoint/2010/main" val="183883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BA618C9-D852-40CB-AD06-BB9E58B66918}"/>
              </a:ext>
            </a:extLst>
          </p:cNvPr>
          <p:cNvSpPr>
            <a:spLocks noGrp="1"/>
          </p:cNvSpPr>
          <p:nvPr>
            <p:ph type="sldNum" sz="quarter" idx="12"/>
          </p:nvPr>
        </p:nvSpPr>
        <p:spPr/>
        <p:txBody>
          <a:bodyPr/>
          <a:lstStyle/>
          <a:p>
            <a:fld id="{70C262CF-5CC9-4929-99CD-9F101191856B}" type="slidenum">
              <a:rPr lang="en-GB" smtClean="0"/>
              <a:t>32</a:t>
            </a:fld>
            <a:endParaRPr lang="en-GB"/>
          </a:p>
        </p:txBody>
      </p:sp>
      <p:sp>
        <p:nvSpPr>
          <p:cNvPr id="4" name="网chenying0907出品 57">
            <a:extLst>
              <a:ext uri="{FF2B5EF4-FFF2-40B4-BE49-F238E27FC236}">
                <a16:creationId xmlns:a16="http://schemas.microsoft.com/office/drawing/2014/main" id="{A10C1D0E-1CFF-467E-B130-B8469AB294DE}"/>
              </a:ext>
            </a:extLst>
          </p:cNvPr>
          <p:cNvSpPr/>
          <p:nvPr/>
        </p:nvSpPr>
        <p:spPr>
          <a:xfrm>
            <a:off x="268975" y="124972"/>
            <a:ext cx="5418272" cy="523212"/>
          </a:xfrm>
          <a:prstGeom prst="rect">
            <a:avLst/>
          </a:prstGeom>
          <a:noFill/>
          <a:ln>
            <a:noFill/>
          </a:ln>
        </p:spPr>
        <p:txBody>
          <a:bodyPr wrap="square" lIns="91431" tIns="45716" rIns="91431" bIns="45716">
            <a:spAutoFit/>
          </a:bodyPr>
          <a:lstStyle/>
          <a:p>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程式  </a:t>
            </a: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2P</a:t>
            </a: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預測球的位置</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99" y="1505041"/>
            <a:ext cx="7440063" cy="3057952"/>
          </a:xfrm>
          <a:prstGeom prst="rect">
            <a:avLst/>
          </a:prstGeom>
        </p:spPr>
      </p:pic>
    </p:spTree>
    <p:extLst>
      <p:ext uri="{BB962C8B-B14F-4D97-AF65-F5344CB8AC3E}">
        <p14:creationId xmlns:p14="http://schemas.microsoft.com/office/powerpoint/2010/main" val="169168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CCA46963-1F08-4E81-BB88-A5BF9977EB73}"/>
              </a:ext>
            </a:extLst>
          </p:cNvPr>
          <p:cNvSpPr>
            <a:spLocks noGrp="1"/>
          </p:cNvSpPr>
          <p:nvPr>
            <p:ph type="sldNum" sz="quarter" idx="12"/>
          </p:nvPr>
        </p:nvSpPr>
        <p:spPr/>
        <p:txBody>
          <a:bodyPr/>
          <a:lstStyle/>
          <a:p>
            <a:fld id="{70C262CF-5CC9-4929-99CD-9F101191856B}" type="slidenum">
              <a:rPr lang="en-GB" smtClean="0"/>
              <a:t>33</a:t>
            </a:fld>
            <a:endParaRPr lang="en-GB"/>
          </a:p>
        </p:txBody>
      </p:sp>
      <p:pic>
        <p:nvPicPr>
          <p:cNvPr id="4" name="圖片 3">
            <a:extLst>
              <a:ext uri="{FF2B5EF4-FFF2-40B4-BE49-F238E27FC236}">
                <a16:creationId xmlns:a16="http://schemas.microsoft.com/office/drawing/2014/main" id="{C1F30F17-7EAC-45E6-AF9A-858EF78FBB9B}"/>
              </a:ext>
            </a:extLst>
          </p:cNvPr>
          <p:cNvPicPr>
            <a:picLocks noChangeAspect="1"/>
          </p:cNvPicPr>
          <p:nvPr/>
        </p:nvPicPr>
        <p:blipFill>
          <a:blip r:embed="rId2"/>
          <a:stretch>
            <a:fillRect/>
          </a:stretch>
        </p:blipFill>
        <p:spPr>
          <a:xfrm>
            <a:off x="6404524" y="733872"/>
            <a:ext cx="2741064" cy="3677337"/>
          </a:xfrm>
          <a:prstGeom prst="rect">
            <a:avLst/>
          </a:prstGeom>
        </p:spPr>
      </p:pic>
      <p:pic>
        <p:nvPicPr>
          <p:cNvPr id="5" name="圖片 4">
            <a:extLst>
              <a:ext uri="{FF2B5EF4-FFF2-40B4-BE49-F238E27FC236}">
                <a16:creationId xmlns:a16="http://schemas.microsoft.com/office/drawing/2014/main" id="{29EA29DA-DE9F-48F9-A7C4-A8D00750BEC3}"/>
              </a:ext>
            </a:extLst>
          </p:cNvPr>
          <p:cNvPicPr>
            <a:picLocks noChangeAspect="1"/>
          </p:cNvPicPr>
          <p:nvPr/>
        </p:nvPicPr>
        <p:blipFill>
          <a:blip r:embed="rId3"/>
          <a:stretch>
            <a:fillRect/>
          </a:stretch>
        </p:blipFill>
        <p:spPr>
          <a:xfrm>
            <a:off x="287106" y="733872"/>
            <a:ext cx="2445055" cy="3677337"/>
          </a:xfrm>
          <a:prstGeom prst="rect">
            <a:avLst/>
          </a:prstGeom>
        </p:spPr>
      </p:pic>
      <p:pic>
        <p:nvPicPr>
          <p:cNvPr id="6" name="圖片 5">
            <a:extLst>
              <a:ext uri="{FF2B5EF4-FFF2-40B4-BE49-F238E27FC236}">
                <a16:creationId xmlns:a16="http://schemas.microsoft.com/office/drawing/2014/main" id="{C99E847B-FAA9-4BEB-A442-34322381B4FB}"/>
              </a:ext>
            </a:extLst>
          </p:cNvPr>
          <p:cNvPicPr>
            <a:picLocks noChangeAspect="1"/>
          </p:cNvPicPr>
          <p:nvPr/>
        </p:nvPicPr>
        <p:blipFill>
          <a:blip r:embed="rId4"/>
          <a:stretch>
            <a:fillRect/>
          </a:stretch>
        </p:blipFill>
        <p:spPr>
          <a:xfrm>
            <a:off x="3108370" y="733871"/>
            <a:ext cx="2919945" cy="3677337"/>
          </a:xfrm>
          <a:prstGeom prst="rect">
            <a:avLst/>
          </a:prstGeom>
        </p:spPr>
      </p:pic>
      <p:sp>
        <p:nvSpPr>
          <p:cNvPr id="7" name="文字方塊 6">
            <a:extLst>
              <a:ext uri="{FF2B5EF4-FFF2-40B4-BE49-F238E27FC236}">
                <a16:creationId xmlns:a16="http://schemas.microsoft.com/office/drawing/2014/main" id="{B897919A-D154-4323-8A9D-A262D84A0891}"/>
              </a:ext>
            </a:extLst>
          </p:cNvPr>
          <p:cNvSpPr txBox="1"/>
          <p:nvPr/>
        </p:nvSpPr>
        <p:spPr>
          <a:xfrm>
            <a:off x="836481" y="210652"/>
            <a:ext cx="1101584" cy="523220"/>
          </a:xfrm>
          <a:prstGeom prst="rect">
            <a:avLst/>
          </a:prstGeom>
          <a:noFill/>
        </p:spPr>
        <p:txBody>
          <a:bodyPr wrap="none" rtlCol="0">
            <a:spAutoFit/>
          </a:bodyPr>
          <a:lstStyle/>
          <a:p>
            <a:r>
              <a:rPr lang="zh-TW" altLang="en-US" sz="2800" dirty="0">
                <a:solidFill>
                  <a:schemeClr val="accent2">
                    <a:lumMod val="50000"/>
                  </a:schemeClr>
                </a:solidFill>
              </a:rPr>
              <a:t>複賽</a:t>
            </a:r>
            <a:r>
              <a:rPr lang="en-US" altLang="zh-TW" sz="2800" dirty="0">
                <a:solidFill>
                  <a:schemeClr val="accent2">
                    <a:lumMod val="50000"/>
                  </a:schemeClr>
                </a:solidFill>
              </a:rPr>
              <a:t>1</a:t>
            </a:r>
            <a:endParaRPr lang="zh-TW" altLang="en-US" sz="2800" dirty="0">
              <a:solidFill>
                <a:schemeClr val="accent2">
                  <a:lumMod val="50000"/>
                </a:schemeClr>
              </a:solidFill>
            </a:endParaRPr>
          </a:p>
        </p:txBody>
      </p:sp>
      <p:sp>
        <p:nvSpPr>
          <p:cNvPr id="8" name="文字方塊 7">
            <a:extLst>
              <a:ext uri="{FF2B5EF4-FFF2-40B4-BE49-F238E27FC236}">
                <a16:creationId xmlns:a16="http://schemas.microsoft.com/office/drawing/2014/main" id="{94ECA48B-7945-4B05-8DFE-2C855D33544B}"/>
              </a:ext>
            </a:extLst>
          </p:cNvPr>
          <p:cNvSpPr txBox="1"/>
          <p:nvPr/>
        </p:nvSpPr>
        <p:spPr>
          <a:xfrm>
            <a:off x="3720253" y="210652"/>
            <a:ext cx="1085554" cy="523220"/>
          </a:xfrm>
          <a:prstGeom prst="rect">
            <a:avLst/>
          </a:prstGeom>
          <a:noFill/>
        </p:spPr>
        <p:txBody>
          <a:bodyPr wrap="none" rtlCol="0">
            <a:spAutoFit/>
          </a:bodyPr>
          <a:lstStyle/>
          <a:p>
            <a:r>
              <a:rPr lang="zh-TW" altLang="en-US" sz="2800" dirty="0">
                <a:solidFill>
                  <a:schemeClr val="accent2">
                    <a:lumMod val="50000"/>
                  </a:schemeClr>
                </a:solidFill>
              </a:rPr>
              <a:t>複賽</a:t>
            </a:r>
            <a:r>
              <a:rPr lang="en-US" altLang="zh-TW" sz="2800" dirty="0">
                <a:solidFill>
                  <a:schemeClr val="accent2">
                    <a:lumMod val="50000"/>
                  </a:schemeClr>
                </a:solidFill>
              </a:rPr>
              <a:t>2</a:t>
            </a:r>
            <a:endParaRPr lang="zh-TW" altLang="en-US" sz="2800" dirty="0">
              <a:solidFill>
                <a:schemeClr val="accent2">
                  <a:lumMod val="50000"/>
                </a:schemeClr>
              </a:solidFill>
            </a:endParaRPr>
          </a:p>
        </p:txBody>
      </p:sp>
      <p:sp>
        <p:nvSpPr>
          <p:cNvPr id="9" name="文字方塊 8">
            <a:extLst>
              <a:ext uri="{FF2B5EF4-FFF2-40B4-BE49-F238E27FC236}">
                <a16:creationId xmlns:a16="http://schemas.microsoft.com/office/drawing/2014/main" id="{5DFF5DBD-CDFF-4FDE-BF41-3E3612219FBB}"/>
              </a:ext>
            </a:extLst>
          </p:cNvPr>
          <p:cNvSpPr txBox="1"/>
          <p:nvPr/>
        </p:nvSpPr>
        <p:spPr>
          <a:xfrm>
            <a:off x="6937158" y="210652"/>
            <a:ext cx="1838965" cy="523220"/>
          </a:xfrm>
          <a:prstGeom prst="rect">
            <a:avLst/>
          </a:prstGeom>
          <a:noFill/>
        </p:spPr>
        <p:txBody>
          <a:bodyPr wrap="none" rtlCol="0">
            <a:spAutoFit/>
          </a:bodyPr>
          <a:lstStyle/>
          <a:p>
            <a:r>
              <a:rPr lang="zh-TW" altLang="en-US" sz="2800" dirty="0">
                <a:solidFill>
                  <a:schemeClr val="accent2">
                    <a:lumMod val="50000"/>
                  </a:schemeClr>
                </a:solidFill>
              </a:rPr>
              <a:t>決賽</a:t>
            </a:r>
            <a:r>
              <a:rPr lang="en-US" altLang="zh-TW" sz="2800" dirty="0">
                <a:solidFill>
                  <a:schemeClr val="accent2">
                    <a:lumMod val="50000"/>
                  </a:schemeClr>
                </a:solidFill>
              </a:rPr>
              <a:t>(</a:t>
            </a:r>
            <a:r>
              <a:rPr lang="zh-TW" altLang="en-US" sz="2800" dirty="0">
                <a:solidFill>
                  <a:schemeClr val="accent2">
                    <a:lumMod val="50000"/>
                  </a:schemeClr>
                </a:solidFill>
              </a:rPr>
              <a:t>搶三</a:t>
            </a:r>
            <a:r>
              <a:rPr lang="en-US" altLang="zh-TW" sz="2800" dirty="0">
                <a:solidFill>
                  <a:schemeClr val="accent2">
                    <a:lumMod val="50000"/>
                  </a:schemeClr>
                </a:solidFill>
              </a:rPr>
              <a:t>)</a:t>
            </a:r>
            <a:endParaRPr lang="zh-TW" altLang="en-US" sz="2800" dirty="0">
              <a:solidFill>
                <a:schemeClr val="accent2">
                  <a:lumMod val="50000"/>
                </a:schemeClr>
              </a:solidFill>
            </a:endParaRPr>
          </a:p>
        </p:txBody>
      </p:sp>
    </p:spTree>
    <p:extLst>
      <p:ext uri="{BB962C8B-B14F-4D97-AF65-F5344CB8AC3E}">
        <p14:creationId xmlns:p14="http://schemas.microsoft.com/office/powerpoint/2010/main" val="1306168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BA618C9-D852-40CB-AD06-BB9E58B66918}"/>
              </a:ext>
            </a:extLst>
          </p:cNvPr>
          <p:cNvSpPr>
            <a:spLocks noGrp="1"/>
          </p:cNvSpPr>
          <p:nvPr>
            <p:ph type="sldNum" sz="quarter" idx="12"/>
          </p:nvPr>
        </p:nvSpPr>
        <p:spPr/>
        <p:txBody>
          <a:bodyPr/>
          <a:lstStyle/>
          <a:p>
            <a:fld id="{70C262CF-5CC9-4929-99CD-9F101191856B}" type="slidenum">
              <a:rPr lang="en-GB" smtClean="0"/>
              <a:t>34</a:t>
            </a:fld>
            <a:endParaRPr lang="en-GB"/>
          </a:p>
        </p:txBody>
      </p:sp>
      <p:sp>
        <p:nvSpPr>
          <p:cNvPr id="4" name="网chenying0907出品 57">
            <a:extLst>
              <a:ext uri="{FF2B5EF4-FFF2-40B4-BE49-F238E27FC236}">
                <a16:creationId xmlns:a16="http://schemas.microsoft.com/office/drawing/2014/main" id="{A10C1D0E-1CFF-467E-B130-B8469AB294DE}"/>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工作分配</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aphicFrame>
        <p:nvGraphicFramePr>
          <p:cNvPr id="8" name="圖表 7"/>
          <p:cNvGraphicFramePr/>
          <p:nvPr>
            <p:extLst>
              <p:ext uri="{D42A27DB-BD31-4B8C-83A1-F6EECF244321}">
                <p14:modId xmlns:p14="http://schemas.microsoft.com/office/powerpoint/2010/main" val="274401997"/>
              </p:ext>
            </p:extLst>
          </p:nvPr>
        </p:nvGraphicFramePr>
        <p:xfrm>
          <a:off x="1618268" y="840993"/>
          <a:ext cx="6097059" cy="40647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383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530726" y="1272190"/>
            <a:ext cx="1470329" cy="1470527"/>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6000" dirty="0"/>
              <a:t>0</a:t>
            </a:r>
            <a:r>
              <a:rPr lang="en-US" altLang="zh-TW" sz="6000" dirty="0"/>
              <a:t>1</a:t>
            </a:r>
            <a:endParaRPr lang="en-GB" sz="6000" dirty="0"/>
          </a:p>
        </p:txBody>
      </p:sp>
      <p:sp>
        <p:nvSpPr>
          <p:cNvPr id="28" name="网chenying0907出品 27"/>
          <p:cNvSpPr txBox="1"/>
          <p:nvPr/>
        </p:nvSpPr>
        <p:spPr>
          <a:xfrm>
            <a:off x="3395611" y="1757379"/>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功能需求</a:t>
            </a:r>
            <a:endParaRPr lang="en-GB" sz="3200" b="1" dirty="0">
              <a:latin typeface="微软雅黑" pitchFamily="34" charset="-122"/>
              <a:ea typeface="微软雅黑" pitchFamily="34" charset="-122"/>
            </a:endParaRPr>
          </a:p>
        </p:txBody>
      </p:sp>
      <p:sp>
        <p:nvSpPr>
          <p:cNvPr id="3" name="矩形 2">
            <a:extLst>
              <a:ext uri="{FF2B5EF4-FFF2-40B4-BE49-F238E27FC236}">
                <a16:creationId xmlns:a16="http://schemas.microsoft.com/office/drawing/2014/main" id="{59AA2996-03CB-4D8E-BBB4-3299A4B9F374}"/>
              </a:ext>
            </a:extLst>
          </p:cNvPr>
          <p:cNvSpPr/>
          <p:nvPr/>
        </p:nvSpPr>
        <p:spPr>
          <a:xfrm>
            <a:off x="3395611" y="3842820"/>
            <a:ext cx="1396536" cy="369332"/>
          </a:xfrm>
          <a:prstGeom prst="rect">
            <a:avLst/>
          </a:prstGeom>
        </p:spPr>
        <p:txBody>
          <a:bodyPr wrap="none">
            <a:spAutoFit/>
          </a:bodyPr>
          <a:lstStyle/>
          <a:p>
            <a:pPr marL="285750" indent="-285750">
              <a:buFont typeface="Wingdings" pitchFamily="2" charset="2"/>
              <a:buChar char="u"/>
              <a:defRPr/>
            </a:pPr>
            <a:r>
              <a:rPr lang="zh-TW" altLang="en-US" sz="1800" dirty="0">
                <a:latin typeface="STSong" panose="02010600040101010101" pitchFamily="2" charset="-122"/>
                <a:ea typeface="STSong" panose="02010600040101010101" pitchFamily="2" charset="-122"/>
              </a:rPr>
              <a:t>次要功能</a:t>
            </a:r>
            <a:endParaRPr lang="en-US" altLang="zh-CN" sz="1800" dirty="0">
              <a:latin typeface="STSong" panose="02010600040101010101" pitchFamily="2" charset="-122"/>
              <a:ea typeface="STSong" panose="02010600040101010101" pitchFamily="2" charset="-122"/>
            </a:endParaRPr>
          </a:p>
        </p:txBody>
      </p:sp>
      <p:sp>
        <p:nvSpPr>
          <p:cNvPr id="4" name="矩形 3">
            <a:extLst>
              <a:ext uri="{FF2B5EF4-FFF2-40B4-BE49-F238E27FC236}">
                <a16:creationId xmlns:a16="http://schemas.microsoft.com/office/drawing/2014/main" id="{1C9D5403-6BD0-4CB2-8483-ECE8468D8745}"/>
              </a:ext>
            </a:extLst>
          </p:cNvPr>
          <p:cNvSpPr/>
          <p:nvPr/>
        </p:nvSpPr>
        <p:spPr>
          <a:xfrm>
            <a:off x="3395611" y="3017234"/>
            <a:ext cx="1915909" cy="369332"/>
          </a:xfrm>
          <a:prstGeom prst="rect">
            <a:avLst/>
          </a:prstGeom>
        </p:spPr>
        <p:txBody>
          <a:bodyPr wrap="none">
            <a:spAutoFit/>
          </a:bodyPr>
          <a:lstStyle/>
          <a:p>
            <a:pPr marL="285750" indent="-285750">
              <a:buFont typeface="Wingdings" pitchFamily="2" charset="2"/>
              <a:buChar char="u"/>
              <a:defRPr/>
            </a:pPr>
            <a:r>
              <a:rPr lang="zh-TW" altLang="en-US" sz="1800" dirty="0">
                <a:latin typeface="STSong" panose="02010600040101010101" pitchFamily="2" charset="-122"/>
                <a:ea typeface="STSong" panose="02010600040101010101" pitchFamily="2" charset="-122"/>
              </a:rPr>
              <a:t>主要功能</a:t>
            </a:r>
            <a:r>
              <a:rPr lang="zh-CN" altLang="en-US" sz="1800" dirty="0">
                <a:latin typeface="STSong" panose="02010600040101010101" pitchFamily="2" charset="-122"/>
                <a:ea typeface="STSong" panose="02010600040101010101" pitchFamily="2" charset="-122"/>
              </a:rPr>
              <a:t>         </a:t>
            </a:r>
            <a:endParaRPr lang="en-US" altLang="zh-CN" sz="1800" dirty="0">
              <a:latin typeface="STSong" panose="02010600040101010101" pitchFamily="2" charset="-122"/>
              <a:ea typeface="STSong" panose="02010600040101010101" pitchFamily="2" charset="-122"/>
            </a:endParaRPr>
          </a:p>
        </p:txBody>
      </p:sp>
      <p:pic>
        <p:nvPicPr>
          <p:cNvPr id="11" name="圖片 10">
            <a:extLst>
              <a:ext uri="{FF2B5EF4-FFF2-40B4-BE49-F238E27FC236}">
                <a16:creationId xmlns:a16="http://schemas.microsoft.com/office/drawing/2014/main" id="{9217C737-54A8-42EF-8638-E6CA131E3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6846654" y="3271403"/>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843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9906ABD2-23AE-4CE2-8F25-230E5AE30932}"/>
              </a:ext>
            </a:extLst>
          </p:cNvPr>
          <p:cNvGrpSpPr/>
          <p:nvPr/>
        </p:nvGrpSpPr>
        <p:grpSpPr>
          <a:xfrm>
            <a:off x="1072938" y="1022234"/>
            <a:ext cx="6575033" cy="3100620"/>
            <a:chOff x="408880" y="1162969"/>
            <a:chExt cx="7101628" cy="3174875"/>
          </a:xfrm>
        </p:grpSpPr>
        <p:grpSp>
          <p:nvGrpSpPr>
            <p:cNvPr id="45" name="网chenying0907出品 44"/>
            <p:cNvGrpSpPr/>
            <p:nvPr/>
          </p:nvGrpSpPr>
          <p:grpSpPr>
            <a:xfrm>
              <a:off x="2274094" y="1747045"/>
              <a:ext cx="1005703" cy="1981199"/>
              <a:chOff x="2210594" y="1810545"/>
              <a:chExt cx="1005703" cy="1981199"/>
            </a:xfrm>
          </p:grpSpPr>
          <p:cxnSp>
            <p:nvCxnSpPr>
              <p:cNvPr id="46" name="直接连接符 45"/>
              <p:cNvCxnSpPr/>
              <p:nvPr/>
            </p:nvCxnSpPr>
            <p:spPr>
              <a:xfrm>
                <a:off x="2210594" y="3160810"/>
                <a:ext cx="1005703" cy="630934"/>
              </a:xfrm>
              <a:prstGeom prst="line">
                <a:avLst/>
              </a:prstGeom>
              <a:noFill/>
              <a:ln w="12700" cap="flat" cmpd="sng" algn="ctr">
                <a:solidFill>
                  <a:srgbClr val="7F7F7F">
                    <a:lumMod val="75000"/>
                  </a:srgbClr>
                </a:solidFill>
                <a:prstDash val="dash"/>
              </a:ln>
              <a:effectLst/>
            </p:spPr>
          </p:cxnSp>
          <p:cxnSp>
            <p:nvCxnSpPr>
              <p:cNvPr id="51" name="直接连接符 50"/>
              <p:cNvCxnSpPr/>
              <p:nvPr/>
            </p:nvCxnSpPr>
            <p:spPr>
              <a:xfrm flipV="1">
                <a:off x="2346670" y="2801144"/>
                <a:ext cx="777103" cy="1"/>
              </a:xfrm>
              <a:prstGeom prst="line">
                <a:avLst/>
              </a:prstGeom>
              <a:noFill/>
              <a:ln w="12700" cap="flat" cmpd="sng" algn="ctr">
                <a:solidFill>
                  <a:srgbClr val="7F7F7F">
                    <a:lumMod val="75000"/>
                  </a:srgbClr>
                </a:solidFill>
                <a:prstDash val="dash"/>
              </a:ln>
              <a:effectLst/>
            </p:spPr>
          </p:cxnSp>
          <p:cxnSp>
            <p:nvCxnSpPr>
              <p:cNvPr id="55" name="直接连接符 54"/>
              <p:cNvCxnSpPr/>
              <p:nvPr/>
            </p:nvCxnSpPr>
            <p:spPr>
              <a:xfrm flipV="1">
                <a:off x="2210594" y="1810545"/>
                <a:ext cx="943881" cy="581419"/>
              </a:xfrm>
              <a:prstGeom prst="line">
                <a:avLst/>
              </a:prstGeom>
              <a:noFill/>
              <a:ln w="12700" cap="flat" cmpd="sng" algn="ctr">
                <a:solidFill>
                  <a:srgbClr val="7F7F7F">
                    <a:lumMod val="75000"/>
                  </a:srgbClr>
                </a:solidFill>
                <a:prstDash val="dash"/>
              </a:ln>
              <a:effectLst/>
            </p:spPr>
          </p:cxnSp>
        </p:grpSp>
        <p:sp>
          <p:nvSpPr>
            <p:cNvPr id="57" name="六边形 56"/>
            <p:cNvSpPr/>
            <p:nvPr/>
          </p:nvSpPr>
          <p:spPr>
            <a:xfrm>
              <a:off x="408880" y="1747045"/>
              <a:ext cx="2334986" cy="1981173"/>
            </a:xfrm>
            <a:prstGeom prst="hexagon">
              <a:avLst/>
            </a:prstGeom>
            <a:blipFill>
              <a:blip r:embed="rId3"/>
              <a:stretch>
                <a:fillRect/>
              </a:stretch>
            </a:bli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方正正大黑简体" pitchFamily="2" charset="-122"/>
                <a:ea typeface="方正正大黑简体" pitchFamily="2" charset="-122"/>
              </a:endParaRPr>
            </a:p>
          </p:txBody>
        </p:sp>
        <p:sp>
          <p:nvSpPr>
            <p:cNvPr id="58" name="网chenying0907出品 57"/>
            <p:cNvSpPr/>
            <p:nvPr/>
          </p:nvSpPr>
          <p:spPr>
            <a:xfrm>
              <a:off x="1097096" y="2143211"/>
              <a:ext cx="902793" cy="954099"/>
            </a:xfrm>
            <a:prstGeom prst="rect">
              <a:avLst/>
            </a:prstGeom>
            <a:noFill/>
            <a:ln>
              <a:noFill/>
            </a:ln>
          </p:spPr>
          <p:txBody>
            <a:bodyPr wrap="non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主要</a:t>
              </a:r>
              <a:endPar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59" name="网chenying0907出品 58"/>
            <p:cNvGrpSpPr/>
            <p:nvPr/>
          </p:nvGrpSpPr>
          <p:grpSpPr>
            <a:xfrm>
              <a:off x="2949007" y="1162969"/>
              <a:ext cx="4561501" cy="863350"/>
              <a:chOff x="2885508" y="1226469"/>
              <a:chExt cx="1001486" cy="863350"/>
            </a:xfrm>
            <a:solidFill>
              <a:schemeClr val="accent3">
                <a:lumMod val="75000"/>
              </a:schemeClr>
            </a:solidFill>
          </p:grpSpPr>
          <p:sp>
            <p:nvSpPr>
              <p:cNvPr id="60" name="六边形 59"/>
              <p:cNvSpPr/>
              <p:nvPr/>
            </p:nvSpPr>
            <p:spPr>
              <a:xfrm>
                <a:off x="2885508" y="1226469"/>
                <a:ext cx="1001486" cy="863350"/>
              </a:xfrm>
              <a:prstGeom prst="hexagon">
                <a:avLst/>
              </a:prstGeom>
              <a:gr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1" name="网chenying0907出品 60"/>
              <p:cNvSpPr/>
              <p:nvPr/>
            </p:nvSpPr>
            <p:spPr>
              <a:xfrm>
                <a:off x="3004610" y="1400992"/>
                <a:ext cx="135212" cy="523212"/>
              </a:xfrm>
              <a:prstGeom prst="rect">
                <a:avLst/>
              </a:prstGeom>
              <a:grpFill/>
              <a:ln>
                <a:noFill/>
              </a:ln>
            </p:spPr>
            <p:txBody>
              <a:bodyPr wrap="none" lIns="91431" tIns="45716" rIns="91431" bIns="45716">
                <a:spAutoFit/>
              </a:bodyPr>
              <a:lstStyle/>
              <a:p>
                <a:pPr defTabSz="914400">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1.</a:t>
                </a:r>
                <a:r>
                  <a:rPr kumimoji="0" lang="zh-TW"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 </a:t>
                </a:r>
                <a:endParaRPr lang="zh-TW" altLang="en-US" sz="2800" dirty="0">
                  <a:solidFill>
                    <a:schemeClr val="bg1"/>
                  </a:solidFill>
                  <a:latin typeface="標楷體" panose="03000509000000000000" pitchFamily="65" charset="-120"/>
                  <a:ea typeface="標楷體" panose="03000509000000000000" pitchFamily="65" charset="-120"/>
                </a:endParaRPr>
              </a:p>
            </p:txBody>
          </p:sp>
        </p:grpSp>
        <p:sp>
          <p:nvSpPr>
            <p:cNvPr id="63" name="六边形 62"/>
            <p:cNvSpPr/>
            <p:nvPr/>
          </p:nvSpPr>
          <p:spPr>
            <a:xfrm>
              <a:off x="2949008" y="2318731"/>
              <a:ext cx="4561500" cy="863350"/>
            </a:xfrm>
            <a:prstGeom prst="hexagon">
              <a:avLst/>
            </a:prstGeom>
            <a:solidFill>
              <a:schemeClr val="accent3"/>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6" name="六边形 65"/>
            <p:cNvSpPr/>
            <p:nvPr/>
          </p:nvSpPr>
          <p:spPr>
            <a:xfrm>
              <a:off x="2949007" y="3474494"/>
              <a:ext cx="4561500" cy="863350"/>
            </a:xfrm>
            <a:prstGeom prst="hexagon">
              <a:avLst/>
            </a:prstGeom>
            <a:solidFill>
              <a:schemeClr val="accent4"/>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24" name="网chenying0907出品 60">
              <a:extLst>
                <a:ext uri="{FF2B5EF4-FFF2-40B4-BE49-F238E27FC236}">
                  <a16:creationId xmlns:a16="http://schemas.microsoft.com/office/drawing/2014/main" id="{D49EE108-C42F-4DA1-A1AA-4B89DB313F1E}"/>
                </a:ext>
              </a:extLst>
            </p:cNvPr>
            <p:cNvSpPr/>
            <p:nvPr/>
          </p:nvSpPr>
          <p:spPr>
            <a:xfrm>
              <a:off x="3213462" y="2480123"/>
              <a:ext cx="508454" cy="523212"/>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2.</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25" name="网chenying0907出品 60">
              <a:extLst>
                <a:ext uri="{FF2B5EF4-FFF2-40B4-BE49-F238E27FC236}">
                  <a16:creationId xmlns:a16="http://schemas.microsoft.com/office/drawing/2014/main" id="{1706075D-E3A8-4E9D-9F57-6DF0C042CC16}"/>
                </a:ext>
              </a:extLst>
            </p:cNvPr>
            <p:cNvSpPr/>
            <p:nvPr/>
          </p:nvSpPr>
          <p:spPr>
            <a:xfrm>
              <a:off x="3237256" y="3644563"/>
              <a:ext cx="508454" cy="523212"/>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3.</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4" name="矩形 3">
              <a:extLst>
                <a:ext uri="{FF2B5EF4-FFF2-40B4-BE49-F238E27FC236}">
                  <a16:creationId xmlns:a16="http://schemas.microsoft.com/office/drawing/2014/main" id="{7D715EB1-4B9E-46FD-8FE7-6CC95DE900D5}"/>
                </a:ext>
              </a:extLst>
            </p:cNvPr>
            <p:cNvSpPr/>
            <p:nvPr/>
          </p:nvSpPr>
          <p:spPr>
            <a:xfrm>
              <a:off x="4107340" y="1286747"/>
              <a:ext cx="2339102"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使用</a:t>
              </a:r>
              <a:r>
                <a:rPr lang="en-US" altLang="zh-TW" sz="2800" dirty="0" err="1">
                  <a:solidFill>
                    <a:schemeClr val="bg1"/>
                  </a:solidFill>
                  <a:latin typeface="標楷體" panose="03000509000000000000" pitchFamily="65" charset="-120"/>
                  <a:ea typeface="標楷體" panose="03000509000000000000" pitchFamily="65" charset="-120"/>
                </a:rPr>
                <a:t>svm</a:t>
              </a:r>
              <a:r>
                <a:rPr lang="zh-TW" altLang="en-US" sz="2800" dirty="0">
                  <a:solidFill>
                    <a:schemeClr val="bg1"/>
                  </a:solidFill>
                  <a:latin typeface="標楷體" panose="03000509000000000000" pitchFamily="65" charset="-120"/>
                  <a:ea typeface="標楷體" panose="03000509000000000000" pitchFamily="65" charset="-120"/>
                </a:rPr>
                <a:t> 訓練</a:t>
              </a:r>
              <a:endParaRPr lang="zh-TW" altLang="en-US" sz="2800" dirty="0"/>
            </a:p>
          </p:txBody>
        </p:sp>
        <p:sp>
          <p:nvSpPr>
            <p:cNvPr id="28" name="矩形 27">
              <a:extLst>
                <a:ext uri="{FF2B5EF4-FFF2-40B4-BE49-F238E27FC236}">
                  <a16:creationId xmlns:a16="http://schemas.microsoft.com/office/drawing/2014/main" id="{85CF1AB5-7E98-4656-9FEC-C661C0C93816}"/>
                </a:ext>
              </a:extLst>
            </p:cNvPr>
            <p:cNvSpPr/>
            <p:nvPr/>
          </p:nvSpPr>
          <p:spPr>
            <a:xfrm>
              <a:off x="4107340" y="2422150"/>
              <a:ext cx="1980029"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不要漏接球</a:t>
              </a:r>
              <a:endParaRPr lang="zh-TW" altLang="en-US" sz="2800" dirty="0"/>
            </a:p>
          </p:txBody>
        </p:sp>
        <p:sp>
          <p:nvSpPr>
            <p:cNvPr id="29" name="矩形 28">
              <a:extLst>
                <a:ext uri="{FF2B5EF4-FFF2-40B4-BE49-F238E27FC236}">
                  <a16:creationId xmlns:a16="http://schemas.microsoft.com/office/drawing/2014/main" id="{B8A5FEF0-E7AD-47C5-A6F5-039F8FD105B1}"/>
                </a:ext>
              </a:extLst>
            </p:cNvPr>
            <p:cNvSpPr/>
            <p:nvPr/>
          </p:nvSpPr>
          <p:spPr>
            <a:xfrm>
              <a:off x="4710790" y="3559265"/>
              <a:ext cx="902811"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勝利</a:t>
              </a:r>
              <a:endParaRPr lang="zh-TW" altLang="en-US" sz="2800" dirty="0"/>
            </a:p>
          </p:txBody>
        </p:sp>
      </p:grpSp>
      <p:sp>
        <p:nvSpPr>
          <p:cNvPr id="32" name="网chenying0907出品 57">
            <a:extLst>
              <a:ext uri="{FF2B5EF4-FFF2-40B4-BE49-F238E27FC236}">
                <a16:creationId xmlns:a16="http://schemas.microsoft.com/office/drawing/2014/main" id="{FE770AA9-E5AA-4C83-801A-C862565FFB1B}"/>
              </a:ext>
            </a:extLst>
          </p:cNvPr>
          <p:cNvSpPr/>
          <p:nvPr/>
        </p:nvSpPr>
        <p:spPr>
          <a:xfrm>
            <a:off x="335597" y="104789"/>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Tree>
    <p:extLst>
      <p:ext uri="{BB962C8B-B14F-4D97-AF65-F5344CB8AC3E}">
        <p14:creationId xmlns:p14="http://schemas.microsoft.com/office/powerpoint/2010/main" val="330273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网chenying0907出品 57">
            <a:extLst>
              <a:ext uri="{FF2B5EF4-FFF2-40B4-BE49-F238E27FC236}">
                <a16:creationId xmlns:a16="http://schemas.microsoft.com/office/drawing/2014/main" id="{FE770AA9-E5AA-4C83-801A-C862565FFB1B}"/>
              </a:ext>
            </a:extLst>
          </p:cNvPr>
          <p:cNvSpPr/>
          <p:nvPr/>
        </p:nvSpPr>
        <p:spPr>
          <a:xfrm>
            <a:off x="335597" y="104789"/>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2" name="群組 1">
            <a:extLst>
              <a:ext uri="{FF2B5EF4-FFF2-40B4-BE49-F238E27FC236}">
                <a16:creationId xmlns:a16="http://schemas.microsoft.com/office/drawing/2014/main" id="{F32098E5-32E0-49D1-9F02-7EF0F4C3D6C9}"/>
              </a:ext>
            </a:extLst>
          </p:cNvPr>
          <p:cNvGrpSpPr/>
          <p:nvPr/>
        </p:nvGrpSpPr>
        <p:grpSpPr>
          <a:xfrm>
            <a:off x="1207371" y="1291197"/>
            <a:ext cx="6730846" cy="1616197"/>
            <a:chOff x="1100180" y="3308212"/>
            <a:chExt cx="6730846" cy="1616197"/>
          </a:xfrm>
        </p:grpSpPr>
        <p:grpSp>
          <p:nvGrpSpPr>
            <p:cNvPr id="35" name="网chenying0907出品 44">
              <a:extLst>
                <a:ext uri="{FF2B5EF4-FFF2-40B4-BE49-F238E27FC236}">
                  <a16:creationId xmlns:a16="http://schemas.microsoft.com/office/drawing/2014/main" id="{BA4CCEE1-4763-4564-BFBD-BDB8814934D2}"/>
                </a:ext>
              </a:extLst>
            </p:cNvPr>
            <p:cNvGrpSpPr/>
            <p:nvPr/>
          </p:nvGrpSpPr>
          <p:grpSpPr>
            <a:xfrm>
              <a:off x="2892364" y="3647711"/>
              <a:ext cx="715404" cy="902938"/>
              <a:chOff x="2176282" y="1758835"/>
              <a:chExt cx="772701" cy="1148091"/>
            </a:xfrm>
          </p:grpSpPr>
          <p:cxnSp>
            <p:nvCxnSpPr>
              <p:cNvPr id="54" name="直接连接符 50">
                <a:extLst>
                  <a:ext uri="{FF2B5EF4-FFF2-40B4-BE49-F238E27FC236}">
                    <a16:creationId xmlns:a16="http://schemas.microsoft.com/office/drawing/2014/main" id="{A8064E74-7107-49F3-92AB-ECC1BAE4A37A}"/>
                  </a:ext>
                </a:extLst>
              </p:cNvPr>
              <p:cNvCxnSpPr>
                <a:cxnSpLocks/>
                <a:endCxn id="39" idx="3"/>
              </p:cNvCxnSpPr>
              <p:nvPr/>
            </p:nvCxnSpPr>
            <p:spPr>
              <a:xfrm>
                <a:off x="2176282" y="2698707"/>
                <a:ext cx="754381" cy="208219"/>
              </a:xfrm>
              <a:prstGeom prst="line">
                <a:avLst/>
              </a:prstGeom>
              <a:noFill/>
              <a:ln w="12700" cap="flat" cmpd="sng" algn="ctr">
                <a:solidFill>
                  <a:srgbClr val="7F7F7F">
                    <a:lumMod val="75000"/>
                  </a:srgbClr>
                </a:solidFill>
                <a:prstDash val="dash"/>
              </a:ln>
              <a:effectLst/>
            </p:spPr>
          </p:cxnSp>
          <p:cxnSp>
            <p:nvCxnSpPr>
              <p:cNvPr id="56" name="直接连接符 54">
                <a:extLst>
                  <a:ext uri="{FF2B5EF4-FFF2-40B4-BE49-F238E27FC236}">
                    <a16:creationId xmlns:a16="http://schemas.microsoft.com/office/drawing/2014/main" id="{85BB0CB5-05EF-48D0-A8A6-AB6DAABBD887}"/>
                  </a:ext>
                </a:extLst>
              </p:cNvPr>
              <p:cNvCxnSpPr>
                <a:cxnSpLocks/>
                <a:endCxn id="50" idx="3"/>
              </p:cNvCxnSpPr>
              <p:nvPr/>
            </p:nvCxnSpPr>
            <p:spPr>
              <a:xfrm flipV="1">
                <a:off x="2176282" y="1758835"/>
                <a:ext cx="772701" cy="214966"/>
              </a:xfrm>
              <a:prstGeom prst="line">
                <a:avLst/>
              </a:prstGeom>
              <a:noFill/>
              <a:ln w="12700" cap="flat" cmpd="sng" algn="ctr">
                <a:solidFill>
                  <a:srgbClr val="7F7F7F">
                    <a:lumMod val="75000"/>
                  </a:srgbClr>
                </a:solidFill>
                <a:prstDash val="dash"/>
              </a:ln>
              <a:effectLst/>
            </p:spPr>
          </p:cxnSp>
        </p:grpSp>
        <p:sp>
          <p:nvSpPr>
            <p:cNvPr id="36" name="六边形 56">
              <a:extLst>
                <a:ext uri="{FF2B5EF4-FFF2-40B4-BE49-F238E27FC236}">
                  <a16:creationId xmlns:a16="http://schemas.microsoft.com/office/drawing/2014/main" id="{3C968DA6-404B-4560-829D-9B04B9E28BFE}"/>
                </a:ext>
              </a:extLst>
            </p:cNvPr>
            <p:cNvSpPr/>
            <p:nvPr/>
          </p:nvSpPr>
          <p:spPr>
            <a:xfrm>
              <a:off x="1100180" y="3366279"/>
              <a:ext cx="2161843" cy="1558130"/>
            </a:xfrm>
            <a:prstGeom prst="hexagon">
              <a:avLst/>
            </a:prstGeom>
            <a:blipFill>
              <a:blip r:embed="rId3"/>
              <a:stretch>
                <a:fillRect/>
              </a:stretch>
            </a:bli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方正正大黑简体" pitchFamily="2" charset="-122"/>
                <a:ea typeface="方正正大黑简体" pitchFamily="2" charset="-122"/>
              </a:endParaRPr>
            </a:p>
          </p:txBody>
        </p:sp>
        <p:sp>
          <p:nvSpPr>
            <p:cNvPr id="37" name="网chenying0907出品 57">
              <a:extLst>
                <a:ext uri="{FF2B5EF4-FFF2-40B4-BE49-F238E27FC236}">
                  <a16:creationId xmlns:a16="http://schemas.microsoft.com/office/drawing/2014/main" id="{7DA73038-51A0-4CBE-80AF-271CBC0C3138}"/>
                </a:ext>
              </a:extLst>
            </p:cNvPr>
            <p:cNvSpPr/>
            <p:nvPr/>
          </p:nvSpPr>
          <p:spPr>
            <a:xfrm>
              <a:off x="1688362" y="3647711"/>
              <a:ext cx="902793" cy="954099"/>
            </a:xfrm>
            <a:prstGeom prst="rect">
              <a:avLst/>
            </a:prstGeom>
            <a:noFill/>
            <a:ln>
              <a:noFill/>
            </a:ln>
          </p:spPr>
          <p:txBody>
            <a:bodyPr wrap="non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次要</a:t>
              </a:r>
              <a:endPar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38" name="网chenying0907出品 58">
              <a:extLst>
                <a:ext uri="{FF2B5EF4-FFF2-40B4-BE49-F238E27FC236}">
                  <a16:creationId xmlns:a16="http://schemas.microsoft.com/office/drawing/2014/main" id="{6232AF29-A475-4F59-83B0-313EE2053458}"/>
                </a:ext>
              </a:extLst>
            </p:cNvPr>
            <p:cNvGrpSpPr/>
            <p:nvPr/>
          </p:nvGrpSpPr>
          <p:grpSpPr>
            <a:xfrm>
              <a:off x="3607767" y="3308212"/>
              <a:ext cx="4223259" cy="678998"/>
              <a:chOff x="2899444" y="1327160"/>
              <a:chExt cx="1001486" cy="863350"/>
            </a:xfrm>
            <a:solidFill>
              <a:schemeClr val="accent6">
                <a:lumMod val="75000"/>
              </a:schemeClr>
            </a:solidFill>
          </p:grpSpPr>
          <p:sp>
            <p:nvSpPr>
              <p:cNvPr id="50" name="六边形 59">
                <a:extLst>
                  <a:ext uri="{FF2B5EF4-FFF2-40B4-BE49-F238E27FC236}">
                    <a16:creationId xmlns:a16="http://schemas.microsoft.com/office/drawing/2014/main" id="{7FB1D593-57E4-43A0-9121-81A4472CE16F}"/>
                  </a:ext>
                </a:extLst>
              </p:cNvPr>
              <p:cNvSpPr/>
              <p:nvPr/>
            </p:nvSpPr>
            <p:spPr>
              <a:xfrm>
                <a:off x="2899444" y="1327160"/>
                <a:ext cx="1001486" cy="863350"/>
              </a:xfrm>
              <a:prstGeom prst="hexagon">
                <a:avLst/>
              </a:prstGeom>
              <a:gr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52" name="网chenying0907出品 60">
                <a:extLst>
                  <a:ext uri="{FF2B5EF4-FFF2-40B4-BE49-F238E27FC236}">
                    <a16:creationId xmlns:a16="http://schemas.microsoft.com/office/drawing/2014/main" id="{4FA2ED32-94CF-483B-AC27-A01C7FA840EC}"/>
                  </a:ext>
                </a:extLst>
              </p:cNvPr>
              <p:cNvSpPr/>
              <p:nvPr/>
            </p:nvSpPr>
            <p:spPr>
              <a:xfrm>
                <a:off x="2954231" y="1361829"/>
                <a:ext cx="135212" cy="523212"/>
              </a:xfrm>
              <a:prstGeom prst="rect">
                <a:avLst/>
              </a:prstGeom>
              <a:grpFill/>
              <a:ln>
                <a:noFill/>
              </a:ln>
            </p:spPr>
            <p:txBody>
              <a:bodyPr wrap="none" lIns="91431" tIns="45716" rIns="91431" bIns="45716">
                <a:spAutoFit/>
              </a:bodyPr>
              <a:lstStyle/>
              <a:p>
                <a:pPr defTabSz="914400">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1.</a:t>
                </a:r>
                <a:r>
                  <a:rPr kumimoji="0" lang="zh-TW"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 </a:t>
                </a:r>
                <a:endParaRPr lang="zh-TW" altLang="en-US" sz="2800" dirty="0">
                  <a:solidFill>
                    <a:schemeClr val="bg1"/>
                  </a:solidFill>
                  <a:latin typeface="標楷體" panose="03000509000000000000" pitchFamily="65" charset="-120"/>
                  <a:ea typeface="標楷體" panose="03000509000000000000" pitchFamily="65" charset="-120"/>
                </a:endParaRPr>
              </a:p>
            </p:txBody>
          </p:sp>
        </p:grpSp>
        <p:sp>
          <p:nvSpPr>
            <p:cNvPr id="39" name="六边形 62">
              <a:extLst>
                <a:ext uri="{FF2B5EF4-FFF2-40B4-BE49-F238E27FC236}">
                  <a16:creationId xmlns:a16="http://schemas.microsoft.com/office/drawing/2014/main" id="{4786EAFD-8928-42CF-B542-33B9DB910E17}"/>
                </a:ext>
              </a:extLst>
            </p:cNvPr>
            <p:cNvSpPr/>
            <p:nvPr/>
          </p:nvSpPr>
          <p:spPr>
            <a:xfrm>
              <a:off x="3590806" y="4211150"/>
              <a:ext cx="4223258" cy="678998"/>
            </a:xfrm>
            <a:prstGeom prst="hexagon">
              <a:avLst/>
            </a:prstGeom>
            <a:solidFill>
              <a:schemeClr val="accent2">
                <a:lumMod val="75000"/>
              </a:schemeClr>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41" name="网chenying0907出品 60">
              <a:extLst>
                <a:ext uri="{FF2B5EF4-FFF2-40B4-BE49-F238E27FC236}">
                  <a16:creationId xmlns:a16="http://schemas.microsoft.com/office/drawing/2014/main" id="{02F44AF5-B848-4652-9724-917F99EA57A8}"/>
                </a:ext>
              </a:extLst>
            </p:cNvPr>
            <p:cNvSpPr/>
            <p:nvPr/>
          </p:nvSpPr>
          <p:spPr>
            <a:xfrm>
              <a:off x="3793845" y="4264922"/>
              <a:ext cx="470751" cy="411490"/>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2.</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47" name="矩形 46">
              <a:extLst>
                <a:ext uri="{FF2B5EF4-FFF2-40B4-BE49-F238E27FC236}">
                  <a16:creationId xmlns:a16="http://schemas.microsoft.com/office/drawing/2014/main" id="{FA520AE0-F0E6-4443-BE7D-EA3274806D46}"/>
                </a:ext>
              </a:extLst>
            </p:cNvPr>
            <p:cNvSpPr/>
            <p:nvPr/>
          </p:nvSpPr>
          <p:spPr>
            <a:xfrm>
              <a:off x="4621440" y="3326369"/>
              <a:ext cx="1620957"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擦邊接球</a:t>
              </a:r>
              <a:endParaRPr lang="zh-TW" altLang="en-US" sz="2800" dirty="0"/>
            </a:p>
          </p:txBody>
        </p:sp>
        <p:sp>
          <p:nvSpPr>
            <p:cNvPr id="48" name="矩形 47">
              <a:extLst>
                <a:ext uri="{FF2B5EF4-FFF2-40B4-BE49-F238E27FC236}">
                  <a16:creationId xmlns:a16="http://schemas.microsoft.com/office/drawing/2014/main" id="{D2F8AC3C-0753-4A37-ADFC-69230F3C12E7}"/>
                </a:ext>
              </a:extLst>
            </p:cNvPr>
            <p:cNvSpPr/>
            <p:nvPr/>
          </p:nvSpPr>
          <p:spPr>
            <a:xfrm>
              <a:off x="4621440" y="4219326"/>
              <a:ext cx="1620957"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增強學習</a:t>
              </a:r>
              <a:endParaRPr lang="zh-TW" altLang="en-US" sz="2800" dirty="0"/>
            </a:p>
          </p:txBody>
        </p:sp>
      </p:grpSp>
      <p:sp>
        <p:nvSpPr>
          <p:cNvPr id="4" name="文字方塊 3"/>
          <p:cNvSpPr txBox="1"/>
          <p:nvPr/>
        </p:nvSpPr>
        <p:spPr>
          <a:xfrm>
            <a:off x="573384" y="3295647"/>
            <a:ext cx="8629983" cy="1477328"/>
          </a:xfrm>
          <a:prstGeom prst="rect">
            <a:avLst/>
          </a:prstGeom>
          <a:noFill/>
        </p:spPr>
        <p:txBody>
          <a:bodyPr wrap="square" rtlCol="0">
            <a:spAutoFit/>
          </a:bodyPr>
          <a:lstStyle/>
          <a:p>
            <a:r>
              <a:rPr lang="zh-TW" altLang="en-US" sz="1800" dirty="0"/>
              <a:t>備註</a:t>
            </a:r>
            <a:r>
              <a:rPr lang="en-US" altLang="zh-TW" sz="1800" dirty="0"/>
              <a:t>:</a:t>
            </a:r>
            <a:r>
              <a:rPr lang="zh-TW" altLang="en-US" sz="1800" dirty="0"/>
              <a:t>          如何達成  增強學習 </a:t>
            </a:r>
            <a:r>
              <a:rPr lang="en-US" altLang="zh-TW" sz="1800" dirty="0"/>
              <a:t>?</a:t>
            </a:r>
          </a:p>
          <a:p>
            <a:r>
              <a:rPr lang="zh-TW" altLang="en-US" sz="1800" dirty="0"/>
              <a:t>                    </a:t>
            </a:r>
            <a:r>
              <a:rPr lang="en-US" altLang="zh-TW" sz="1800" dirty="0"/>
              <a:t>a .</a:t>
            </a:r>
            <a:r>
              <a:rPr lang="zh-TW" altLang="en-US" sz="1800" dirty="0"/>
              <a:t>  環境改變。</a:t>
            </a:r>
            <a:endParaRPr lang="en-US" altLang="zh-TW" sz="1800" dirty="0"/>
          </a:p>
          <a:p>
            <a:r>
              <a:rPr lang="zh-TW" altLang="en-US" sz="1800" dirty="0"/>
              <a:t>                    </a:t>
            </a:r>
            <a:r>
              <a:rPr lang="en-US" altLang="zh-TW" sz="1800" dirty="0"/>
              <a:t>b .  </a:t>
            </a:r>
            <a:r>
              <a:rPr lang="zh-TW" altLang="en-US" sz="1800" dirty="0"/>
              <a:t>球的行為，例如 </a:t>
            </a:r>
            <a:r>
              <a:rPr lang="en-US" altLang="zh-TW" sz="1800" dirty="0"/>
              <a:t>: </a:t>
            </a:r>
            <a:r>
              <a:rPr lang="zh-TW" altLang="en-US" sz="1800" dirty="0"/>
              <a:t>初始值、切球、速度、角度。 </a:t>
            </a:r>
            <a:endParaRPr lang="en-US" altLang="zh-TW" sz="1800" dirty="0"/>
          </a:p>
          <a:p>
            <a:r>
              <a:rPr lang="zh-TW" altLang="en-US" sz="1800" dirty="0"/>
              <a:t>                    </a:t>
            </a:r>
            <a:r>
              <a:rPr lang="en-US" altLang="zh-TW" sz="1800" dirty="0"/>
              <a:t>c .  </a:t>
            </a:r>
            <a:r>
              <a:rPr lang="zh-TW" altLang="en-US" sz="1800" dirty="0"/>
              <a:t>球的狀態由球的速度、角度而改變。</a:t>
            </a:r>
            <a:endParaRPr lang="en-US" altLang="zh-TW" sz="1800" dirty="0"/>
          </a:p>
          <a:p>
            <a:r>
              <a:rPr lang="en-US" altLang="zh-TW" sz="1800" dirty="0"/>
              <a:t>                    d .  </a:t>
            </a:r>
            <a:r>
              <a:rPr lang="zh-TW" altLang="en-US" sz="1800" dirty="0"/>
              <a:t>模擬環境。</a:t>
            </a:r>
          </a:p>
        </p:txBody>
      </p:sp>
    </p:spTree>
    <p:extLst>
      <p:ext uri="{BB962C8B-B14F-4D97-AF65-F5344CB8AC3E}">
        <p14:creationId xmlns:p14="http://schemas.microsoft.com/office/powerpoint/2010/main" val="288964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099"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1" name="椭圆 52"/>
          <p:cNvSpPr>
            <a:spLocks noChangeArrowheads="1"/>
          </p:cNvSpPr>
          <p:nvPr/>
        </p:nvSpPr>
        <p:spPr bwMode="auto">
          <a:xfrm>
            <a:off x="2903248" y="4190885"/>
            <a:ext cx="693064" cy="693064"/>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2" name="椭圆 53"/>
          <p:cNvSpPr>
            <a:spLocks noChangeArrowheads="1"/>
          </p:cNvSpPr>
          <p:nvPr/>
        </p:nvSpPr>
        <p:spPr bwMode="auto">
          <a:xfrm>
            <a:off x="2574579" y="860128"/>
            <a:ext cx="473951" cy="4739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5" name="直接连接符 56"/>
          <p:cNvSpPr>
            <a:spLocks noChangeShapeType="1"/>
          </p:cNvSpPr>
          <p:nvPr/>
        </p:nvSpPr>
        <p:spPr bwMode="auto">
          <a:xfrm rot="5400000">
            <a:off x="5625640" y="1917963"/>
            <a:ext cx="1190" cy="2700806"/>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106" name="椭圆 58"/>
          <p:cNvSpPr>
            <a:spLocks noChangeArrowheads="1"/>
          </p:cNvSpPr>
          <p:nvPr/>
        </p:nvSpPr>
        <p:spPr bwMode="auto">
          <a:xfrm>
            <a:off x="4406078" y="1466262"/>
            <a:ext cx="759751" cy="7597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grpSp>
        <p:nvGrpSpPr>
          <p:cNvPr id="2" name="群組 1">
            <a:extLst>
              <a:ext uri="{FF2B5EF4-FFF2-40B4-BE49-F238E27FC236}">
                <a16:creationId xmlns:a16="http://schemas.microsoft.com/office/drawing/2014/main" id="{53F0931F-A139-4A83-9342-88D669FDFEB7}"/>
              </a:ext>
            </a:extLst>
          </p:cNvPr>
          <p:cNvGrpSpPr/>
          <p:nvPr/>
        </p:nvGrpSpPr>
        <p:grpSpPr>
          <a:xfrm>
            <a:off x="1684582" y="1782817"/>
            <a:ext cx="1779994" cy="1959329"/>
            <a:chOff x="793094" y="1466262"/>
            <a:chExt cx="2727005" cy="2727005"/>
          </a:xfrm>
        </p:grpSpPr>
        <p:sp>
          <p:nvSpPr>
            <p:cNvPr id="4100" name="椭圆 51"/>
            <p:cNvSpPr>
              <a:spLocks noChangeArrowheads="1"/>
            </p:cNvSpPr>
            <p:nvPr/>
          </p:nvSpPr>
          <p:spPr bwMode="auto">
            <a:xfrm>
              <a:off x="793094" y="1466262"/>
              <a:ext cx="2727005" cy="272700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8" name="椭圆 14"/>
            <p:cNvSpPr>
              <a:spLocks noChangeArrowheads="1"/>
            </p:cNvSpPr>
            <p:nvPr/>
          </p:nvSpPr>
          <p:spPr bwMode="auto">
            <a:xfrm>
              <a:off x="793094" y="1466262"/>
              <a:ext cx="2727005" cy="272700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9" name="椭圆 15"/>
            <p:cNvSpPr>
              <a:spLocks noChangeArrowheads="1"/>
            </p:cNvSpPr>
            <p:nvPr/>
          </p:nvSpPr>
          <p:spPr bwMode="auto">
            <a:xfrm>
              <a:off x="925277" y="1596062"/>
              <a:ext cx="2462640" cy="246264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10" name="文本框 57"/>
            <p:cNvSpPr>
              <a:spLocks noChangeArrowheads="1"/>
            </p:cNvSpPr>
            <p:nvPr/>
          </p:nvSpPr>
          <p:spPr bwMode="auto">
            <a:xfrm>
              <a:off x="1347096" y="1940357"/>
              <a:ext cx="1613985" cy="16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0</a:t>
              </a:r>
              <a:r>
                <a:rPr lang="en-US" altLang="zh-TW"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2</a:t>
              </a:r>
              <a:endParaRPr lang="zh-CN" altLang="en-US"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endParaRPr>
            </a:p>
          </p:txBody>
        </p:sp>
      </p:grpSp>
      <p:sp>
        <p:nvSpPr>
          <p:cNvPr id="17" name="网chenying0907出品 27">
            <a:extLst>
              <a:ext uri="{FF2B5EF4-FFF2-40B4-BE49-F238E27FC236}">
                <a16:creationId xmlns:a16="http://schemas.microsoft.com/office/drawing/2014/main" id="{6735F235-8F69-4E29-BCDE-2B01A48A9E57}"/>
              </a:ext>
            </a:extLst>
          </p:cNvPr>
          <p:cNvSpPr txBox="1"/>
          <p:nvPr/>
        </p:nvSpPr>
        <p:spPr>
          <a:xfrm>
            <a:off x="4275832" y="2597197"/>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設備需求</a:t>
            </a:r>
            <a:endParaRPr lang="en-GB" sz="3200" b="1" dirty="0">
              <a:latin typeface="微软雅黑" pitchFamily="34" charset="-122"/>
              <a:ea typeface="微软雅黑" pitchFamily="34" charset="-122"/>
            </a:endParaRPr>
          </a:p>
        </p:txBody>
      </p:sp>
      <p:grpSp>
        <p:nvGrpSpPr>
          <p:cNvPr id="19" name="组合 36">
            <a:extLst>
              <a:ext uri="{FF2B5EF4-FFF2-40B4-BE49-F238E27FC236}">
                <a16:creationId xmlns:a16="http://schemas.microsoft.com/office/drawing/2014/main" id="{63F90853-1A1D-4ED4-A173-934165ECFC10}"/>
              </a:ext>
            </a:extLst>
          </p:cNvPr>
          <p:cNvGrpSpPr>
            <a:grpSpLocks/>
          </p:cNvGrpSpPr>
          <p:nvPr/>
        </p:nvGrpSpPr>
        <p:grpSpPr bwMode="auto">
          <a:xfrm flipH="1">
            <a:off x="4591847" y="1667681"/>
            <a:ext cx="388211" cy="416791"/>
            <a:chOff x="0" y="0"/>
            <a:chExt cx="466184" cy="501686"/>
          </a:xfrm>
        </p:grpSpPr>
        <p:sp>
          <p:nvSpPr>
            <p:cNvPr id="20" name="Freeform 154">
              <a:extLst>
                <a:ext uri="{FF2B5EF4-FFF2-40B4-BE49-F238E27FC236}">
                  <a16:creationId xmlns:a16="http://schemas.microsoft.com/office/drawing/2014/main" id="{6BE93918-C935-449A-92B6-AFC865B0FD81}"/>
                </a:ext>
              </a:extLst>
            </p:cNvPr>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21" name="Rectangle 155">
              <a:extLst>
                <a:ext uri="{FF2B5EF4-FFF2-40B4-BE49-F238E27FC236}">
                  <a16:creationId xmlns:a16="http://schemas.microsoft.com/office/drawing/2014/main" id="{5AFDCC67-38D5-4952-9216-D1A47BFC375D}"/>
                </a:ext>
              </a:extLst>
            </p:cNvPr>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sp>
          <p:nvSpPr>
            <p:cNvPr id="22" name="Freeform 156">
              <a:extLst>
                <a:ext uri="{FF2B5EF4-FFF2-40B4-BE49-F238E27FC236}">
                  <a16:creationId xmlns:a16="http://schemas.microsoft.com/office/drawing/2014/main" id="{27AE5BDD-EBE9-4C3E-85F9-55AE8519C6C9}"/>
                </a:ext>
              </a:extLst>
            </p:cNvPr>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23" name="Freeform 157">
              <a:extLst>
                <a:ext uri="{FF2B5EF4-FFF2-40B4-BE49-F238E27FC236}">
                  <a16:creationId xmlns:a16="http://schemas.microsoft.com/office/drawing/2014/main" id="{3B652AB4-F455-4358-AB3D-660B3E3855E2}"/>
                </a:ext>
              </a:extLst>
            </p:cNvPr>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dirty="0"/>
            </a:p>
          </p:txBody>
        </p:sp>
        <p:sp>
          <p:nvSpPr>
            <p:cNvPr id="24" name="Freeform 158">
              <a:extLst>
                <a:ext uri="{FF2B5EF4-FFF2-40B4-BE49-F238E27FC236}">
                  <a16:creationId xmlns:a16="http://schemas.microsoft.com/office/drawing/2014/main" id="{5352879B-D9EE-42A3-ABC7-94472BD145FB}"/>
                </a:ext>
              </a:extLst>
            </p:cNvPr>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pic>
        <p:nvPicPr>
          <p:cNvPr id="25" name="圖片 24">
            <a:extLst>
              <a:ext uri="{FF2B5EF4-FFF2-40B4-BE49-F238E27FC236}">
                <a16:creationId xmlns:a16="http://schemas.microsoft.com/office/drawing/2014/main" id="{519D2C0E-889F-4BCE-802D-0563147B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7024208" y="3434801"/>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1063D1D3-0B94-4FEE-AB2F-2FD7E13C0062}"/>
              </a:ext>
            </a:extLst>
          </p:cNvPr>
          <p:cNvSpPr/>
          <p:nvPr/>
        </p:nvSpPr>
        <p:spPr>
          <a:xfrm>
            <a:off x="268975" y="124972"/>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設備需求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21" name="群組 20">
            <a:extLst>
              <a:ext uri="{FF2B5EF4-FFF2-40B4-BE49-F238E27FC236}">
                <a16:creationId xmlns:a16="http://schemas.microsoft.com/office/drawing/2014/main" id="{73D6BD50-F2B9-4472-A561-F9BA79FFB14C}"/>
              </a:ext>
            </a:extLst>
          </p:cNvPr>
          <p:cNvGrpSpPr/>
          <p:nvPr/>
        </p:nvGrpSpPr>
        <p:grpSpPr>
          <a:xfrm>
            <a:off x="1256699" y="785741"/>
            <a:ext cx="6322842" cy="3884403"/>
            <a:chOff x="1289759" y="297469"/>
            <a:chExt cx="6322842" cy="3884403"/>
          </a:xfrm>
        </p:grpSpPr>
        <p:sp>
          <p:nvSpPr>
            <p:cNvPr id="6" name="圓形: 空心 5">
              <a:extLst>
                <a:ext uri="{FF2B5EF4-FFF2-40B4-BE49-F238E27FC236}">
                  <a16:creationId xmlns:a16="http://schemas.microsoft.com/office/drawing/2014/main" id="{5953FD36-DD54-4EAB-B986-41771A4EB3D8}"/>
                </a:ext>
              </a:extLst>
            </p:cNvPr>
            <p:cNvSpPr/>
            <p:nvPr/>
          </p:nvSpPr>
          <p:spPr>
            <a:xfrm>
              <a:off x="3570303" y="297469"/>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7" name="圓形: 空心 6">
              <a:extLst>
                <a:ext uri="{FF2B5EF4-FFF2-40B4-BE49-F238E27FC236}">
                  <a16:creationId xmlns:a16="http://schemas.microsoft.com/office/drawing/2014/main" id="{6307A76A-0E65-4C55-BAD1-2B237D84E6BB}"/>
                </a:ext>
              </a:extLst>
            </p:cNvPr>
            <p:cNvSpPr/>
            <p:nvPr/>
          </p:nvSpPr>
          <p:spPr>
            <a:xfrm>
              <a:off x="1289759" y="2372806"/>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圓形: 空心 7">
              <a:extLst>
                <a:ext uri="{FF2B5EF4-FFF2-40B4-BE49-F238E27FC236}">
                  <a16:creationId xmlns:a16="http://schemas.microsoft.com/office/drawing/2014/main" id="{0E27FDBF-5570-493A-9D48-CA77CF40D0A6}"/>
                </a:ext>
              </a:extLst>
            </p:cNvPr>
            <p:cNvSpPr/>
            <p:nvPr/>
          </p:nvSpPr>
          <p:spPr>
            <a:xfrm>
              <a:off x="5863701" y="2372807"/>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cxnSp>
          <p:nvCxnSpPr>
            <p:cNvPr id="14" name="直線接點 13">
              <a:extLst>
                <a:ext uri="{FF2B5EF4-FFF2-40B4-BE49-F238E27FC236}">
                  <a16:creationId xmlns:a16="http://schemas.microsoft.com/office/drawing/2014/main" id="{4583522E-8852-4D92-8094-CB42742E1F8E}"/>
                </a:ext>
              </a:extLst>
            </p:cNvPr>
            <p:cNvCxnSpPr>
              <a:cxnSpLocks/>
              <a:stCxn id="6" idx="2"/>
              <a:endCxn id="7" idx="0"/>
            </p:cNvCxnSpPr>
            <p:nvPr/>
          </p:nvCxnSpPr>
          <p:spPr>
            <a:xfrm flipH="1">
              <a:off x="2164209" y="1202002"/>
              <a:ext cx="1406094" cy="1170804"/>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269A53D8-62EF-479F-8A17-2D8E0A09B4C7}"/>
                </a:ext>
              </a:extLst>
            </p:cNvPr>
            <p:cNvCxnSpPr>
              <a:cxnSpLocks/>
              <a:stCxn id="7" idx="6"/>
              <a:endCxn id="8" idx="2"/>
            </p:cNvCxnSpPr>
            <p:nvPr/>
          </p:nvCxnSpPr>
          <p:spPr>
            <a:xfrm>
              <a:off x="3038659" y="3277339"/>
              <a:ext cx="2825042" cy="1"/>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DBC55F3-6B61-4DE6-9364-5DB22FC4827E}"/>
                </a:ext>
              </a:extLst>
            </p:cNvPr>
            <p:cNvCxnSpPr>
              <a:stCxn id="6" idx="6"/>
              <a:endCxn id="8" idx="0"/>
            </p:cNvCxnSpPr>
            <p:nvPr/>
          </p:nvCxnSpPr>
          <p:spPr>
            <a:xfrm>
              <a:off x="5319203" y="1202002"/>
              <a:ext cx="1418948" cy="11708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22" name="文字方塊 21">
            <a:extLst>
              <a:ext uri="{FF2B5EF4-FFF2-40B4-BE49-F238E27FC236}">
                <a16:creationId xmlns:a16="http://schemas.microsoft.com/office/drawing/2014/main" id="{3AE8C827-0FF9-4F03-84C1-BFAC763E862D}"/>
              </a:ext>
            </a:extLst>
          </p:cNvPr>
          <p:cNvSpPr txBox="1"/>
          <p:nvPr/>
        </p:nvSpPr>
        <p:spPr>
          <a:xfrm>
            <a:off x="3823450" y="1311157"/>
            <a:ext cx="1736555" cy="1015663"/>
          </a:xfrm>
          <a:prstGeom prst="rect">
            <a:avLst/>
          </a:prstGeom>
          <a:noFill/>
        </p:spPr>
        <p:txBody>
          <a:bodyPr wrap="square" rtlCol="0">
            <a:spAutoFit/>
          </a:bodyPr>
          <a:lstStyle/>
          <a:p>
            <a:r>
              <a:rPr lang="en-US" altLang="zh-TW" sz="2000" dirty="0"/>
              <a:t>   win 10</a:t>
            </a:r>
          </a:p>
          <a:p>
            <a:r>
              <a:rPr lang="zh-TW" altLang="en-US" sz="2000" dirty="0"/>
              <a:t>作業系統 </a:t>
            </a:r>
            <a:endParaRPr lang="en-US" altLang="zh-TW" sz="2000" dirty="0"/>
          </a:p>
          <a:p>
            <a:r>
              <a:rPr lang="en-US" altLang="zh-TW" sz="2000" dirty="0"/>
              <a:t>   </a:t>
            </a:r>
            <a:endParaRPr lang="zh-TW" altLang="en-US" sz="2000" dirty="0"/>
          </a:p>
        </p:txBody>
      </p:sp>
      <p:sp>
        <p:nvSpPr>
          <p:cNvPr id="23" name="文字方塊 22">
            <a:extLst>
              <a:ext uri="{FF2B5EF4-FFF2-40B4-BE49-F238E27FC236}">
                <a16:creationId xmlns:a16="http://schemas.microsoft.com/office/drawing/2014/main" id="{FD941981-F0B1-42FF-8240-FF9816BDA5BE}"/>
              </a:ext>
            </a:extLst>
          </p:cNvPr>
          <p:cNvSpPr txBox="1"/>
          <p:nvPr/>
        </p:nvSpPr>
        <p:spPr>
          <a:xfrm>
            <a:off x="1666484" y="3395336"/>
            <a:ext cx="1736555" cy="1015663"/>
          </a:xfrm>
          <a:prstGeom prst="rect">
            <a:avLst/>
          </a:prstGeom>
          <a:noFill/>
        </p:spPr>
        <p:txBody>
          <a:bodyPr wrap="square" rtlCol="0">
            <a:spAutoFit/>
          </a:bodyPr>
          <a:lstStyle/>
          <a:p>
            <a:r>
              <a:rPr lang="en-US" altLang="zh-TW" sz="2000" dirty="0"/>
              <a:t>4G</a:t>
            </a:r>
            <a:r>
              <a:rPr lang="zh-TW" altLang="en-US" sz="2000" dirty="0"/>
              <a:t>以上</a:t>
            </a:r>
            <a:endParaRPr lang="en-US" altLang="zh-TW" sz="2000" dirty="0"/>
          </a:p>
          <a:p>
            <a:r>
              <a:rPr lang="zh-TW" altLang="en-US" sz="2000" dirty="0"/>
              <a:t>記憶體 </a:t>
            </a:r>
            <a:endParaRPr lang="en-US" altLang="zh-TW" sz="2000" dirty="0"/>
          </a:p>
          <a:p>
            <a:r>
              <a:rPr lang="en-US" altLang="zh-TW" sz="2000" dirty="0"/>
              <a:t>   </a:t>
            </a:r>
            <a:endParaRPr lang="zh-TW" altLang="en-US" sz="2000" dirty="0"/>
          </a:p>
        </p:txBody>
      </p:sp>
      <p:sp>
        <p:nvSpPr>
          <p:cNvPr id="24" name="文字方塊 23">
            <a:extLst>
              <a:ext uri="{FF2B5EF4-FFF2-40B4-BE49-F238E27FC236}">
                <a16:creationId xmlns:a16="http://schemas.microsoft.com/office/drawing/2014/main" id="{5F8B24D8-D571-46A4-98BD-AD47FC680EC5}"/>
              </a:ext>
            </a:extLst>
          </p:cNvPr>
          <p:cNvSpPr txBox="1"/>
          <p:nvPr/>
        </p:nvSpPr>
        <p:spPr>
          <a:xfrm>
            <a:off x="5995617" y="3565556"/>
            <a:ext cx="1736555" cy="400110"/>
          </a:xfrm>
          <a:prstGeom prst="rect">
            <a:avLst/>
          </a:prstGeom>
          <a:noFill/>
        </p:spPr>
        <p:txBody>
          <a:bodyPr wrap="square" rtlCol="0">
            <a:spAutoFit/>
          </a:bodyPr>
          <a:lstStyle/>
          <a:p>
            <a:r>
              <a:rPr lang="en-US" altLang="zh-TW" sz="2000" dirty="0"/>
              <a:t>PYTHON 3.8  </a:t>
            </a:r>
            <a:endParaRPr lang="zh-TW" altLang="en-US" sz="2000" dirty="0"/>
          </a:p>
        </p:txBody>
      </p:sp>
    </p:spTree>
    <p:extLst>
      <p:ext uri="{BB962C8B-B14F-4D97-AF65-F5344CB8AC3E}">
        <p14:creationId xmlns:p14="http://schemas.microsoft.com/office/powerpoint/2010/main" val="84968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548482" y="1946893"/>
            <a:ext cx="1470329" cy="1470527"/>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6000" dirty="0"/>
              <a:t>0</a:t>
            </a:r>
            <a:r>
              <a:rPr lang="en-US" altLang="zh-TW" sz="6000" dirty="0"/>
              <a:t>3</a:t>
            </a:r>
            <a:endParaRPr lang="en-GB" sz="6000" dirty="0"/>
          </a:p>
        </p:txBody>
      </p:sp>
      <p:sp>
        <p:nvSpPr>
          <p:cNvPr id="28" name="网chenying0907出品 27"/>
          <p:cNvSpPr txBox="1"/>
          <p:nvPr/>
        </p:nvSpPr>
        <p:spPr>
          <a:xfrm>
            <a:off x="3777351" y="2291693"/>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介面需求</a:t>
            </a:r>
            <a:endParaRPr lang="en-GB" sz="3200" b="1" dirty="0">
              <a:latin typeface="微软雅黑" pitchFamily="34" charset="-122"/>
              <a:ea typeface="微软雅黑" pitchFamily="34" charset="-122"/>
            </a:endParaRPr>
          </a:p>
        </p:txBody>
      </p:sp>
      <p:pic>
        <p:nvPicPr>
          <p:cNvPr id="11" name="圖片 10">
            <a:extLst>
              <a:ext uri="{FF2B5EF4-FFF2-40B4-BE49-F238E27FC236}">
                <a16:creationId xmlns:a16="http://schemas.microsoft.com/office/drawing/2014/main" id="{9217C737-54A8-42EF-8638-E6CA131E3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6846654" y="3271403"/>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网chenying0907出品 25">
            <a:extLst>
              <a:ext uri="{FF2B5EF4-FFF2-40B4-BE49-F238E27FC236}">
                <a16:creationId xmlns:a16="http://schemas.microsoft.com/office/drawing/2014/main" id="{873B61E0-0E57-4EE7-9235-9E616EE87EEE}"/>
              </a:ext>
            </a:extLst>
          </p:cNvPr>
          <p:cNvSpPr/>
          <p:nvPr/>
        </p:nvSpPr>
        <p:spPr>
          <a:xfrm rot="1172563">
            <a:off x="3310150" y="3074701"/>
            <a:ext cx="2287288" cy="645307"/>
          </a:xfrm>
          <a:custGeom>
            <a:avLst/>
            <a:gdLst>
              <a:gd name="connsiteX0" fmla="*/ 0 w 2036618"/>
              <a:gd name="connsiteY0" fmla="*/ 1302328 h 1302328"/>
              <a:gd name="connsiteX1" fmla="*/ 429491 w 2036618"/>
              <a:gd name="connsiteY1" fmla="*/ 803564 h 1302328"/>
              <a:gd name="connsiteX2" fmla="*/ 1316182 w 2036618"/>
              <a:gd name="connsiteY2" fmla="*/ 1080655 h 1302328"/>
              <a:gd name="connsiteX3" fmla="*/ 1274618 w 2036618"/>
              <a:gd name="connsiteY3" fmla="*/ 346364 h 1302328"/>
              <a:gd name="connsiteX4" fmla="*/ 1898073 w 2036618"/>
              <a:gd name="connsiteY4" fmla="*/ 332509 h 1302328"/>
              <a:gd name="connsiteX5" fmla="*/ 2036618 w 2036618"/>
              <a:gd name="connsiteY5" fmla="*/ 0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6618" h="1302328">
                <a:moveTo>
                  <a:pt x="0" y="1302328"/>
                </a:moveTo>
                <a:cubicBezTo>
                  <a:pt x="105063" y="1071418"/>
                  <a:pt x="210127" y="840509"/>
                  <a:pt x="429491" y="803564"/>
                </a:cubicBezTo>
                <a:cubicBezTo>
                  <a:pt x="648855" y="766619"/>
                  <a:pt x="1175328" y="1156855"/>
                  <a:pt x="1316182" y="1080655"/>
                </a:cubicBezTo>
                <a:cubicBezTo>
                  <a:pt x="1457036" y="1004455"/>
                  <a:pt x="1177636" y="471055"/>
                  <a:pt x="1274618" y="346364"/>
                </a:cubicBezTo>
                <a:cubicBezTo>
                  <a:pt x="1371600" y="221673"/>
                  <a:pt x="1771073" y="390236"/>
                  <a:pt x="1898073" y="332509"/>
                </a:cubicBezTo>
                <a:cubicBezTo>
                  <a:pt x="2025073" y="274782"/>
                  <a:pt x="2004291" y="120073"/>
                  <a:pt x="2036618"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utoShape 59">
            <a:extLst>
              <a:ext uri="{FF2B5EF4-FFF2-40B4-BE49-F238E27FC236}">
                <a16:creationId xmlns:a16="http://schemas.microsoft.com/office/drawing/2014/main" id="{2A64092D-6F84-4957-B493-21F9FF56BAC0}"/>
              </a:ext>
            </a:extLst>
          </p:cNvPr>
          <p:cNvSpPr>
            <a:spLocks/>
          </p:cNvSpPr>
          <p:nvPr/>
        </p:nvSpPr>
        <p:spPr bwMode="auto">
          <a:xfrm rot="3233342">
            <a:off x="5633206" y="3156423"/>
            <a:ext cx="511143" cy="52199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Tree>
    <p:extLst>
      <p:ext uri="{BB962C8B-B14F-4D97-AF65-F5344CB8AC3E}">
        <p14:creationId xmlns:p14="http://schemas.microsoft.com/office/powerpoint/2010/main" val="159964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750"/>
                                        <p:tgtEl>
                                          <p:spTgt spid="10"/>
                                        </p:tgtEl>
                                      </p:cBhvr>
                                    </p:animEffect>
                                  </p:childTnLst>
                                </p:cTn>
                              </p:par>
                            </p:childTnLst>
                          </p:cTn>
                        </p:par>
                        <p:par>
                          <p:cTn id="18" fill="hold">
                            <p:stCondLst>
                              <p:cond delay="1750"/>
                            </p:stCondLst>
                            <p:childTnLst>
                              <p:par>
                                <p:cTn id="19" presetID="2" presetClass="entr" presetSubtype="1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7DAF21D-0BF8-4F0F-9286-47D6DE705C51}"/>
              </a:ext>
            </a:extLst>
          </p:cNvPr>
          <p:cNvSpPr>
            <a:spLocks noGrp="1"/>
          </p:cNvSpPr>
          <p:nvPr>
            <p:ph type="sldNum" sz="quarter" idx="12"/>
          </p:nvPr>
        </p:nvSpPr>
        <p:spPr/>
        <p:txBody>
          <a:bodyPr/>
          <a:lstStyle/>
          <a:p>
            <a:fld id="{70C262CF-5CC9-4929-99CD-9F101191856B}" type="slidenum">
              <a:rPr lang="en-GB" smtClean="0"/>
              <a:t>19</a:t>
            </a:fld>
            <a:endParaRPr lang="en-GB"/>
          </a:p>
        </p:txBody>
      </p:sp>
      <p:pic>
        <p:nvPicPr>
          <p:cNvPr id="4" name="圖片 3">
            <a:extLst>
              <a:ext uri="{FF2B5EF4-FFF2-40B4-BE49-F238E27FC236}">
                <a16:creationId xmlns:a16="http://schemas.microsoft.com/office/drawing/2014/main" id="{2CAF7D02-51FB-40A7-8236-9589E4C2E4BD}"/>
              </a:ext>
            </a:extLst>
          </p:cNvPr>
          <p:cNvPicPr>
            <a:picLocks noChangeAspect="1"/>
          </p:cNvPicPr>
          <p:nvPr/>
        </p:nvPicPr>
        <p:blipFill>
          <a:blip r:embed="rId2"/>
          <a:stretch>
            <a:fillRect/>
          </a:stretch>
        </p:blipFill>
        <p:spPr>
          <a:xfrm>
            <a:off x="6867526" y="666467"/>
            <a:ext cx="1682177" cy="4142587"/>
          </a:xfrm>
          <a:prstGeom prst="rect">
            <a:avLst/>
          </a:prstGeom>
        </p:spPr>
      </p:pic>
      <p:sp>
        <p:nvSpPr>
          <p:cNvPr id="5" name="网chenying0907出品 57">
            <a:extLst>
              <a:ext uri="{FF2B5EF4-FFF2-40B4-BE49-F238E27FC236}">
                <a16:creationId xmlns:a16="http://schemas.microsoft.com/office/drawing/2014/main" id="{F72AD3EB-F6DE-4783-BB15-0420E901C290}"/>
              </a:ext>
            </a:extLst>
          </p:cNvPr>
          <p:cNvSpPr/>
          <p:nvPr/>
        </p:nvSpPr>
        <p:spPr>
          <a:xfrm>
            <a:off x="268975" y="124972"/>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介面需求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6" name="Group 5">
            <a:extLst>
              <a:ext uri="{FF2B5EF4-FFF2-40B4-BE49-F238E27FC236}">
                <a16:creationId xmlns:a16="http://schemas.microsoft.com/office/drawing/2014/main" id="{2B470A66-4C4E-4360-9802-89D6FB27726A}"/>
              </a:ext>
            </a:extLst>
          </p:cNvPr>
          <p:cNvGrpSpPr/>
          <p:nvPr/>
        </p:nvGrpSpPr>
        <p:grpSpPr>
          <a:xfrm>
            <a:off x="268975" y="905522"/>
            <a:ext cx="3651523" cy="3645521"/>
            <a:chOff x="379424" y="1277705"/>
            <a:chExt cx="4867852" cy="4859194"/>
          </a:xfrm>
        </p:grpSpPr>
        <p:sp>
          <p:nvSpPr>
            <p:cNvPr id="7" name="空心弧 44">
              <a:extLst>
                <a:ext uri="{FF2B5EF4-FFF2-40B4-BE49-F238E27FC236}">
                  <a16:creationId xmlns:a16="http://schemas.microsoft.com/office/drawing/2014/main" id="{5B7B1647-A995-4C6E-82E6-D56B636085D8}"/>
                </a:ext>
              </a:extLst>
            </p:cNvPr>
            <p:cNvSpPr/>
            <p:nvPr/>
          </p:nvSpPr>
          <p:spPr>
            <a:xfrm rot="11968239">
              <a:off x="379424" y="1277705"/>
              <a:ext cx="4481079" cy="4481080"/>
            </a:xfrm>
            <a:prstGeom prst="blockArc">
              <a:avLst>
                <a:gd name="adj1" fmla="val 5692214"/>
                <a:gd name="adj2" fmla="val 21588400"/>
                <a:gd name="adj3" fmla="val 751"/>
              </a:avLst>
            </a:prstGeom>
            <a:solidFill>
              <a:schemeClr val="accent5"/>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8" name="空心弧 45">
              <a:extLst>
                <a:ext uri="{FF2B5EF4-FFF2-40B4-BE49-F238E27FC236}">
                  <a16:creationId xmlns:a16="http://schemas.microsoft.com/office/drawing/2014/main" id="{86140741-3DB1-4C59-814A-0AB45DE39DFE}"/>
                </a:ext>
              </a:extLst>
            </p:cNvPr>
            <p:cNvSpPr/>
            <p:nvPr/>
          </p:nvSpPr>
          <p:spPr>
            <a:xfrm rot="483470">
              <a:off x="1077924" y="1966103"/>
              <a:ext cx="3193761" cy="3193761"/>
            </a:xfrm>
            <a:prstGeom prst="blockArc">
              <a:avLst>
                <a:gd name="adj1" fmla="val 5692214"/>
                <a:gd name="adj2" fmla="val 42522"/>
                <a:gd name="adj3" fmla="val 1111"/>
              </a:avLst>
            </a:prstGeom>
            <a:solidFill>
              <a:schemeClr val="accent2"/>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9" name="网chenying0907出品 46">
              <a:extLst>
                <a:ext uri="{FF2B5EF4-FFF2-40B4-BE49-F238E27FC236}">
                  <a16:creationId xmlns:a16="http://schemas.microsoft.com/office/drawing/2014/main" id="{FF510D10-E941-456E-98D8-2F9026EE237B}"/>
                </a:ext>
              </a:extLst>
            </p:cNvPr>
            <p:cNvSpPr/>
            <p:nvPr/>
          </p:nvSpPr>
          <p:spPr bwMode="auto">
            <a:xfrm>
              <a:off x="1268424" y="2156603"/>
              <a:ext cx="2814205" cy="2814205"/>
            </a:xfrm>
            <a:prstGeom prst="ellipse">
              <a:avLst/>
            </a:prstGeom>
            <a:solidFill>
              <a:schemeClr val="accent1"/>
            </a:solidFill>
            <a:ln w="25400" cap="flat" cmpd="sng" algn="ctr">
              <a:noFill/>
              <a:prstDash val="solid"/>
            </a:ln>
            <a:effectLst>
              <a:innerShdw blurRad="101600">
                <a:prstClr val="black"/>
              </a:innerShdw>
            </a:effectLst>
          </p:spPr>
          <p:txBody>
            <a:bodyPr anchor="ctr"/>
            <a:lstStyle/>
            <a:p>
              <a:pPr algn="ctr">
                <a:defRPr/>
              </a:pPr>
              <a:endParaRPr lang="zh-CN" altLang="en-US" kern="0">
                <a:solidFill>
                  <a:sysClr val="window" lastClr="FFFFFF"/>
                </a:solidFill>
                <a:latin typeface="Calibri"/>
                <a:ea typeface="宋体"/>
              </a:endParaRPr>
            </a:p>
          </p:txBody>
        </p:sp>
        <p:sp>
          <p:nvSpPr>
            <p:cNvPr id="10" name="网chenying0907出品 47">
              <a:extLst>
                <a:ext uri="{FF2B5EF4-FFF2-40B4-BE49-F238E27FC236}">
                  <a16:creationId xmlns:a16="http://schemas.microsoft.com/office/drawing/2014/main" id="{D185FB4E-D6A4-4084-B118-70B408FE1F82}"/>
                </a:ext>
              </a:extLst>
            </p:cNvPr>
            <p:cNvSpPr/>
            <p:nvPr/>
          </p:nvSpPr>
          <p:spPr bwMode="auto">
            <a:xfrm>
              <a:off x="1395424" y="2270614"/>
              <a:ext cx="2551546" cy="2552989"/>
            </a:xfrm>
            <a:prstGeom prst="ellipse">
              <a:avLst/>
            </a:prstGeom>
            <a:solidFill>
              <a:schemeClr val="bg1">
                <a:lumMod val="95000"/>
              </a:schemeClr>
            </a:solidFill>
            <a:ln w="25400" cap="flat" cmpd="sng" algn="ctr">
              <a:noFill/>
              <a:prstDash val="solid"/>
            </a:ln>
            <a:effectLst>
              <a:outerShdw blurRad="177800" dist="38100" dir="5400000" algn="t" rotWithShape="0">
                <a:prstClr val="black">
                  <a:alpha val="76000"/>
                </a:prst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1" name="网chenying0907出品 48">
              <a:extLst>
                <a:ext uri="{FF2B5EF4-FFF2-40B4-BE49-F238E27FC236}">
                  <a16:creationId xmlns:a16="http://schemas.microsoft.com/office/drawing/2014/main" id="{74BFFB98-1250-4975-B251-3108B0941688}"/>
                </a:ext>
              </a:extLst>
            </p:cNvPr>
            <p:cNvSpPr/>
            <p:nvPr/>
          </p:nvSpPr>
          <p:spPr bwMode="auto">
            <a:xfrm>
              <a:off x="1636435" y="2526057"/>
              <a:ext cx="2078182" cy="2079625"/>
            </a:xfrm>
            <a:prstGeom prst="ellipse">
              <a:avLst/>
            </a:prstGeom>
            <a:gradFill flip="none" rotWithShape="1">
              <a:gsLst>
                <a:gs pos="39000">
                  <a:sysClr val="window" lastClr="FFFFFF"/>
                </a:gs>
                <a:gs pos="100000">
                  <a:sysClr val="windowText" lastClr="000000">
                    <a:lumMod val="75000"/>
                    <a:lumOff val="25000"/>
                  </a:sysClr>
                </a:gs>
              </a:gsLst>
              <a:lin ang="16200000" scaled="1"/>
              <a:tileRect/>
            </a:gra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2" name="网chenying0907出品 49">
              <a:extLst>
                <a:ext uri="{FF2B5EF4-FFF2-40B4-BE49-F238E27FC236}">
                  <a16:creationId xmlns:a16="http://schemas.microsoft.com/office/drawing/2014/main" id="{DF4856AD-F930-488E-87A6-1A90582C3754}"/>
                </a:ext>
              </a:extLst>
            </p:cNvPr>
            <p:cNvSpPr/>
            <p:nvPr/>
          </p:nvSpPr>
          <p:spPr bwMode="auto">
            <a:xfrm>
              <a:off x="1698492" y="2570796"/>
              <a:ext cx="1962727" cy="1962727"/>
            </a:xfrm>
            <a:prstGeom prst="ellipse">
              <a:avLst/>
            </a:prstGeom>
            <a:solidFill>
              <a:schemeClr val="bg1">
                <a:lumMod val="95000"/>
              </a:schemeClr>
            </a:solidFill>
            <a:ln w="25400" cap="flat" cmpd="sng" algn="ctr">
              <a:noFill/>
              <a:prstDash val="solid"/>
            </a:ln>
            <a:effectLst>
              <a:outerShdw blurRad="50800" dist="38100" dir="5400000" algn="t" rotWithShape="0">
                <a:prstClr val="black">
                  <a:alpha val="67000"/>
                </a:prst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3" name="同心圆 52">
              <a:extLst>
                <a:ext uri="{FF2B5EF4-FFF2-40B4-BE49-F238E27FC236}">
                  <a16:creationId xmlns:a16="http://schemas.microsoft.com/office/drawing/2014/main" id="{3EA49EF2-EAE7-4368-9824-D6B375032593}"/>
                </a:ext>
              </a:extLst>
            </p:cNvPr>
            <p:cNvSpPr/>
            <p:nvPr/>
          </p:nvSpPr>
          <p:spPr bwMode="auto">
            <a:xfrm>
              <a:off x="3718947" y="1517273"/>
              <a:ext cx="920750" cy="920750"/>
            </a:xfrm>
            <a:prstGeom prst="donut">
              <a:avLst>
                <a:gd name="adj" fmla="val 3142"/>
              </a:avLst>
            </a:prstGeom>
            <a:solidFill>
              <a:schemeClr val="accent1"/>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14" name="网chenying0907出品 54">
              <a:extLst>
                <a:ext uri="{FF2B5EF4-FFF2-40B4-BE49-F238E27FC236}">
                  <a16:creationId xmlns:a16="http://schemas.microsoft.com/office/drawing/2014/main" id="{0611DAE5-EE4C-4262-B377-15B7D2E7470A}"/>
                </a:ext>
              </a:extLst>
            </p:cNvPr>
            <p:cNvSpPr/>
            <p:nvPr/>
          </p:nvSpPr>
          <p:spPr bwMode="auto">
            <a:xfrm>
              <a:off x="3941197" y="1755398"/>
              <a:ext cx="477693" cy="477693"/>
            </a:xfrm>
            <a:prstGeom prst="ellipse">
              <a:avLst/>
            </a:prstGeom>
            <a:solidFill>
              <a:schemeClr val="accent1"/>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5" name="网chenying0907出品 53">
              <a:extLst>
                <a:ext uri="{FF2B5EF4-FFF2-40B4-BE49-F238E27FC236}">
                  <a16:creationId xmlns:a16="http://schemas.microsoft.com/office/drawing/2014/main" id="{C95E4B27-13AA-4354-AFEC-5242C67C9359}"/>
                </a:ext>
              </a:extLst>
            </p:cNvPr>
            <p:cNvSpPr txBox="1">
              <a:spLocks noChangeArrowheads="1"/>
            </p:cNvSpPr>
            <p:nvPr/>
          </p:nvSpPr>
          <p:spPr bwMode="auto">
            <a:xfrm>
              <a:off x="4006264" y="1756912"/>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1</a:t>
              </a:r>
              <a:endParaRPr lang="en-GB" altLang="en-US" sz="1800" b="1">
                <a:solidFill>
                  <a:schemeClr val="bg2"/>
                </a:solidFill>
              </a:endParaRPr>
            </a:p>
          </p:txBody>
        </p:sp>
        <p:sp>
          <p:nvSpPr>
            <p:cNvPr id="16" name="同心圆 59">
              <a:extLst>
                <a:ext uri="{FF2B5EF4-FFF2-40B4-BE49-F238E27FC236}">
                  <a16:creationId xmlns:a16="http://schemas.microsoft.com/office/drawing/2014/main" id="{EA4B8BE9-AAC3-465E-9F29-E2EB637078B6}"/>
                </a:ext>
              </a:extLst>
            </p:cNvPr>
            <p:cNvSpPr/>
            <p:nvPr/>
          </p:nvSpPr>
          <p:spPr bwMode="auto">
            <a:xfrm>
              <a:off x="4325083" y="2749751"/>
              <a:ext cx="922193" cy="922194"/>
            </a:xfrm>
            <a:prstGeom prst="donut">
              <a:avLst>
                <a:gd name="adj" fmla="val 3142"/>
              </a:avLst>
            </a:prstGeom>
            <a:solidFill>
              <a:schemeClr val="accent2"/>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17" name="网chenying0907出品 61">
              <a:extLst>
                <a:ext uri="{FF2B5EF4-FFF2-40B4-BE49-F238E27FC236}">
                  <a16:creationId xmlns:a16="http://schemas.microsoft.com/office/drawing/2014/main" id="{0D9E448F-6668-45FD-B9C0-AAB76A2A60D1}"/>
                </a:ext>
              </a:extLst>
            </p:cNvPr>
            <p:cNvSpPr/>
            <p:nvPr/>
          </p:nvSpPr>
          <p:spPr bwMode="auto">
            <a:xfrm>
              <a:off x="4548776" y="2987877"/>
              <a:ext cx="477694" cy="479136"/>
            </a:xfrm>
            <a:prstGeom prst="ellipse">
              <a:avLst/>
            </a:prstGeom>
            <a:solidFill>
              <a:schemeClr val="accent2"/>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8" name="网chenying0907出品 54">
              <a:extLst>
                <a:ext uri="{FF2B5EF4-FFF2-40B4-BE49-F238E27FC236}">
                  <a16:creationId xmlns:a16="http://schemas.microsoft.com/office/drawing/2014/main" id="{A34B4B61-C306-4050-B6A8-DCDF2E08CA9C}"/>
                </a:ext>
              </a:extLst>
            </p:cNvPr>
            <p:cNvSpPr txBox="1">
              <a:spLocks noChangeArrowheads="1"/>
            </p:cNvSpPr>
            <p:nvPr/>
          </p:nvSpPr>
          <p:spPr bwMode="auto">
            <a:xfrm>
              <a:off x="4620915" y="2998969"/>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dirty="0">
                  <a:solidFill>
                    <a:schemeClr val="bg2"/>
                  </a:solidFill>
                </a:rPr>
                <a:t>2</a:t>
              </a:r>
              <a:endParaRPr lang="en-GB" altLang="en-US" sz="1800" b="1" dirty="0">
                <a:solidFill>
                  <a:schemeClr val="bg2"/>
                </a:solidFill>
              </a:endParaRPr>
            </a:p>
          </p:txBody>
        </p:sp>
        <p:sp>
          <p:nvSpPr>
            <p:cNvPr id="19" name="同心圆 66">
              <a:extLst>
                <a:ext uri="{FF2B5EF4-FFF2-40B4-BE49-F238E27FC236}">
                  <a16:creationId xmlns:a16="http://schemas.microsoft.com/office/drawing/2014/main" id="{330F4115-14C8-4AE2-A536-93F3541E1AB4}"/>
                </a:ext>
              </a:extLst>
            </p:cNvPr>
            <p:cNvSpPr/>
            <p:nvPr/>
          </p:nvSpPr>
          <p:spPr bwMode="auto">
            <a:xfrm>
              <a:off x="4029230" y="4143864"/>
              <a:ext cx="922194" cy="922194"/>
            </a:xfrm>
            <a:prstGeom prst="donut">
              <a:avLst>
                <a:gd name="adj" fmla="val 3142"/>
              </a:avLst>
            </a:prstGeom>
            <a:solidFill>
              <a:schemeClr val="accent3"/>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20" name="网chenying0907出品 68">
              <a:extLst>
                <a:ext uri="{FF2B5EF4-FFF2-40B4-BE49-F238E27FC236}">
                  <a16:creationId xmlns:a16="http://schemas.microsoft.com/office/drawing/2014/main" id="{D6D1F645-CF7B-433A-97AD-7E36F29E3E9E}"/>
                </a:ext>
              </a:extLst>
            </p:cNvPr>
            <p:cNvSpPr/>
            <p:nvPr/>
          </p:nvSpPr>
          <p:spPr bwMode="auto">
            <a:xfrm>
              <a:off x="4252924" y="4381990"/>
              <a:ext cx="477693" cy="479136"/>
            </a:xfrm>
            <a:prstGeom prst="ellipse">
              <a:avLst/>
            </a:prstGeom>
            <a:solidFill>
              <a:schemeClr val="accent3"/>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21" name="网chenying0907出品 55">
              <a:extLst>
                <a:ext uri="{FF2B5EF4-FFF2-40B4-BE49-F238E27FC236}">
                  <a16:creationId xmlns:a16="http://schemas.microsoft.com/office/drawing/2014/main" id="{2439F9A7-7EDE-4175-A029-7AC9E8557693}"/>
                </a:ext>
              </a:extLst>
            </p:cNvPr>
            <p:cNvSpPr txBox="1">
              <a:spLocks noChangeArrowheads="1"/>
            </p:cNvSpPr>
            <p:nvPr/>
          </p:nvSpPr>
          <p:spPr bwMode="auto">
            <a:xfrm>
              <a:off x="4322893" y="4383734"/>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3</a:t>
              </a:r>
              <a:endParaRPr lang="en-GB" altLang="en-US" sz="1800" b="1">
                <a:solidFill>
                  <a:schemeClr val="bg2"/>
                </a:solidFill>
              </a:endParaRPr>
            </a:p>
          </p:txBody>
        </p:sp>
        <p:sp>
          <p:nvSpPr>
            <p:cNvPr id="22" name="同心圆 73">
              <a:extLst>
                <a:ext uri="{FF2B5EF4-FFF2-40B4-BE49-F238E27FC236}">
                  <a16:creationId xmlns:a16="http://schemas.microsoft.com/office/drawing/2014/main" id="{0FB48BBA-52CC-47F8-8BDF-1A2CCFBC0A98}"/>
                </a:ext>
              </a:extLst>
            </p:cNvPr>
            <p:cNvSpPr/>
            <p:nvPr/>
          </p:nvSpPr>
          <p:spPr bwMode="auto">
            <a:xfrm>
              <a:off x="2425856" y="5214705"/>
              <a:ext cx="922193" cy="922194"/>
            </a:xfrm>
            <a:prstGeom prst="donut">
              <a:avLst>
                <a:gd name="adj" fmla="val 3142"/>
              </a:avLst>
            </a:prstGeom>
            <a:solidFill>
              <a:schemeClr val="accent4"/>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23" name="网chenying0907出品 75">
              <a:extLst>
                <a:ext uri="{FF2B5EF4-FFF2-40B4-BE49-F238E27FC236}">
                  <a16:creationId xmlns:a16="http://schemas.microsoft.com/office/drawing/2014/main" id="{FFF9B3EB-4963-4F57-95F4-764B93F308B8}"/>
                </a:ext>
              </a:extLst>
            </p:cNvPr>
            <p:cNvSpPr/>
            <p:nvPr/>
          </p:nvSpPr>
          <p:spPr bwMode="auto">
            <a:xfrm>
              <a:off x="2649549" y="5452831"/>
              <a:ext cx="477694" cy="479136"/>
            </a:xfrm>
            <a:prstGeom prst="ellipse">
              <a:avLst/>
            </a:prstGeom>
            <a:solidFill>
              <a:schemeClr val="accent4"/>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24" name="网chenying0907出品 56">
              <a:extLst>
                <a:ext uri="{FF2B5EF4-FFF2-40B4-BE49-F238E27FC236}">
                  <a16:creationId xmlns:a16="http://schemas.microsoft.com/office/drawing/2014/main" id="{2BA0C14D-DC40-4A6C-82E8-1331875ED420}"/>
                </a:ext>
              </a:extLst>
            </p:cNvPr>
            <p:cNvSpPr txBox="1">
              <a:spLocks noChangeArrowheads="1"/>
            </p:cNvSpPr>
            <p:nvPr/>
          </p:nvSpPr>
          <p:spPr bwMode="auto">
            <a:xfrm>
              <a:off x="2715756" y="5468325"/>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4</a:t>
              </a:r>
              <a:endParaRPr lang="en-GB" altLang="en-US" sz="1800" b="1">
                <a:solidFill>
                  <a:schemeClr val="bg2"/>
                </a:solidFill>
              </a:endParaRPr>
            </a:p>
          </p:txBody>
        </p:sp>
        <p:sp>
          <p:nvSpPr>
            <p:cNvPr id="25" name="网chenying0907出品 63">
              <a:extLst>
                <a:ext uri="{FF2B5EF4-FFF2-40B4-BE49-F238E27FC236}">
                  <a16:creationId xmlns:a16="http://schemas.microsoft.com/office/drawing/2014/main" id="{ECB8014F-B082-42C2-83CC-364EA9F73D51}"/>
                </a:ext>
              </a:extLst>
            </p:cNvPr>
            <p:cNvSpPr txBox="1"/>
            <p:nvPr/>
          </p:nvSpPr>
          <p:spPr>
            <a:xfrm>
              <a:off x="2102695" y="2895397"/>
              <a:ext cx="1203539" cy="1271750"/>
            </a:xfrm>
            <a:prstGeom prst="rect">
              <a:avLst/>
            </a:prstGeom>
            <a:noFill/>
          </p:spPr>
          <p:txBody>
            <a:bodyPr wrap="none" rtlCol="0">
              <a:spAutoFit/>
            </a:bodyPr>
            <a:lstStyle/>
            <a:p>
              <a:pPr algn="ctr"/>
              <a:r>
                <a:rPr lang="zh-TW" altLang="en-US" sz="2800" b="1" dirty="0">
                  <a:solidFill>
                    <a:schemeClr val="accent1"/>
                  </a:solidFill>
                  <a:latin typeface="微软雅黑" pitchFamily="34" charset="-122"/>
                  <a:ea typeface="微软雅黑" pitchFamily="34" charset="-122"/>
                </a:rPr>
                <a:t>介面</a:t>
              </a:r>
              <a:endParaRPr lang="en-US" altLang="zh-TW" sz="2800" b="1" dirty="0">
                <a:solidFill>
                  <a:schemeClr val="accent1"/>
                </a:solidFill>
                <a:latin typeface="微软雅黑" pitchFamily="34" charset="-122"/>
                <a:ea typeface="微软雅黑" pitchFamily="34" charset="-122"/>
              </a:endParaRPr>
            </a:p>
            <a:p>
              <a:pPr algn="ctr"/>
              <a:r>
                <a:rPr lang="zh-TW" altLang="en-US" sz="2800" b="1" dirty="0">
                  <a:solidFill>
                    <a:schemeClr val="accent1"/>
                  </a:solidFill>
                  <a:latin typeface="微软雅黑" pitchFamily="34" charset="-122"/>
                  <a:ea typeface="微软雅黑" pitchFamily="34" charset="-122"/>
                </a:rPr>
                <a:t>需求</a:t>
              </a:r>
              <a:endParaRPr lang="en-GB" sz="2800" b="1" dirty="0">
                <a:solidFill>
                  <a:schemeClr val="accent1"/>
                </a:solidFill>
                <a:latin typeface="微软雅黑" pitchFamily="34" charset="-122"/>
                <a:ea typeface="微软雅黑" pitchFamily="34" charset="-122"/>
              </a:endParaRPr>
            </a:p>
          </p:txBody>
        </p:sp>
      </p:grpSp>
      <p:sp>
        <p:nvSpPr>
          <p:cNvPr id="26" name="箭號: 向右 25">
            <a:extLst>
              <a:ext uri="{FF2B5EF4-FFF2-40B4-BE49-F238E27FC236}">
                <a16:creationId xmlns:a16="http://schemas.microsoft.com/office/drawing/2014/main" id="{2E23543B-40D9-48C2-AEF7-F821C9337136}"/>
              </a:ext>
            </a:extLst>
          </p:cNvPr>
          <p:cNvSpPr/>
          <p:nvPr/>
        </p:nvSpPr>
        <p:spPr>
          <a:xfrm>
            <a:off x="3513542" y="1602665"/>
            <a:ext cx="3102843" cy="209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0DC57393-5DD7-46AC-A9F7-3574CE8DE2A3}"/>
              </a:ext>
            </a:extLst>
          </p:cNvPr>
          <p:cNvSpPr txBox="1"/>
          <p:nvPr/>
        </p:nvSpPr>
        <p:spPr>
          <a:xfrm>
            <a:off x="3658041" y="1184364"/>
            <a:ext cx="2859374" cy="400110"/>
          </a:xfrm>
          <a:prstGeom prst="rect">
            <a:avLst/>
          </a:prstGeom>
          <a:noFill/>
        </p:spPr>
        <p:txBody>
          <a:bodyPr wrap="square" rtlCol="0">
            <a:spAutoFit/>
          </a:bodyPr>
          <a:lstStyle/>
          <a:p>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場景：</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200</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500</a:t>
            </a:r>
          </a:p>
        </p:txBody>
      </p:sp>
      <p:sp>
        <p:nvSpPr>
          <p:cNvPr id="29" name="箭號: 向右 28">
            <a:extLst>
              <a:ext uri="{FF2B5EF4-FFF2-40B4-BE49-F238E27FC236}">
                <a16:creationId xmlns:a16="http://schemas.microsoft.com/office/drawing/2014/main" id="{E7719239-696D-4CF9-82B7-6353DF19E39D}"/>
              </a:ext>
            </a:extLst>
          </p:cNvPr>
          <p:cNvSpPr/>
          <p:nvPr/>
        </p:nvSpPr>
        <p:spPr>
          <a:xfrm>
            <a:off x="3720363" y="2632866"/>
            <a:ext cx="2896022" cy="2097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3C4D1588-62E2-4E43-8F9F-1AF699C3FABC}"/>
              </a:ext>
            </a:extLst>
          </p:cNvPr>
          <p:cNvSpPr txBox="1"/>
          <p:nvPr/>
        </p:nvSpPr>
        <p:spPr>
          <a:xfrm>
            <a:off x="3918023" y="2166065"/>
            <a:ext cx="2859374" cy="400110"/>
          </a:xfrm>
          <a:prstGeom prst="rect">
            <a:avLst/>
          </a:prstGeom>
          <a:noFill/>
        </p:spPr>
        <p:txBody>
          <a:bodyPr wrap="square" rtlCol="0">
            <a:spAutoFit/>
          </a:bodyPr>
          <a:lstStyle/>
          <a:p>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P1 </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平台位置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(80,420)</a:t>
            </a:r>
          </a:p>
        </p:txBody>
      </p:sp>
      <p:sp>
        <p:nvSpPr>
          <p:cNvPr id="31" name="文字方塊 30">
            <a:extLst>
              <a:ext uri="{FF2B5EF4-FFF2-40B4-BE49-F238E27FC236}">
                <a16:creationId xmlns:a16="http://schemas.microsoft.com/office/drawing/2014/main" id="{7E409357-4A5E-41F6-BC04-143052C04D90}"/>
              </a:ext>
            </a:extLst>
          </p:cNvPr>
          <p:cNvSpPr txBox="1"/>
          <p:nvPr/>
        </p:nvSpPr>
        <p:spPr>
          <a:xfrm>
            <a:off x="3698571" y="3246047"/>
            <a:ext cx="2859374" cy="400110"/>
          </a:xfrm>
          <a:prstGeom prst="rect">
            <a:avLst/>
          </a:prstGeom>
          <a:noFill/>
        </p:spPr>
        <p:txBody>
          <a:bodyPr wrap="square" rtlCol="0">
            <a:spAutoFit/>
          </a:bodyPr>
          <a:lstStyle/>
          <a:p>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P2 </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平台位置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(80,50)</a:t>
            </a:r>
          </a:p>
        </p:txBody>
      </p:sp>
      <p:sp>
        <p:nvSpPr>
          <p:cNvPr id="32" name="箭號: 向右 31">
            <a:extLst>
              <a:ext uri="{FF2B5EF4-FFF2-40B4-BE49-F238E27FC236}">
                <a16:creationId xmlns:a16="http://schemas.microsoft.com/office/drawing/2014/main" id="{2152932D-2014-4772-A0FC-89EBD1FAE78B}"/>
              </a:ext>
            </a:extLst>
          </p:cNvPr>
          <p:cNvSpPr/>
          <p:nvPr/>
        </p:nvSpPr>
        <p:spPr>
          <a:xfrm>
            <a:off x="3467313" y="3717274"/>
            <a:ext cx="3253227" cy="203349"/>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右 32">
            <a:extLst>
              <a:ext uri="{FF2B5EF4-FFF2-40B4-BE49-F238E27FC236}">
                <a16:creationId xmlns:a16="http://schemas.microsoft.com/office/drawing/2014/main" id="{B81F61AF-4B4C-4E71-BBD9-7F275D70C920}"/>
              </a:ext>
            </a:extLst>
          </p:cNvPr>
          <p:cNvSpPr/>
          <p:nvPr/>
        </p:nvSpPr>
        <p:spPr>
          <a:xfrm>
            <a:off x="2291409" y="4508074"/>
            <a:ext cx="4429131" cy="19558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23A190EE-4FEC-4CF5-BBD3-98A7000F261B}"/>
              </a:ext>
            </a:extLst>
          </p:cNvPr>
          <p:cNvSpPr/>
          <p:nvPr/>
        </p:nvSpPr>
        <p:spPr>
          <a:xfrm>
            <a:off x="3119393" y="4118538"/>
            <a:ext cx="5031976" cy="369332"/>
          </a:xfrm>
          <a:prstGeom prst="rect">
            <a:avLst/>
          </a:prstGeom>
        </p:spPr>
        <p:txBody>
          <a:bodyPr wrap="square">
            <a:spAutoFit/>
          </a:bodyPr>
          <a:lstStyle/>
          <a:p>
            <a:r>
              <a:rPr lang="zh-TW" altLang="en-US" sz="1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起始球速：</a:t>
            </a:r>
            <a:r>
              <a:rPr lang="en-US" altLang="zh-TW" sz="1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7 </a:t>
            </a:r>
          </a:p>
        </p:txBody>
      </p:sp>
    </p:spTree>
    <p:extLst>
      <p:ext uri="{BB962C8B-B14F-4D97-AF65-F5344CB8AC3E}">
        <p14:creationId xmlns:p14="http://schemas.microsoft.com/office/powerpoint/2010/main" val="309592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1"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9e99142578c9ff97c9698a7b8111f5ac905f0"/>
</p:tagLst>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10129</TotalTime>
  <Words>397</Words>
  <Application>Microsoft Office PowerPoint</Application>
  <PresentationFormat>自訂</PresentationFormat>
  <Paragraphs>151</Paragraphs>
  <Slides>24</Slides>
  <Notes>5</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24</vt:i4>
      </vt:variant>
    </vt:vector>
  </HeadingPairs>
  <TitlesOfParts>
    <vt:vector size="40" baseType="lpstr">
      <vt:lpstr>等线</vt:lpstr>
      <vt:lpstr>Gill Sans</vt:lpstr>
      <vt:lpstr>微软雅黑</vt:lpstr>
      <vt:lpstr>宋体</vt:lpstr>
      <vt:lpstr>华文宋体</vt:lpstr>
      <vt:lpstr>华文宋体</vt:lpstr>
      <vt:lpstr>方正正大黑简体</vt:lpstr>
      <vt:lpstr>方正粗宋简体</vt:lpstr>
      <vt:lpstr>新細明體</vt:lpstr>
      <vt:lpstr>標楷體</vt:lpstr>
      <vt:lpstr>Arial</vt:lpstr>
      <vt:lpstr>Calibri</vt:lpstr>
      <vt:lpstr>Calibri Light</vt:lpstr>
      <vt:lpstr>Source Sans Pro</vt:lpstr>
      <vt:lpstr>Wingdings</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MINE RUE FANG</cp:lastModifiedBy>
  <cp:revision>114</cp:revision>
  <dcterms:created xsi:type="dcterms:W3CDTF">2015-03-19T05:35:21Z</dcterms:created>
  <dcterms:modified xsi:type="dcterms:W3CDTF">2021-01-20T11:42:28Z</dcterms:modified>
</cp:coreProperties>
</file>