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1" saveSubsetFonts="1">
  <p:sldMasterIdLst>
    <p:sldMasterId id="2147483712" r:id="rId1"/>
  </p:sldMasterIdLst>
  <p:notesMasterIdLst>
    <p:notesMasterId r:id="rId8"/>
  </p:notesMasterIdLst>
  <p:sldIdLst>
    <p:sldId id="358" r:id="rId2"/>
    <p:sldId id="259" r:id="rId3"/>
    <p:sldId id="325" r:id="rId4"/>
    <p:sldId id="441" r:id="rId5"/>
    <p:sldId id="451" r:id="rId6"/>
    <p:sldId id="449" r:id="rId7"/>
  </p:sldIdLst>
  <p:sldSz cx="9145588" cy="5145088"/>
  <p:notesSz cx="6858000" cy="9144000"/>
  <p:custDataLst>
    <p:tags r:id="rId9"/>
  </p:custDataLst>
  <p:defaultTextStyle>
    <a:defPPr>
      <a:defRPr lang="en-US"/>
    </a:defPPr>
    <a:lvl1pPr marL="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orient="horz" pos="1621">
          <p15:clr>
            <a:srgbClr val="A4A3A4"/>
          </p15:clr>
        </p15:guide>
        <p15:guide id="5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314" autoAdjust="0"/>
  </p:normalViewPr>
  <p:slideViewPr>
    <p:cSldViewPr snapToGrid="0">
      <p:cViewPr varScale="1">
        <p:scale>
          <a:sx n="57" d="100"/>
          <a:sy n="57" d="100"/>
        </p:scale>
        <p:origin x="34" y="859"/>
      </p:cViewPr>
      <p:guideLst>
        <p:guide orient="horz" pos="2160"/>
        <p:guide pos="3840"/>
        <p:guide orient="horz" pos="1621"/>
        <p:guide pos="2881"/>
      </p:guideLst>
    </p:cSldViewPr>
  </p:slideViewPr>
  <p:outlineViewPr>
    <p:cViewPr>
      <p:scale>
        <a:sx n="33" d="100"/>
        <a:sy n="33" d="100"/>
      </p:scale>
      <p:origin x="0" y="-6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B4060-E073-42AD-84E8-05B82A3BE0B1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8CEFD-6088-463A-800E-91D6F3954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74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13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199" y="842032"/>
            <a:ext cx="6859191" cy="1791253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199" y="2702363"/>
            <a:ext cx="6859191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134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7495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4812" y="273928"/>
            <a:ext cx="1972017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759" y="273928"/>
            <a:ext cx="5801732" cy="43602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66206" y="4786026"/>
            <a:ext cx="325842" cy="290664"/>
          </a:xfrm>
        </p:spPr>
        <p:txBody>
          <a:bodyPr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lowchart: Off-page Connector 2"/>
          <p:cNvSpPr/>
          <p:nvPr userDrawn="1"/>
        </p:nvSpPr>
        <p:spPr>
          <a:xfrm>
            <a:off x="8686450" y="4802021"/>
            <a:ext cx="285354" cy="285393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05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582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96" y="1282700"/>
            <a:ext cx="7888070" cy="2140213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96" y="3443160"/>
            <a:ext cx="788807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001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759" y="1369642"/>
            <a:ext cx="3886875" cy="326451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954" y="1369642"/>
            <a:ext cx="3886875" cy="326451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382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0" y="273929"/>
            <a:ext cx="788807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951" y="1261261"/>
            <a:ext cx="3869012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51" y="1879386"/>
            <a:ext cx="3869012" cy="27642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954" y="1261261"/>
            <a:ext cx="3888066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954" y="1879386"/>
            <a:ext cx="3888066" cy="27642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507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5350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0655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66" y="740798"/>
            <a:ext cx="4629954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7552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8066" y="740798"/>
            <a:ext cx="4629954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2701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759" y="273929"/>
            <a:ext cx="788807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59" y="1369642"/>
            <a:ext cx="788807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59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9476" y="4768735"/>
            <a:ext cx="3086636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072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C:\Users\Administrator\Desktop\45345.jpg">
            <a:extLst>
              <a:ext uri="{FF2B5EF4-FFF2-40B4-BE49-F238E27FC236}">
                <a16:creationId xmlns:a16="http://schemas.microsoft.com/office/drawing/2014/main" id="{81991125-2AF1-4C1B-9875-BBB22B82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68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网chenying0907出品 73"/>
          <p:cNvSpPr txBox="1"/>
          <p:nvPr/>
        </p:nvSpPr>
        <p:spPr>
          <a:xfrm>
            <a:off x="1583820" y="2972525"/>
            <a:ext cx="6598774" cy="992590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成員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F109112117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方明瑞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F109112121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張詠翔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网chenying0907出品 22"/>
          <p:cNvSpPr txBox="1"/>
          <p:nvPr/>
        </p:nvSpPr>
        <p:spPr>
          <a:xfrm>
            <a:off x="3821360" y="5765568"/>
            <a:ext cx="1061847" cy="43859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延长符</a:t>
            </a:r>
            <a:endParaRPr lang="en-GB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7A609E6C-E2CD-4666-A266-0A81E1EA366A}"/>
              </a:ext>
            </a:extLst>
          </p:cNvPr>
          <p:cNvSpPr txBox="1">
            <a:spLocks/>
          </p:cNvSpPr>
          <p:nvPr/>
        </p:nvSpPr>
        <p:spPr>
          <a:xfrm>
            <a:off x="2255417" y="1509333"/>
            <a:ext cx="4912737" cy="89611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</a:rPr>
              <a:t>電動車車牌辨識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B40432B-4D16-4830-9A9C-E4EAA78154BB}"/>
              </a:ext>
            </a:extLst>
          </p:cNvPr>
          <p:cNvSpPr txBox="1"/>
          <p:nvPr/>
        </p:nvSpPr>
        <p:spPr>
          <a:xfrm>
            <a:off x="2505561" y="44096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嵌入式影像處理期中報告</a:t>
            </a:r>
          </a:p>
        </p:txBody>
      </p:sp>
    </p:spTree>
    <p:extLst>
      <p:ext uri="{BB962C8B-B14F-4D97-AF65-F5344CB8AC3E}">
        <p14:creationId xmlns:p14="http://schemas.microsoft.com/office/powerpoint/2010/main" val="213977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9"/>
          <p:cNvSpPr>
            <a:spLocks noChangeAspect="1" noChangeArrowheads="1"/>
          </p:cNvSpPr>
          <p:nvPr/>
        </p:nvSpPr>
        <p:spPr bwMode="auto">
          <a:xfrm rot="5400000">
            <a:off x="1785057" y="-838346"/>
            <a:ext cx="771659" cy="771659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30"/>
          <p:cNvSpPr>
            <a:spLocks noChangeAspect="1" noChangeArrowheads="1"/>
          </p:cNvSpPr>
          <p:nvPr/>
        </p:nvSpPr>
        <p:spPr bwMode="auto">
          <a:xfrm rot="5400000">
            <a:off x="909796" y="-838346"/>
            <a:ext cx="771659" cy="771659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13"/>
          <p:cNvSpPr>
            <a:spLocks noChangeArrowheads="1"/>
          </p:cNvSpPr>
          <p:nvPr/>
        </p:nvSpPr>
        <p:spPr bwMode="auto">
          <a:xfrm>
            <a:off x="-168765" y="695"/>
            <a:ext cx="9159877" cy="5144393"/>
          </a:xfrm>
          <a:prstGeom prst="rect">
            <a:avLst/>
          </a:prstGeom>
          <a:solidFill>
            <a:srgbClr val="263346">
              <a:alpha val="6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14"/>
          <p:cNvSpPr>
            <a:spLocks noChangeArrowheads="1"/>
          </p:cNvSpPr>
          <p:nvPr/>
        </p:nvSpPr>
        <p:spPr bwMode="auto">
          <a:xfrm flipH="1">
            <a:off x="6551957" y="348"/>
            <a:ext cx="2594823" cy="5165828"/>
          </a:xfrm>
          <a:custGeom>
            <a:avLst/>
            <a:gdLst>
              <a:gd name="T0" fmla="*/ 16089 w 2891118"/>
              <a:gd name="T1" fmla="*/ 0 h 5755342"/>
              <a:gd name="T2" fmla="*/ 3459163 w 2891118"/>
              <a:gd name="T3" fmla="*/ 3443288 h 5755342"/>
              <a:gd name="T4" fmla="*/ 16089 w 2891118"/>
              <a:gd name="T5" fmla="*/ 6886575 h 5755342"/>
              <a:gd name="T6" fmla="*/ 0 w 2891118"/>
              <a:gd name="T7" fmla="*/ 6886168 h 5755342"/>
              <a:gd name="T8" fmla="*/ 0 w 2891118"/>
              <a:gd name="T9" fmla="*/ 407 h 57553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1118"/>
              <a:gd name="T16" fmla="*/ 0 h 5755342"/>
              <a:gd name="T17" fmla="*/ 2891118 w 2891118"/>
              <a:gd name="T18" fmla="*/ 5755342 h 57553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1118" h="5755342">
                <a:moveTo>
                  <a:pt x="13447" y="0"/>
                </a:moveTo>
                <a:cubicBezTo>
                  <a:pt x="1602741" y="0"/>
                  <a:pt x="2891118" y="1288377"/>
                  <a:pt x="2891118" y="2877671"/>
                </a:cubicBezTo>
                <a:cubicBezTo>
                  <a:pt x="2891118" y="4466965"/>
                  <a:pt x="1602741" y="5755342"/>
                  <a:pt x="13447" y="5755342"/>
                </a:cubicBezTo>
                <a:lnTo>
                  <a:pt x="0" y="5755002"/>
                </a:lnTo>
                <a:lnTo>
                  <a:pt x="0" y="340"/>
                </a:lnTo>
                <a:lnTo>
                  <a:pt x="13447" y="0"/>
                </a:lnTo>
                <a:close/>
              </a:path>
            </a:pathLst>
          </a:custGeom>
          <a:solidFill>
            <a:srgbClr val="D0EA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50"/>
          </a:p>
        </p:txBody>
      </p:sp>
      <p:grpSp>
        <p:nvGrpSpPr>
          <p:cNvPr id="3078" name="组合 15"/>
          <p:cNvGrpSpPr>
            <a:grpSpLocks/>
          </p:cNvGrpSpPr>
          <p:nvPr/>
        </p:nvGrpSpPr>
        <p:grpSpPr bwMode="auto">
          <a:xfrm flipH="1">
            <a:off x="7543617" y="685283"/>
            <a:ext cx="402501" cy="456089"/>
            <a:chOff x="0" y="0"/>
            <a:chExt cx="406393" cy="459645"/>
          </a:xfrm>
        </p:grpSpPr>
        <p:sp>
          <p:nvSpPr>
            <p:cNvPr id="3103" name="Freeform 148"/>
            <p:cNvSpPr>
              <a:spLocks noEditPoints="1" noChangeArrowheads="1"/>
            </p:cNvSpPr>
            <p:nvPr/>
          </p:nvSpPr>
          <p:spPr bwMode="auto">
            <a:xfrm>
              <a:off x="55120" y="0"/>
              <a:ext cx="351273" cy="456842"/>
            </a:xfrm>
            <a:custGeom>
              <a:avLst/>
              <a:gdLst>
                <a:gd name="T0" fmla="*/ 346854 w 159"/>
                <a:gd name="T1" fmla="*/ 408289 h 207"/>
                <a:gd name="T2" fmla="*/ 196625 w 159"/>
                <a:gd name="T3" fmla="*/ 174350 h 207"/>
                <a:gd name="T4" fmla="*/ 203252 w 159"/>
                <a:gd name="T5" fmla="*/ 52967 h 207"/>
                <a:gd name="T6" fmla="*/ 92789 w 159"/>
                <a:gd name="T7" fmla="*/ 8828 h 207"/>
                <a:gd name="T8" fmla="*/ 154648 w 159"/>
                <a:gd name="T9" fmla="*/ 105934 h 207"/>
                <a:gd name="T10" fmla="*/ 81743 w 159"/>
                <a:gd name="T11" fmla="*/ 152281 h 207"/>
                <a:gd name="T12" fmla="*/ 22093 w 159"/>
                <a:gd name="T13" fmla="*/ 59588 h 207"/>
                <a:gd name="T14" fmla="*/ 22093 w 159"/>
                <a:gd name="T15" fmla="*/ 169936 h 207"/>
                <a:gd name="T16" fmla="*/ 136974 w 159"/>
                <a:gd name="T17" fmla="*/ 211869 h 207"/>
                <a:gd name="T18" fmla="*/ 287204 w 159"/>
                <a:gd name="T19" fmla="*/ 445807 h 207"/>
                <a:gd name="T20" fmla="*/ 315925 w 159"/>
                <a:gd name="T21" fmla="*/ 452428 h 207"/>
                <a:gd name="T22" fmla="*/ 340227 w 159"/>
                <a:gd name="T23" fmla="*/ 434772 h 207"/>
                <a:gd name="T24" fmla="*/ 346854 w 159"/>
                <a:gd name="T25" fmla="*/ 408289 h 207"/>
                <a:gd name="T26" fmla="*/ 318134 w 159"/>
                <a:gd name="T27" fmla="*/ 425944 h 207"/>
                <a:gd name="T28" fmla="*/ 296041 w 159"/>
                <a:gd name="T29" fmla="*/ 421531 h 207"/>
                <a:gd name="T30" fmla="*/ 302669 w 159"/>
                <a:gd name="T31" fmla="*/ 401668 h 207"/>
                <a:gd name="T32" fmla="*/ 322553 w 159"/>
                <a:gd name="T33" fmla="*/ 406082 h 207"/>
                <a:gd name="T34" fmla="*/ 318134 w 159"/>
                <a:gd name="T35" fmla="*/ 425944 h 20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9"/>
                <a:gd name="T55" fmla="*/ 0 h 207"/>
                <a:gd name="T56" fmla="*/ 159 w 159"/>
                <a:gd name="T57" fmla="*/ 207 h 20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4" name="Freeform 149"/>
            <p:cNvSpPr>
              <a:spLocks noEditPoints="1" noChangeArrowheads="1"/>
            </p:cNvSpPr>
            <p:nvPr/>
          </p:nvSpPr>
          <p:spPr bwMode="auto">
            <a:xfrm>
              <a:off x="0" y="231691"/>
              <a:ext cx="231691" cy="227954"/>
            </a:xfrm>
            <a:custGeom>
              <a:avLst/>
              <a:gdLst>
                <a:gd name="T0" fmla="*/ 200799 w 105"/>
                <a:gd name="T1" fmla="*/ 57542 h 103"/>
                <a:gd name="T2" fmla="*/ 214038 w 105"/>
                <a:gd name="T3" fmla="*/ 44263 h 103"/>
                <a:gd name="T4" fmla="*/ 185353 w 105"/>
                <a:gd name="T5" fmla="*/ 15492 h 103"/>
                <a:gd name="T6" fmla="*/ 172113 w 105"/>
                <a:gd name="T7" fmla="*/ 28771 h 103"/>
                <a:gd name="T8" fmla="*/ 136808 w 105"/>
                <a:gd name="T9" fmla="*/ 15492 h 103"/>
                <a:gd name="T10" fmla="*/ 136808 w 105"/>
                <a:gd name="T11" fmla="*/ 0 h 103"/>
                <a:gd name="T12" fmla="*/ 94883 w 105"/>
                <a:gd name="T13" fmla="*/ 0 h 103"/>
                <a:gd name="T14" fmla="*/ 94883 w 105"/>
                <a:gd name="T15" fmla="*/ 15492 h 103"/>
                <a:gd name="T16" fmla="*/ 61784 w 105"/>
                <a:gd name="T17" fmla="*/ 28771 h 103"/>
                <a:gd name="T18" fmla="*/ 48545 w 105"/>
                <a:gd name="T19" fmla="*/ 15492 h 103"/>
                <a:gd name="T20" fmla="*/ 17653 w 105"/>
                <a:gd name="T21" fmla="*/ 44263 h 103"/>
                <a:gd name="T22" fmla="*/ 33099 w 105"/>
                <a:gd name="T23" fmla="*/ 59755 h 103"/>
                <a:gd name="T24" fmla="*/ 17653 w 105"/>
                <a:gd name="T25" fmla="*/ 92952 h 103"/>
                <a:gd name="T26" fmla="*/ 0 w 105"/>
                <a:gd name="T27" fmla="*/ 92952 h 103"/>
                <a:gd name="T28" fmla="*/ 0 w 105"/>
                <a:gd name="T29" fmla="*/ 135002 h 103"/>
                <a:gd name="T30" fmla="*/ 19859 w 105"/>
                <a:gd name="T31" fmla="*/ 135002 h 103"/>
                <a:gd name="T32" fmla="*/ 33099 w 105"/>
                <a:gd name="T33" fmla="*/ 168199 h 103"/>
                <a:gd name="T34" fmla="*/ 19859 w 105"/>
                <a:gd name="T35" fmla="*/ 181478 h 103"/>
                <a:gd name="T36" fmla="*/ 48545 w 105"/>
                <a:gd name="T37" fmla="*/ 210249 h 103"/>
                <a:gd name="T38" fmla="*/ 61784 w 105"/>
                <a:gd name="T39" fmla="*/ 196970 h 103"/>
                <a:gd name="T40" fmla="*/ 94883 w 105"/>
                <a:gd name="T41" fmla="*/ 210249 h 103"/>
                <a:gd name="T42" fmla="*/ 94883 w 105"/>
                <a:gd name="T43" fmla="*/ 227954 h 103"/>
                <a:gd name="T44" fmla="*/ 136808 w 105"/>
                <a:gd name="T45" fmla="*/ 227954 h 103"/>
                <a:gd name="T46" fmla="*/ 136808 w 105"/>
                <a:gd name="T47" fmla="*/ 210249 h 103"/>
                <a:gd name="T48" fmla="*/ 169907 w 105"/>
                <a:gd name="T49" fmla="*/ 196970 h 103"/>
                <a:gd name="T50" fmla="*/ 183146 w 105"/>
                <a:gd name="T51" fmla="*/ 210249 h 103"/>
                <a:gd name="T52" fmla="*/ 211832 w 105"/>
                <a:gd name="T53" fmla="*/ 181478 h 103"/>
                <a:gd name="T54" fmla="*/ 200799 w 105"/>
                <a:gd name="T55" fmla="*/ 168199 h 103"/>
                <a:gd name="T56" fmla="*/ 214038 w 105"/>
                <a:gd name="T57" fmla="*/ 135002 h 103"/>
                <a:gd name="T58" fmla="*/ 231691 w 105"/>
                <a:gd name="T59" fmla="*/ 135002 h 103"/>
                <a:gd name="T60" fmla="*/ 231691 w 105"/>
                <a:gd name="T61" fmla="*/ 92952 h 103"/>
                <a:gd name="T62" fmla="*/ 214038 w 105"/>
                <a:gd name="T63" fmla="*/ 92952 h 103"/>
                <a:gd name="T64" fmla="*/ 200799 w 105"/>
                <a:gd name="T65" fmla="*/ 57542 h 103"/>
                <a:gd name="T66" fmla="*/ 116949 w 105"/>
                <a:gd name="T67" fmla="*/ 183691 h 103"/>
                <a:gd name="T68" fmla="*/ 46338 w 105"/>
                <a:gd name="T69" fmla="*/ 112870 h 103"/>
                <a:gd name="T70" fmla="*/ 116949 w 105"/>
                <a:gd name="T71" fmla="*/ 42050 h 103"/>
                <a:gd name="T72" fmla="*/ 187559 w 105"/>
                <a:gd name="T73" fmla="*/ 112870 h 103"/>
                <a:gd name="T74" fmla="*/ 116949 w 105"/>
                <a:gd name="T75" fmla="*/ 183691 h 1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5"/>
                <a:gd name="T115" fmla="*/ 0 h 103"/>
                <a:gd name="T116" fmla="*/ 105 w 105"/>
                <a:gd name="T117" fmla="*/ 103 h 1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5" name="Oval 150"/>
            <p:cNvSpPr>
              <a:spLocks noChangeArrowheads="1"/>
            </p:cNvSpPr>
            <p:nvPr/>
          </p:nvSpPr>
          <p:spPr bwMode="auto">
            <a:xfrm>
              <a:off x="97160" y="326983"/>
              <a:ext cx="37370" cy="37370"/>
            </a:xfrm>
            <a:prstGeom prst="ellipse">
              <a:avLst/>
            </a:pr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05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3079" name="组合 19"/>
          <p:cNvGrpSpPr>
            <a:grpSpLocks/>
          </p:cNvGrpSpPr>
          <p:nvPr/>
        </p:nvGrpSpPr>
        <p:grpSpPr bwMode="auto">
          <a:xfrm flipH="1">
            <a:off x="7101078" y="3074160"/>
            <a:ext cx="378684" cy="422745"/>
            <a:chOff x="0" y="0"/>
            <a:chExt cx="402656" cy="450303"/>
          </a:xfrm>
        </p:grpSpPr>
        <p:sp>
          <p:nvSpPr>
            <p:cNvPr id="3098" name="Freeform 108"/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28494 w 26"/>
                <a:gd name="T1" fmla="*/ 0 h 26"/>
                <a:gd name="T2" fmla="*/ 0 w 26"/>
                <a:gd name="T3" fmla="*/ 28962 h 26"/>
                <a:gd name="T4" fmla="*/ 28494 w 26"/>
                <a:gd name="T5" fmla="*/ 57923 h 26"/>
                <a:gd name="T6" fmla="*/ 56988 w 26"/>
                <a:gd name="T7" fmla="*/ 28962 h 26"/>
                <a:gd name="T8" fmla="*/ 28494 w 26"/>
                <a:gd name="T9" fmla="*/ 0 h 26"/>
                <a:gd name="T10" fmla="*/ 28494 w 26"/>
                <a:gd name="T11" fmla="*/ 51240 h 26"/>
                <a:gd name="T12" fmla="*/ 6576 w 26"/>
                <a:gd name="T13" fmla="*/ 28962 h 26"/>
                <a:gd name="T14" fmla="*/ 28494 w 26"/>
                <a:gd name="T15" fmla="*/ 6683 h 26"/>
                <a:gd name="T16" fmla="*/ 50412 w 26"/>
                <a:gd name="T17" fmla="*/ 28962 h 26"/>
                <a:gd name="T18" fmla="*/ 28494 w 26"/>
                <a:gd name="T19" fmla="*/ 5124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9" name="Freeform 109"/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24290 w 22"/>
                <a:gd name="T1" fmla="*/ 0 h 22"/>
                <a:gd name="T2" fmla="*/ 0 w 22"/>
                <a:gd name="T3" fmla="*/ 24290 h 22"/>
                <a:gd name="T4" fmla="*/ 24290 w 22"/>
                <a:gd name="T5" fmla="*/ 48580 h 22"/>
                <a:gd name="T6" fmla="*/ 48580 w 22"/>
                <a:gd name="T7" fmla="*/ 24290 h 22"/>
                <a:gd name="T8" fmla="*/ 24290 w 22"/>
                <a:gd name="T9" fmla="*/ 0 h 22"/>
                <a:gd name="T10" fmla="*/ 24290 w 22"/>
                <a:gd name="T11" fmla="*/ 37539 h 22"/>
                <a:gd name="T12" fmla="*/ 11041 w 22"/>
                <a:gd name="T13" fmla="*/ 24290 h 22"/>
                <a:gd name="T14" fmla="*/ 24290 w 22"/>
                <a:gd name="T15" fmla="*/ 11041 h 22"/>
                <a:gd name="T16" fmla="*/ 37539 w 22"/>
                <a:gd name="T17" fmla="*/ 24290 h 22"/>
                <a:gd name="T18" fmla="*/ 24290 w 22"/>
                <a:gd name="T19" fmla="*/ 37539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0" name="Freeform 110"/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15415 w 14"/>
                <a:gd name="T1" fmla="*/ 0 h 14"/>
                <a:gd name="T2" fmla="*/ 0 w 14"/>
                <a:gd name="T3" fmla="*/ 15415 h 14"/>
                <a:gd name="T4" fmla="*/ 15415 w 14"/>
                <a:gd name="T5" fmla="*/ 30830 h 14"/>
                <a:gd name="T6" fmla="*/ 30830 w 14"/>
                <a:gd name="T7" fmla="*/ 15415 h 14"/>
                <a:gd name="T8" fmla="*/ 15415 w 14"/>
                <a:gd name="T9" fmla="*/ 0 h 14"/>
                <a:gd name="T10" fmla="*/ 15415 w 14"/>
                <a:gd name="T11" fmla="*/ 22021 h 14"/>
                <a:gd name="T12" fmla="*/ 8809 w 14"/>
                <a:gd name="T13" fmla="*/ 15415 h 14"/>
                <a:gd name="T14" fmla="*/ 15415 w 14"/>
                <a:gd name="T15" fmla="*/ 6606 h 14"/>
                <a:gd name="T16" fmla="*/ 24224 w 14"/>
                <a:gd name="T17" fmla="*/ 15415 h 14"/>
                <a:gd name="T18" fmla="*/ 15415 w 14"/>
                <a:gd name="T19" fmla="*/ 22021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1" name="Freeform 111"/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48581 w 44"/>
                <a:gd name="T1" fmla="*/ 0 h 44"/>
                <a:gd name="T2" fmla="*/ 0 w 44"/>
                <a:gd name="T3" fmla="*/ 48581 h 44"/>
                <a:gd name="T4" fmla="*/ 48581 w 44"/>
                <a:gd name="T5" fmla="*/ 97161 h 44"/>
                <a:gd name="T6" fmla="*/ 97161 w 44"/>
                <a:gd name="T7" fmla="*/ 48581 h 44"/>
                <a:gd name="T8" fmla="*/ 48581 w 44"/>
                <a:gd name="T9" fmla="*/ 0 h 44"/>
                <a:gd name="T10" fmla="*/ 48581 w 44"/>
                <a:gd name="T11" fmla="*/ 86120 h 44"/>
                <a:gd name="T12" fmla="*/ 11041 w 44"/>
                <a:gd name="T13" fmla="*/ 48581 h 44"/>
                <a:gd name="T14" fmla="*/ 48581 w 44"/>
                <a:gd name="T15" fmla="*/ 13249 h 44"/>
                <a:gd name="T16" fmla="*/ 86120 w 44"/>
                <a:gd name="T17" fmla="*/ 48581 h 44"/>
                <a:gd name="T18" fmla="*/ 48581 w 44"/>
                <a:gd name="T19" fmla="*/ 8612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2" name="Freeform 112"/>
            <p:cNvSpPr>
              <a:spLocks noEditPoints="1" noChangeArrowheads="1"/>
            </p:cNvSpPr>
            <p:nvPr/>
          </p:nvSpPr>
          <p:spPr bwMode="auto">
            <a:xfrm>
              <a:off x="0" y="0"/>
              <a:ext cx="402656" cy="450303"/>
            </a:xfrm>
            <a:custGeom>
              <a:avLst/>
              <a:gdLst>
                <a:gd name="T0" fmla="*/ 347346 w 182"/>
                <a:gd name="T1" fmla="*/ 211907 h 204"/>
                <a:gd name="T2" fmla="*/ 338497 w 182"/>
                <a:gd name="T3" fmla="*/ 105954 h 204"/>
                <a:gd name="T4" fmla="*/ 172567 w 182"/>
                <a:gd name="T5" fmla="*/ 0 h 204"/>
                <a:gd name="T6" fmla="*/ 2212 w 182"/>
                <a:gd name="T7" fmla="*/ 174382 h 204"/>
                <a:gd name="T8" fmla="*/ 0 w 182"/>
                <a:gd name="T9" fmla="*/ 450303 h 204"/>
                <a:gd name="T10" fmla="*/ 250001 w 182"/>
                <a:gd name="T11" fmla="*/ 388497 h 204"/>
                <a:gd name="T12" fmla="*/ 325222 w 182"/>
                <a:gd name="T13" fmla="*/ 388497 h 204"/>
                <a:gd name="T14" fmla="*/ 325222 w 182"/>
                <a:gd name="T15" fmla="*/ 388497 h 204"/>
                <a:gd name="T16" fmla="*/ 345134 w 182"/>
                <a:gd name="T17" fmla="*/ 333313 h 204"/>
                <a:gd name="T18" fmla="*/ 323010 w 182"/>
                <a:gd name="T19" fmla="*/ 320068 h 204"/>
                <a:gd name="T20" fmla="*/ 345134 w 182"/>
                <a:gd name="T21" fmla="*/ 309031 h 204"/>
                <a:gd name="T22" fmla="*/ 342921 w 182"/>
                <a:gd name="T23" fmla="*/ 304617 h 204"/>
                <a:gd name="T24" fmla="*/ 376107 w 182"/>
                <a:gd name="T25" fmla="*/ 245018 h 204"/>
                <a:gd name="T26" fmla="*/ 137169 w 182"/>
                <a:gd name="T27" fmla="*/ 205285 h 204"/>
                <a:gd name="T28" fmla="*/ 137169 w 182"/>
                <a:gd name="T29" fmla="*/ 225152 h 204"/>
                <a:gd name="T30" fmla="*/ 119469 w 182"/>
                <a:gd name="T31" fmla="*/ 231774 h 204"/>
                <a:gd name="T32" fmla="*/ 106195 w 182"/>
                <a:gd name="T33" fmla="*/ 242810 h 204"/>
                <a:gd name="T34" fmla="*/ 88496 w 182"/>
                <a:gd name="T35" fmla="*/ 236188 h 204"/>
                <a:gd name="T36" fmla="*/ 70797 w 182"/>
                <a:gd name="T37" fmla="*/ 236188 h 204"/>
                <a:gd name="T38" fmla="*/ 61947 w 182"/>
                <a:gd name="T39" fmla="*/ 218529 h 204"/>
                <a:gd name="T40" fmla="*/ 48673 w 182"/>
                <a:gd name="T41" fmla="*/ 205285 h 204"/>
                <a:gd name="T42" fmla="*/ 57522 w 182"/>
                <a:gd name="T43" fmla="*/ 187626 h 204"/>
                <a:gd name="T44" fmla="*/ 57522 w 182"/>
                <a:gd name="T45" fmla="*/ 167760 h 204"/>
                <a:gd name="T46" fmla="*/ 75221 w 182"/>
                <a:gd name="T47" fmla="*/ 161138 h 204"/>
                <a:gd name="T48" fmla="*/ 88496 w 182"/>
                <a:gd name="T49" fmla="*/ 150101 h 204"/>
                <a:gd name="T50" fmla="*/ 106195 w 182"/>
                <a:gd name="T51" fmla="*/ 156723 h 204"/>
                <a:gd name="T52" fmla="*/ 126107 w 182"/>
                <a:gd name="T53" fmla="*/ 156723 h 204"/>
                <a:gd name="T54" fmla="*/ 132744 w 182"/>
                <a:gd name="T55" fmla="*/ 174382 h 204"/>
                <a:gd name="T56" fmla="*/ 146018 w 182"/>
                <a:gd name="T57" fmla="*/ 187626 h 204"/>
                <a:gd name="T58" fmla="*/ 300886 w 182"/>
                <a:gd name="T59" fmla="*/ 169967 h 204"/>
                <a:gd name="T60" fmla="*/ 278762 w 182"/>
                <a:gd name="T61" fmla="*/ 192041 h 204"/>
                <a:gd name="T62" fmla="*/ 267700 w 182"/>
                <a:gd name="T63" fmla="*/ 220737 h 204"/>
                <a:gd name="T64" fmla="*/ 236726 w 182"/>
                <a:gd name="T65" fmla="*/ 220737 h 204"/>
                <a:gd name="T66" fmla="*/ 207965 w 182"/>
                <a:gd name="T67" fmla="*/ 231774 h 204"/>
                <a:gd name="T68" fmla="*/ 183629 w 182"/>
                <a:gd name="T69" fmla="*/ 211907 h 204"/>
                <a:gd name="T70" fmla="*/ 154868 w 182"/>
                <a:gd name="T71" fmla="*/ 200870 h 204"/>
                <a:gd name="T72" fmla="*/ 154868 w 182"/>
                <a:gd name="T73" fmla="*/ 169967 h 204"/>
                <a:gd name="T74" fmla="*/ 141593 w 182"/>
                <a:gd name="T75" fmla="*/ 141272 h 204"/>
                <a:gd name="T76" fmla="*/ 163717 w 182"/>
                <a:gd name="T77" fmla="*/ 116990 h 204"/>
                <a:gd name="T78" fmla="*/ 174779 w 182"/>
                <a:gd name="T79" fmla="*/ 88295 h 204"/>
                <a:gd name="T80" fmla="*/ 207965 w 182"/>
                <a:gd name="T81" fmla="*/ 88295 h 204"/>
                <a:gd name="T82" fmla="*/ 236726 w 182"/>
                <a:gd name="T83" fmla="*/ 77258 h 204"/>
                <a:gd name="T84" fmla="*/ 258850 w 182"/>
                <a:gd name="T85" fmla="*/ 97124 h 204"/>
                <a:gd name="T86" fmla="*/ 287611 w 182"/>
                <a:gd name="T87" fmla="*/ 108161 h 204"/>
                <a:gd name="T88" fmla="*/ 287611 w 182"/>
                <a:gd name="T89" fmla="*/ 141272 h 204"/>
                <a:gd name="T90" fmla="*/ 300886 w 182"/>
                <a:gd name="T91" fmla="*/ 16996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2"/>
                <a:gd name="T139" fmla="*/ 0 h 204"/>
                <a:gd name="T140" fmla="*/ 182 w 182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grpSp>
        <p:nvGrpSpPr>
          <p:cNvPr id="3080" name="组合 33"/>
          <p:cNvGrpSpPr>
            <a:grpSpLocks/>
          </p:cNvGrpSpPr>
          <p:nvPr/>
        </p:nvGrpSpPr>
        <p:grpSpPr bwMode="auto">
          <a:xfrm flipH="1">
            <a:off x="7815429" y="4199220"/>
            <a:ext cx="327478" cy="323906"/>
            <a:chOff x="0" y="0"/>
            <a:chExt cx="453105" cy="448433"/>
          </a:xfrm>
        </p:grpSpPr>
        <p:sp>
          <p:nvSpPr>
            <p:cNvPr id="3096" name="Freeform 136"/>
            <p:cNvSpPr>
              <a:spLocks noChangeArrowheads="1"/>
            </p:cNvSpPr>
            <p:nvPr/>
          </p:nvSpPr>
          <p:spPr bwMode="auto">
            <a:xfrm>
              <a:off x="0" y="251309"/>
              <a:ext cx="453105" cy="197124"/>
            </a:xfrm>
            <a:custGeom>
              <a:avLst/>
              <a:gdLst>
                <a:gd name="T0" fmla="*/ 227658 w 205"/>
                <a:gd name="T1" fmla="*/ 42083 h 89"/>
                <a:gd name="T2" fmla="*/ 103883 w 205"/>
                <a:gd name="T3" fmla="*/ 0 h 89"/>
                <a:gd name="T4" fmla="*/ 0 w 205"/>
                <a:gd name="T5" fmla="*/ 0 h 89"/>
                <a:gd name="T6" fmla="*/ 0 w 205"/>
                <a:gd name="T7" fmla="*/ 148397 h 89"/>
                <a:gd name="T8" fmla="*/ 48626 w 205"/>
                <a:gd name="T9" fmla="*/ 197124 h 89"/>
                <a:gd name="T10" fmla="*/ 404479 w 205"/>
                <a:gd name="T11" fmla="*/ 197124 h 89"/>
                <a:gd name="T12" fmla="*/ 453105 w 205"/>
                <a:gd name="T13" fmla="*/ 148397 h 89"/>
                <a:gd name="T14" fmla="*/ 453105 w 205"/>
                <a:gd name="T15" fmla="*/ 0 h 89"/>
                <a:gd name="T16" fmla="*/ 349222 w 205"/>
                <a:gd name="T17" fmla="*/ 0 h 89"/>
                <a:gd name="T18" fmla="*/ 227658 w 205"/>
                <a:gd name="T19" fmla="*/ 42083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5"/>
                <a:gd name="T31" fmla="*/ 0 h 89"/>
                <a:gd name="T32" fmla="*/ 205 w 205"/>
                <a:gd name="T33" fmla="*/ 89 h 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7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453105" cy="260652"/>
            </a:xfrm>
            <a:custGeom>
              <a:avLst/>
              <a:gdLst>
                <a:gd name="T0" fmla="*/ 404479 w 205"/>
                <a:gd name="T1" fmla="*/ 92774 h 118"/>
                <a:gd name="T2" fmla="*/ 397848 w 205"/>
                <a:gd name="T3" fmla="*/ 92774 h 118"/>
                <a:gd name="T4" fmla="*/ 340381 w 205"/>
                <a:gd name="T5" fmla="*/ 92774 h 118"/>
                <a:gd name="T6" fmla="*/ 340381 w 205"/>
                <a:gd name="T7" fmla="*/ 48596 h 118"/>
                <a:gd name="T8" fmla="*/ 291755 w 205"/>
                <a:gd name="T9" fmla="*/ 0 h 118"/>
                <a:gd name="T10" fmla="*/ 161350 w 205"/>
                <a:gd name="T11" fmla="*/ 0 h 118"/>
                <a:gd name="T12" fmla="*/ 112724 w 205"/>
                <a:gd name="T13" fmla="*/ 48596 h 118"/>
                <a:gd name="T14" fmla="*/ 112724 w 205"/>
                <a:gd name="T15" fmla="*/ 92774 h 118"/>
                <a:gd name="T16" fmla="*/ 55257 w 205"/>
                <a:gd name="T17" fmla="*/ 92774 h 118"/>
                <a:gd name="T18" fmla="*/ 48626 w 205"/>
                <a:gd name="T19" fmla="*/ 92774 h 118"/>
                <a:gd name="T20" fmla="*/ 0 w 205"/>
                <a:gd name="T21" fmla="*/ 141371 h 118"/>
                <a:gd name="T22" fmla="*/ 0 w 205"/>
                <a:gd name="T23" fmla="*/ 223100 h 118"/>
                <a:gd name="T24" fmla="*/ 119354 w 205"/>
                <a:gd name="T25" fmla="*/ 223100 h 118"/>
                <a:gd name="T26" fmla="*/ 227658 w 205"/>
                <a:gd name="T27" fmla="*/ 260652 h 118"/>
                <a:gd name="T28" fmla="*/ 333751 w 205"/>
                <a:gd name="T29" fmla="*/ 223100 h 118"/>
                <a:gd name="T30" fmla="*/ 453105 w 205"/>
                <a:gd name="T31" fmla="*/ 223100 h 118"/>
                <a:gd name="T32" fmla="*/ 453105 w 205"/>
                <a:gd name="T33" fmla="*/ 141371 h 118"/>
                <a:gd name="T34" fmla="*/ 404479 w 205"/>
                <a:gd name="T35" fmla="*/ 92774 h 118"/>
                <a:gd name="T36" fmla="*/ 148088 w 205"/>
                <a:gd name="T37" fmla="*/ 57432 h 118"/>
                <a:gd name="T38" fmla="*/ 148088 w 205"/>
                <a:gd name="T39" fmla="*/ 48596 h 118"/>
                <a:gd name="T40" fmla="*/ 161350 w 205"/>
                <a:gd name="T41" fmla="*/ 37552 h 118"/>
                <a:gd name="T42" fmla="*/ 291755 w 205"/>
                <a:gd name="T43" fmla="*/ 37552 h 118"/>
                <a:gd name="T44" fmla="*/ 305017 w 205"/>
                <a:gd name="T45" fmla="*/ 48596 h 118"/>
                <a:gd name="T46" fmla="*/ 305017 w 205"/>
                <a:gd name="T47" fmla="*/ 57432 h 118"/>
                <a:gd name="T48" fmla="*/ 305017 w 205"/>
                <a:gd name="T49" fmla="*/ 92774 h 118"/>
                <a:gd name="T50" fmla="*/ 148088 w 205"/>
                <a:gd name="T51" fmla="*/ 92774 h 118"/>
                <a:gd name="T52" fmla="*/ 148088 w 205"/>
                <a:gd name="T53" fmla="*/ 57432 h 118"/>
                <a:gd name="T54" fmla="*/ 223237 w 205"/>
                <a:gd name="T55" fmla="*/ 223100 h 118"/>
                <a:gd name="T56" fmla="*/ 187873 w 205"/>
                <a:gd name="T57" fmla="*/ 189967 h 118"/>
                <a:gd name="T58" fmla="*/ 223237 w 205"/>
                <a:gd name="T59" fmla="*/ 154624 h 118"/>
                <a:gd name="T60" fmla="*/ 258601 w 205"/>
                <a:gd name="T61" fmla="*/ 189967 h 118"/>
                <a:gd name="T62" fmla="*/ 223237 w 205"/>
                <a:gd name="T63" fmla="*/ 223100 h 1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5"/>
                <a:gd name="T97" fmla="*/ 0 h 118"/>
                <a:gd name="T98" fmla="*/ 205 w 205"/>
                <a:gd name="T99" fmla="*/ 118 h 1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grpSp>
        <p:nvGrpSpPr>
          <p:cNvPr id="3081" name="组合 36"/>
          <p:cNvGrpSpPr>
            <a:grpSpLocks/>
          </p:cNvGrpSpPr>
          <p:nvPr/>
        </p:nvGrpSpPr>
        <p:grpSpPr bwMode="auto">
          <a:xfrm flipH="1">
            <a:off x="6984229" y="1776895"/>
            <a:ext cx="388211" cy="416791"/>
            <a:chOff x="0" y="0"/>
            <a:chExt cx="466184" cy="501686"/>
          </a:xfrm>
        </p:grpSpPr>
        <p:sp>
          <p:nvSpPr>
            <p:cNvPr id="3091" name="Freeform 154"/>
            <p:cNvSpPr>
              <a:spLocks noChangeArrowheads="1"/>
            </p:cNvSpPr>
            <p:nvPr/>
          </p:nvSpPr>
          <p:spPr bwMode="auto">
            <a:xfrm>
              <a:off x="141070" y="426012"/>
              <a:ext cx="50449" cy="46712"/>
            </a:xfrm>
            <a:custGeom>
              <a:avLst/>
              <a:gdLst>
                <a:gd name="T0" fmla="*/ 35095 w 23"/>
                <a:gd name="T1" fmla="*/ 0 h 21"/>
                <a:gd name="T2" fmla="*/ 35095 w 23"/>
                <a:gd name="T3" fmla="*/ 8898 h 21"/>
                <a:gd name="T4" fmla="*/ 41675 w 23"/>
                <a:gd name="T5" fmla="*/ 24468 h 21"/>
                <a:gd name="T6" fmla="*/ 21934 w 23"/>
                <a:gd name="T7" fmla="*/ 37814 h 21"/>
                <a:gd name="T8" fmla="*/ 8774 w 23"/>
                <a:gd name="T9" fmla="*/ 20019 h 21"/>
                <a:gd name="T10" fmla="*/ 13161 w 23"/>
                <a:gd name="T11" fmla="*/ 11122 h 21"/>
                <a:gd name="T12" fmla="*/ 13161 w 23"/>
                <a:gd name="T13" fmla="*/ 0 h 21"/>
                <a:gd name="T14" fmla="*/ 0 w 23"/>
                <a:gd name="T15" fmla="*/ 22244 h 21"/>
                <a:gd name="T16" fmla="*/ 24128 w 23"/>
                <a:gd name="T17" fmla="*/ 46712 h 21"/>
                <a:gd name="T18" fmla="*/ 50449 w 23"/>
                <a:gd name="T19" fmla="*/ 22244 h 21"/>
                <a:gd name="T20" fmla="*/ 35095 w 23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1"/>
                <a:gd name="T35" fmla="*/ 23 w 23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2" name="Rectangle 155"/>
            <p:cNvSpPr>
              <a:spLocks noChangeArrowheads="1"/>
            </p:cNvSpPr>
            <p:nvPr/>
          </p:nvSpPr>
          <p:spPr bwMode="auto">
            <a:xfrm>
              <a:off x="160689" y="419472"/>
              <a:ext cx="9342" cy="32698"/>
            </a:xfrm>
            <a:prstGeom prst="rect">
              <a:avLst/>
            </a:pr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05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3" name="Freeform 156"/>
            <p:cNvSpPr>
              <a:spLocks noEditPoints="1" noChangeArrowheads="1"/>
            </p:cNvSpPr>
            <p:nvPr/>
          </p:nvSpPr>
          <p:spPr bwMode="auto">
            <a:xfrm>
              <a:off x="39238" y="81278"/>
              <a:ext cx="260652" cy="260652"/>
            </a:xfrm>
            <a:custGeom>
              <a:avLst/>
              <a:gdLst>
                <a:gd name="T0" fmla="*/ 53014 w 118"/>
                <a:gd name="T1" fmla="*/ 41969 h 118"/>
                <a:gd name="T2" fmla="*/ 41969 w 118"/>
                <a:gd name="T3" fmla="*/ 207638 h 118"/>
                <a:gd name="T4" fmla="*/ 207638 w 118"/>
                <a:gd name="T5" fmla="*/ 218683 h 118"/>
                <a:gd name="T6" fmla="*/ 218683 w 118"/>
                <a:gd name="T7" fmla="*/ 53014 h 118"/>
                <a:gd name="T8" fmla="*/ 53014 w 118"/>
                <a:gd name="T9" fmla="*/ 41969 h 118"/>
                <a:gd name="T10" fmla="*/ 141371 w 118"/>
                <a:gd name="T11" fmla="*/ 185549 h 118"/>
                <a:gd name="T12" fmla="*/ 141371 w 118"/>
                <a:gd name="T13" fmla="*/ 205429 h 118"/>
                <a:gd name="T14" fmla="*/ 123699 w 118"/>
                <a:gd name="T15" fmla="*/ 205429 h 118"/>
                <a:gd name="T16" fmla="*/ 123699 w 118"/>
                <a:gd name="T17" fmla="*/ 187758 h 118"/>
                <a:gd name="T18" fmla="*/ 90566 w 118"/>
                <a:gd name="T19" fmla="*/ 178922 h 118"/>
                <a:gd name="T20" fmla="*/ 94983 w 118"/>
                <a:gd name="T21" fmla="*/ 156833 h 118"/>
                <a:gd name="T22" fmla="*/ 128117 w 118"/>
                <a:gd name="T23" fmla="*/ 165669 h 118"/>
                <a:gd name="T24" fmla="*/ 145788 w 118"/>
                <a:gd name="T25" fmla="*/ 154624 h 118"/>
                <a:gd name="T26" fmla="*/ 125908 w 118"/>
                <a:gd name="T27" fmla="*/ 136953 h 118"/>
                <a:gd name="T28" fmla="*/ 90566 w 118"/>
                <a:gd name="T29" fmla="*/ 101610 h 118"/>
                <a:gd name="T30" fmla="*/ 123699 w 118"/>
                <a:gd name="T31" fmla="*/ 68476 h 118"/>
                <a:gd name="T32" fmla="*/ 123699 w 118"/>
                <a:gd name="T33" fmla="*/ 50805 h 118"/>
                <a:gd name="T34" fmla="*/ 141371 w 118"/>
                <a:gd name="T35" fmla="*/ 50805 h 118"/>
                <a:gd name="T36" fmla="*/ 141371 w 118"/>
                <a:gd name="T37" fmla="*/ 66267 h 118"/>
                <a:gd name="T38" fmla="*/ 170086 w 118"/>
                <a:gd name="T39" fmla="*/ 72894 h 118"/>
                <a:gd name="T40" fmla="*/ 163460 w 118"/>
                <a:gd name="T41" fmla="*/ 94983 h 118"/>
                <a:gd name="T42" fmla="*/ 136953 w 118"/>
                <a:gd name="T43" fmla="*/ 88357 h 118"/>
                <a:gd name="T44" fmla="*/ 121490 w 118"/>
                <a:gd name="T45" fmla="*/ 99401 h 118"/>
                <a:gd name="T46" fmla="*/ 143579 w 118"/>
                <a:gd name="T47" fmla="*/ 114864 h 118"/>
                <a:gd name="T48" fmla="*/ 174504 w 118"/>
                <a:gd name="T49" fmla="*/ 152415 h 118"/>
                <a:gd name="T50" fmla="*/ 141371 w 118"/>
                <a:gd name="T51" fmla="*/ 185549 h 1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8"/>
                <a:gd name="T79" fmla="*/ 0 h 118"/>
                <a:gd name="T80" fmla="*/ 118 w 118"/>
                <a:gd name="T81" fmla="*/ 118 h 11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4" name="Freeform 15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38194" cy="501686"/>
            </a:xfrm>
            <a:custGeom>
              <a:avLst/>
              <a:gdLst>
                <a:gd name="T0" fmla="*/ 305038 w 153"/>
                <a:gd name="T1" fmla="*/ 391182 h 227"/>
                <a:gd name="T2" fmla="*/ 35367 w 153"/>
                <a:gd name="T3" fmla="*/ 391182 h 227"/>
                <a:gd name="T4" fmla="*/ 35367 w 153"/>
                <a:gd name="T5" fmla="*/ 35361 h 227"/>
                <a:gd name="T6" fmla="*/ 305038 w 153"/>
                <a:gd name="T7" fmla="*/ 35361 h 227"/>
                <a:gd name="T8" fmla="*/ 305038 w 153"/>
                <a:gd name="T9" fmla="*/ 227637 h 227"/>
                <a:gd name="T10" fmla="*/ 307248 w 153"/>
                <a:gd name="T11" fmla="*/ 225427 h 227"/>
                <a:gd name="T12" fmla="*/ 338194 w 153"/>
                <a:gd name="T13" fmla="*/ 207747 h 227"/>
                <a:gd name="T14" fmla="*/ 338194 w 153"/>
                <a:gd name="T15" fmla="*/ 28731 h 227"/>
                <a:gd name="T16" fmla="*/ 311669 w 153"/>
                <a:gd name="T17" fmla="*/ 0 h 227"/>
                <a:gd name="T18" fmla="*/ 26525 w 153"/>
                <a:gd name="T19" fmla="*/ 0 h 227"/>
                <a:gd name="T20" fmla="*/ 0 w 153"/>
                <a:gd name="T21" fmla="*/ 28731 h 227"/>
                <a:gd name="T22" fmla="*/ 0 w 153"/>
                <a:gd name="T23" fmla="*/ 475165 h 227"/>
                <a:gd name="T24" fmla="*/ 26525 w 153"/>
                <a:gd name="T25" fmla="*/ 501686 h 227"/>
                <a:gd name="T26" fmla="*/ 311669 w 153"/>
                <a:gd name="T27" fmla="*/ 501686 h 227"/>
                <a:gd name="T28" fmla="*/ 338194 w 153"/>
                <a:gd name="T29" fmla="*/ 475165 h 227"/>
                <a:gd name="T30" fmla="*/ 338194 w 153"/>
                <a:gd name="T31" fmla="*/ 388972 h 227"/>
                <a:gd name="T32" fmla="*/ 305038 w 153"/>
                <a:gd name="T33" fmla="*/ 366872 h 227"/>
                <a:gd name="T34" fmla="*/ 305038 w 153"/>
                <a:gd name="T35" fmla="*/ 391182 h 227"/>
                <a:gd name="T36" fmla="*/ 165781 w 153"/>
                <a:gd name="T37" fmla="*/ 488426 h 227"/>
                <a:gd name="T38" fmla="*/ 123783 w 153"/>
                <a:gd name="T39" fmla="*/ 444224 h 227"/>
                <a:gd name="T40" fmla="*/ 165781 w 153"/>
                <a:gd name="T41" fmla="*/ 402233 h 227"/>
                <a:gd name="T42" fmla="*/ 209990 w 153"/>
                <a:gd name="T43" fmla="*/ 444224 h 227"/>
                <a:gd name="T44" fmla="*/ 165781 w 153"/>
                <a:gd name="T45" fmla="*/ 488426 h 2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227"/>
                <a:gd name="T71" fmla="*/ 153 w 153"/>
                <a:gd name="T72" fmla="*/ 227 h 22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 dirty="0"/>
            </a:p>
          </p:txBody>
        </p:sp>
        <p:sp>
          <p:nvSpPr>
            <p:cNvPr id="3095" name="Freeform 158"/>
            <p:cNvSpPr>
              <a:spLocks noEditPoints="1" noChangeArrowheads="1"/>
            </p:cNvSpPr>
            <p:nvPr/>
          </p:nvSpPr>
          <p:spPr bwMode="auto">
            <a:xfrm>
              <a:off x="275600" y="202729"/>
              <a:ext cx="190584" cy="190584"/>
            </a:xfrm>
            <a:custGeom>
              <a:avLst/>
              <a:gdLst>
                <a:gd name="T0" fmla="*/ 159559 w 86"/>
                <a:gd name="T1" fmla="*/ 37674 h 86"/>
                <a:gd name="T2" fmla="*/ 39890 w 86"/>
                <a:gd name="T3" fmla="*/ 31025 h 86"/>
                <a:gd name="T4" fmla="*/ 31025 w 86"/>
                <a:gd name="T5" fmla="*/ 150694 h 86"/>
                <a:gd name="T6" fmla="*/ 152910 w 86"/>
                <a:gd name="T7" fmla="*/ 159559 h 86"/>
                <a:gd name="T8" fmla="*/ 159559 w 86"/>
                <a:gd name="T9" fmla="*/ 37674 h 86"/>
                <a:gd name="T10" fmla="*/ 101940 w 86"/>
                <a:gd name="T11" fmla="*/ 139614 h 86"/>
                <a:gd name="T12" fmla="*/ 101940 w 86"/>
                <a:gd name="T13" fmla="*/ 155127 h 86"/>
                <a:gd name="T14" fmla="*/ 88644 w 86"/>
                <a:gd name="T15" fmla="*/ 155127 h 86"/>
                <a:gd name="T16" fmla="*/ 88644 w 86"/>
                <a:gd name="T17" fmla="*/ 141830 h 86"/>
                <a:gd name="T18" fmla="*/ 62051 w 86"/>
                <a:gd name="T19" fmla="*/ 135182 h 86"/>
                <a:gd name="T20" fmla="*/ 66483 w 86"/>
                <a:gd name="T21" fmla="*/ 117453 h 86"/>
                <a:gd name="T22" fmla="*/ 90860 w 86"/>
                <a:gd name="T23" fmla="*/ 124101 h 86"/>
                <a:gd name="T24" fmla="*/ 106372 w 86"/>
                <a:gd name="T25" fmla="*/ 115237 h 86"/>
                <a:gd name="T26" fmla="*/ 90860 w 86"/>
                <a:gd name="T27" fmla="*/ 101940 h 86"/>
                <a:gd name="T28" fmla="*/ 64267 w 86"/>
                <a:gd name="T29" fmla="*/ 75347 h 86"/>
                <a:gd name="T30" fmla="*/ 88644 w 86"/>
                <a:gd name="T31" fmla="*/ 48754 h 86"/>
                <a:gd name="T32" fmla="*/ 88644 w 86"/>
                <a:gd name="T33" fmla="*/ 33241 h 86"/>
                <a:gd name="T34" fmla="*/ 104156 w 86"/>
                <a:gd name="T35" fmla="*/ 33241 h 86"/>
                <a:gd name="T36" fmla="*/ 104156 w 86"/>
                <a:gd name="T37" fmla="*/ 46538 h 86"/>
                <a:gd name="T38" fmla="*/ 124101 w 86"/>
                <a:gd name="T39" fmla="*/ 50970 h 86"/>
                <a:gd name="T40" fmla="*/ 119669 w 86"/>
                <a:gd name="T41" fmla="*/ 68699 h 86"/>
                <a:gd name="T42" fmla="*/ 99724 w 86"/>
                <a:gd name="T43" fmla="*/ 64267 h 86"/>
                <a:gd name="T44" fmla="*/ 86428 w 86"/>
                <a:gd name="T45" fmla="*/ 70915 h 86"/>
                <a:gd name="T46" fmla="*/ 104156 w 86"/>
                <a:gd name="T47" fmla="*/ 84212 h 86"/>
                <a:gd name="T48" fmla="*/ 128533 w 86"/>
                <a:gd name="T49" fmla="*/ 113021 h 86"/>
                <a:gd name="T50" fmla="*/ 101940 w 86"/>
                <a:gd name="T51" fmla="*/ 139614 h 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86"/>
                <a:gd name="T80" fmla="*/ 86 w 86"/>
                <a:gd name="T81" fmla="*/ 86 h 8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sp>
        <p:nvSpPr>
          <p:cNvPr id="3086" name="任意多边形 46"/>
          <p:cNvSpPr>
            <a:spLocks noChangeArrowheads="1"/>
          </p:cNvSpPr>
          <p:nvPr/>
        </p:nvSpPr>
        <p:spPr bwMode="auto">
          <a:xfrm>
            <a:off x="-54563" y="501688"/>
            <a:ext cx="1669546" cy="4171483"/>
          </a:xfrm>
          <a:custGeom>
            <a:avLst/>
            <a:gdLst>
              <a:gd name="T0" fmla="*/ 0 w 2227188"/>
              <a:gd name="T1" fmla="*/ 0 h 5561218"/>
              <a:gd name="T2" fmla="*/ 223662 w 2227188"/>
              <a:gd name="T3" fmla="*/ 57547 h 5561218"/>
              <a:gd name="T4" fmla="*/ 2225675 w 2227188"/>
              <a:gd name="T5" fmla="*/ 2780506 h 5561218"/>
              <a:gd name="T6" fmla="*/ 223662 w 2227188"/>
              <a:gd name="T7" fmla="*/ 5503466 h 5561218"/>
              <a:gd name="T8" fmla="*/ 0 w 2227188"/>
              <a:gd name="T9" fmla="*/ 5561012 h 5561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7188"/>
              <a:gd name="T16" fmla="*/ 0 h 5561218"/>
              <a:gd name="T17" fmla="*/ 2227188 w 2227188"/>
              <a:gd name="T18" fmla="*/ 5561218 h 55612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7188" h="5561218">
                <a:moveTo>
                  <a:pt x="0" y="0"/>
                </a:moveTo>
                <a:lnTo>
                  <a:pt x="223814" y="57549"/>
                </a:lnTo>
                <a:cubicBezTo>
                  <a:pt x="1384468" y="418549"/>
                  <a:pt x="2227188" y="1501165"/>
                  <a:pt x="2227188" y="2780609"/>
                </a:cubicBezTo>
                <a:cubicBezTo>
                  <a:pt x="2227188" y="4060053"/>
                  <a:pt x="1384468" y="5142669"/>
                  <a:pt x="223814" y="5503670"/>
                </a:cubicBezTo>
                <a:lnTo>
                  <a:pt x="0" y="5561218"/>
                </a:lnTo>
                <a:lnTo>
                  <a:pt x="0" y="0"/>
                </a:lnTo>
                <a:close/>
              </a:path>
            </a:pathLst>
          </a:custGeom>
          <a:solidFill>
            <a:srgbClr val="D0EA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50"/>
          </a:p>
        </p:txBody>
      </p:sp>
      <p:sp>
        <p:nvSpPr>
          <p:cNvPr id="3088" name="直接连接符 48"/>
          <p:cNvSpPr>
            <a:spLocks noChangeShapeType="1"/>
          </p:cNvSpPr>
          <p:nvPr/>
        </p:nvSpPr>
        <p:spPr bwMode="auto">
          <a:xfrm>
            <a:off x="7372440" y="1265011"/>
            <a:ext cx="1507593" cy="0"/>
          </a:xfrm>
          <a:prstGeom prst="line">
            <a:avLst/>
          </a:prstGeom>
          <a:noFill/>
          <a:ln w="6350">
            <a:solidFill>
              <a:srgbClr val="262626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3089" name="直接连接符 49"/>
          <p:cNvSpPr>
            <a:spLocks noChangeShapeType="1"/>
          </p:cNvSpPr>
          <p:nvPr/>
        </p:nvSpPr>
        <p:spPr bwMode="auto">
          <a:xfrm>
            <a:off x="7372440" y="3858642"/>
            <a:ext cx="1507593" cy="0"/>
          </a:xfrm>
          <a:prstGeom prst="line">
            <a:avLst/>
          </a:prstGeom>
          <a:noFill/>
          <a:ln w="6350">
            <a:solidFill>
              <a:srgbClr val="262626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3090" name="直接连接符 50"/>
          <p:cNvSpPr>
            <a:spLocks noChangeShapeType="1"/>
          </p:cNvSpPr>
          <p:nvPr/>
        </p:nvSpPr>
        <p:spPr bwMode="auto">
          <a:xfrm>
            <a:off x="6911588" y="2574926"/>
            <a:ext cx="1889850" cy="1191"/>
          </a:xfrm>
          <a:prstGeom prst="line">
            <a:avLst/>
          </a:prstGeom>
          <a:noFill/>
          <a:ln w="6350">
            <a:solidFill>
              <a:srgbClr val="262626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C183E13-1A03-42B3-A413-A585040F34D0}"/>
              </a:ext>
            </a:extLst>
          </p:cNvPr>
          <p:cNvGrpSpPr/>
          <p:nvPr/>
        </p:nvGrpSpPr>
        <p:grpSpPr>
          <a:xfrm>
            <a:off x="2398511" y="1028276"/>
            <a:ext cx="3305033" cy="646331"/>
            <a:chOff x="2865539" y="984443"/>
            <a:chExt cx="3305033" cy="646331"/>
          </a:xfrm>
        </p:grpSpPr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642D9032-6A11-409D-935C-9E6FFDF6CE26}"/>
                </a:ext>
              </a:extLst>
            </p:cNvPr>
            <p:cNvSpPr/>
            <p:nvPr/>
          </p:nvSpPr>
          <p:spPr>
            <a:xfrm>
              <a:off x="3670391" y="1012211"/>
              <a:ext cx="2500181" cy="561702"/>
            </a:xfrm>
            <a:prstGeom prst="rect">
              <a:avLst/>
            </a:prstGeom>
          </p:spPr>
          <p:txBody>
            <a:bodyPr wrap="square" lIns="68589" tIns="34295" rIns="68589" bIns="34295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STSong" panose="02010600040101010101" pitchFamily="2" charset="-122"/>
                  <a:ea typeface="STSong" panose="02010600040101010101" pitchFamily="2" charset="-122"/>
                </a:rPr>
                <a:t>功能需求</a:t>
              </a:r>
              <a:endParaRPr lang="en-GB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03C1014-450B-42F1-99A9-8A5405773DBD}"/>
                </a:ext>
              </a:extLst>
            </p:cNvPr>
            <p:cNvSpPr/>
            <p:nvPr/>
          </p:nvSpPr>
          <p:spPr>
            <a:xfrm>
              <a:off x="2865539" y="984443"/>
              <a:ext cx="6527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</a:rPr>
                <a:t>01</a:t>
              </a:r>
              <a:endParaRPr lang="en-GB" altLang="zh-TW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1C654F-12F1-4E93-98D1-DD6B0936EA6D}"/>
              </a:ext>
            </a:extLst>
          </p:cNvPr>
          <p:cNvSpPr txBox="1"/>
          <p:nvPr/>
        </p:nvSpPr>
        <p:spPr>
          <a:xfrm>
            <a:off x="-44311" y="1376039"/>
            <a:ext cx="954107" cy="25834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b="1" dirty="0">
                <a:solidFill>
                  <a:srgbClr val="262626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OUTLINE</a:t>
            </a:r>
            <a:endParaRPr lang="zh-CN" altLang="en-US" sz="3600" b="1" dirty="0">
              <a:solidFill>
                <a:srgbClr val="262626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  <a:p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91F6DE3-BD1D-48E0-A563-7FB756BC55CB}"/>
              </a:ext>
            </a:extLst>
          </p:cNvPr>
          <p:cNvSpPr/>
          <p:nvPr/>
        </p:nvSpPr>
        <p:spPr>
          <a:xfrm>
            <a:off x="2398511" y="1780642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</a:rPr>
              <a:t>02</a:t>
            </a:r>
            <a:endParaRPr lang="en-GB" altLang="zh-TW" sz="3600" b="1" dirty="0">
              <a:solidFill>
                <a:schemeClr val="bg1"/>
              </a:solidFill>
            </a:endParaRPr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D6BFB3BB-6782-42E6-B738-965896829CF4}"/>
              </a:ext>
            </a:extLst>
          </p:cNvPr>
          <p:cNvSpPr/>
          <p:nvPr/>
        </p:nvSpPr>
        <p:spPr>
          <a:xfrm>
            <a:off x="3260340" y="3260639"/>
            <a:ext cx="3039709" cy="561702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rPr>
              <a:t>Break down</a:t>
            </a:r>
            <a:endParaRPr lang="en-GB" sz="1800" b="1" dirty="0">
              <a:solidFill>
                <a:schemeClr val="bg1"/>
              </a:solidFill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833DF46-E539-4819-ACAF-23B6341F4671}"/>
              </a:ext>
            </a:extLst>
          </p:cNvPr>
          <p:cNvSpPr/>
          <p:nvPr/>
        </p:nvSpPr>
        <p:spPr>
          <a:xfrm>
            <a:off x="2398511" y="2572544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</a:rPr>
              <a:t>03</a:t>
            </a:r>
            <a:endParaRPr lang="en-GB" altLang="zh-TW" sz="3600" b="1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6AA7B13-0C5A-435A-94D5-CD3024AE53C9}"/>
              </a:ext>
            </a:extLst>
          </p:cNvPr>
          <p:cNvSpPr/>
          <p:nvPr/>
        </p:nvSpPr>
        <p:spPr>
          <a:xfrm>
            <a:off x="2435466" y="3233263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</a:rPr>
              <a:t>04</a:t>
            </a:r>
            <a:endParaRPr lang="en-GB" altLang="zh-TW" sz="3600" b="1" dirty="0">
              <a:solidFill>
                <a:schemeClr val="bg1"/>
              </a:solidFill>
            </a:endParaRPr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599588E9-384A-42C7-9C35-1F8154332908}"/>
              </a:ext>
            </a:extLst>
          </p:cNvPr>
          <p:cNvSpPr/>
          <p:nvPr/>
        </p:nvSpPr>
        <p:spPr>
          <a:xfrm>
            <a:off x="3202687" y="1822800"/>
            <a:ext cx="2500181" cy="561702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rPr>
              <a:t>分析</a:t>
            </a:r>
            <a:endParaRPr lang="en-GB" sz="3200" b="1" dirty="0">
              <a:solidFill>
                <a:schemeClr val="bg1"/>
              </a:solidFill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  <p:sp>
        <p:nvSpPr>
          <p:cNvPr id="45" name="Rectangle 26">
            <a:extLst>
              <a:ext uri="{FF2B5EF4-FFF2-40B4-BE49-F238E27FC236}">
                <a16:creationId xmlns:a16="http://schemas.microsoft.com/office/drawing/2014/main" id="{82A84C00-4D03-45B0-A6DE-F3770823EDA5}"/>
              </a:ext>
            </a:extLst>
          </p:cNvPr>
          <p:cNvSpPr/>
          <p:nvPr/>
        </p:nvSpPr>
        <p:spPr>
          <a:xfrm>
            <a:off x="3202687" y="2583262"/>
            <a:ext cx="2845454" cy="561702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rPr>
              <a:t>設計</a:t>
            </a:r>
            <a:r>
              <a:rPr lang="en-US" altLang="zh-TW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rPr>
              <a:t>-</a:t>
            </a:r>
            <a:r>
              <a:rPr lang="zh-TW" altLang="en-US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rPr>
              <a:t>架構圖</a:t>
            </a:r>
            <a:endParaRPr lang="en-GB" sz="3200" b="1" dirty="0">
              <a:solidFill>
                <a:schemeClr val="bg1"/>
              </a:solidFill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网chenying0907出品 57">
            <a:extLst>
              <a:ext uri="{FF2B5EF4-FFF2-40B4-BE49-F238E27FC236}">
                <a16:creationId xmlns:a16="http://schemas.microsoft.com/office/drawing/2014/main" id="{FE770AA9-E5AA-4C83-801A-C862565FFB1B}"/>
              </a:ext>
            </a:extLst>
          </p:cNvPr>
          <p:cNvSpPr/>
          <p:nvPr/>
        </p:nvSpPr>
        <p:spPr>
          <a:xfrm>
            <a:off x="525534" y="453284"/>
            <a:ext cx="4149145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功能需求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AEE5DDC-A3E7-4283-8D7E-65C3DD22C32D}"/>
              </a:ext>
            </a:extLst>
          </p:cNvPr>
          <p:cNvSpPr txBox="1"/>
          <p:nvPr/>
        </p:nvSpPr>
        <p:spPr>
          <a:xfrm>
            <a:off x="1063150" y="1545021"/>
            <a:ext cx="808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成功辨識 是否為電動車車牌</a:t>
            </a:r>
          </a:p>
        </p:txBody>
      </p:sp>
    </p:spTree>
    <p:extLst>
      <p:ext uri="{BB962C8B-B14F-4D97-AF65-F5344CB8AC3E}">
        <p14:creationId xmlns:p14="http://schemas.microsoft.com/office/powerpoint/2010/main" val="330273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网chenying0907出品 57">
            <a:extLst>
              <a:ext uri="{FF2B5EF4-FFF2-40B4-BE49-F238E27FC236}">
                <a16:creationId xmlns:a16="http://schemas.microsoft.com/office/drawing/2014/main" id="{6E16B4E5-4D38-4BC4-878F-6FEEBCF762FF}"/>
              </a:ext>
            </a:extLst>
          </p:cNvPr>
          <p:cNvSpPr/>
          <p:nvPr/>
        </p:nvSpPr>
        <p:spPr>
          <a:xfrm>
            <a:off x="780898" y="518618"/>
            <a:ext cx="2284839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分析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A6E283EA-45BE-45B9-9ED0-EFFC256D974A}"/>
              </a:ext>
            </a:extLst>
          </p:cNvPr>
          <p:cNvSpPr/>
          <p:nvPr/>
        </p:nvSpPr>
        <p:spPr>
          <a:xfrm>
            <a:off x="3696137" y="780224"/>
            <a:ext cx="1628486" cy="6634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辨識電動車車牌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4C6814C-3B25-4A05-94C1-E875F60C52F0}"/>
              </a:ext>
            </a:extLst>
          </p:cNvPr>
          <p:cNvSpPr/>
          <p:nvPr/>
        </p:nvSpPr>
        <p:spPr>
          <a:xfrm>
            <a:off x="3696137" y="1951142"/>
            <a:ext cx="1628486" cy="6634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擷取車牌框架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83FF66D-FABC-4AE8-B034-3CA79A6EF8DA}"/>
              </a:ext>
            </a:extLst>
          </p:cNvPr>
          <p:cNvSpPr/>
          <p:nvPr/>
        </p:nvSpPr>
        <p:spPr>
          <a:xfrm>
            <a:off x="4635210" y="3523931"/>
            <a:ext cx="1628486" cy="6634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辨識車牌首字為</a:t>
            </a:r>
            <a:r>
              <a:rPr lang="en-US" altLang="zh-TW" dirty="0">
                <a:solidFill>
                  <a:schemeClr val="tx1"/>
                </a:solidFill>
              </a:rPr>
              <a:t>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0F744FE-3067-42C4-B0AD-57E4DFF85085}"/>
              </a:ext>
            </a:extLst>
          </p:cNvPr>
          <p:cNvSpPr/>
          <p:nvPr/>
        </p:nvSpPr>
        <p:spPr>
          <a:xfrm>
            <a:off x="2881894" y="3523931"/>
            <a:ext cx="1628486" cy="6634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辨識車牌顏色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1A13252-D0E4-4B1A-B068-2624158FA9C0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4510380" y="1443702"/>
            <a:ext cx="0" cy="507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BF32570-01BB-4954-8E02-F583AEFD329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510380" y="2614620"/>
            <a:ext cx="939073" cy="90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5FA1163-D2DB-44B3-B384-545438FEA499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3696137" y="2614620"/>
            <a:ext cx="814243" cy="90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63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网chenying0907出品 57">
            <a:extLst>
              <a:ext uri="{FF2B5EF4-FFF2-40B4-BE49-F238E27FC236}">
                <a16:creationId xmlns:a16="http://schemas.microsoft.com/office/drawing/2014/main" id="{CA35B26D-C12F-4B94-8042-B9F47EFBC7F3}"/>
              </a:ext>
            </a:extLst>
          </p:cNvPr>
          <p:cNvSpPr/>
          <p:nvPr/>
        </p:nvSpPr>
        <p:spPr>
          <a:xfrm>
            <a:off x="125299" y="187891"/>
            <a:ext cx="1294428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架構圖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00C5C65-6F99-44A0-8C29-0BE7F9277C0E}"/>
              </a:ext>
            </a:extLst>
          </p:cNvPr>
          <p:cNvGrpSpPr/>
          <p:nvPr/>
        </p:nvGrpSpPr>
        <p:grpSpPr>
          <a:xfrm>
            <a:off x="125299" y="1725309"/>
            <a:ext cx="8894990" cy="2003204"/>
            <a:chOff x="125299" y="1667435"/>
            <a:chExt cx="8894990" cy="2003204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B8494CE-CDCE-4AA1-B5CF-4C93C979131C}"/>
                </a:ext>
              </a:extLst>
            </p:cNvPr>
            <p:cNvSpPr/>
            <p:nvPr/>
          </p:nvSpPr>
          <p:spPr>
            <a:xfrm>
              <a:off x="125299" y="1921290"/>
              <a:ext cx="1628486" cy="66347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INPUT 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車頭、車尾</a:t>
              </a:r>
              <a:r>
                <a:rPr lang="en-US" altLang="zh-TW" dirty="0">
                  <a:solidFill>
                    <a:schemeClr val="tx1"/>
                  </a:solidFill>
                </a:rPr>
                <a:t>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254D3B28-AB86-4FEE-9DC5-E2DBE8B2FA9C}"/>
                </a:ext>
              </a:extLst>
            </p:cNvPr>
            <p:cNvSpPr/>
            <p:nvPr/>
          </p:nvSpPr>
          <p:spPr>
            <a:xfrm>
              <a:off x="2049062" y="1921290"/>
              <a:ext cx="1628486" cy="66347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擷取車牌框架</a:t>
              </a: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563EFE16-2F14-43D8-98F1-FB7974A94360}"/>
                </a:ext>
              </a:extLst>
            </p:cNvPr>
            <p:cNvSpPr/>
            <p:nvPr/>
          </p:nvSpPr>
          <p:spPr>
            <a:xfrm>
              <a:off x="3972825" y="1909066"/>
              <a:ext cx="1628486" cy="66347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分割車牌內容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49DD368A-C062-43F9-9444-FC151EE0B40E}"/>
                </a:ext>
              </a:extLst>
            </p:cNvPr>
            <p:cNvSpPr/>
            <p:nvPr/>
          </p:nvSpPr>
          <p:spPr>
            <a:xfrm>
              <a:off x="5896588" y="1921290"/>
              <a:ext cx="1628486" cy="66347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抓出字首是否為</a:t>
              </a:r>
              <a:r>
                <a:rPr lang="en-US" altLang="zh-TW" dirty="0">
                  <a:solidFill>
                    <a:schemeClr val="tx1"/>
                  </a:solidFill>
                </a:rPr>
                <a:t>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71D4CAB-C13A-48BF-AD75-16D4CF19CBFD}"/>
                </a:ext>
              </a:extLst>
            </p:cNvPr>
            <p:cNvSpPr/>
            <p:nvPr/>
          </p:nvSpPr>
          <p:spPr>
            <a:xfrm>
              <a:off x="3972825" y="3007161"/>
              <a:ext cx="1628486" cy="66347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車牌顏色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綠色</a:t>
              </a:r>
              <a:r>
                <a:rPr lang="en-US" altLang="zh-TW" dirty="0">
                  <a:solidFill>
                    <a:schemeClr val="tx1"/>
                  </a:solidFill>
                </a:rPr>
                <a:t>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箭號: 向右 15">
              <a:extLst>
                <a:ext uri="{FF2B5EF4-FFF2-40B4-BE49-F238E27FC236}">
                  <a16:creationId xmlns:a16="http://schemas.microsoft.com/office/drawing/2014/main" id="{AECD0436-50F1-410C-B7A9-E4AD2D6F40CE}"/>
                </a:ext>
              </a:extLst>
            </p:cNvPr>
            <p:cNvSpPr/>
            <p:nvPr/>
          </p:nvSpPr>
          <p:spPr>
            <a:xfrm>
              <a:off x="1753785" y="2168576"/>
              <a:ext cx="295277" cy="24421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右 16">
              <a:extLst>
                <a:ext uri="{FF2B5EF4-FFF2-40B4-BE49-F238E27FC236}">
                  <a16:creationId xmlns:a16="http://schemas.microsoft.com/office/drawing/2014/main" id="{7B4974B8-32D3-4F04-BE1A-1974D084323F}"/>
                </a:ext>
              </a:extLst>
            </p:cNvPr>
            <p:cNvSpPr/>
            <p:nvPr/>
          </p:nvSpPr>
          <p:spPr>
            <a:xfrm>
              <a:off x="3682657" y="2168575"/>
              <a:ext cx="295277" cy="24421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BA7EAABF-95B5-424A-B58A-B2B4034CFED5}"/>
                </a:ext>
              </a:extLst>
            </p:cNvPr>
            <p:cNvSpPr/>
            <p:nvPr/>
          </p:nvSpPr>
          <p:spPr>
            <a:xfrm>
              <a:off x="5601311" y="2137927"/>
              <a:ext cx="295277" cy="24421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箭號: 上彎 19">
              <a:extLst>
                <a:ext uri="{FF2B5EF4-FFF2-40B4-BE49-F238E27FC236}">
                  <a16:creationId xmlns:a16="http://schemas.microsoft.com/office/drawing/2014/main" id="{C67765E0-7C25-427E-81FD-00DF846506CE}"/>
                </a:ext>
              </a:extLst>
            </p:cNvPr>
            <p:cNvSpPr/>
            <p:nvPr/>
          </p:nvSpPr>
          <p:spPr>
            <a:xfrm rot="5400000">
              <a:off x="2989663" y="2763237"/>
              <a:ext cx="515006" cy="860764"/>
            </a:xfrm>
            <a:prstGeom prst="bentUpArrow">
              <a:avLst>
                <a:gd name="adj1" fmla="val 22911"/>
                <a:gd name="adj2" fmla="val 25000"/>
                <a:gd name="adj3" fmla="val 25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箭號: 向右 21">
              <a:extLst>
                <a:ext uri="{FF2B5EF4-FFF2-40B4-BE49-F238E27FC236}">
                  <a16:creationId xmlns:a16="http://schemas.microsoft.com/office/drawing/2014/main" id="{96EF0E2C-7CE4-402D-B8DC-9ED23CECD40C}"/>
                </a:ext>
              </a:extLst>
            </p:cNvPr>
            <p:cNvSpPr/>
            <p:nvPr/>
          </p:nvSpPr>
          <p:spPr>
            <a:xfrm>
              <a:off x="5748950" y="3193619"/>
              <a:ext cx="2071402" cy="24421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向右 22">
              <a:extLst>
                <a:ext uri="{FF2B5EF4-FFF2-40B4-BE49-F238E27FC236}">
                  <a16:creationId xmlns:a16="http://schemas.microsoft.com/office/drawing/2014/main" id="{7C8AB2FA-9BE3-4AF8-9FF0-9939BAE8A7AB}"/>
                </a:ext>
              </a:extLst>
            </p:cNvPr>
            <p:cNvSpPr/>
            <p:nvPr/>
          </p:nvSpPr>
          <p:spPr>
            <a:xfrm>
              <a:off x="7525074" y="2168574"/>
              <a:ext cx="295277" cy="24421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9CAD103E-611B-4441-847C-F1887AA44333}"/>
                </a:ext>
              </a:extLst>
            </p:cNvPr>
            <p:cNvSpPr/>
            <p:nvPr/>
          </p:nvSpPr>
          <p:spPr>
            <a:xfrm>
              <a:off x="7820351" y="1667435"/>
              <a:ext cx="1199938" cy="200320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是否為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電動車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35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群組 78">
            <a:extLst>
              <a:ext uri="{FF2B5EF4-FFF2-40B4-BE49-F238E27FC236}">
                <a16:creationId xmlns:a16="http://schemas.microsoft.com/office/drawing/2014/main" id="{FA952F91-E90D-48A2-9B40-03EA2605D141}"/>
              </a:ext>
            </a:extLst>
          </p:cNvPr>
          <p:cNvGrpSpPr/>
          <p:nvPr/>
        </p:nvGrpSpPr>
        <p:grpSpPr>
          <a:xfrm>
            <a:off x="102638" y="1262217"/>
            <a:ext cx="8940312" cy="2791526"/>
            <a:chOff x="102638" y="1262217"/>
            <a:chExt cx="8940312" cy="2791526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1A66DB84-7684-4588-8066-6F5193517BA1}"/>
                </a:ext>
              </a:extLst>
            </p:cNvPr>
            <p:cNvGrpSpPr/>
            <p:nvPr/>
          </p:nvGrpSpPr>
          <p:grpSpPr>
            <a:xfrm>
              <a:off x="102638" y="1262217"/>
              <a:ext cx="7791296" cy="2791526"/>
              <a:chOff x="289711" y="844402"/>
              <a:chExt cx="8233148" cy="3001159"/>
            </a:xfrm>
          </p:grpSpPr>
          <p:sp>
            <p:nvSpPr>
              <p:cNvPr id="20" name="矩形: 圓角 19">
                <a:extLst>
                  <a:ext uri="{FF2B5EF4-FFF2-40B4-BE49-F238E27FC236}">
                    <a16:creationId xmlns:a16="http://schemas.microsoft.com/office/drawing/2014/main" id="{352D0435-CEC0-4E21-9A4C-1131B724105B}"/>
                  </a:ext>
                </a:extLst>
              </p:cNvPr>
              <p:cNvSpPr/>
              <p:nvPr/>
            </p:nvSpPr>
            <p:spPr>
              <a:xfrm>
                <a:off x="289711" y="844402"/>
                <a:ext cx="1628486" cy="66347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</a:rPr>
                  <a:t>擷取車牌框架</a:t>
                </a:r>
              </a:p>
            </p:txBody>
          </p:sp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9B3D46AC-9DB2-4983-8463-F2E45C218456}"/>
                  </a:ext>
                </a:extLst>
              </p:cNvPr>
              <p:cNvSpPr/>
              <p:nvPr/>
            </p:nvSpPr>
            <p:spPr>
              <a:xfrm>
                <a:off x="2491265" y="844402"/>
                <a:ext cx="1628486" cy="66347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</a:rPr>
                  <a:t>分割車牌內容</a:t>
                </a:r>
              </a:p>
            </p:txBody>
          </p:sp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EBA88FA1-206A-4058-8D1C-DD2C963984CB}"/>
                  </a:ext>
                </a:extLst>
              </p:cNvPr>
              <p:cNvSpPr/>
              <p:nvPr/>
            </p:nvSpPr>
            <p:spPr>
              <a:xfrm>
                <a:off x="4692819" y="844402"/>
                <a:ext cx="1628486" cy="66347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</a:rPr>
                  <a:t>車牌顏色</a:t>
                </a:r>
                <a:r>
                  <a:rPr lang="en-US" altLang="zh-TW" sz="1600" dirty="0">
                    <a:solidFill>
                      <a:schemeClr val="tx1"/>
                    </a:solidFill>
                  </a:rPr>
                  <a:t>(</a:t>
                </a:r>
                <a:r>
                  <a:rPr lang="zh-TW" altLang="en-US" sz="1600" dirty="0">
                    <a:solidFill>
                      <a:schemeClr val="tx1"/>
                    </a:solidFill>
                  </a:rPr>
                  <a:t>綠色</a:t>
                </a:r>
                <a:r>
                  <a:rPr lang="en-US" altLang="zh-TW" sz="1600" dirty="0">
                    <a:solidFill>
                      <a:schemeClr val="tx1"/>
                    </a:solidFill>
                  </a:rPr>
                  <a:t>)</a:t>
                </a:r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029697B8-BEBB-4B8B-9E21-AC53A576C4BF}"/>
                  </a:ext>
                </a:extLst>
              </p:cNvPr>
              <p:cNvSpPr/>
              <p:nvPr/>
            </p:nvSpPr>
            <p:spPr>
              <a:xfrm>
                <a:off x="6894373" y="844402"/>
                <a:ext cx="1628486" cy="66347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</a:rPr>
                  <a:t>抓出字首</a:t>
                </a:r>
              </a:p>
            </p:txBody>
          </p: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2528108E-162E-4FCD-A37B-9E2B41DB5F77}"/>
                  </a:ext>
                </a:extLst>
              </p:cNvPr>
              <p:cNvSpPr/>
              <p:nvPr/>
            </p:nvSpPr>
            <p:spPr>
              <a:xfrm>
                <a:off x="289711" y="1973830"/>
                <a:ext cx="1628486" cy="66347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</a:rPr>
                  <a:t>ROI</a:t>
                </a:r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958C21A-6989-4151-8491-55A7963B0FC7}"/>
                  </a:ext>
                </a:extLst>
              </p:cNvPr>
              <p:cNvSpPr/>
              <p:nvPr/>
            </p:nvSpPr>
            <p:spPr>
              <a:xfrm>
                <a:off x="2491265" y="1999186"/>
                <a:ext cx="1628486" cy="66347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</a:rPr>
                  <a:t>分水嶺</a:t>
                </a:r>
              </a:p>
            </p:txBody>
          </p:sp>
          <p:sp>
            <p:nvSpPr>
              <p:cNvPr id="29" name="矩形: 圓角 28">
                <a:extLst>
                  <a:ext uri="{FF2B5EF4-FFF2-40B4-BE49-F238E27FC236}">
                    <a16:creationId xmlns:a16="http://schemas.microsoft.com/office/drawing/2014/main" id="{121AF844-DF59-44F0-879F-D58B50AF2573}"/>
                  </a:ext>
                </a:extLst>
              </p:cNvPr>
              <p:cNvSpPr/>
              <p:nvPr/>
            </p:nvSpPr>
            <p:spPr>
              <a:xfrm>
                <a:off x="4692819" y="1999186"/>
                <a:ext cx="1628486" cy="66347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</a:rPr>
                  <a:t>RGB</a:t>
                </a:r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: 圓角 29">
                <a:extLst>
                  <a:ext uri="{FF2B5EF4-FFF2-40B4-BE49-F238E27FC236}">
                    <a16:creationId xmlns:a16="http://schemas.microsoft.com/office/drawing/2014/main" id="{9A18604B-5E9B-49F2-855D-85DCE152CFF4}"/>
                  </a:ext>
                </a:extLst>
              </p:cNvPr>
              <p:cNvSpPr/>
              <p:nvPr/>
            </p:nvSpPr>
            <p:spPr>
              <a:xfrm>
                <a:off x="6894373" y="1967426"/>
                <a:ext cx="1628486" cy="66347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</a:rPr>
                  <a:t>SVM</a:t>
                </a:r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箭號: 向右 40">
                <a:extLst>
                  <a:ext uri="{FF2B5EF4-FFF2-40B4-BE49-F238E27FC236}">
                    <a16:creationId xmlns:a16="http://schemas.microsoft.com/office/drawing/2014/main" id="{B458E860-5BBD-4204-8A77-4C25B254BCC8}"/>
                  </a:ext>
                </a:extLst>
              </p:cNvPr>
              <p:cNvSpPr/>
              <p:nvPr/>
            </p:nvSpPr>
            <p:spPr>
              <a:xfrm>
                <a:off x="2057092" y="1054035"/>
                <a:ext cx="295277" cy="244211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4" name="箭號: 向右 43">
                <a:extLst>
                  <a:ext uri="{FF2B5EF4-FFF2-40B4-BE49-F238E27FC236}">
                    <a16:creationId xmlns:a16="http://schemas.microsoft.com/office/drawing/2014/main" id="{C4521F9F-D426-42EE-B8E4-33FC95DD710D}"/>
                  </a:ext>
                </a:extLst>
              </p:cNvPr>
              <p:cNvSpPr/>
              <p:nvPr/>
            </p:nvSpPr>
            <p:spPr>
              <a:xfrm>
                <a:off x="4277517" y="1054035"/>
                <a:ext cx="295277" cy="244211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5" name="箭號: 向右 44">
                <a:extLst>
                  <a:ext uri="{FF2B5EF4-FFF2-40B4-BE49-F238E27FC236}">
                    <a16:creationId xmlns:a16="http://schemas.microsoft.com/office/drawing/2014/main" id="{4842B8B5-DA6A-4BA4-87C5-3C8A21728A15}"/>
                  </a:ext>
                </a:extLst>
              </p:cNvPr>
              <p:cNvSpPr/>
              <p:nvPr/>
            </p:nvSpPr>
            <p:spPr>
              <a:xfrm>
                <a:off x="6460200" y="1054035"/>
                <a:ext cx="295277" cy="244211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3D140222-A7C3-4107-A6C5-F327734C1E6A}"/>
                  </a:ext>
                </a:extLst>
              </p:cNvPr>
              <p:cNvSpPr/>
              <p:nvPr/>
            </p:nvSpPr>
            <p:spPr>
              <a:xfrm>
                <a:off x="289711" y="3182083"/>
                <a:ext cx="1628486" cy="66347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</a:rPr>
                  <a:t>是否為長方形</a:t>
                </a:r>
              </a:p>
            </p:txBody>
          </p:sp>
          <p:sp>
            <p:nvSpPr>
              <p:cNvPr id="50" name="矩形: 圓角 49">
                <a:extLst>
                  <a:ext uri="{FF2B5EF4-FFF2-40B4-BE49-F238E27FC236}">
                    <a16:creationId xmlns:a16="http://schemas.microsoft.com/office/drawing/2014/main" id="{089AF950-384C-4044-AD2E-14B49DE1C6F9}"/>
                  </a:ext>
                </a:extLst>
              </p:cNvPr>
              <p:cNvSpPr/>
              <p:nvPr/>
            </p:nvSpPr>
            <p:spPr>
              <a:xfrm>
                <a:off x="2491265" y="3153970"/>
                <a:ext cx="1628486" cy="66347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</a:rPr>
                  <a:t>字母、數字</a:t>
                </a:r>
              </a:p>
            </p:txBody>
          </p:sp>
          <p:sp>
            <p:nvSpPr>
              <p:cNvPr id="51" name="矩形: 圓角 50">
                <a:extLst>
                  <a:ext uri="{FF2B5EF4-FFF2-40B4-BE49-F238E27FC236}">
                    <a16:creationId xmlns:a16="http://schemas.microsoft.com/office/drawing/2014/main" id="{1F53383E-54D2-42C2-B9BD-8615EF8ACD4F}"/>
                  </a:ext>
                </a:extLst>
              </p:cNvPr>
              <p:cNvSpPr/>
              <p:nvPr/>
            </p:nvSpPr>
            <p:spPr>
              <a:xfrm>
                <a:off x="4671974" y="3124210"/>
                <a:ext cx="1628486" cy="66347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</a:rPr>
                  <a:t>是否為綠色</a:t>
                </a:r>
              </a:p>
            </p:txBody>
          </p:sp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69A64A24-2859-4C22-9E9B-1F94CAD453D1}"/>
                  </a:ext>
                </a:extLst>
              </p:cNvPr>
              <p:cNvSpPr/>
              <p:nvPr/>
            </p:nvSpPr>
            <p:spPr>
              <a:xfrm>
                <a:off x="6894373" y="3133587"/>
                <a:ext cx="1628486" cy="66347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</a:rPr>
                  <a:t>是否為</a:t>
                </a:r>
                <a:r>
                  <a:rPr lang="en-US" altLang="zh-TW" sz="1600" dirty="0">
                    <a:solidFill>
                      <a:schemeClr val="tx1"/>
                    </a:solidFill>
                  </a:rPr>
                  <a:t>E</a:t>
                </a:r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直線單箭頭接點 54">
                <a:extLst>
                  <a:ext uri="{FF2B5EF4-FFF2-40B4-BE49-F238E27FC236}">
                    <a16:creationId xmlns:a16="http://schemas.microsoft.com/office/drawing/2014/main" id="{E2F706A1-EE6C-4B1E-8831-D3312A4DD06B}"/>
                  </a:ext>
                </a:extLst>
              </p:cNvPr>
              <p:cNvCxnSpPr>
                <a:stCxn id="27" idx="2"/>
                <a:endCxn id="49" idx="0"/>
              </p:cNvCxnSpPr>
              <p:nvPr/>
            </p:nvCxnSpPr>
            <p:spPr>
              <a:xfrm>
                <a:off x="1103954" y="2637308"/>
                <a:ext cx="0" cy="5447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單箭頭接點 56">
                <a:extLst>
                  <a:ext uri="{FF2B5EF4-FFF2-40B4-BE49-F238E27FC236}">
                    <a16:creationId xmlns:a16="http://schemas.microsoft.com/office/drawing/2014/main" id="{06973250-4594-41AC-B98C-D9D3AD9914A2}"/>
                  </a:ext>
                </a:extLst>
              </p:cNvPr>
              <p:cNvCxnSpPr>
                <a:stCxn id="28" idx="2"/>
                <a:endCxn id="50" idx="0"/>
              </p:cNvCxnSpPr>
              <p:nvPr/>
            </p:nvCxnSpPr>
            <p:spPr>
              <a:xfrm>
                <a:off x="3305508" y="2662664"/>
                <a:ext cx="0" cy="491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58">
                <a:extLst>
                  <a:ext uri="{FF2B5EF4-FFF2-40B4-BE49-F238E27FC236}">
                    <a16:creationId xmlns:a16="http://schemas.microsoft.com/office/drawing/2014/main" id="{5FDCC195-E92D-44BC-B238-EA1D05F404F7}"/>
                  </a:ext>
                </a:extLst>
              </p:cNvPr>
              <p:cNvCxnSpPr>
                <a:stCxn id="29" idx="2"/>
              </p:cNvCxnSpPr>
              <p:nvPr/>
            </p:nvCxnSpPr>
            <p:spPr>
              <a:xfrm>
                <a:off x="5507062" y="2662664"/>
                <a:ext cx="0" cy="578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874351AC-6A7E-48BA-974B-D05D5327F7B9}"/>
                  </a:ext>
                </a:extLst>
              </p:cNvPr>
              <p:cNvCxnSpPr>
                <a:stCxn id="30" idx="2"/>
                <a:endCxn id="52" idx="0"/>
              </p:cNvCxnSpPr>
              <p:nvPr/>
            </p:nvCxnSpPr>
            <p:spPr>
              <a:xfrm>
                <a:off x="7708616" y="2630904"/>
                <a:ext cx="0" cy="502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>
                <a:extLst>
                  <a:ext uri="{FF2B5EF4-FFF2-40B4-BE49-F238E27FC236}">
                    <a16:creationId xmlns:a16="http://schemas.microsoft.com/office/drawing/2014/main" id="{DA9769F6-6FB0-451F-B595-B11B04B250E5}"/>
                  </a:ext>
                </a:extLst>
              </p:cNvPr>
              <p:cNvCxnSpPr>
                <a:stCxn id="20" idx="2"/>
                <a:endCxn id="27" idx="0"/>
              </p:cNvCxnSpPr>
              <p:nvPr/>
            </p:nvCxnSpPr>
            <p:spPr>
              <a:xfrm>
                <a:off x="1103954" y="1507880"/>
                <a:ext cx="0" cy="465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>
                <a:extLst>
                  <a:ext uri="{FF2B5EF4-FFF2-40B4-BE49-F238E27FC236}">
                    <a16:creationId xmlns:a16="http://schemas.microsoft.com/office/drawing/2014/main" id="{56E73DDA-A76A-46B2-92F8-80C84D163F1C}"/>
                  </a:ext>
                </a:extLst>
              </p:cNvPr>
              <p:cNvCxnSpPr>
                <a:stCxn id="21" idx="2"/>
                <a:endCxn id="28" idx="0"/>
              </p:cNvCxnSpPr>
              <p:nvPr/>
            </p:nvCxnSpPr>
            <p:spPr>
              <a:xfrm>
                <a:off x="3305508" y="1507880"/>
                <a:ext cx="0" cy="491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C608B57D-4C2E-46EB-B55F-4B0317D1E8B6}"/>
                  </a:ext>
                </a:extLst>
              </p:cNvPr>
              <p:cNvCxnSpPr>
                <a:stCxn id="22" idx="2"/>
                <a:endCxn id="29" idx="0"/>
              </p:cNvCxnSpPr>
              <p:nvPr/>
            </p:nvCxnSpPr>
            <p:spPr>
              <a:xfrm>
                <a:off x="5507062" y="1507880"/>
                <a:ext cx="0" cy="491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69">
                <a:extLst>
                  <a:ext uri="{FF2B5EF4-FFF2-40B4-BE49-F238E27FC236}">
                    <a16:creationId xmlns:a16="http://schemas.microsoft.com/office/drawing/2014/main" id="{6158F40B-7B0B-4448-B12C-9D2F81B11D56}"/>
                  </a:ext>
                </a:extLst>
              </p:cNvPr>
              <p:cNvCxnSpPr>
                <a:stCxn id="26" idx="2"/>
                <a:endCxn id="30" idx="0"/>
              </p:cNvCxnSpPr>
              <p:nvPr/>
            </p:nvCxnSpPr>
            <p:spPr>
              <a:xfrm>
                <a:off x="7708616" y="1507880"/>
                <a:ext cx="0" cy="459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矩形: 圓角 76">
              <a:extLst>
                <a:ext uri="{FF2B5EF4-FFF2-40B4-BE49-F238E27FC236}">
                  <a16:creationId xmlns:a16="http://schemas.microsoft.com/office/drawing/2014/main" id="{76C96A06-EF09-4F07-8F01-E42054C892A2}"/>
                </a:ext>
              </a:extLst>
            </p:cNvPr>
            <p:cNvSpPr/>
            <p:nvPr/>
          </p:nvSpPr>
          <p:spPr>
            <a:xfrm>
              <a:off x="8622369" y="1262217"/>
              <a:ext cx="420581" cy="279152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</a:rPr>
                <a:t>是</a:t>
              </a:r>
              <a:endParaRPr lang="en-US" altLang="zh-TW" sz="24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400" dirty="0">
                  <a:solidFill>
                    <a:schemeClr val="tx1"/>
                  </a:solidFill>
                </a:rPr>
                <a:t>否</a:t>
              </a:r>
              <a:endParaRPr lang="en-US" altLang="zh-TW" sz="24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400" dirty="0">
                  <a:solidFill>
                    <a:schemeClr val="tx1"/>
                  </a:solidFill>
                </a:rPr>
                <a:t>為</a:t>
              </a:r>
              <a:endParaRPr lang="en-US" altLang="zh-TW" sz="24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400" dirty="0">
                  <a:solidFill>
                    <a:schemeClr val="tx1"/>
                  </a:solidFill>
                </a:rPr>
                <a:t>電</a:t>
              </a:r>
              <a:endParaRPr lang="en-US" altLang="zh-TW" sz="24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400" dirty="0">
                  <a:solidFill>
                    <a:schemeClr val="tx1"/>
                  </a:solidFill>
                </a:rPr>
                <a:t>動</a:t>
              </a:r>
              <a:endParaRPr lang="en-US" altLang="zh-TW" sz="24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400" dirty="0">
                  <a:solidFill>
                    <a:schemeClr val="tx1"/>
                  </a:solidFill>
                </a:rPr>
                <a:t>車</a:t>
              </a:r>
            </a:p>
            <a:p>
              <a:pPr algn="ctr"/>
              <a:endParaRPr lang="zh-TW" altLang="en-US" sz="1600" dirty="0"/>
            </a:p>
          </p:txBody>
        </p:sp>
        <p:sp>
          <p:nvSpPr>
            <p:cNvPr id="78" name="箭號: 向右 77">
              <a:extLst>
                <a:ext uri="{FF2B5EF4-FFF2-40B4-BE49-F238E27FC236}">
                  <a16:creationId xmlns:a16="http://schemas.microsoft.com/office/drawing/2014/main" id="{7C323B1E-BC26-403E-A166-D1BDDCF5EE31}"/>
                </a:ext>
              </a:extLst>
            </p:cNvPr>
            <p:cNvSpPr/>
            <p:nvPr/>
          </p:nvSpPr>
          <p:spPr>
            <a:xfrm>
              <a:off x="8102278" y="1869252"/>
              <a:ext cx="438113" cy="1353148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1" name="標題 1">
            <a:extLst>
              <a:ext uri="{FF2B5EF4-FFF2-40B4-BE49-F238E27FC236}">
                <a16:creationId xmlns:a16="http://schemas.microsoft.com/office/drawing/2014/main" id="{5F71E284-82C3-434E-9628-8090E849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8" y="79850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-breakdown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00496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9e99142578c9ff97c9698a7b8111f5ac905f0"/>
</p:tagLst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10020</TotalTime>
  <Words>129</Words>
  <Application>Microsoft Office PowerPoint</Application>
  <PresentationFormat>自訂</PresentationFormat>
  <Paragraphs>53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9" baseType="lpstr">
      <vt:lpstr>等线</vt:lpstr>
      <vt:lpstr>微软雅黑</vt:lpstr>
      <vt:lpstr>宋体</vt:lpstr>
      <vt:lpstr>STSong</vt:lpstr>
      <vt:lpstr>STSong</vt:lpstr>
      <vt:lpstr>方正正大黑简体</vt:lpstr>
      <vt:lpstr>新細明體</vt:lpstr>
      <vt:lpstr>標楷體</vt:lpstr>
      <vt:lpstr>Arial</vt:lpstr>
      <vt:lpstr>Calibri</vt:lpstr>
      <vt:lpstr>Calibri Light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設計-breakdown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engineer</cp:lastModifiedBy>
  <cp:revision>112</cp:revision>
  <dcterms:created xsi:type="dcterms:W3CDTF">2015-03-19T05:35:21Z</dcterms:created>
  <dcterms:modified xsi:type="dcterms:W3CDTF">2021-04-27T08:16:47Z</dcterms:modified>
</cp:coreProperties>
</file>