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1" saveSubsetFonts="1">
  <p:sldMasterIdLst>
    <p:sldMasterId id="2147483712" r:id="rId1"/>
  </p:sldMasterIdLst>
  <p:notesMasterIdLst>
    <p:notesMasterId r:id="rId15"/>
  </p:notesMasterIdLst>
  <p:sldIdLst>
    <p:sldId id="358" r:id="rId2"/>
    <p:sldId id="259" r:id="rId3"/>
    <p:sldId id="325" r:id="rId4"/>
    <p:sldId id="457" r:id="rId5"/>
    <p:sldId id="441" r:id="rId6"/>
    <p:sldId id="452" r:id="rId7"/>
    <p:sldId id="451" r:id="rId8"/>
    <p:sldId id="458" r:id="rId9"/>
    <p:sldId id="453" r:id="rId10"/>
    <p:sldId id="459" r:id="rId11"/>
    <p:sldId id="460" r:id="rId12"/>
    <p:sldId id="455" r:id="rId13"/>
    <p:sldId id="456" r:id="rId14"/>
  </p:sldIdLst>
  <p:sldSz cx="9145588" cy="5145088"/>
  <p:notesSz cx="6858000" cy="9144000"/>
  <p:custDataLst>
    <p:tags r:id="rId16"/>
  </p:custDataLst>
  <p:defaultTextStyle>
    <a:defPPr>
      <a:defRPr lang="en-US"/>
    </a:defPPr>
    <a:lvl1pPr marL="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orient="horz" pos="1621">
          <p15:clr>
            <a:srgbClr val="A4A3A4"/>
          </p15:clr>
        </p15:guide>
        <p15:guide id="5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4453" autoAdjust="0"/>
  </p:normalViewPr>
  <p:slideViewPr>
    <p:cSldViewPr snapToGrid="0">
      <p:cViewPr>
        <p:scale>
          <a:sx n="75" d="100"/>
          <a:sy n="75" d="100"/>
        </p:scale>
        <p:origin x="86" y="288"/>
      </p:cViewPr>
      <p:guideLst>
        <p:guide orient="horz" pos="2160"/>
        <p:guide pos="3840"/>
        <p:guide orient="horz" pos="1621"/>
        <p:guide pos="2881"/>
      </p:guideLst>
    </p:cSldViewPr>
  </p:slideViewPr>
  <p:outlineViewPr>
    <p:cViewPr>
      <p:scale>
        <a:sx n="33" d="100"/>
        <a:sy n="33" d="100"/>
      </p:scale>
      <p:origin x="0" y="-6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B4060-E073-42AD-84E8-05B82A3BE0B1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8CEFD-6088-463A-800E-91D6F3954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74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61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13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08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199" y="842032"/>
            <a:ext cx="6859191" cy="1791253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199" y="2702363"/>
            <a:ext cx="6859191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134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7495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4812" y="273928"/>
            <a:ext cx="1972017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759" y="273928"/>
            <a:ext cx="5801732" cy="43602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66206" y="4786026"/>
            <a:ext cx="325842" cy="290664"/>
          </a:xfrm>
        </p:spPr>
        <p:txBody>
          <a:bodyPr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lowchart: Off-page Connector 2"/>
          <p:cNvSpPr/>
          <p:nvPr userDrawn="1"/>
        </p:nvSpPr>
        <p:spPr>
          <a:xfrm>
            <a:off x="8686450" y="4802021"/>
            <a:ext cx="285354" cy="285393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05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5823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96" y="1282700"/>
            <a:ext cx="7888070" cy="2140213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96" y="3443160"/>
            <a:ext cx="788807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0001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759" y="1369642"/>
            <a:ext cx="3886875" cy="326451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954" y="1369642"/>
            <a:ext cx="3886875" cy="326451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382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0" y="273929"/>
            <a:ext cx="788807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951" y="1261261"/>
            <a:ext cx="3869012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51" y="1879386"/>
            <a:ext cx="3869012" cy="27642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954" y="1261261"/>
            <a:ext cx="3888066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954" y="1879386"/>
            <a:ext cx="3888066" cy="27642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27/05/2021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507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27/05/2021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5350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27/05/2021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0655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1" y="343006"/>
            <a:ext cx="2949690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66" y="740798"/>
            <a:ext cx="4629954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51" y="1543526"/>
            <a:ext cx="2949690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7552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1" y="343006"/>
            <a:ext cx="2949690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8066" y="740798"/>
            <a:ext cx="4629954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51" y="1543526"/>
            <a:ext cx="2949690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27/05/2021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2701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759" y="273929"/>
            <a:ext cx="788807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759" y="1369642"/>
            <a:ext cx="788807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59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9476" y="4768735"/>
            <a:ext cx="3086636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072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C:\Users\Administrator\Desktop\45345.jpg">
            <a:extLst>
              <a:ext uri="{FF2B5EF4-FFF2-40B4-BE49-F238E27FC236}">
                <a16:creationId xmlns:a16="http://schemas.microsoft.com/office/drawing/2014/main" id="{81991125-2AF1-4C1B-9875-BBB22B824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68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网chenying0907出品 73"/>
          <p:cNvSpPr txBox="1"/>
          <p:nvPr/>
        </p:nvSpPr>
        <p:spPr>
          <a:xfrm>
            <a:off x="1583820" y="2972525"/>
            <a:ext cx="6598774" cy="992590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成員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F109112117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方明瑞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 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F109112121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張詠翔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网chenying0907出品 22"/>
          <p:cNvSpPr txBox="1"/>
          <p:nvPr/>
        </p:nvSpPr>
        <p:spPr>
          <a:xfrm>
            <a:off x="3821360" y="5765568"/>
            <a:ext cx="1061847" cy="43859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延长符</a:t>
            </a:r>
            <a:endParaRPr lang="en-GB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7A609E6C-E2CD-4666-A266-0A81E1EA366A}"/>
              </a:ext>
            </a:extLst>
          </p:cNvPr>
          <p:cNvSpPr txBox="1">
            <a:spLocks/>
          </p:cNvSpPr>
          <p:nvPr/>
        </p:nvSpPr>
        <p:spPr>
          <a:xfrm>
            <a:off x="2255417" y="1509333"/>
            <a:ext cx="4912737" cy="89611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</a:rPr>
              <a:t>電動車車牌辨識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B40432B-4D16-4830-9A9C-E4EAA78154BB}"/>
              </a:ext>
            </a:extLst>
          </p:cNvPr>
          <p:cNvSpPr txBox="1"/>
          <p:nvPr/>
        </p:nvSpPr>
        <p:spPr>
          <a:xfrm>
            <a:off x="2505561" y="44096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</a:p>
        </p:txBody>
      </p:sp>
    </p:spTree>
    <p:extLst>
      <p:ext uri="{BB962C8B-B14F-4D97-AF65-F5344CB8AC3E}">
        <p14:creationId xmlns:p14="http://schemas.microsoft.com/office/powerpoint/2010/main" val="213977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50025-78CC-425F-9450-711F25E2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049DF7-93E8-4EA5-85D2-5FD5E2C9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7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50025-78CC-425F-9450-711F25E2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049DF7-93E8-4EA5-85D2-5FD5E2C9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65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50025-78CC-425F-9450-711F25E2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049DF7-93E8-4EA5-85D2-5FD5E2C9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28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B3875-BBE5-4DBE-AE8A-085E4196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688A71F-1BB5-4D3F-B152-42C5E675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94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9"/>
          <p:cNvSpPr>
            <a:spLocks noChangeAspect="1" noChangeArrowheads="1"/>
          </p:cNvSpPr>
          <p:nvPr/>
        </p:nvSpPr>
        <p:spPr bwMode="auto">
          <a:xfrm rot="5400000">
            <a:off x="1785057" y="-838346"/>
            <a:ext cx="771659" cy="771659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30"/>
          <p:cNvSpPr>
            <a:spLocks noChangeAspect="1" noChangeArrowheads="1"/>
          </p:cNvSpPr>
          <p:nvPr/>
        </p:nvSpPr>
        <p:spPr bwMode="auto">
          <a:xfrm rot="5400000">
            <a:off x="909796" y="-838346"/>
            <a:ext cx="771659" cy="771659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矩形 13"/>
          <p:cNvSpPr>
            <a:spLocks noChangeArrowheads="1"/>
          </p:cNvSpPr>
          <p:nvPr/>
        </p:nvSpPr>
        <p:spPr bwMode="auto">
          <a:xfrm>
            <a:off x="-168765" y="695"/>
            <a:ext cx="9159877" cy="5144393"/>
          </a:xfrm>
          <a:prstGeom prst="rect">
            <a:avLst/>
          </a:prstGeom>
          <a:solidFill>
            <a:srgbClr val="263346">
              <a:alpha val="6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14"/>
          <p:cNvSpPr>
            <a:spLocks noChangeArrowheads="1"/>
          </p:cNvSpPr>
          <p:nvPr/>
        </p:nvSpPr>
        <p:spPr bwMode="auto">
          <a:xfrm flipH="1">
            <a:off x="6551957" y="348"/>
            <a:ext cx="2594823" cy="5165828"/>
          </a:xfrm>
          <a:custGeom>
            <a:avLst/>
            <a:gdLst>
              <a:gd name="T0" fmla="*/ 16089 w 2891118"/>
              <a:gd name="T1" fmla="*/ 0 h 5755342"/>
              <a:gd name="T2" fmla="*/ 3459163 w 2891118"/>
              <a:gd name="T3" fmla="*/ 3443288 h 5755342"/>
              <a:gd name="T4" fmla="*/ 16089 w 2891118"/>
              <a:gd name="T5" fmla="*/ 6886575 h 5755342"/>
              <a:gd name="T6" fmla="*/ 0 w 2891118"/>
              <a:gd name="T7" fmla="*/ 6886168 h 5755342"/>
              <a:gd name="T8" fmla="*/ 0 w 2891118"/>
              <a:gd name="T9" fmla="*/ 407 h 57553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1118"/>
              <a:gd name="T16" fmla="*/ 0 h 5755342"/>
              <a:gd name="T17" fmla="*/ 2891118 w 2891118"/>
              <a:gd name="T18" fmla="*/ 5755342 h 57553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1118" h="5755342">
                <a:moveTo>
                  <a:pt x="13447" y="0"/>
                </a:moveTo>
                <a:cubicBezTo>
                  <a:pt x="1602741" y="0"/>
                  <a:pt x="2891118" y="1288377"/>
                  <a:pt x="2891118" y="2877671"/>
                </a:cubicBezTo>
                <a:cubicBezTo>
                  <a:pt x="2891118" y="4466965"/>
                  <a:pt x="1602741" y="5755342"/>
                  <a:pt x="13447" y="5755342"/>
                </a:cubicBezTo>
                <a:lnTo>
                  <a:pt x="0" y="5755002"/>
                </a:lnTo>
                <a:lnTo>
                  <a:pt x="0" y="340"/>
                </a:lnTo>
                <a:lnTo>
                  <a:pt x="13447" y="0"/>
                </a:lnTo>
                <a:close/>
              </a:path>
            </a:pathLst>
          </a:custGeom>
          <a:solidFill>
            <a:srgbClr val="D0EA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50"/>
          </a:p>
        </p:txBody>
      </p:sp>
      <p:grpSp>
        <p:nvGrpSpPr>
          <p:cNvPr id="3078" name="组合 15"/>
          <p:cNvGrpSpPr>
            <a:grpSpLocks/>
          </p:cNvGrpSpPr>
          <p:nvPr/>
        </p:nvGrpSpPr>
        <p:grpSpPr bwMode="auto">
          <a:xfrm flipH="1">
            <a:off x="7543617" y="685283"/>
            <a:ext cx="402501" cy="456089"/>
            <a:chOff x="0" y="0"/>
            <a:chExt cx="406393" cy="459645"/>
          </a:xfrm>
        </p:grpSpPr>
        <p:sp>
          <p:nvSpPr>
            <p:cNvPr id="3103" name="Freeform 148"/>
            <p:cNvSpPr>
              <a:spLocks noEditPoints="1" noChangeArrowheads="1"/>
            </p:cNvSpPr>
            <p:nvPr/>
          </p:nvSpPr>
          <p:spPr bwMode="auto">
            <a:xfrm>
              <a:off x="55120" y="0"/>
              <a:ext cx="351273" cy="456842"/>
            </a:xfrm>
            <a:custGeom>
              <a:avLst/>
              <a:gdLst>
                <a:gd name="T0" fmla="*/ 346854 w 159"/>
                <a:gd name="T1" fmla="*/ 408289 h 207"/>
                <a:gd name="T2" fmla="*/ 196625 w 159"/>
                <a:gd name="T3" fmla="*/ 174350 h 207"/>
                <a:gd name="T4" fmla="*/ 203252 w 159"/>
                <a:gd name="T5" fmla="*/ 52967 h 207"/>
                <a:gd name="T6" fmla="*/ 92789 w 159"/>
                <a:gd name="T7" fmla="*/ 8828 h 207"/>
                <a:gd name="T8" fmla="*/ 154648 w 159"/>
                <a:gd name="T9" fmla="*/ 105934 h 207"/>
                <a:gd name="T10" fmla="*/ 81743 w 159"/>
                <a:gd name="T11" fmla="*/ 152281 h 207"/>
                <a:gd name="T12" fmla="*/ 22093 w 159"/>
                <a:gd name="T13" fmla="*/ 59588 h 207"/>
                <a:gd name="T14" fmla="*/ 22093 w 159"/>
                <a:gd name="T15" fmla="*/ 169936 h 207"/>
                <a:gd name="T16" fmla="*/ 136974 w 159"/>
                <a:gd name="T17" fmla="*/ 211869 h 207"/>
                <a:gd name="T18" fmla="*/ 287204 w 159"/>
                <a:gd name="T19" fmla="*/ 445807 h 207"/>
                <a:gd name="T20" fmla="*/ 315925 w 159"/>
                <a:gd name="T21" fmla="*/ 452428 h 207"/>
                <a:gd name="T22" fmla="*/ 340227 w 159"/>
                <a:gd name="T23" fmla="*/ 434772 h 207"/>
                <a:gd name="T24" fmla="*/ 346854 w 159"/>
                <a:gd name="T25" fmla="*/ 408289 h 207"/>
                <a:gd name="T26" fmla="*/ 318134 w 159"/>
                <a:gd name="T27" fmla="*/ 425944 h 207"/>
                <a:gd name="T28" fmla="*/ 296041 w 159"/>
                <a:gd name="T29" fmla="*/ 421531 h 207"/>
                <a:gd name="T30" fmla="*/ 302669 w 159"/>
                <a:gd name="T31" fmla="*/ 401668 h 207"/>
                <a:gd name="T32" fmla="*/ 322553 w 159"/>
                <a:gd name="T33" fmla="*/ 406082 h 207"/>
                <a:gd name="T34" fmla="*/ 318134 w 159"/>
                <a:gd name="T35" fmla="*/ 425944 h 20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9"/>
                <a:gd name="T55" fmla="*/ 0 h 207"/>
                <a:gd name="T56" fmla="*/ 159 w 159"/>
                <a:gd name="T57" fmla="*/ 207 h 20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4" name="Freeform 149"/>
            <p:cNvSpPr>
              <a:spLocks noEditPoints="1" noChangeArrowheads="1"/>
            </p:cNvSpPr>
            <p:nvPr/>
          </p:nvSpPr>
          <p:spPr bwMode="auto">
            <a:xfrm>
              <a:off x="0" y="231691"/>
              <a:ext cx="231691" cy="227954"/>
            </a:xfrm>
            <a:custGeom>
              <a:avLst/>
              <a:gdLst>
                <a:gd name="T0" fmla="*/ 200799 w 105"/>
                <a:gd name="T1" fmla="*/ 57542 h 103"/>
                <a:gd name="T2" fmla="*/ 214038 w 105"/>
                <a:gd name="T3" fmla="*/ 44263 h 103"/>
                <a:gd name="T4" fmla="*/ 185353 w 105"/>
                <a:gd name="T5" fmla="*/ 15492 h 103"/>
                <a:gd name="T6" fmla="*/ 172113 w 105"/>
                <a:gd name="T7" fmla="*/ 28771 h 103"/>
                <a:gd name="T8" fmla="*/ 136808 w 105"/>
                <a:gd name="T9" fmla="*/ 15492 h 103"/>
                <a:gd name="T10" fmla="*/ 136808 w 105"/>
                <a:gd name="T11" fmla="*/ 0 h 103"/>
                <a:gd name="T12" fmla="*/ 94883 w 105"/>
                <a:gd name="T13" fmla="*/ 0 h 103"/>
                <a:gd name="T14" fmla="*/ 94883 w 105"/>
                <a:gd name="T15" fmla="*/ 15492 h 103"/>
                <a:gd name="T16" fmla="*/ 61784 w 105"/>
                <a:gd name="T17" fmla="*/ 28771 h 103"/>
                <a:gd name="T18" fmla="*/ 48545 w 105"/>
                <a:gd name="T19" fmla="*/ 15492 h 103"/>
                <a:gd name="T20" fmla="*/ 17653 w 105"/>
                <a:gd name="T21" fmla="*/ 44263 h 103"/>
                <a:gd name="T22" fmla="*/ 33099 w 105"/>
                <a:gd name="T23" fmla="*/ 59755 h 103"/>
                <a:gd name="T24" fmla="*/ 17653 w 105"/>
                <a:gd name="T25" fmla="*/ 92952 h 103"/>
                <a:gd name="T26" fmla="*/ 0 w 105"/>
                <a:gd name="T27" fmla="*/ 92952 h 103"/>
                <a:gd name="T28" fmla="*/ 0 w 105"/>
                <a:gd name="T29" fmla="*/ 135002 h 103"/>
                <a:gd name="T30" fmla="*/ 19859 w 105"/>
                <a:gd name="T31" fmla="*/ 135002 h 103"/>
                <a:gd name="T32" fmla="*/ 33099 w 105"/>
                <a:gd name="T33" fmla="*/ 168199 h 103"/>
                <a:gd name="T34" fmla="*/ 19859 w 105"/>
                <a:gd name="T35" fmla="*/ 181478 h 103"/>
                <a:gd name="T36" fmla="*/ 48545 w 105"/>
                <a:gd name="T37" fmla="*/ 210249 h 103"/>
                <a:gd name="T38" fmla="*/ 61784 w 105"/>
                <a:gd name="T39" fmla="*/ 196970 h 103"/>
                <a:gd name="T40" fmla="*/ 94883 w 105"/>
                <a:gd name="T41" fmla="*/ 210249 h 103"/>
                <a:gd name="T42" fmla="*/ 94883 w 105"/>
                <a:gd name="T43" fmla="*/ 227954 h 103"/>
                <a:gd name="T44" fmla="*/ 136808 w 105"/>
                <a:gd name="T45" fmla="*/ 227954 h 103"/>
                <a:gd name="T46" fmla="*/ 136808 w 105"/>
                <a:gd name="T47" fmla="*/ 210249 h 103"/>
                <a:gd name="T48" fmla="*/ 169907 w 105"/>
                <a:gd name="T49" fmla="*/ 196970 h 103"/>
                <a:gd name="T50" fmla="*/ 183146 w 105"/>
                <a:gd name="T51" fmla="*/ 210249 h 103"/>
                <a:gd name="T52" fmla="*/ 211832 w 105"/>
                <a:gd name="T53" fmla="*/ 181478 h 103"/>
                <a:gd name="T54" fmla="*/ 200799 w 105"/>
                <a:gd name="T55" fmla="*/ 168199 h 103"/>
                <a:gd name="T56" fmla="*/ 214038 w 105"/>
                <a:gd name="T57" fmla="*/ 135002 h 103"/>
                <a:gd name="T58" fmla="*/ 231691 w 105"/>
                <a:gd name="T59" fmla="*/ 135002 h 103"/>
                <a:gd name="T60" fmla="*/ 231691 w 105"/>
                <a:gd name="T61" fmla="*/ 92952 h 103"/>
                <a:gd name="T62" fmla="*/ 214038 w 105"/>
                <a:gd name="T63" fmla="*/ 92952 h 103"/>
                <a:gd name="T64" fmla="*/ 200799 w 105"/>
                <a:gd name="T65" fmla="*/ 57542 h 103"/>
                <a:gd name="T66" fmla="*/ 116949 w 105"/>
                <a:gd name="T67" fmla="*/ 183691 h 103"/>
                <a:gd name="T68" fmla="*/ 46338 w 105"/>
                <a:gd name="T69" fmla="*/ 112870 h 103"/>
                <a:gd name="T70" fmla="*/ 116949 w 105"/>
                <a:gd name="T71" fmla="*/ 42050 h 103"/>
                <a:gd name="T72" fmla="*/ 187559 w 105"/>
                <a:gd name="T73" fmla="*/ 112870 h 103"/>
                <a:gd name="T74" fmla="*/ 116949 w 105"/>
                <a:gd name="T75" fmla="*/ 183691 h 1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5"/>
                <a:gd name="T115" fmla="*/ 0 h 103"/>
                <a:gd name="T116" fmla="*/ 105 w 105"/>
                <a:gd name="T117" fmla="*/ 103 h 1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5" name="Oval 150"/>
            <p:cNvSpPr>
              <a:spLocks noChangeArrowheads="1"/>
            </p:cNvSpPr>
            <p:nvPr/>
          </p:nvSpPr>
          <p:spPr bwMode="auto">
            <a:xfrm>
              <a:off x="97160" y="326983"/>
              <a:ext cx="37370" cy="37370"/>
            </a:xfrm>
            <a:prstGeom prst="ellipse">
              <a:avLst/>
            </a:pr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05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3079" name="组合 19"/>
          <p:cNvGrpSpPr>
            <a:grpSpLocks/>
          </p:cNvGrpSpPr>
          <p:nvPr/>
        </p:nvGrpSpPr>
        <p:grpSpPr bwMode="auto">
          <a:xfrm flipH="1">
            <a:off x="7101078" y="3074160"/>
            <a:ext cx="378684" cy="422745"/>
            <a:chOff x="0" y="0"/>
            <a:chExt cx="402656" cy="450303"/>
          </a:xfrm>
        </p:grpSpPr>
        <p:sp>
          <p:nvSpPr>
            <p:cNvPr id="3098" name="Freeform 108"/>
            <p:cNvSpPr>
              <a:spLocks noEditPoints="1" noChangeArrowheads="1"/>
            </p:cNvSpPr>
            <p:nvPr/>
          </p:nvSpPr>
          <p:spPr bwMode="auto">
            <a:xfrm>
              <a:off x="69134" y="167228"/>
              <a:ext cx="56988" cy="57923"/>
            </a:xfrm>
            <a:custGeom>
              <a:avLst/>
              <a:gdLst>
                <a:gd name="T0" fmla="*/ 28494 w 26"/>
                <a:gd name="T1" fmla="*/ 0 h 26"/>
                <a:gd name="T2" fmla="*/ 0 w 26"/>
                <a:gd name="T3" fmla="*/ 28962 h 26"/>
                <a:gd name="T4" fmla="*/ 28494 w 26"/>
                <a:gd name="T5" fmla="*/ 57923 h 26"/>
                <a:gd name="T6" fmla="*/ 56988 w 26"/>
                <a:gd name="T7" fmla="*/ 28962 h 26"/>
                <a:gd name="T8" fmla="*/ 28494 w 26"/>
                <a:gd name="T9" fmla="*/ 0 h 26"/>
                <a:gd name="T10" fmla="*/ 28494 w 26"/>
                <a:gd name="T11" fmla="*/ 51240 h 26"/>
                <a:gd name="T12" fmla="*/ 6576 w 26"/>
                <a:gd name="T13" fmla="*/ 28962 h 26"/>
                <a:gd name="T14" fmla="*/ 28494 w 26"/>
                <a:gd name="T15" fmla="*/ 6683 h 26"/>
                <a:gd name="T16" fmla="*/ 50412 w 26"/>
                <a:gd name="T17" fmla="*/ 28962 h 26"/>
                <a:gd name="T18" fmla="*/ 28494 w 26"/>
                <a:gd name="T19" fmla="*/ 5124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6"/>
                <a:gd name="T32" fmla="*/ 26 w 2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9" name="Freeform 109"/>
            <p:cNvSpPr>
              <a:spLocks noEditPoints="1" noChangeArrowheads="1"/>
            </p:cNvSpPr>
            <p:nvPr/>
          </p:nvSpPr>
          <p:spPr bwMode="auto">
            <a:xfrm>
              <a:off x="197125" y="129859"/>
              <a:ext cx="48580" cy="48580"/>
            </a:xfrm>
            <a:custGeom>
              <a:avLst/>
              <a:gdLst>
                <a:gd name="T0" fmla="*/ 24290 w 22"/>
                <a:gd name="T1" fmla="*/ 0 h 22"/>
                <a:gd name="T2" fmla="*/ 0 w 22"/>
                <a:gd name="T3" fmla="*/ 24290 h 22"/>
                <a:gd name="T4" fmla="*/ 24290 w 22"/>
                <a:gd name="T5" fmla="*/ 48580 h 22"/>
                <a:gd name="T6" fmla="*/ 48580 w 22"/>
                <a:gd name="T7" fmla="*/ 24290 h 22"/>
                <a:gd name="T8" fmla="*/ 24290 w 22"/>
                <a:gd name="T9" fmla="*/ 0 h 22"/>
                <a:gd name="T10" fmla="*/ 24290 w 22"/>
                <a:gd name="T11" fmla="*/ 37539 h 22"/>
                <a:gd name="T12" fmla="*/ 11041 w 22"/>
                <a:gd name="T13" fmla="*/ 24290 h 22"/>
                <a:gd name="T14" fmla="*/ 24290 w 22"/>
                <a:gd name="T15" fmla="*/ 11041 h 22"/>
                <a:gd name="T16" fmla="*/ 37539 w 22"/>
                <a:gd name="T17" fmla="*/ 24290 h 22"/>
                <a:gd name="T18" fmla="*/ 24290 w 22"/>
                <a:gd name="T19" fmla="*/ 37539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2"/>
                <a:gd name="T32" fmla="*/ 22 w 22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0" name="Freeform 110"/>
            <p:cNvSpPr>
              <a:spLocks noEditPoints="1" noChangeArrowheads="1"/>
            </p:cNvSpPr>
            <p:nvPr/>
          </p:nvSpPr>
          <p:spPr bwMode="auto">
            <a:xfrm>
              <a:off x="82213" y="181242"/>
              <a:ext cx="30830" cy="30830"/>
            </a:xfrm>
            <a:custGeom>
              <a:avLst/>
              <a:gdLst>
                <a:gd name="T0" fmla="*/ 15415 w 14"/>
                <a:gd name="T1" fmla="*/ 0 h 14"/>
                <a:gd name="T2" fmla="*/ 0 w 14"/>
                <a:gd name="T3" fmla="*/ 15415 h 14"/>
                <a:gd name="T4" fmla="*/ 15415 w 14"/>
                <a:gd name="T5" fmla="*/ 30830 h 14"/>
                <a:gd name="T6" fmla="*/ 30830 w 14"/>
                <a:gd name="T7" fmla="*/ 15415 h 14"/>
                <a:gd name="T8" fmla="*/ 15415 w 14"/>
                <a:gd name="T9" fmla="*/ 0 h 14"/>
                <a:gd name="T10" fmla="*/ 15415 w 14"/>
                <a:gd name="T11" fmla="*/ 22021 h 14"/>
                <a:gd name="T12" fmla="*/ 8809 w 14"/>
                <a:gd name="T13" fmla="*/ 15415 h 14"/>
                <a:gd name="T14" fmla="*/ 15415 w 14"/>
                <a:gd name="T15" fmla="*/ 6606 h 14"/>
                <a:gd name="T16" fmla="*/ 24224 w 14"/>
                <a:gd name="T17" fmla="*/ 15415 h 14"/>
                <a:gd name="T18" fmla="*/ 15415 w 14"/>
                <a:gd name="T19" fmla="*/ 22021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"/>
                <a:gd name="T32" fmla="*/ 14 w 1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1" name="Freeform 111"/>
            <p:cNvSpPr>
              <a:spLocks noEditPoints="1" noChangeArrowheads="1"/>
            </p:cNvSpPr>
            <p:nvPr/>
          </p:nvSpPr>
          <p:spPr bwMode="auto">
            <a:xfrm>
              <a:off x="172834" y="105568"/>
              <a:ext cx="97161" cy="97161"/>
            </a:xfrm>
            <a:custGeom>
              <a:avLst/>
              <a:gdLst>
                <a:gd name="T0" fmla="*/ 48581 w 44"/>
                <a:gd name="T1" fmla="*/ 0 h 44"/>
                <a:gd name="T2" fmla="*/ 0 w 44"/>
                <a:gd name="T3" fmla="*/ 48581 h 44"/>
                <a:gd name="T4" fmla="*/ 48581 w 44"/>
                <a:gd name="T5" fmla="*/ 97161 h 44"/>
                <a:gd name="T6" fmla="*/ 97161 w 44"/>
                <a:gd name="T7" fmla="*/ 48581 h 44"/>
                <a:gd name="T8" fmla="*/ 48581 w 44"/>
                <a:gd name="T9" fmla="*/ 0 h 44"/>
                <a:gd name="T10" fmla="*/ 48581 w 44"/>
                <a:gd name="T11" fmla="*/ 86120 h 44"/>
                <a:gd name="T12" fmla="*/ 11041 w 44"/>
                <a:gd name="T13" fmla="*/ 48581 h 44"/>
                <a:gd name="T14" fmla="*/ 48581 w 44"/>
                <a:gd name="T15" fmla="*/ 13249 h 44"/>
                <a:gd name="T16" fmla="*/ 86120 w 44"/>
                <a:gd name="T17" fmla="*/ 48581 h 44"/>
                <a:gd name="T18" fmla="*/ 48581 w 44"/>
                <a:gd name="T19" fmla="*/ 8612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4"/>
                <a:gd name="T32" fmla="*/ 44 w 4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2" name="Freeform 112"/>
            <p:cNvSpPr>
              <a:spLocks noEditPoints="1" noChangeArrowheads="1"/>
            </p:cNvSpPr>
            <p:nvPr/>
          </p:nvSpPr>
          <p:spPr bwMode="auto">
            <a:xfrm>
              <a:off x="0" y="0"/>
              <a:ext cx="402656" cy="450303"/>
            </a:xfrm>
            <a:custGeom>
              <a:avLst/>
              <a:gdLst>
                <a:gd name="T0" fmla="*/ 347346 w 182"/>
                <a:gd name="T1" fmla="*/ 211907 h 204"/>
                <a:gd name="T2" fmla="*/ 338497 w 182"/>
                <a:gd name="T3" fmla="*/ 105954 h 204"/>
                <a:gd name="T4" fmla="*/ 172567 w 182"/>
                <a:gd name="T5" fmla="*/ 0 h 204"/>
                <a:gd name="T6" fmla="*/ 2212 w 182"/>
                <a:gd name="T7" fmla="*/ 174382 h 204"/>
                <a:gd name="T8" fmla="*/ 0 w 182"/>
                <a:gd name="T9" fmla="*/ 450303 h 204"/>
                <a:gd name="T10" fmla="*/ 250001 w 182"/>
                <a:gd name="T11" fmla="*/ 388497 h 204"/>
                <a:gd name="T12" fmla="*/ 325222 w 182"/>
                <a:gd name="T13" fmla="*/ 388497 h 204"/>
                <a:gd name="T14" fmla="*/ 325222 w 182"/>
                <a:gd name="T15" fmla="*/ 388497 h 204"/>
                <a:gd name="T16" fmla="*/ 345134 w 182"/>
                <a:gd name="T17" fmla="*/ 333313 h 204"/>
                <a:gd name="T18" fmla="*/ 323010 w 182"/>
                <a:gd name="T19" fmla="*/ 320068 h 204"/>
                <a:gd name="T20" fmla="*/ 345134 w 182"/>
                <a:gd name="T21" fmla="*/ 309031 h 204"/>
                <a:gd name="T22" fmla="*/ 342921 w 182"/>
                <a:gd name="T23" fmla="*/ 304617 h 204"/>
                <a:gd name="T24" fmla="*/ 376107 w 182"/>
                <a:gd name="T25" fmla="*/ 245018 h 204"/>
                <a:gd name="T26" fmla="*/ 137169 w 182"/>
                <a:gd name="T27" fmla="*/ 205285 h 204"/>
                <a:gd name="T28" fmla="*/ 137169 w 182"/>
                <a:gd name="T29" fmla="*/ 225152 h 204"/>
                <a:gd name="T30" fmla="*/ 119469 w 182"/>
                <a:gd name="T31" fmla="*/ 231774 h 204"/>
                <a:gd name="T32" fmla="*/ 106195 w 182"/>
                <a:gd name="T33" fmla="*/ 242810 h 204"/>
                <a:gd name="T34" fmla="*/ 88496 w 182"/>
                <a:gd name="T35" fmla="*/ 236188 h 204"/>
                <a:gd name="T36" fmla="*/ 70797 w 182"/>
                <a:gd name="T37" fmla="*/ 236188 h 204"/>
                <a:gd name="T38" fmla="*/ 61947 w 182"/>
                <a:gd name="T39" fmla="*/ 218529 h 204"/>
                <a:gd name="T40" fmla="*/ 48673 w 182"/>
                <a:gd name="T41" fmla="*/ 205285 h 204"/>
                <a:gd name="T42" fmla="*/ 57522 w 182"/>
                <a:gd name="T43" fmla="*/ 187626 h 204"/>
                <a:gd name="T44" fmla="*/ 57522 w 182"/>
                <a:gd name="T45" fmla="*/ 167760 h 204"/>
                <a:gd name="T46" fmla="*/ 75221 w 182"/>
                <a:gd name="T47" fmla="*/ 161138 h 204"/>
                <a:gd name="T48" fmla="*/ 88496 w 182"/>
                <a:gd name="T49" fmla="*/ 150101 h 204"/>
                <a:gd name="T50" fmla="*/ 106195 w 182"/>
                <a:gd name="T51" fmla="*/ 156723 h 204"/>
                <a:gd name="T52" fmla="*/ 126107 w 182"/>
                <a:gd name="T53" fmla="*/ 156723 h 204"/>
                <a:gd name="T54" fmla="*/ 132744 w 182"/>
                <a:gd name="T55" fmla="*/ 174382 h 204"/>
                <a:gd name="T56" fmla="*/ 146018 w 182"/>
                <a:gd name="T57" fmla="*/ 187626 h 204"/>
                <a:gd name="T58" fmla="*/ 300886 w 182"/>
                <a:gd name="T59" fmla="*/ 169967 h 204"/>
                <a:gd name="T60" fmla="*/ 278762 w 182"/>
                <a:gd name="T61" fmla="*/ 192041 h 204"/>
                <a:gd name="T62" fmla="*/ 267700 w 182"/>
                <a:gd name="T63" fmla="*/ 220737 h 204"/>
                <a:gd name="T64" fmla="*/ 236726 w 182"/>
                <a:gd name="T65" fmla="*/ 220737 h 204"/>
                <a:gd name="T66" fmla="*/ 207965 w 182"/>
                <a:gd name="T67" fmla="*/ 231774 h 204"/>
                <a:gd name="T68" fmla="*/ 183629 w 182"/>
                <a:gd name="T69" fmla="*/ 211907 h 204"/>
                <a:gd name="T70" fmla="*/ 154868 w 182"/>
                <a:gd name="T71" fmla="*/ 200870 h 204"/>
                <a:gd name="T72" fmla="*/ 154868 w 182"/>
                <a:gd name="T73" fmla="*/ 169967 h 204"/>
                <a:gd name="T74" fmla="*/ 141593 w 182"/>
                <a:gd name="T75" fmla="*/ 141272 h 204"/>
                <a:gd name="T76" fmla="*/ 163717 w 182"/>
                <a:gd name="T77" fmla="*/ 116990 h 204"/>
                <a:gd name="T78" fmla="*/ 174779 w 182"/>
                <a:gd name="T79" fmla="*/ 88295 h 204"/>
                <a:gd name="T80" fmla="*/ 207965 w 182"/>
                <a:gd name="T81" fmla="*/ 88295 h 204"/>
                <a:gd name="T82" fmla="*/ 236726 w 182"/>
                <a:gd name="T83" fmla="*/ 77258 h 204"/>
                <a:gd name="T84" fmla="*/ 258850 w 182"/>
                <a:gd name="T85" fmla="*/ 97124 h 204"/>
                <a:gd name="T86" fmla="*/ 287611 w 182"/>
                <a:gd name="T87" fmla="*/ 108161 h 204"/>
                <a:gd name="T88" fmla="*/ 287611 w 182"/>
                <a:gd name="T89" fmla="*/ 141272 h 204"/>
                <a:gd name="T90" fmla="*/ 300886 w 182"/>
                <a:gd name="T91" fmla="*/ 16996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2"/>
                <a:gd name="T139" fmla="*/ 0 h 204"/>
                <a:gd name="T140" fmla="*/ 182 w 182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grpSp>
        <p:nvGrpSpPr>
          <p:cNvPr id="3080" name="组合 33"/>
          <p:cNvGrpSpPr>
            <a:grpSpLocks/>
          </p:cNvGrpSpPr>
          <p:nvPr/>
        </p:nvGrpSpPr>
        <p:grpSpPr bwMode="auto">
          <a:xfrm flipH="1">
            <a:off x="7815429" y="4199220"/>
            <a:ext cx="327478" cy="323906"/>
            <a:chOff x="0" y="0"/>
            <a:chExt cx="453105" cy="448433"/>
          </a:xfrm>
        </p:grpSpPr>
        <p:sp>
          <p:nvSpPr>
            <p:cNvPr id="3096" name="Freeform 136"/>
            <p:cNvSpPr>
              <a:spLocks noChangeArrowheads="1"/>
            </p:cNvSpPr>
            <p:nvPr/>
          </p:nvSpPr>
          <p:spPr bwMode="auto">
            <a:xfrm>
              <a:off x="0" y="251309"/>
              <a:ext cx="453105" cy="197124"/>
            </a:xfrm>
            <a:custGeom>
              <a:avLst/>
              <a:gdLst>
                <a:gd name="T0" fmla="*/ 227658 w 205"/>
                <a:gd name="T1" fmla="*/ 42083 h 89"/>
                <a:gd name="T2" fmla="*/ 103883 w 205"/>
                <a:gd name="T3" fmla="*/ 0 h 89"/>
                <a:gd name="T4" fmla="*/ 0 w 205"/>
                <a:gd name="T5" fmla="*/ 0 h 89"/>
                <a:gd name="T6" fmla="*/ 0 w 205"/>
                <a:gd name="T7" fmla="*/ 148397 h 89"/>
                <a:gd name="T8" fmla="*/ 48626 w 205"/>
                <a:gd name="T9" fmla="*/ 197124 h 89"/>
                <a:gd name="T10" fmla="*/ 404479 w 205"/>
                <a:gd name="T11" fmla="*/ 197124 h 89"/>
                <a:gd name="T12" fmla="*/ 453105 w 205"/>
                <a:gd name="T13" fmla="*/ 148397 h 89"/>
                <a:gd name="T14" fmla="*/ 453105 w 205"/>
                <a:gd name="T15" fmla="*/ 0 h 89"/>
                <a:gd name="T16" fmla="*/ 349222 w 205"/>
                <a:gd name="T17" fmla="*/ 0 h 89"/>
                <a:gd name="T18" fmla="*/ 227658 w 205"/>
                <a:gd name="T19" fmla="*/ 42083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5"/>
                <a:gd name="T31" fmla="*/ 0 h 89"/>
                <a:gd name="T32" fmla="*/ 205 w 205"/>
                <a:gd name="T33" fmla="*/ 89 h 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7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453105" cy="260652"/>
            </a:xfrm>
            <a:custGeom>
              <a:avLst/>
              <a:gdLst>
                <a:gd name="T0" fmla="*/ 404479 w 205"/>
                <a:gd name="T1" fmla="*/ 92774 h 118"/>
                <a:gd name="T2" fmla="*/ 397848 w 205"/>
                <a:gd name="T3" fmla="*/ 92774 h 118"/>
                <a:gd name="T4" fmla="*/ 340381 w 205"/>
                <a:gd name="T5" fmla="*/ 92774 h 118"/>
                <a:gd name="T6" fmla="*/ 340381 w 205"/>
                <a:gd name="T7" fmla="*/ 48596 h 118"/>
                <a:gd name="T8" fmla="*/ 291755 w 205"/>
                <a:gd name="T9" fmla="*/ 0 h 118"/>
                <a:gd name="T10" fmla="*/ 161350 w 205"/>
                <a:gd name="T11" fmla="*/ 0 h 118"/>
                <a:gd name="T12" fmla="*/ 112724 w 205"/>
                <a:gd name="T13" fmla="*/ 48596 h 118"/>
                <a:gd name="T14" fmla="*/ 112724 w 205"/>
                <a:gd name="T15" fmla="*/ 92774 h 118"/>
                <a:gd name="T16" fmla="*/ 55257 w 205"/>
                <a:gd name="T17" fmla="*/ 92774 h 118"/>
                <a:gd name="T18" fmla="*/ 48626 w 205"/>
                <a:gd name="T19" fmla="*/ 92774 h 118"/>
                <a:gd name="T20" fmla="*/ 0 w 205"/>
                <a:gd name="T21" fmla="*/ 141371 h 118"/>
                <a:gd name="T22" fmla="*/ 0 w 205"/>
                <a:gd name="T23" fmla="*/ 223100 h 118"/>
                <a:gd name="T24" fmla="*/ 119354 w 205"/>
                <a:gd name="T25" fmla="*/ 223100 h 118"/>
                <a:gd name="T26" fmla="*/ 227658 w 205"/>
                <a:gd name="T27" fmla="*/ 260652 h 118"/>
                <a:gd name="T28" fmla="*/ 333751 w 205"/>
                <a:gd name="T29" fmla="*/ 223100 h 118"/>
                <a:gd name="T30" fmla="*/ 453105 w 205"/>
                <a:gd name="T31" fmla="*/ 223100 h 118"/>
                <a:gd name="T32" fmla="*/ 453105 w 205"/>
                <a:gd name="T33" fmla="*/ 141371 h 118"/>
                <a:gd name="T34" fmla="*/ 404479 w 205"/>
                <a:gd name="T35" fmla="*/ 92774 h 118"/>
                <a:gd name="T36" fmla="*/ 148088 w 205"/>
                <a:gd name="T37" fmla="*/ 57432 h 118"/>
                <a:gd name="T38" fmla="*/ 148088 w 205"/>
                <a:gd name="T39" fmla="*/ 48596 h 118"/>
                <a:gd name="T40" fmla="*/ 161350 w 205"/>
                <a:gd name="T41" fmla="*/ 37552 h 118"/>
                <a:gd name="T42" fmla="*/ 291755 w 205"/>
                <a:gd name="T43" fmla="*/ 37552 h 118"/>
                <a:gd name="T44" fmla="*/ 305017 w 205"/>
                <a:gd name="T45" fmla="*/ 48596 h 118"/>
                <a:gd name="T46" fmla="*/ 305017 w 205"/>
                <a:gd name="T47" fmla="*/ 57432 h 118"/>
                <a:gd name="T48" fmla="*/ 305017 w 205"/>
                <a:gd name="T49" fmla="*/ 92774 h 118"/>
                <a:gd name="T50" fmla="*/ 148088 w 205"/>
                <a:gd name="T51" fmla="*/ 92774 h 118"/>
                <a:gd name="T52" fmla="*/ 148088 w 205"/>
                <a:gd name="T53" fmla="*/ 57432 h 118"/>
                <a:gd name="T54" fmla="*/ 223237 w 205"/>
                <a:gd name="T55" fmla="*/ 223100 h 118"/>
                <a:gd name="T56" fmla="*/ 187873 w 205"/>
                <a:gd name="T57" fmla="*/ 189967 h 118"/>
                <a:gd name="T58" fmla="*/ 223237 w 205"/>
                <a:gd name="T59" fmla="*/ 154624 h 118"/>
                <a:gd name="T60" fmla="*/ 258601 w 205"/>
                <a:gd name="T61" fmla="*/ 189967 h 118"/>
                <a:gd name="T62" fmla="*/ 223237 w 205"/>
                <a:gd name="T63" fmla="*/ 223100 h 1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5"/>
                <a:gd name="T97" fmla="*/ 0 h 118"/>
                <a:gd name="T98" fmla="*/ 205 w 205"/>
                <a:gd name="T99" fmla="*/ 118 h 1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grpSp>
        <p:nvGrpSpPr>
          <p:cNvPr id="3081" name="组合 36"/>
          <p:cNvGrpSpPr>
            <a:grpSpLocks/>
          </p:cNvGrpSpPr>
          <p:nvPr/>
        </p:nvGrpSpPr>
        <p:grpSpPr bwMode="auto">
          <a:xfrm flipH="1">
            <a:off x="6984229" y="1776895"/>
            <a:ext cx="388211" cy="416791"/>
            <a:chOff x="0" y="0"/>
            <a:chExt cx="466184" cy="501686"/>
          </a:xfrm>
        </p:grpSpPr>
        <p:sp>
          <p:nvSpPr>
            <p:cNvPr id="3091" name="Freeform 154"/>
            <p:cNvSpPr>
              <a:spLocks noChangeArrowheads="1"/>
            </p:cNvSpPr>
            <p:nvPr/>
          </p:nvSpPr>
          <p:spPr bwMode="auto">
            <a:xfrm>
              <a:off x="141070" y="426012"/>
              <a:ext cx="50449" cy="46712"/>
            </a:xfrm>
            <a:custGeom>
              <a:avLst/>
              <a:gdLst>
                <a:gd name="T0" fmla="*/ 35095 w 23"/>
                <a:gd name="T1" fmla="*/ 0 h 21"/>
                <a:gd name="T2" fmla="*/ 35095 w 23"/>
                <a:gd name="T3" fmla="*/ 8898 h 21"/>
                <a:gd name="T4" fmla="*/ 41675 w 23"/>
                <a:gd name="T5" fmla="*/ 24468 h 21"/>
                <a:gd name="T6" fmla="*/ 21934 w 23"/>
                <a:gd name="T7" fmla="*/ 37814 h 21"/>
                <a:gd name="T8" fmla="*/ 8774 w 23"/>
                <a:gd name="T9" fmla="*/ 20019 h 21"/>
                <a:gd name="T10" fmla="*/ 13161 w 23"/>
                <a:gd name="T11" fmla="*/ 11122 h 21"/>
                <a:gd name="T12" fmla="*/ 13161 w 23"/>
                <a:gd name="T13" fmla="*/ 0 h 21"/>
                <a:gd name="T14" fmla="*/ 0 w 23"/>
                <a:gd name="T15" fmla="*/ 22244 h 21"/>
                <a:gd name="T16" fmla="*/ 24128 w 23"/>
                <a:gd name="T17" fmla="*/ 46712 h 21"/>
                <a:gd name="T18" fmla="*/ 50449 w 23"/>
                <a:gd name="T19" fmla="*/ 22244 h 21"/>
                <a:gd name="T20" fmla="*/ 35095 w 23"/>
                <a:gd name="T21" fmla="*/ 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1"/>
                <a:gd name="T35" fmla="*/ 23 w 23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2" name="Rectangle 155"/>
            <p:cNvSpPr>
              <a:spLocks noChangeArrowheads="1"/>
            </p:cNvSpPr>
            <p:nvPr/>
          </p:nvSpPr>
          <p:spPr bwMode="auto">
            <a:xfrm>
              <a:off x="160689" y="419472"/>
              <a:ext cx="9342" cy="32698"/>
            </a:xfrm>
            <a:prstGeom prst="rect">
              <a:avLst/>
            </a:pr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05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3" name="Freeform 156"/>
            <p:cNvSpPr>
              <a:spLocks noEditPoints="1" noChangeArrowheads="1"/>
            </p:cNvSpPr>
            <p:nvPr/>
          </p:nvSpPr>
          <p:spPr bwMode="auto">
            <a:xfrm>
              <a:off x="39238" y="81278"/>
              <a:ext cx="260652" cy="260652"/>
            </a:xfrm>
            <a:custGeom>
              <a:avLst/>
              <a:gdLst>
                <a:gd name="T0" fmla="*/ 53014 w 118"/>
                <a:gd name="T1" fmla="*/ 41969 h 118"/>
                <a:gd name="T2" fmla="*/ 41969 w 118"/>
                <a:gd name="T3" fmla="*/ 207638 h 118"/>
                <a:gd name="T4" fmla="*/ 207638 w 118"/>
                <a:gd name="T5" fmla="*/ 218683 h 118"/>
                <a:gd name="T6" fmla="*/ 218683 w 118"/>
                <a:gd name="T7" fmla="*/ 53014 h 118"/>
                <a:gd name="T8" fmla="*/ 53014 w 118"/>
                <a:gd name="T9" fmla="*/ 41969 h 118"/>
                <a:gd name="T10" fmla="*/ 141371 w 118"/>
                <a:gd name="T11" fmla="*/ 185549 h 118"/>
                <a:gd name="T12" fmla="*/ 141371 w 118"/>
                <a:gd name="T13" fmla="*/ 205429 h 118"/>
                <a:gd name="T14" fmla="*/ 123699 w 118"/>
                <a:gd name="T15" fmla="*/ 205429 h 118"/>
                <a:gd name="T16" fmla="*/ 123699 w 118"/>
                <a:gd name="T17" fmla="*/ 187758 h 118"/>
                <a:gd name="T18" fmla="*/ 90566 w 118"/>
                <a:gd name="T19" fmla="*/ 178922 h 118"/>
                <a:gd name="T20" fmla="*/ 94983 w 118"/>
                <a:gd name="T21" fmla="*/ 156833 h 118"/>
                <a:gd name="T22" fmla="*/ 128117 w 118"/>
                <a:gd name="T23" fmla="*/ 165669 h 118"/>
                <a:gd name="T24" fmla="*/ 145788 w 118"/>
                <a:gd name="T25" fmla="*/ 154624 h 118"/>
                <a:gd name="T26" fmla="*/ 125908 w 118"/>
                <a:gd name="T27" fmla="*/ 136953 h 118"/>
                <a:gd name="T28" fmla="*/ 90566 w 118"/>
                <a:gd name="T29" fmla="*/ 101610 h 118"/>
                <a:gd name="T30" fmla="*/ 123699 w 118"/>
                <a:gd name="T31" fmla="*/ 68476 h 118"/>
                <a:gd name="T32" fmla="*/ 123699 w 118"/>
                <a:gd name="T33" fmla="*/ 50805 h 118"/>
                <a:gd name="T34" fmla="*/ 141371 w 118"/>
                <a:gd name="T35" fmla="*/ 50805 h 118"/>
                <a:gd name="T36" fmla="*/ 141371 w 118"/>
                <a:gd name="T37" fmla="*/ 66267 h 118"/>
                <a:gd name="T38" fmla="*/ 170086 w 118"/>
                <a:gd name="T39" fmla="*/ 72894 h 118"/>
                <a:gd name="T40" fmla="*/ 163460 w 118"/>
                <a:gd name="T41" fmla="*/ 94983 h 118"/>
                <a:gd name="T42" fmla="*/ 136953 w 118"/>
                <a:gd name="T43" fmla="*/ 88357 h 118"/>
                <a:gd name="T44" fmla="*/ 121490 w 118"/>
                <a:gd name="T45" fmla="*/ 99401 h 118"/>
                <a:gd name="T46" fmla="*/ 143579 w 118"/>
                <a:gd name="T47" fmla="*/ 114864 h 118"/>
                <a:gd name="T48" fmla="*/ 174504 w 118"/>
                <a:gd name="T49" fmla="*/ 152415 h 118"/>
                <a:gd name="T50" fmla="*/ 141371 w 118"/>
                <a:gd name="T51" fmla="*/ 185549 h 1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8"/>
                <a:gd name="T79" fmla="*/ 0 h 118"/>
                <a:gd name="T80" fmla="*/ 118 w 118"/>
                <a:gd name="T81" fmla="*/ 118 h 11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4" name="Freeform 15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38194" cy="501686"/>
            </a:xfrm>
            <a:custGeom>
              <a:avLst/>
              <a:gdLst>
                <a:gd name="T0" fmla="*/ 305038 w 153"/>
                <a:gd name="T1" fmla="*/ 391182 h 227"/>
                <a:gd name="T2" fmla="*/ 35367 w 153"/>
                <a:gd name="T3" fmla="*/ 391182 h 227"/>
                <a:gd name="T4" fmla="*/ 35367 w 153"/>
                <a:gd name="T5" fmla="*/ 35361 h 227"/>
                <a:gd name="T6" fmla="*/ 305038 w 153"/>
                <a:gd name="T7" fmla="*/ 35361 h 227"/>
                <a:gd name="T8" fmla="*/ 305038 w 153"/>
                <a:gd name="T9" fmla="*/ 227637 h 227"/>
                <a:gd name="T10" fmla="*/ 307248 w 153"/>
                <a:gd name="T11" fmla="*/ 225427 h 227"/>
                <a:gd name="T12" fmla="*/ 338194 w 153"/>
                <a:gd name="T13" fmla="*/ 207747 h 227"/>
                <a:gd name="T14" fmla="*/ 338194 w 153"/>
                <a:gd name="T15" fmla="*/ 28731 h 227"/>
                <a:gd name="T16" fmla="*/ 311669 w 153"/>
                <a:gd name="T17" fmla="*/ 0 h 227"/>
                <a:gd name="T18" fmla="*/ 26525 w 153"/>
                <a:gd name="T19" fmla="*/ 0 h 227"/>
                <a:gd name="T20" fmla="*/ 0 w 153"/>
                <a:gd name="T21" fmla="*/ 28731 h 227"/>
                <a:gd name="T22" fmla="*/ 0 w 153"/>
                <a:gd name="T23" fmla="*/ 475165 h 227"/>
                <a:gd name="T24" fmla="*/ 26525 w 153"/>
                <a:gd name="T25" fmla="*/ 501686 h 227"/>
                <a:gd name="T26" fmla="*/ 311669 w 153"/>
                <a:gd name="T27" fmla="*/ 501686 h 227"/>
                <a:gd name="T28" fmla="*/ 338194 w 153"/>
                <a:gd name="T29" fmla="*/ 475165 h 227"/>
                <a:gd name="T30" fmla="*/ 338194 w 153"/>
                <a:gd name="T31" fmla="*/ 388972 h 227"/>
                <a:gd name="T32" fmla="*/ 305038 w 153"/>
                <a:gd name="T33" fmla="*/ 366872 h 227"/>
                <a:gd name="T34" fmla="*/ 305038 w 153"/>
                <a:gd name="T35" fmla="*/ 391182 h 227"/>
                <a:gd name="T36" fmla="*/ 165781 w 153"/>
                <a:gd name="T37" fmla="*/ 488426 h 227"/>
                <a:gd name="T38" fmla="*/ 123783 w 153"/>
                <a:gd name="T39" fmla="*/ 444224 h 227"/>
                <a:gd name="T40" fmla="*/ 165781 w 153"/>
                <a:gd name="T41" fmla="*/ 402233 h 227"/>
                <a:gd name="T42" fmla="*/ 209990 w 153"/>
                <a:gd name="T43" fmla="*/ 444224 h 227"/>
                <a:gd name="T44" fmla="*/ 165781 w 153"/>
                <a:gd name="T45" fmla="*/ 488426 h 22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227"/>
                <a:gd name="T71" fmla="*/ 153 w 153"/>
                <a:gd name="T72" fmla="*/ 227 h 22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 dirty="0"/>
            </a:p>
          </p:txBody>
        </p:sp>
        <p:sp>
          <p:nvSpPr>
            <p:cNvPr id="3095" name="Freeform 158"/>
            <p:cNvSpPr>
              <a:spLocks noEditPoints="1" noChangeArrowheads="1"/>
            </p:cNvSpPr>
            <p:nvPr/>
          </p:nvSpPr>
          <p:spPr bwMode="auto">
            <a:xfrm>
              <a:off x="275600" y="202729"/>
              <a:ext cx="190584" cy="190584"/>
            </a:xfrm>
            <a:custGeom>
              <a:avLst/>
              <a:gdLst>
                <a:gd name="T0" fmla="*/ 159559 w 86"/>
                <a:gd name="T1" fmla="*/ 37674 h 86"/>
                <a:gd name="T2" fmla="*/ 39890 w 86"/>
                <a:gd name="T3" fmla="*/ 31025 h 86"/>
                <a:gd name="T4" fmla="*/ 31025 w 86"/>
                <a:gd name="T5" fmla="*/ 150694 h 86"/>
                <a:gd name="T6" fmla="*/ 152910 w 86"/>
                <a:gd name="T7" fmla="*/ 159559 h 86"/>
                <a:gd name="T8" fmla="*/ 159559 w 86"/>
                <a:gd name="T9" fmla="*/ 37674 h 86"/>
                <a:gd name="T10" fmla="*/ 101940 w 86"/>
                <a:gd name="T11" fmla="*/ 139614 h 86"/>
                <a:gd name="T12" fmla="*/ 101940 w 86"/>
                <a:gd name="T13" fmla="*/ 155127 h 86"/>
                <a:gd name="T14" fmla="*/ 88644 w 86"/>
                <a:gd name="T15" fmla="*/ 155127 h 86"/>
                <a:gd name="T16" fmla="*/ 88644 w 86"/>
                <a:gd name="T17" fmla="*/ 141830 h 86"/>
                <a:gd name="T18" fmla="*/ 62051 w 86"/>
                <a:gd name="T19" fmla="*/ 135182 h 86"/>
                <a:gd name="T20" fmla="*/ 66483 w 86"/>
                <a:gd name="T21" fmla="*/ 117453 h 86"/>
                <a:gd name="T22" fmla="*/ 90860 w 86"/>
                <a:gd name="T23" fmla="*/ 124101 h 86"/>
                <a:gd name="T24" fmla="*/ 106372 w 86"/>
                <a:gd name="T25" fmla="*/ 115237 h 86"/>
                <a:gd name="T26" fmla="*/ 90860 w 86"/>
                <a:gd name="T27" fmla="*/ 101940 h 86"/>
                <a:gd name="T28" fmla="*/ 64267 w 86"/>
                <a:gd name="T29" fmla="*/ 75347 h 86"/>
                <a:gd name="T30" fmla="*/ 88644 w 86"/>
                <a:gd name="T31" fmla="*/ 48754 h 86"/>
                <a:gd name="T32" fmla="*/ 88644 w 86"/>
                <a:gd name="T33" fmla="*/ 33241 h 86"/>
                <a:gd name="T34" fmla="*/ 104156 w 86"/>
                <a:gd name="T35" fmla="*/ 33241 h 86"/>
                <a:gd name="T36" fmla="*/ 104156 w 86"/>
                <a:gd name="T37" fmla="*/ 46538 h 86"/>
                <a:gd name="T38" fmla="*/ 124101 w 86"/>
                <a:gd name="T39" fmla="*/ 50970 h 86"/>
                <a:gd name="T40" fmla="*/ 119669 w 86"/>
                <a:gd name="T41" fmla="*/ 68699 h 86"/>
                <a:gd name="T42" fmla="*/ 99724 w 86"/>
                <a:gd name="T43" fmla="*/ 64267 h 86"/>
                <a:gd name="T44" fmla="*/ 86428 w 86"/>
                <a:gd name="T45" fmla="*/ 70915 h 86"/>
                <a:gd name="T46" fmla="*/ 104156 w 86"/>
                <a:gd name="T47" fmla="*/ 84212 h 86"/>
                <a:gd name="T48" fmla="*/ 128533 w 86"/>
                <a:gd name="T49" fmla="*/ 113021 h 86"/>
                <a:gd name="T50" fmla="*/ 101940 w 86"/>
                <a:gd name="T51" fmla="*/ 139614 h 8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86"/>
                <a:gd name="T80" fmla="*/ 86 w 86"/>
                <a:gd name="T81" fmla="*/ 86 h 8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sp>
        <p:nvSpPr>
          <p:cNvPr id="3086" name="任意多边形 46"/>
          <p:cNvSpPr>
            <a:spLocks noChangeArrowheads="1"/>
          </p:cNvSpPr>
          <p:nvPr/>
        </p:nvSpPr>
        <p:spPr bwMode="auto">
          <a:xfrm>
            <a:off x="-54563" y="501688"/>
            <a:ext cx="1669546" cy="4171483"/>
          </a:xfrm>
          <a:custGeom>
            <a:avLst/>
            <a:gdLst>
              <a:gd name="T0" fmla="*/ 0 w 2227188"/>
              <a:gd name="T1" fmla="*/ 0 h 5561218"/>
              <a:gd name="T2" fmla="*/ 223662 w 2227188"/>
              <a:gd name="T3" fmla="*/ 57547 h 5561218"/>
              <a:gd name="T4" fmla="*/ 2225675 w 2227188"/>
              <a:gd name="T5" fmla="*/ 2780506 h 5561218"/>
              <a:gd name="T6" fmla="*/ 223662 w 2227188"/>
              <a:gd name="T7" fmla="*/ 5503466 h 5561218"/>
              <a:gd name="T8" fmla="*/ 0 w 2227188"/>
              <a:gd name="T9" fmla="*/ 5561012 h 5561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7188"/>
              <a:gd name="T16" fmla="*/ 0 h 5561218"/>
              <a:gd name="T17" fmla="*/ 2227188 w 2227188"/>
              <a:gd name="T18" fmla="*/ 5561218 h 55612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7188" h="5561218">
                <a:moveTo>
                  <a:pt x="0" y="0"/>
                </a:moveTo>
                <a:lnTo>
                  <a:pt x="223814" y="57549"/>
                </a:lnTo>
                <a:cubicBezTo>
                  <a:pt x="1384468" y="418549"/>
                  <a:pt x="2227188" y="1501165"/>
                  <a:pt x="2227188" y="2780609"/>
                </a:cubicBezTo>
                <a:cubicBezTo>
                  <a:pt x="2227188" y="4060053"/>
                  <a:pt x="1384468" y="5142669"/>
                  <a:pt x="223814" y="5503670"/>
                </a:cubicBezTo>
                <a:lnTo>
                  <a:pt x="0" y="5561218"/>
                </a:lnTo>
                <a:lnTo>
                  <a:pt x="0" y="0"/>
                </a:lnTo>
                <a:close/>
              </a:path>
            </a:pathLst>
          </a:custGeom>
          <a:solidFill>
            <a:srgbClr val="D0EA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50"/>
          </a:p>
        </p:txBody>
      </p:sp>
      <p:sp>
        <p:nvSpPr>
          <p:cNvPr id="3088" name="直接连接符 48"/>
          <p:cNvSpPr>
            <a:spLocks noChangeShapeType="1"/>
          </p:cNvSpPr>
          <p:nvPr/>
        </p:nvSpPr>
        <p:spPr bwMode="auto">
          <a:xfrm>
            <a:off x="7372440" y="1265011"/>
            <a:ext cx="1507593" cy="0"/>
          </a:xfrm>
          <a:prstGeom prst="line">
            <a:avLst/>
          </a:prstGeom>
          <a:noFill/>
          <a:ln w="6350">
            <a:solidFill>
              <a:srgbClr val="262626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3089" name="直接连接符 49"/>
          <p:cNvSpPr>
            <a:spLocks noChangeShapeType="1"/>
          </p:cNvSpPr>
          <p:nvPr/>
        </p:nvSpPr>
        <p:spPr bwMode="auto">
          <a:xfrm>
            <a:off x="7372440" y="3858642"/>
            <a:ext cx="1507593" cy="0"/>
          </a:xfrm>
          <a:prstGeom prst="line">
            <a:avLst/>
          </a:prstGeom>
          <a:noFill/>
          <a:ln w="6350">
            <a:solidFill>
              <a:srgbClr val="262626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3090" name="直接连接符 50"/>
          <p:cNvSpPr>
            <a:spLocks noChangeShapeType="1"/>
          </p:cNvSpPr>
          <p:nvPr/>
        </p:nvSpPr>
        <p:spPr bwMode="auto">
          <a:xfrm>
            <a:off x="6911588" y="2574926"/>
            <a:ext cx="1889850" cy="1191"/>
          </a:xfrm>
          <a:prstGeom prst="line">
            <a:avLst/>
          </a:prstGeom>
          <a:noFill/>
          <a:ln w="6350">
            <a:solidFill>
              <a:srgbClr val="262626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C183E13-1A03-42B3-A413-A585040F34D0}"/>
              </a:ext>
            </a:extLst>
          </p:cNvPr>
          <p:cNvGrpSpPr/>
          <p:nvPr/>
        </p:nvGrpSpPr>
        <p:grpSpPr>
          <a:xfrm>
            <a:off x="2390093" y="729708"/>
            <a:ext cx="3305033" cy="646331"/>
            <a:chOff x="2865539" y="984443"/>
            <a:chExt cx="3305033" cy="646331"/>
          </a:xfrm>
        </p:grpSpPr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642D9032-6A11-409D-935C-9E6FFDF6CE26}"/>
                </a:ext>
              </a:extLst>
            </p:cNvPr>
            <p:cNvSpPr/>
            <p:nvPr/>
          </p:nvSpPr>
          <p:spPr>
            <a:xfrm>
              <a:off x="3670391" y="1012211"/>
              <a:ext cx="2500181" cy="561702"/>
            </a:xfrm>
            <a:prstGeom prst="rect">
              <a:avLst/>
            </a:prstGeom>
          </p:spPr>
          <p:txBody>
            <a:bodyPr wrap="square" lIns="68589" tIns="34295" rIns="68589" bIns="34295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STSong" panose="02010600040101010101" pitchFamily="2" charset="-122"/>
                  <a:ea typeface="STSong" panose="02010600040101010101" pitchFamily="2" charset="-122"/>
                </a:rPr>
                <a:t>功能需求</a:t>
              </a:r>
              <a:endParaRPr lang="en-GB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03C1014-450B-42F1-99A9-8A5405773DBD}"/>
                </a:ext>
              </a:extLst>
            </p:cNvPr>
            <p:cNvSpPr/>
            <p:nvPr/>
          </p:nvSpPr>
          <p:spPr>
            <a:xfrm>
              <a:off x="2865539" y="984443"/>
              <a:ext cx="6527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</a:rPr>
                <a:t>01</a:t>
              </a:r>
              <a:endParaRPr lang="en-GB" altLang="zh-TW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1C654F-12F1-4E93-98D1-DD6B0936EA6D}"/>
              </a:ext>
            </a:extLst>
          </p:cNvPr>
          <p:cNvSpPr txBox="1"/>
          <p:nvPr/>
        </p:nvSpPr>
        <p:spPr>
          <a:xfrm>
            <a:off x="-44311" y="1376039"/>
            <a:ext cx="954107" cy="25834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b="1" dirty="0">
                <a:solidFill>
                  <a:srgbClr val="262626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OUTLINE</a:t>
            </a:r>
            <a:endParaRPr lang="zh-CN" altLang="en-US" sz="3600" b="1" dirty="0">
              <a:solidFill>
                <a:srgbClr val="262626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  <a:p>
            <a:endParaRPr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91F6DE3-BD1D-48E0-A563-7FB756BC55CB}"/>
              </a:ext>
            </a:extLst>
          </p:cNvPr>
          <p:cNvSpPr/>
          <p:nvPr/>
        </p:nvSpPr>
        <p:spPr>
          <a:xfrm>
            <a:off x="2398511" y="1457320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bg1"/>
                </a:solidFill>
              </a:rPr>
              <a:t>02</a:t>
            </a:r>
            <a:endParaRPr lang="en-GB" altLang="zh-TW" sz="3600" b="1" dirty="0">
              <a:solidFill>
                <a:schemeClr val="bg1"/>
              </a:solidFill>
            </a:endParaRPr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D6BFB3BB-6782-42E6-B738-965896829CF4}"/>
              </a:ext>
            </a:extLst>
          </p:cNvPr>
          <p:cNvSpPr/>
          <p:nvPr/>
        </p:nvSpPr>
        <p:spPr>
          <a:xfrm>
            <a:off x="3221776" y="2226585"/>
            <a:ext cx="3039709" cy="561702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rPr>
              <a:t>Break down</a:t>
            </a:r>
            <a:endParaRPr lang="en-GB" sz="1800" b="1" dirty="0">
              <a:solidFill>
                <a:schemeClr val="bg1"/>
              </a:solidFill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833DF46-E539-4819-ACAF-23B6341F4671}"/>
              </a:ext>
            </a:extLst>
          </p:cNvPr>
          <p:cNvSpPr/>
          <p:nvPr/>
        </p:nvSpPr>
        <p:spPr>
          <a:xfrm>
            <a:off x="2398511" y="2169625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bg1"/>
                </a:solidFill>
              </a:rPr>
              <a:t>03</a:t>
            </a:r>
            <a:endParaRPr lang="en-GB" altLang="zh-TW" sz="3600" b="1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6AA7B13-0C5A-435A-94D5-CD3024AE53C9}"/>
              </a:ext>
            </a:extLst>
          </p:cNvPr>
          <p:cNvSpPr/>
          <p:nvPr/>
        </p:nvSpPr>
        <p:spPr>
          <a:xfrm>
            <a:off x="2440158" y="2888108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bg1"/>
                </a:solidFill>
              </a:rPr>
              <a:t>04</a:t>
            </a:r>
            <a:endParaRPr lang="en-GB" altLang="zh-TW" sz="3600" b="1" dirty="0">
              <a:solidFill>
                <a:schemeClr val="bg1"/>
              </a:solidFill>
            </a:endParaRPr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599588E9-384A-42C7-9C35-1F8154332908}"/>
              </a:ext>
            </a:extLst>
          </p:cNvPr>
          <p:cNvSpPr/>
          <p:nvPr/>
        </p:nvSpPr>
        <p:spPr>
          <a:xfrm>
            <a:off x="3218009" y="1534006"/>
            <a:ext cx="2500181" cy="561702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rPr>
              <a:t>輸入輸出</a:t>
            </a:r>
            <a:endParaRPr lang="en-GB" sz="3200" b="1" dirty="0">
              <a:solidFill>
                <a:schemeClr val="bg1"/>
              </a:solidFill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  <p:sp>
        <p:nvSpPr>
          <p:cNvPr id="45" name="Rectangle 26">
            <a:extLst>
              <a:ext uri="{FF2B5EF4-FFF2-40B4-BE49-F238E27FC236}">
                <a16:creationId xmlns:a16="http://schemas.microsoft.com/office/drawing/2014/main" id="{82A84C00-4D03-45B0-A6DE-F3770823EDA5}"/>
              </a:ext>
            </a:extLst>
          </p:cNvPr>
          <p:cNvSpPr/>
          <p:nvPr/>
        </p:nvSpPr>
        <p:spPr>
          <a:xfrm>
            <a:off x="3212452" y="3577791"/>
            <a:ext cx="2845454" cy="561702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rPr>
              <a:t>架構圖</a:t>
            </a:r>
            <a:endParaRPr lang="en-GB" sz="3200" b="1" dirty="0">
              <a:solidFill>
                <a:schemeClr val="bg1"/>
              </a:solidFill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5958EB48-E7FE-4941-809A-E75CF12EC2C5}"/>
              </a:ext>
            </a:extLst>
          </p:cNvPr>
          <p:cNvSpPr/>
          <p:nvPr/>
        </p:nvSpPr>
        <p:spPr>
          <a:xfrm>
            <a:off x="3194945" y="2915221"/>
            <a:ext cx="3039709" cy="561702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rPr>
              <a:t>流程圖</a:t>
            </a:r>
            <a:endParaRPr lang="en-GB" sz="1800" b="1" dirty="0">
              <a:solidFill>
                <a:schemeClr val="bg1"/>
              </a:solidFill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6264F6-3D72-4209-80FF-C22B624C01AD}"/>
              </a:ext>
            </a:extLst>
          </p:cNvPr>
          <p:cNvSpPr/>
          <p:nvPr/>
        </p:nvSpPr>
        <p:spPr>
          <a:xfrm>
            <a:off x="2448630" y="3577791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bg1"/>
                </a:solidFill>
              </a:rPr>
              <a:t>05</a:t>
            </a:r>
            <a:endParaRPr lang="en-GB" altLang="zh-TW" sz="3600" b="1" dirty="0">
              <a:solidFill>
                <a:schemeClr val="bg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E1E6D4A-9E3A-41BD-BD4A-114545AC1A90}"/>
              </a:ext>
            </a:extLst>
          </p:cNvPr>
          <p:cNvSpPr/>
          <p:nvPr/>
        </p:nvSpPr>
        <p:spPr>
          <a:xfrm>
            <a:off x="2472512" y="4146546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bg1"/>
                </a:solidFill>
              </a:rPr>
              <a:t>06</a:t>
            </a:r>
            <a:endParaRPr lang="en-GB" altLang="zh-TW" sz="3600" b="1" dirty="0">
              <a:solidFill>
                <a:schemeClr val="bg1"/>
              </a:solidFill>
            </a:endParaRPr>
          </a:p>
        </p:txBody>
      </p:sp>
      <p:sp>
        <p:nvSpPr>
          <p:cNvPr id="47" name="Rectangle 26">
            <a:extLst>
              <a:ext uri="{FF2B5EF4-FFF2-40B4-BE49-F238E27FC236}">
                <a16:creationId xmlns:a16="http://schemas.microsoft.com/office/drawing/2014/main" id="{F59C0728-2E9E-4745-A954-637AC8C2F9C2}"/>
              </a:ext>
            </a:extLst>
          </p:cNvPr>
          <p:cNvSpPr/>
          <p:nvPr/>
        </p:nvSpPr>
        <p:spPr>
          <a:xfrm>
            <a:off x="3221776" y="4171083"/>
            <a:ext cx="2845454" cy="561702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rPr>
              <a:t>排程規劃</a:t>
            </a:r>
            <a:endParaRPr lang="en-GB" sz="3200" b="1" dirty="0">
              <a:solidFill>
                <a:schemeClr val="bg1"/>
              </a:solidFill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网chenying0907出品 57">
            <a:extLst>
              <a:ext uri="{FF2B5EF4-FFF2-40B4-BE49-F238E27FC236}">
                <a16:creationId xmlns:a16="http://schemas.microsoft.com/office/drawing/2014/main" id="{FE770AA9-E5AA-4C83-801A-C862565FFB1B}"/>
              </a:ext>
            </a:extLst>
          </p:cNvPr>
          <p:cNvSpPr/>
          <p:nvPr/>
        </p:nvSpPr>
        <p:spPr>
          <a:xfrm>
            <a:off x="525534" y="453284"/>
            <a:ext cx="4149145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功能需求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AEE5DDC-A3E7-4283-8D7E-65C3DD22C32D}"/>
              </a:ext>
            </a:extLst>
          </p:cNvPr>
          <p:cNvSpPr txBox="1"/>
          <p:nvPr/>
        </p:nvSpPr>
        <p:spPr>
          <a:xfrm>
            <a:off x="808338" y="1171290"/>
            <a:ext cx="808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目的</a:t>
            </a:r>
            <a:r>
              <a:rPr lang="en-US" altLang="zh-TW" sz="2400" dirty="0"/>
              <a:t>:</a:t>
            </a:r>
            <a:r>
              <a:rPr lang="zh-TW" altLang="en-US" sz="2400" dirty="0"/>
              <a:t> 成功辨識 是否為電動車車牌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8739057-AC44-4A0A-881E-0AE8F7750E61}"/>
              </a:ext>
            </a:extLst>
          </p:cNvPr>
          <p:cNvGrpSpPr/>
          <p:nvPr/>
        </p:nvGrpSpPr>
        <p:grpSpPr>
          <a:xfrm>
            <a:off x="808338" y="1827749"/>
            <a:ext cx="3311175" cy="2281560"/>
            <a:chOff x="714070" y="2341711"/>
            <a:chExt cx="3311175" cy="2281560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0DB4182-E667-4358-B83C-D76242F28A3E}"/>
                </a:ext>
              </a:extLst>
            </p:cNvPr>
            <p:cNvSpPr txBox="1"/>
            <p:nvPr/>
          </p:nvSpPr>
          <p:spPr>
            <a:xfrm>
              <a:off x="714071" y="2341711"/>
              <a:ext cx="2962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1.</a:t>
              </a:r>
              <a:r>
                <a:rPr lang="zh-TW" altLang="en-US" sz="2400" dirty="0"/>
                <a:t>辨識形狀</a:t>
              </a:r>
              <a:r>
                <a:rPr lang="en-US" altLang="zh-TW" sz="2400" dirty="0"/>
                <a:t>_</a:t>
              </a:r>
              <a:r>
                <a:rPr lang="zh-TW" altLang="en-US" sz="2400" dirty="0"/>
                <a:t>長方形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1D56696-185A-47C7-9E89-383EB772CBCB}"/>
                </a:ext>
              </a:extLst>
            </p:cNvPr>
            <p:cNvSpPr txBox="1"/>
            <p:nvPr/>
          </p:nvSpPr>
          <p:spPr>
            <a:xfrm>
              <a:off x="714071" y="2985402"/>
              <a:ext cx="3150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2.</a:t>
              </a:r>
              <a:r>
                <a:rPr lang="zh-TW" altLang="en-US" sz="2400" dirty="0"/>
                <a:t>辨識顏色</a:t>
              </a:r>
              <a:r>
                <a:rPr lang="en-US" altLang="zh-TW" sz="2400" dirty="0"/>
                <a:t>_</a:t>
              </a:r>
              <a:r>
                <a:rPr lang="zh-TW" altLang="en-US" sz="2400" dirty="0"/>
                <a:t>白</a:t>
              </a:r>
              <a:r>
                <a:rPr lang="en-US" altLang="zh-TW" sz="2400" dirty="0"/>
                <a:t>/</a:t>
              </a:r>
              <a:r>
                <a:rPr lang="zh-TW" altLang="en-US" sz="2400" dirty="0"/>
                <a:t>綠色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77C1381-1F3D-474C-8C7F-A62E4419A770}"/>
                </a:ext>
              </a:extLst>
            </p:cNvPr>
            <p:cNvSpPr txBox="1"/>
            <p:nvPr/>
          </p:nvSpPr>
          <p:spPr>
            <a:xfrm>
              <a:off x="714071" y="3573504"/>
              <a:ext cx="3150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3.</a:t>
              </a:r>
              <a:r>
                <a:rPr lang="zh-TW" altLang="en-US" sz="2400" dirty="0"/>
                <a:t>辨識字體</a:t>
              </a:r>
              <a:r>
                <a:rPr lang="en-US" altLang="zh-TW" sz="2400" dirty="0"/>
                <a:t>_</a:t>
              </a:r>
              <a:r>
                <a:rPr lang="zh-TW" altLang="en-US" sz="2400" dirty="0"/>
                <a:t>車牌內容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90938C1-219A-49EE-B83E-D87F6378057D}"/>
                </a:ext>
              </a:extLst>
            </p:cNvPr>
            <p:cNvSpPr txBox="1"/>
            <p:nvPr/>
          </p:nvSpPr>
          <p:spPr>
            <a:xfrm>
              <a:off x="714070" y="4161606"/>
              <a:ext cx="33111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4.</a:t>
              </a:r>
              <a:r>
                <a:rPr lang="zh-TW" altLang="en-US" sz="2400" dirty="0"/>
                <a:t>辨識車種</a:t>
              </a:r>
              <a:r>
                <a:rPr lang="en-US" altLang="zh-TW" sz="2400" dirty="0"/>
                <a:t>_</a:t>
              </a:r>
              <a:r>
                <a:rPr lang="zh-TW" altLang="en-US" sz="2400" dirty="0"/>
                <a:t>機車、汽車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73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標題 1">
            <a:extLst>
              <a:ext uri="{FF2B5EF4-FFF2-40B4-BE49-F238E27FC236}">
                <a16:creationId xmlns:a16="http://schemas.microsoft.com/office/drawing/2014/main" id="{5F71E284-82C3-434E-9628-8090E849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8" y="79850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輸入輸出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92550D0-4C6D-411B-B7CB-841AA7CA7D7C}"/>
              </a:ext>
            </a:extLst>
          </p:cNvPr>
          <p:cNvGrpSpPr/>
          <p:nvPr/>
        </p:nvGrpSpPr>
        <p:grpSpPr>
          <a:xfrm>
            <a:off x="0" y="1218259"/>
            <a:ext cx="10138238" cy="3392315"/>
            <a:chOff x="0" y="1269059"/>
            <a:chExt cx="10138238" cy="3392315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E4C18E66-427E-4261-BEE8-EAE4AC6C6F89}"/>
                </a:ext>
              </a:extLst>
            </p:cNvPr>
            <p:cNvGrpSpPr/>
            <p:nvPr/>
          </p:nvGrpSpPr>
          <p:grpSpPr>
            <a:xfrm>
              <a:off x="0" y="1269059"/>
              <a:ext cx="9788557" cy="3372454"/>
              <a:chOff x="0" y="1269059"/>
              <a:chExt cx="9788557" cy="3372454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062293C7-52BD-42B5-81E2-2A940FCD68D1}"/>
                  </a:ext>
                </a:extLst>
              </p:cNvPr>
              <p:cNvGrpSpPr/>
              <p:nvPr/>
            </p:nvGrpSpPr>
            <p:grpSpPr>
              <a:xfrm>
                <a:off x="0" y="1269059"/>
                <a:ext cx="9788557" cy="3372454"/>
                <a:chOff x="-254588" y="1289018"/>
                <a:chExt cx="9788557" cy="3372454"/>
              </a:xfrm>
            </p:grpSpPr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D8C66FBB-DBB2-424A-AC5C-E6290174E412}"/>
                    </a:ext>
                  </a:extLst>
                </p:cNvPr>
                <p:cNvGrpSpPr/>
                <p:nvPr/>
              </p:nvGrpSpPr>
              <p:grpSpPr>
                <a:xfrm>
                  <a:off x="-254588" y="1289018"/>
                  <a:ext cx="9788557" cy="3372454"/>
                  <a:chOff x="-120375" y="1322732"/>
                  <a:chExt cx="9788557" cy="3372454"/>
                </a:xfrm>
              </p:grpSpPr>
              <p:grpSp>
                <p:nvGrpSpPr>
                  <p:cNvPr id="5" name="群組 4">
                    <a:extLst>
                      <a:ext uri="{FF2B5EF4-FFF2-40B4-BE49-F238E27FC236}">
                        <a16:creationId xmlns:a16="http://schemas.microsoft.com/office/drawing/2014/main" id="{7CC75FE0-E684-466D-8455-0E31F5DE1725}"/>
                      </a:ext>
                    </a:extLst>
                  </p:cNvPr>
                  <p:cNvGrpSpPr/>
                  <p:nvPr/>
                </p:nvGrpSpPr>
                <p:grpSpPr>
                  <a:xfrm>
                    <a:off x="5011463" y="1322732"/>
                    <a:ext cx="4656719" cy="3372454"/>
                    <a:chOff x="4897162" y="1322732"/>
                    <a:chExt cx="4656719" cy="3372454"/>
                  </a:xfrm>
                </p:grpSpPr>
                <p:sp>
                  <p:nvSpPr>
                    <p:cNvPr id="8" name="矩形: 圓角 7">
                      <a:extLst>
                        <a:ext uri="{FF2B5EF4-FFF2-40B4-BE49-F238E27FC236}">
                          <a16:creationId xmlns:a16="http://schemas.microsoft.com/office/drawing/2014/main" id="{03724BF6-2AFA-407A-AEAB-686F0091D2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3033" y="3552345"/>
                      <a:ext cx="3840273" cy="1142841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7" name="矩形: 圓角 6">
                      <a:extLst>
                        <a:ext uri="{FF2B5EF4-FFF2-40B4-BE49-F238E27FC236}">
                          <a16:creationId xmlns:a16="http://schemas.microsoft.com/office/drawing/2014/main" id="{95BE311A-47E7-4C2F-9658-D690F12EEC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3033" y="1322732"/>
                      <a:ext cx="3840273" cy="1142841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2" name="矩形 31">
                      <a:extLst>
                        <a:ext uri="{FF2B5EF4-FFF2-40B4-BE49-F238E27FC236}">
                          <a16:creationId xmlns:a16="http://schemas.microsoft.com/office/drawing/2014/main" id="{FD1B6F13-188D-48AC-A860-288F9714BB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97162" y="1417735"/>
                      <a:ext cx="4656719" cy="92333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車牌分割模組：</a:t>
                      </a:r>
                    </a:p>
                    <a:p>
                      <a:pPr marL="1089025" lvl="4" indent="-5143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輸入：切割出車牌內容物。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1089025" lvl="4" indent="-5143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輸出：</a:t>
                      </a:r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svm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分類結果。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</p:grpSp>
              <p:grpSp>
                <p:nvGrpSpPr>
                  <p:cNvPr id="4" name="群組 3">
                    <a:extLst>
                      <a:ext uri="{FF2B5EF4-FFF2-40B4-BE49-F238E27FC236}">
                        <a16:creationId xmlns:a16="http://schemas.microsoft.com/office/drawing/2014/main" id="{A8B60027-6ABA-4C46-A675-E8865585FA2F}"/>
                      </a:ext>
                    </a:extLst>
                  </p:cNvPr>
                  <p:cNvGrpSpPr/>
                  <p:nvPr/>
                </p:nvGrpSpPr>
                <p:grpSpPr>
                  <a:xfrm>
                    <a:off x="-120375" y="1342084"/>
                    <a:ext cx="3890035" cy="3345936"/>
                    <a:chOff x="-120375" y="1342084"/>
                    <a:chExt cx="3890035" cy="3345936"/>
                  </a:xfrm>
                </p:grpSpPr>
                <p:sp>
                  <p:nvSpPr>
                    <p:cNvPr id="6" name="矩形: 圓角 5">
                      <a:extLst>
                        <a:ext uri="{FF2B5EF4-FFF2-40B4-BE49-F238E27FC236}">
                          <a16:creationId xmlns:a16="http://schemas.microsoft.com/office/drawing/2014/main" id="{B9C413D5-E76D-48DB-8DA5-78FFBF4B7E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20375" y="3545179"/>
                      <a:ext cx="3840273" cy="1142841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3" name="矩形: 圓角 2">
                      <a:extLst>
                        <a:ext uri="{FF2B5EF4-FFF2-40B4-BE49-F238E27FC236}">
                          <a16:creationId xmlns:a16="http://schemas.microsoft.com/office/drawing/2014/main" id="{D1DDD5D3-A283-42C6-B020-16C976995A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70613" y="1342084"/>
                      <a:ext cx="3840273" cy="1142841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2" name="矩形 1">
                      <a:extLst>
                        <a:ext uri="{FF2B5EF4-FFF2-40B4-BE49-F238E27FC236}">
                          <a16:creationId xmlns:a16="http://schemas.microsoft.com/office/drawing/2014/main" id="{A4F54CF6-DC83-49DB-87B0-212AD860D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74" y="1455699"/>
                      <a:ext cx="3640477" cy="113877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色塊模組：</a:t>
                      </a:r>
                    </a:p>
                    <a:p>
                      <a:pPr marL="1089025" lvl="4" indent="-5143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輸入：車牌框架。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1089025" lvl="4" indent="-5143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輸出：白色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綠色。</a:t>
                      </a:r>
                      <a:endParaRPr lang="en-US" altLang="zh-TW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1089025" lvl="4" indent="-514350">
                        <a:buFont typeface="Arial" panose="020B0604020202020204" pitchFamily="34" charset="0"/>
                        <a:buChar char="•"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</p:grpSp>
            </p:grpSp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9B358F9A-CC00-44AE-B97C-2F2C8407B78B}"/>
                    </a:ext>
                  </a:extLst>
                </p:cNvPr>
                <p:cNvGrpSpPr/>
                <p:nvPr/>
              </p:nvGrpSpPr>
              <p:grpSpPr>
                <a:xfrm>
                  <a:off x="3489529" y="2169253"/>
                  <a:ext cx="1561200" cy="1689762"/>
                  <a:chOff x="3489529" y="2169253"/>
                  <a:chExt cx="1561200" cy="1689762"/>
                </a:xfrm>
              </p:grpSpPr>
              <p:sp>
                <p:nvSpPr>
                  <p:cNvPr id="11" name="橢圓 10">
                    <a:extLst>
                      <a:ext uri="{FF2B5EF4-FFF2-40B4-BE49-F238E27FC236}">
                        <a16:creationId xmlns:a16="http://schemas.microsoft.com/office/drawing/2014/main" id="{14A74943-4FF3-44E1-B2D9-BF7252D347C1}"/>
                      </a:ext>
                    </a:extLst>
                  </p:cNvPr>
                  <p:cNvSpPr/>
                  <p:nvPr/>
                </p:nvSpPr>
                <p:spPr>
                  <a:xfrm>
                    <a:off x="3489529" y="2169253"/>
                    <a:ext cx="1561200" cy="1689762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DC297027-87B7-412E-B8F9-C3FB5D89A52D}"/>
                      </a:ext>
                    </a:extLst>
                  </p:cNvPr>
                  <p:cNvSpPr/>
                  <p:nvPr/>
                </p:nvSpPr>
                <p:spPr>
                  <a:xfrm>
                    <a:off x="3756615" y="2674368"/>
                    <a:ext cx="1269787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 電動車</a:t>
                    </a:r>
                    <a:endParaRPr lang="en-US" altLang="zh-TW" sz="1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r>
                      <a: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車牌辨識</a:t>
                    </a:r>
                    <a:endParaRPr lang="en-US" altLang="zh-TW" sz="1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</p:grp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F3B2D8C-B1DF-406D-A996-FB2E01CC48D3}"/>
                  </a:ext>
                </a:extLst>
              </p:cNvPr>
              <p:cNvSpPr/>
              <p:nvPr/>
            </p:nvSpPr>
            <p:spPr>
              <a:xfrm>
                <a:off x="74097" y="3595801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車種辨識模組：</a:t>
                </a:r>
              </a:p>
              <a:p>
                <a:pPr marL="1089025" lvl="4" indent="-514350">
                  <a:buFont typeface="Arial" panose="020B0604020202020204" pitchFamily="34" charset="0"/>
                  <a:buChar char="•"/>
                </a:pP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輸入：攝影機當前畫面。</a:t>
                </a: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089025" lvl="4" indent="-514350">
                  <a:buFont typeface="Arial" panose="020B0604020202020204" pitchFamily="34" charset="0"/>
                  <a:buChar char="•"/>
                </a:pP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輸出：是否為汽機車。</a:t>
                </a: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8C48880-0B59-47AF-8FCD-A70A6959FEA2}"/>
                </a:ext>
              </a:extLst>
            </p:cNvPr>
            <p:cNvSpPr/>
            <p:nvPr/>
          </p:nvSpPr>
          <p:spPr>
            <a:xfrm>
              <a:off x="5566238" y="3522601"/>
              <a:ext cx="4572000" cy="11387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車牌框架模組：</a:t>
              </a:r>
            </a:p>
            <a:p>
              <a:pPr marL="1089025" lvl="4" indent="-514350"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輸入：汽機車圖檔</a:t>
              </a:r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1089025" lvl="4" indent="-514350"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輸出：車牌框架顯示</a:t>
              </a:r>
              <a:endPara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DB469D68-6BD0-4289-A544-346B383CFEC4}"/>
              </a:ext>
            </a:extLst>
          </p:cNvPr>
          <p:cNvSpPr/>
          <p:nvPr/>
        </p:nvSpPr>
        <p:spPr>
          <a:xfrm rot="3650541">
            <a:off x="5131838" y="1920612"/>
            <a:ext cx="392662" cy="532885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A599546-8F4A-4909-AFDA-7A05DB4B2D77}"/>
              </a:ext>
            </a:extLst>
          </p:cNvPr>
          <p:cNvSpPr/>
          <p:nvPr/>
        </p:nvSpPr>
        <p:spPr>
          <a:xfrm rot="18216259">
            <a:off x="3539049" y="1959084"/>
            <a:ext cx="392662" cy="532885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9F4E9539-683B-4A00-AEA2-A885F4EDFBD4}"/>
              </a:ext>
            </a:extLst>
          </p:cNvPr>
          <p:cNvSpPr/>
          <p:nvPr/>
        </p:nvSpPr>
        <p:spPr>
          <a:xfrm rot="13870062">
            <a:off x="3527262" y="3331864"/>
            <a:ext cx="392662" cy="532885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C793297D-BE27-46B5-B0EC-BCF0077B97DB}"/>
              </a:ext>
            </a:extLst>
          </p:cNvPr>
          <p:cNvSpPr/>
          <p:nvPr/>
        </p:nvSpPr>
        <p:spPr>
          <a:xfrm rot="7591721">
            <a:off x="5140447" y="3333599"/>
            <a:ext cx="392662" cy="532885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1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网chenying0907出品 57">
            <a:extLst>
              <a:ext uri="{FF2B5EF4-FFF2-40B4-BE49-F238E27FC236}">
                <a16:creationId xmlns:a16="http://schemas.microsoft.com/office/drawing/2014/main" id="{6E16B4E5-4D38-4BC4-878F-6FEEBCF762FF}"/>
              </a:ext>
            </a:extLst>
          </p:cNvPr>
          <p:cNvSpPr/>
          <p:nvPr/>
        </p:nvSpPr>
        <p:spPr>
          <a:xfrm>
            <a:off x="101659" y="168832"/>
            <a:ext cx="935289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分析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4676D6C-925C-4C94-8F41-7DD0F7C0026E}"/>
              </a:ext>
            </a:extLst>
          </p:cNvPr>
          <p:cNvGrpSpPr/>
          <p:nvPr/>
        </p:nvGrpSpPr>
        <p:grpSpPr>
          <a:xfrm>
            <a:off x="84216" y="1686371"/>
            <a:ext cx="9024459" cy="2461640"/>
            <a:chOff x="688849" y="1610957"/>
            <a:chExt cx="9024459" cy="2461640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798A4B09-9340-4DC8-984B-030521B3CE22}"/>
                </a:ext>
              </a:extLst>
            </p:cNvPr>
            <p:cNvGrpSpPr/>
            <p:nvPr/>
          </p:nvGrpSpPr>
          <p:grpSpPr>
            <a:xfrm>
              <a:off x="2394407" y="1649690"/>
              <a:ext cx="7318901" cy="2422907"/>
              <a:chOff x="102638" y="1262217"/>
              <a:chExt cx="8940312" cy="2791526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61F86F82-9168-479A-8F39-09694BA92203}"/>
                  </a:ext>
                </a:extLst>
              </p:cNvPr>
              <p:cNvGrpSpPr/>
              <p:nvPr/>
            </p:nvGrpSpPr>
            <p:grpSpPr>
              <a:xfrm>
                <a:off x="102638" y="1262217"/>
                <a:ext cx="7791296" cy="2791526"/>
                <a:chOff x="289711" y="844402"/>
                <a:chExt cx="8233148" cy="3001159"/>
              </a:xfrm>
            </p:grpSpPr>
            <p:sp>
              <p:nvSpPr>
                <p:cNvPr id="52" name="矩形: 圓角 51">
                  <a:extLst>
                    <a:ext uri="{FF2B5EF4-FFF2-40B4-BE49-F238E27FC236}">
                      <a16:creationId xmlns:a16="http://schemas.microsoft.com/office/drawing/2014/main" id="{25CE621E-29A9-40FB-95A9-F5104431F115}"/>
                    </a:ext>
                  </a:extLst>
                </p:cNvPr>
                <p:cNvSpPr/>
                <p:nvPr/>
              </p:nvSpPr>
              <p:spPr>
                <a:xfrm>
                  <a:off x="289711" y="844402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</a:rPr>
                    <a:t>車牌框架</a:t>
                  </a:r>
                  <a:endParaRPr lang="en-US" altLang="zh-TW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</a:rPr>
                    <a:t>定位</a:t>
                  </a:r>
                </a:p>
              </p:txBody>
            </p:sp>
            <p:sp>
              <p:nvSpPr>
                <p:cNvPr id="53" name="矩形: 圓角 52">
                  <a:extLst>
                    <a:ext uri="{FF2B5EF4-FFF2-40B4-BE49-F238E27FC236}">
                      <a16:creationId xmlns:a16="http://schemas.microsoft.com/office/drawing/2014/main" id="{0807E501-5B76-43B9-95FA-50E8E0DEA087}"/>
                    </a:ext>
                  </a:extLst>
                </p:cNvPr>
                <p:cNvSpPr/>
                <p:nvPr/>
              </p:nvSpPr>
              <p:spPr>
                <a:xfrm>
                  <a:off x="2491265" y="844402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</a:rPr>
                    <a:t>分割車牌內容</a:t>
                  </a:r>
                </a:p>
              </p:txBody>
            </p:sp>
            <p:sp>
              <p:nvSpPr>
                <p:cNvPr id="54" name="矩形: 圓角 53">
                  <a:extLst>
                    <a:ext uri="{FF2B5EF4-FFF2-40B4-BE49-F238E27FC236}">
                      <a16:creationId xmlns:a16="http://schemas.microsoft.com/office/drawing/2014/main" id="{E56821D5-1F47-4495-99BA-FDC9B2B8AA0C}"/>
                    </a:ext>
                  </a:extLst>
                </p:cNvPr>
                <p:cNvSpPr/>
                <p:nvPr/>
              </p:nvSpPr>
              <p:spPr>
                <a:xfrm>
                  <a:off x="4692819" y="844402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</a:rPr>
                    <a:t>車牌顏色</a:t>
                  </a:r>
                  <a:r>
                    <a:rPr lang="en-US" altLang="zh-TW" sz="16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zh-TW" altLang="en-US" sz="1600" dirty="0">
                      <a:solidFill>
                        <a:schemeClr val="tx1"/>
                      </a:solidFill>
                    </a:rPr>
                    <a:t>綠色</a:t>
                  </a:r>
                  <a:r>
                    <a:rPr lang="en-US" altLang="zh-TW" sz="1600" dirty="0">
                      <a:solidFill>
                        <a:schemeClr val="tx1"/>
                      </a:solidFill>
                    </a:rPr>
                    <a:t>)</a:t>
                  </a:r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矩形: 圓角 54">
                  <a:extLst>
                    <a:ext uri="{FF2B5EF4-FFF2-40B4-BE49-F238E27FC236}">
                      <a16:creationId xmlns:a16="http://schemas.microsoft.com/office/drawing/2014/main" id="{28B34FF9-A1D0-4B72-9A41-5496AF0C2759}"/>
                    </a:ext>
                  </a:extLst>
                </p:cNvPr>
                <p:cNvSpPr/>
                <p:nvPr/>
              </p:nvSpPr>
              <p:spPr>
                <a:xfrm>
                  <a:off x="6894373" y="844402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</a:rPr>
                    <a:t>抓出字首</a:t>
                  </a:r>
                </a:p>
              </p:txBody>
            </p:sp>
            <p:sp>
              <p:nvSpPr>
                <p:cNvPr id="56" name="矩形: 圓角 55">
                  <a:extLst>
                    <a:ext uri="{FF2B5EF4-FFF2-40B4-BE49-F238E27FC236}">
                      <a16:creationId xmlns:a16="http://schemas.microsoft.com/office/drawing/2014/main" id="{E1E98A60-BDBF-4D6F-8664-94BE7B95BB77}"/>
                    </a:ext>
                  </a:extLst>
                </p:cNvPr>
                <p:cNvSpPr/>
                <p:nvPr/>
              </p:nvSpPr>
              <p:spPr>
                <a:xfrm>
                  <a:off x="289711" y="1973830"/>
                  <a:ext cx="1628486" cy="663479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tx1"/>
                      </a:solidFill>
                    </a:rPr>
                    <a:t>ROI</a:t>
                  </a:r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矩形: 圓角 56">
                  <a:extLst>
                    <a:ext uri="{FF2B5EF4-FFF2-40B4-BE49-F238E27FC236}">
                      <a16:creationId xmlns:a16="http://schemas.microsoft.com/office/drawing/2014/main" id="{0B5D345E-502A-4957-9DBF-EA57C022C49A}"/>
                    </a:ext>
                  </a:extLst>
                </p:cNvPr>
                <p:cNvSpPr/>
                <p:nvPr/>
              </p:nvSpPr>
              <p:spPr>
                <a:xfrm>
                  <a:off x="2491265" y="1999186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</a:rPr>
                    <a:t>邊緣檢測</a:t>
                  </a:r>
                </a:p>
              </p:txBody>
            </p:sp>
            <p:sp>
              <p:nvSpPr>
                <p:cNvPr id="58" name="矩形: 圓角 57">
                  <a:extLst>
                    <a:ext uri="{FF2B5EF4-FFF2-40B4-BE49-F238E27FC236}">
                      <a16:creationId xmlns:a16="http://schemas.microsoft.com/office/drawing/2014/main" id="{1E6758FD-F566-48D9-B0E0-264626AD5653}"/>
                    </a:ext>
                  </a:extLst>
                </p:cNvPr>
                <p:cNvSpPr/>
                <p:nvPr/>
              </p:nvSpPr>
              <p:spPr>
                <a:xfrm>
                  <a:off x="4692819" y="1999186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dirty="0" err="1">
                      <a:solidFill>
                        <a:schemeClr val="tx1"/>
                      </a:solidFill>
                    </a:rPr>
                    <a:t>hsv</a:t>
                  </a:r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矩形: 圓角 58">
                  <a:extLst>
                    <a:ext uri="{FF2B5EF4-FFF2-40B4-BE49-F238E27FC236}">
                      <a16:creationId xmlns:a16="http://schemas.microsoft.com/office/drawing/2014/main" id="{C2DA8AFB-C732-4AF7-B4C4-39E75F980190}"/>
                    </a:ext>
                  </a:extLst>
                </p:cNvPr>
                <p:cNvSpPr/>
                <p:nvPr/>
              </p:nvSpPr>
              <p:spPr>
                <a:xfrm>
                  <a:off x="6894373" y="1967426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dirty="0">
                      <a:solidFill>
                        <a:schemeClr val="tx1"/>
                      </a:solidFill>
                    </a:rPr>
                    <a:t>SVM</a:t>
                  </a:r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箭號: 向右 59">
                  <a:extLst>
                    <a:ext uri="{FF2B5EF4-FFF2-40B4-BE49-F238E27FC236}">
                      <a16:creationId xmlns:a16="http://schemas.microsoft.com/office/drawing/2014/main" id="{E2769B40-82A1-4F6A-8665-F3BB8E5E11A5}"/>
                    </a:ext>
                  </a:extLst>
                </p:cNvPr>
                <p:cNvSpPr/>
                <p:nvPr/>
              </p:nvSpPr>
              <p:spPr>
                <a:xfrm>
                  <a:off x="2057092" y="1054035"/>
                  <a:ext cx="295277" cy="244211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/>
                </a:p>
              </p:txBody>
            </p:sp>
            <p:sp>
              <p:nvSpPr>
                <p:cNvPr id="61" name="箭號: 向右 60">
                  <a:extLst>
                    <a:ext uri="{FF2B5EF4-FFF2-40B4-BE49-F238E27FC236}">
                      <a16:creationId xmlns:a16="http://schemas.microsoft.com/office/drawing/2014/main" id="{D17BC01E-0F95-47FA-87CE-8DD1D1373A03}"/>
                    </a:ext>
                  </a:extLst>
                </p:cNvPr>
                <p:cNvSpPr/>
                <p:nvPr/>
              </p:nvSpPr>
              <p:spPr>
                <a:xfrm>
                  <a:off x="4277517" y="1054035"/>
                  <a:ext cx="295277" cy="244211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/>
                </a:p>
              </p:txBody>
            </p:sp>
            <p:sp>
              <p:nvSpPr>
                <p:cNvPr id="62" name="箭號: 向右 61">
                  <a:extLst>
                    <a:ext uri="{FF2B5EF4-FFF2-40B4-BE49-F238E27FC236}">
                      <a16:creationId xmlns:a16="http://schemas.microsoft.com/office/drawing/2014/main" id="{0FE4F600-F7BF-4ABA-A4CC-77B8F2B53275}"/>
                    </a:ext>
                  </a:extLst>
                </p:cNvPr>
                <p:cNvSpPr/>
                <p:nvPr/>
              </p:nvSpPr>
              <p:spPr>
                <a:xfrm>
                  <a:off x="6460200" y="1054035"/>
                  <a:ext cx="295277" cy="244211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/>
                </a:p>
              </p:txBody>
            </p:sp>
            <p:sp>
              <p:nvSpPr>
                <p:cNvPr id="63" name="矩形: 圓角 62">
                  <a:extLst>
                    <a:ext uri="{FF2B5EF4-FFF2-40B4-BE49-F238E27FC236}">
                      <a16:creationId xmlns:a16="http://schemas.microsoft.com/office/drawing/2014/main" id="{5927482D-B0DB-4F1C-82DC-63865D5508E5}"/>
                    </a:ext>
                  </a:extLst>
                </p:cNvPr>
                <p:cNvSpPr/>
                <p:nvPr/>
              </p:nvSpPr>
              <p:spPr>
                <a:xfrm>
                  <a:off x="289711" y="3182083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</a:rPr>
                    <a:t>是否為矩形</a:t>
                  </a:r>
                </a:p>
              </p:txBody>
            </p:sp>
            <p:sp>
              <p:nvSpPr>
                <p:cNvPr id="64" name="矩形: 圓角 63">
                  <a:extLst>
                    <a:ext uri="{FF2B5EF4-FFF2-40B4-BE49-F238E27FC236}">
                      <a16:creationId xmlns:a16="http://schemas.microsoft.com/office/drawing/2014/main" id="{22D5B14D-F85F-4897-AF0A-8616C85865BF}"/>
                    </a:ext>
                  </a:extLst>
                </p:cNvPr>
                <p:cNvSpPr/>
                <p:nvPr/>
              </p:nvSpPr>
              <p:spPr>
                <a:xfrm>
                  <a:off x="2491265" y="3153970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</a:rPr>
                    <a:t>字母、數字</a:t>
                  </a:r>
                </a:p>
              </p:txBody>
            </p:sp>
            <p:sp>
              <p:nvSpPr>
                <p:cNvPr id="65" name="矩形: 圓角 64">
                  <a:extLst>
                    <a:ext uri="{FF2B5EF4-FFF2-40B4-BE49-F238E27FC236}">
                      <a16:creationId xmlns:a16="http://schemas.microsoft.com/office/drawing/2014/main" id="{C8B5DB0B-8D35-48BD-8A29-C886EFD56919}"/>
                    </a:ext>
                  </a:extLst>
                </p:cNvPr>
                <p:cNvSpPr/>
                <p:nvPr/>
              </p:nvSpPr>
              <p:spPr>
                <a:xfrm>
                  <a:off x="4671974" y="3124210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</a:rPr>
                    <a:t>是否為綠色</a:t>
                  </a:r>
                </a:p>
              </p:txBody>
            </p:sp>
            <p:sp>
              <p:nvSpPr>
                <p:cNvPr id="66" name="矩形: 圓角 65">
                  <a:extLst>
                    <a:ext uri="{FF2B5EF4-FFF2-40B4-BE49-F238E27FC236}">
                      <a16:creationId xmlns:a16="http://schemas.microsoft.com/office/drawing/2014/main" id="{08E6B05F-4137-4B91-9C56-4C7FD2AB8868}"/>
                    </a:ext>
                  </a:extLst>
                </p:cNvPr>
                <p:cNvSpPr/>
                <p:nvPr/>
              </p:nvSpPr>
              <p:spPr>
                <a:xfrm>
                  <a:off x="6894373" y="3133587"/>
                  <a:ext cx="1628486" cy="663478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600" dirty="0">
                      <a:solidFill>
                        <a:schemeClr val="tx1"/>
                      </a:solidFill>
                    </a:rPr>
                    <a:t>是否為</a:t>
                  </a:r>
                  <a:r>
                    <a:rPr lang="en-US" altLang="zh-TW" sz="1600" dirty="0">
                      <a:solidFill>
                        <a:schemeClr val="tx1"/>
                      </a:solidFill>
                    </a:rPr>
                    <a:t>E</a:t>
                  </a:r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7" name="直線單箭頭接點 66">
                  <a:extLst>
                    <a:ext uri="{FF2B5EF4-FFF2-40B4-BE49-F238E27FC236}">
                      <a16:creationId xmlns:a16="http://schemas.microsoft.com/office/drawing/2014/main" id="{B32C26EC-3CDD-4385-9725-831F0715B837}"/>
                    </a:ext>
                  </a:extLst>
                </p:cNvPr>
                <p:cNvCxnSpPr>
                  <a:stCxn id="56" idx="2"/>
                  <a:endCxn id="63" idx="0"/>
                </p:cNvCxnSpPr>
                <p:nvPr/>
              </p:nvCxnSpPr>
              <p:spPr>
                <a:xfrm>
                  <a:off x="1103954" y="2637308"/>
                  <a:ext cx="0" cy="5447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單箭頭接點 67">
                  <a:extLst>
                    <a:ext uri="{FF2B5EF4-FFF2-40B4-BE49-F238E27FC236}">
                      <a16:creationId xmlns:a16="http://schemas.microsoft.com/office/drawing/2014/main" id="{03FD507E-BA42-4048-969A-806FDC9B2306}"/>
                    </a:ext>
                  </a:extLst>
                </p:cNvPr>
                <p:cNvCxnSpPr>
                  <a:stCxn id="57" idx="2"/>
                  <a:endCxn id="64" idx="0"/>
                </p:cNvCxnSpPr>
                <p:nvPr/>
              </p:nvCxnSpPr>
              <p:spPr>
                <a:xfrm>
                  <a:off x="3305508" y="2662664"/>
                  <a:ext cx="0" cy="4913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單箭頭接點 68">
                  <a:extLst>
                    <a:ext uri="{FF2B5EF4-FFF2-40B4-BE49-F238E27FC236}">
                      <a16:creationId xmlns:a16="http://schemas.microsoft.com/office/drawing/2014/main" id="{570F0EB5-24F7-4D16-B52D-EA7A72EDDE76}"/>
                    </a:ext>
                  </a:extLst>
                </p:cNvPr>
                <p:cNvCxnSpPr>
                  <a:stCxn id="58" idx="2"/>
                </p:cNvCxnSpPr>
                <p:nvPr/>
              </p:nvCxnSpPr>
              <p:spPr>
                <a:xfrm>
                  <a:off x="5507062" y="2662664"/>
                  <a:ext cx="0" cy="5782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單箭頭接點 69">
                  <a:extLst>
                    <a:ext uri="{FF2B5EF4-FFF2-40B4-BE49-F238E27FC236}">
                      <a16:creationId xmlns:a16="http://schemas.microsoft.com/office/drawing/2014/main" id="{68902F35-90E7-4DC6-B1D0-996BA0115FC8}"/>
                    </a:ext>
                  </a:extLst>
                </p:cNvPr>
                <p:cNvCxnSpPr>
                  <a:stCxn id="59" idx="2"/>
                  <a:endCxn id="66" idx="0"/>
                </p:cNvCxnSpPr>
                <p:nvPr/>
              </p:nvCxnSpPr>
              <p:spPr>
                <a:xfrm>
                  <a:off x="7708616" y="2630904"/>
                  <a:ext cx="0" cy="5026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單箭頭接點 70">
                  <a:extLst>
                    <a:ext uri="{FF2B5EF4-FFF2-40B4-BE49-F238E27FC236}">
                      <a16:creationId xmlns:a16="http://schemas.microsoft.com/office/drawing/2014/main" id="{1D81388F-8C9C-4D1C-AC77-8A003F29A29D}"/>
                    </a:ext>
                  </a:extLst>
                </p:cNvPr>
                <p:cNvCxnSpPr>
                  <a:stCxn id="52" idx="2"/>
                  <a:endCxn id="56" idx="0"/>
                </p:cNvCxnSpPr>
                <p:nvPr/>
              </p:nvCxnSpPr>
              <p:spPr>
                <a:xfrm>
                  <a:off x="1103954" y="1507880"/>
                  <a:ext cx="0" cy="4659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單箭頭接點 71">
                  <a:extLst>
                    <a:ext uri="{FF2B5EF4-FFF2-40B4-BE49-F238E27FC236}">
                      <a16:creationId xmlns:a16="http://schemas.microsoft.com/office/drawing/2014/main" id="{6363A6CE-AC6A-43D5-B86A-D85D880CDAD2}"/>
                    </a:ext>
                  </a:extLst>
                </p:cNvPr>
                <p:cNvCxnSpPr>
                  <a:stCxn id="53" idx="2"/>
                  <a:endCxn id="57" idx="0"/>
                </p:cNvCxnSpPr>
                <p:nvPr/>
              </p:nvCxnSpPr>
              <p:spPr>
                <a:xfrm>
                  <a:off x="3305508" y="1507880"/>
                  <a:ext cx="0" cy="4913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線單箭頭接點 72">
                  <a:extLst>
                    <a:ext uri="{FF2B5EF4-FFF2-40B4-BE49-F238E27FC236}">
                      <a16:creationId xmlns:a16="http://schemas.microsoft.com/office/drawing/2014/main" id="{AB5B608A-5EB0-4731-A39D-24E2A73D455D}"/>
                    </a:ext>
                  </a:extLst>
                </p:cNvPr>
                <p:cNvCxnSpPr>
                  <a:stCxn id="54" idx="2"/>
                  <a:endCxn id="58" idx="0"/>
                </p:cNvCxnSpPr>
                <p:nvPr/>
              </p:nvCxnSpPr>
              <p:spPr>
                <a:xfrm>
                  <a:off x="5507062" y="1507880"/>
                  <a:ext cx="0" cy="4913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線單箭頭接點 73">
                  <a:extLst>
                    <a:ext uri="{FF2B5EF4-FFF2-40B4-BE49-F238E27FC236}">
                      <a16:creationId xmlns:a16="http://schemas.microsoft.com/office/drawing/2014/main" id="{429393C3-B5A8-43FD-812F-707833914B2C}"/>
                    </a:ext>
                  </a:extLst>
                </p:cNvPr>
                <p:cNvCxnSpPr>
                  <a:stCxn id="55" idx="2"/>
                  <a:endCxn id="59" idx="0"/>
                </p:cNvCxnSpPr>
                <p:nvPr/>
              </p:nvCxnSpPr>
              <p:spPr>
                <a:xfrm>
                  <a:off x="7708616" y="1507880"/>
                  <a:ext cx="0" cy="4595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矩形: 圓角 49">
                <a:extLst>
                  <a:ext uri="{FF2B5EF4-FFF2-40B4-BE49-F238E27FC236}">
                    <a16:creationId xmlns:a16="http://schemas.microsoft.com/office/drawing/2014/main" id="{2FD9EA45-800A-4B00-95DC-FE023EE7BF72}"/>
                  </a:ext>
                </a:extLst>
              </p:cNvPr>
              <p:cNvSpPr/>
              <p:nvPr/>
            </p:nvSpPr>
            <p:spPr>
              <a:xfrm>
                <a:off x="8622369" y="1262217"/>
                <a:ext cx="420581" cy="2791526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dirty="0">
                    <a:solidFill>
                      <a:schemeClr val="tx1"/>
                    </a:solidFill>
                  </a:rPr>
                  <a:t>是</a:t>
                </a:r>
                <a:endParaRPr lang="en-US" altLang="zh-TW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sz="2400" dirty="0">
                    <a:solidFill>
                      <a:schemeClr val="tx1"/>
                    </a:solidFill>
                  </a:rPr>
                  <a:t>否</a:t>
                </a:r>
                <a:endParaRPr lang="en-US" altLang="zh-TW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sz="2400" dirty="0">
                    <a:solidFill>
                      <a:schemeClr val="tx1"/>
                    </a:solidFill>
                  </a:rPr>
                  <a:t>為</a:t>
                </a:r>
                <a:endParaRPr lang="en-US" altLang="zh-TW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sz="2400" dirty="0">
                    <a:solidFill>
                      <a:schemeClr val="tx1"/>
                    </a:solidFill>
                  </a:rPr>
                  <a:t>電</a:t>
                </a:r>
                <a:endParaRPr lang="en-US" altLang="zh-TW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sz="2400" dirty="0">
                    <a:solidFill>
                      <a:schemeClr val="tx1"/>
                    </a:solidFill>
                  </a:rPr>
                  <a:t>動</a:t>
                </a:r>
                <a:endParaRPr lang="en-US" altLang="zh-TW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sz="2400" dirty="0">
                    <a:solidFill>
                      <a:schemeClr val="tx1"/>
                    </a:solidFill>
                  </a:rPr>
                  <a:t>車</a:t>
                </a:r>
              </a:p>
              <a:p>
                <a:pPr algn="ctr"/>
                <a:endParaRPr lang="zh-TW" altLang="en-US" sz="1600" dirty="0"/>
              </a:p>
            </p:txBody>
          </p:sp>
          <p:sp>
            <p:nvSpPr>
              <p:cNvPr id="51" name="箭號: 向右 50">
                <a:extLst>
                  <a:ext uri="{FF2B5EF4-FFF2-40B4-BE49-F238E27FC236}">
                    <a16:creationId xmlns:a16="http://schemas.microsoft.com/office/drawing/2014/main" id="{4B6D16D6-6C44-44DD-B10C-DC5422F2ECE7}"/>
                  </a:ext>
                </a:extLst>
              </p:cNvPr>
              <p:cNvSpPr/>
              <p:nvPr/>
            </p:nvSpPr>
            <p:spPr>
              <a:xfrm>
                <a:off x="8102278" y="1869252"/>
                <a:ext cx="438113" cy="1353148"/>
              </a:xfrm>
              <a:prstGeom prst="rightArrow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75" name="矩形: 圓角 74">
              <a:extLst>
                <a:ext uri="{FF2B5EF4-FFF2-40B4-BE49-F238E27FC236}">
                  <a16:creationId xmlns:a16="http://schemas.microsoft.com/office/drawing/2014/main" id="{5EF62431-28D3-4AA0-99FE-383698E1169B}"/>
                </a:ext>
              </a:extLst>
            </p:cNvPr>
            <p:cNvSpPr/>
            <p:nvPr/>
          </p:nvSpPr>
          <p:spPr>
            <a:xfrm>
              <a:off x="688849" y="1610957"/>
              <a:ext cx="1261598" cy="53564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</a:rPr>
                <a:t>車種類型</a:t>
              </a:r>
            </a:p>
          </p:txBody>
        </p:sp>
        <p:sp>
          <p:nvSpPr>
            <p:cNvPr id="76" name="箭號: 向右 75">
              <a:extLst>
                <a:ext uri="{FF2B5EF4-FFF2-40B4-BE49-F238E27FC236}">
                  <a16:creationId xmlns:a16="http://schemas.microsoft.com/office/drawing/2014/main" id="{089A3D23-5C0A-43AA-B095-A245A7F56E03}"/>
                </a:ext>
              </a:extLst>
            </p:cNvPr>
            <p:cNvSpPr/>
            <p:nvPr/>
          </p:nvSpPr>
          <p:spPr>
            <a:xfrm>
              <a:off x="2072670" y="1818931"/>
              <a:ext cx="228753" cy="197157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77" name="矩形: 圓角 76">
              <a:extLst>
                <a:ext uri="{FF2B5EF4-FFF2-40B4-BE49-F238E27FC236}">
                  <a16:creationId xmlns:a16="http://schemas.microsoft.com/office/drawing/2014/main" id="{D12A44DA-549B-4673-9865-523493EA0BCC}"/>
                </a:ext>
              </a:extLst>
            </p:cNvPr>
            <p:cNvSpPr/>
            <p:nvPr/>
          </p:nvSpPr>
          <p:spPr>
            <a:xfrm>
              <a:off x="688849" y="2529870"/>
              <a:ext cx="1261598" cy="53564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CNN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: 圓角 77">
              <a:extLst>
                <a:ext uri="{FF2B5EF4-FFF2-40B4-BE49-F238E27FC236}">
                  <a16:creationId xmlns:a16="http://schemas.microsoft.com/office/drawing/2014/main" id="{63222B3C-633D-4705-A28A-0CAC34712BB9}"/>
                </a:ext>
              </a:extLst>
            </p:cNvPr>
            <p:cNvSpPr/>
            <p:nvPr/>
          </p:nvSpPr>
          <p:spPr>
            <a:xfrm>
              <a:off x="688849" y="3490233"/>
              <a:ext cx="1261598" cy="53564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</a:rPr>
                <a:t>機車</a:t>
              </a:r>
              <a:r>
                <a:rPr lang="en-US" altLang="zh-TW" sz="1600" dirty="0">
                  <a:solidFill>
                    <a:schemeClr val="tx1"/>
                  </a:solidFill>
                </a:rPr>
                <a:t>/</a:t>
              </a:r>
              <a:r>
                <a:rPr lang="zh-TW" altLang="en-US" sz="1600" dirty="0">
                  <a:solidFill>
                    <a:schemeClr val="tx1"/>
                  </a:solidFill>
                </a:rPr>
                <a:t>汽車</a:t>
              </a:r>
            </a:p>
          </p:txBody>
        </p: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CECEE255-A463-41D6-9D96-CED309436C32}"/>
                </a:ext>
              </a:extLst>
            </p:cNvPr>
            <p:cNvCxnSpPr/>
            <p:nvPr/>
          </p:nvCxnSpPr>
          <p:spPr>
            <a:xfrm>
              <a:off x="1282818" y="2146599"/>
              <a:ext cx="0" cy="376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A528E03A-4649-446B-B826-5F52F796D955}"/>
                </a:ext>
              </a:extLst>
            </p:cNvPr>
            <p:cNvCxnSpPr/>
            <p:nvPr/>
          </p:nvCxnSpPr>
          <p:spPr>
            <a:xfrm>
              <a:off x="1285162" y="3065512"/>
              <a:ext cx="0" cy="376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8153DD97-F06F-492E-8BEE-66090B2EBD08}"/>
              </a:ext>
            </a:extLst>
          </p:cNvPr>
          <p:cNvSpPr/>
          <p:nvPr/>
        </p:nvSpPr>
        <p:spPr>
          <a:xfrm>
            <a:off x="84216" y="767458"/>
            <a:ext cx="1261598" cy="53564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輸入影像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BE70287-8F05-4F94-8B8C-8300BB4BAD5B}"/>
              </a:ext>
            </a:extLst>
          </p:cNvPr>
          <p:cNvCxnSpPr/>
          <p:nvPr/>
        </p:nvCxnSpPr>
        <p:spPr>
          <a:xfrm>
            <a:off x="698107" y="1303100"/>
            <a:ext cx="0" cy="37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63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標題 1">
            <a:extLst>
              <a:ext uri="{FF2B5EF4-FFF2-40B4-BE49-F238E27FC236}">
                <a16:creationId xmlns:a16="http://schemas.microsoft.com/office/drawing/2014/main" id="{5F71E284-82C3-434E-9628-8090E849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7" y="78214"/>
            <a:ext cx="2182462" cy="684030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breakdown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6DC560C-0CB9-47A7-B710-2CD6E8D2656A}"/>
              </a:ext>
            </a:extLst>
          </p:cNvPr>
          <p:cNvGrpSpPr/>
          <p:nvPr/>
        </p:nvGrpSpPr>
        <p:grpSpPr>
          <a:xfrm>
            <a:off x="2600425" y="685912"/>
            <a:ext cx="3324225" cy="486019"/>
            <a:chOff x="2600425" y="685912"/>
            <a:chExt cx="3324225" cy="48601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0637866-FA29-4074-B94E-935BB1E141C1}"/>
                </a:ext>
              </a:extLst>
            </p:cNvPr>
            <p:cNvSpPr/>
            <p:nvPr/>
          </p:nvSpPr>
          <p:spPr>
            <a:xfrm>
              <a:off x="2600425" y="685912"/>
              <a:ext cx="3324225" cy="4860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13375E5-ADD7-476D-B17A-1F716C302912}"/>
                </a:ext>
              </a:extLst>
            </p:cNvPr>
            <p:cNvSpPr/>
            <p:nvPr/>
          </p:nvSpPr>
          <p:spPr>
            <a:xfrm>
              <a:off x="3547643" y="782037"/>
              <a:ext cx="15836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電動車 車牌辨識</a:t>
              </a: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316BD3D-291C-43D5-95A6-42BCB777039C}"/>
              </a:ext>
            </a:extLst>
          </p:cNvPr>
          <p:cNvGrpSpPr/>
          <p:nvPr/>
        </p:nvGrpSpPr>
        <p:grpSpPr>
          <a:xfrm>
            <a:off x="677118" y="1744046"/>
            <a:ext cx="1771650" cy="684030"/>
            <a:chOff x="647700" y="1352550"/>
            <a:chExt cx="1771650" cy="68403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70CDDC3-B6DC-4EED-9E20-A4CC56C79DF9}"/>
                </a:ext>
              </a:extLst>
            </p:cNvPr>
            <p:cNvSpPr/>
            <p:nvPr/>
          </p:nvSpPr>
          <p:spPr>
            <a:xfrm>
              <a:off x="647700" y="1352550"/>
              <a:ext cx="1771650" cy="684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ADEEDC9-B7E4-4F01-8D92-F33C467F1D38}"/>
                </a:ext>
              </a:extLst>
            </p:cNvPr>
            <p:cNvSpPr txBox="1"/>
            <p:nvPr/>
          </p:nvSpPr>
          <p:spPr>
            <a:xfrm>
              <a:off x="885825" y="1521623"/>
              <a:ext cx="1370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車種辨識模組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D5498E1D-C763-4108-87DE-E19495BC1C00}"/>
              </a:ext>
            </a:extLst>
          </p:cNvPr>
          <p:cNvGrpSpPr/>
          <p:nvPr/>
        </p:nvGrpSpPr>
        <p:grpSpPr>
          <a:xfrm>
            <a:off x="5342662" y="1688678"/>
            <a:ext cx="1771650" cy="684030"/>
            <a:chOff x="647700" y="1352550"/>
            <a:chExt cx="1771650" cy="68403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83127ED-4F51-4CC7-A2E4-D639C3226FB1}"/>
                </a:ext>
              </a:extLst>
            </p:cNvPr>
            <p:cNvSpPr/>
            <p:nvPr/>
          </p:nvSpPr>
          <p:spPr>
            <a:xfrm>
              <a:off x="647700" y="1352550"/>
              <a:ext cx="1771650" cy="684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60EABD11-67D0-4A0F-A756-EF09DB3E695A}"/>
                </a:ext>
              </a:extLst>
            </p:cNvPr>
            <p:cNvSpPr txBox="1"/>
            <p:nvPr/>
          </p:nvSpPr>
          <p:spPr>
            <a:xfrm>
              <a:off x="885825" y="1521623"/>
              <a:ext cx="1370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車牌框架模組</a:t>
              </a: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5F72E604-4B57-45F3-88E0-19EECC0DFA6B}"/>
              </a:ext>
            </a:extLst>
          </p:cNvPr>
          <p:cNvGrpSpPr/>
          <p:nvPr/>
        </p:nvGrpSpPr>
        <p:grpSpPr>
          <a:xfrm>
            <a:off x="6929273" y="2806938"/>
            <a:ext cx="1771650" cy="684030"/>
            <a:chOff x="647700" y="1352550"/>
            <a:chExt cx="1771650" cy="684030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FDC5D3B-EF20-4924-A10E-092C40F2DF65}"/>
                </a:ext>
              </a:extLst>
            </p:cNvPr>
            <p:cNvSpPr/>
            <p:nvPr/>
          </p:nvSpPr>
          <p:spPr>
            <a:xfrm>
              <a:off x="647700" y="1352550"/>
              <a:ext cx="1771650" cy="684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F699192F-E2CC-406A-8FD6-D7E600884D75}"/>
                </a:ext>
              </a:extLst>
            </p:cNvPr>
            <p:cNvSpPr txBox="1"/>
            <p:nvPr/>
          </p:nvSpPr>
          <p:spPr>
            <a:xfrm>
              <a:off x="1048616" y="1518224"/>
              <a:ext cx="915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色塊模組</a:t>
              </a: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5BD7BA68-F6F3-4B52-A485-162D67F187F0}"/>
              </a:ext>
            </a:extLst>
          </p:cNvPr>
          <p:cNvGrpSpPr/>
          <p:nvPr/>
        </p:nvGrpSpPr>
        <p:grpSpPr>
          <a:xfrm>
            <a:off x="3566959" y="4116804"/>
            <a:ext cx="1199384" cy="798441"/>
            <a:chOff x="647700" y="1352550"/>
            <a:chExt cx="1793603" cy="68403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C5D48F4-1A72-4D50-A5E9-F1ECFB79D6EE}"/>
                </a:ext>
              </a:extLst>
            </p:cNvPr>
            <p:cNvSpPr/>
            <p:nvPr/>
          </p:nvSpPr>
          <p:spPr>
            <a:xfrm>
              <a:off x="647700" y="1352550"/>
              <a:ext cx="1771650" cy="684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9ABE7F7-2D36-4DDF-AD16-8D58970C9A74}"/>
                </a:ext>
              </a:extLst>
            </p:cNvPr>
            <p:cNvSpPr txBox="1"/>
            <p:nvPr/>
          </p:nvSpPr>
          <p:spPr>
            <a:xfrm>
              <a:off x="684121" y="1478017"/>
              <a:ext cx="1757182" cy="448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二值化</a:t>
              </a:r>
              <a:endParaRPr lang="en-US" altLang="zh-TW" dirty="0"/>
            </a:p>
            <a:p>
              <a:pPr algn="ctr"/>
              <a:r>
                <a:rPr lang="en-US" altLang="zh-TW" dirty="0"/>
                <a:t>/</a:t>
              </a:r>
              <a:r>
                <a:rPr lang="zh-TW" altLang="en-US" dirty="0"/>
                <a:t>邊緣檢測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ACC3E2-9FBA-4EE8-A3A7-9CF07FA527BF}"/>
              </a:ext>
            </a:extLst>
          </p:cNvPr>
          <p:cNvGrpSpPr/>
          <p:nvPr/>
        </p:nvGrpSpPr>
        <p:grpSpPr>
          <a:xfrm>
            <a:off x="4923901" y="4109918"/>
            <a:ext cx="1278231" cy="829899"/>
            <a:chOff x="647700" y="1352550"/>
            <a:chExt cx="1771650" cy="68403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40C6233-78AB-4856-96BB-F8233C5113C2}"/>
                </a:ext>
              </a:extLst>
            </p:cNvPr>
            <p:cNvSpPr/>
            <p:nvPr/>
          </p:nvSpPr>
          <p:spPr>
            <a:xfrm>
              <a:off x="647700" y="1352550"/>
              <a:ext cx="1771650" cy="684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C9E87ABB-B41B-413E-9118-F6532C84C8F1}"/>
                </a:ext>
              </a:extLst>
            </p:cNvPr>
            <p:cNvSpPr txBox="1"/>
            <p:nvPr/>
          </p:nvSpPr>
          <p:spPr>
            <a:xfrm>
              <a:off x="904580" y="1446865"/>
              <a:ext cx="1370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06FE097-B60B-40CA-BCF3-E1B1B619D474}"/>
              </a:ext>
            </a:extLst>
          </p:cNvPr>
          <p:cNvSpPr txBox="1"/>
          <p:nvPr/>
        </p:nvSpPr>
        <p:spPr>
          <a:xfrm>
            <a:off x="5200237" y="4342914"/>
            <a:ext cx="72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err="1"/>
              <a:t>knn</a:t>
            </a:r>
            <a:endParaRPr lang="zh-TW" altLang="en-US" sz="1600" dirty="0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BCEBA8C3-3451-44B5-BC96-B2E4F66C644F}"/>
              </a:ext>
            </a:extLst>
          </p:cNvPr>
          <p:cNvCxnSpPr>
            <a:cxnSpLocks/>
          </p:cNvCxnSpPr>
          <p:nvPr/>
        </p:nvCxnSpPr>
        <p:spPr>
          <a:xfrm>
            <a:off x="1594123" y="1323164"/>
            <a:ext cx="4634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3D5E251D-1101-4BBB-91BD-2406C65049E2}"/>
              </a:ext>
            </a:extLst>
          </p:cNvPr>
          <p:cNvCxnSpPr>
            <a:cxnSpLocks/>
          </p:cNvCxnSpPr>
          <p:nvPr/>
        </p:nvCxnSpPr>
        <p:spPr>
          <a:xfrm>
            <a:off x="6228487" y="1323164"/>
            <a:ext cx="0" cy="381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F136BEDA-7E5F-4A42-8797-7E55F597FC20}"/>
              </a:ext>
            </a:extLst>
          </p:cNvPr>
          <p:cNvCxnSpPr>
            <a:endCxn id="25" idx="0"/>
          </p:cNvCxnSpPr>
          <p:nvPr/>
        </p:nvCxnSpPr>
        <p:spPr>
          <a:xfrm>
            <a:off x="1562943" y="1323164"/>
            <a:ext cx="0" cy="420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18B0437F-8D30-4894-BD83-5B259CF4BB29}"/>
              </a:ext>
            </a:extLst>
          </p:cNvPr>
          <p:cNvGrpSpPr/>
          <p:nvPr/>
        </p:nvGrpSpPr>
        <p:grpSpPr>
          <a:xfrm>
            <a:off x="6929273" y="4134910"/>
            <a:ext cx="1771650" cy="684030"/>
            <a:chOff x="647700" y="1352550"/>
            <a:chExt cx="1771650" cy="68403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265FB72-49D3-42F7-8A69-0C6B733FC4B7}"/>
                </a:ext>
              </a:extLst>
            </p:cNvPr>
            <p:cNvSpPr/>
            <p:nvPr/>
          </p:nvSpPr>
          <p:spPr>
            <a:xfrm>
              <a:off x="647700" y="1352550"/>
              <a:ext cx="1771650" cy="684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C905DCA0-D524-4C65-A191-3D5EF08C8B6B}"/>
                </a:ext>
              </a:extLst>
            </p:cNvPr>
            <p:cNvSpPr txBox="1"/>
            <p:nvPr/>
          </p:nvSpPr>
          <p:spPr>
            <a:xfrm>
              <a:off x="1069462" y="1448410"/>
              <a:ext cx="915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/>
                <a:t>hsv</a:t>
              </a:r>
              <a:endParaRPr lang="zh-TW" altLang="en-US" sz="2000" dirty="0"/>
            </a:p>
          </p:txBody>
        </p:sp>
      </p:grp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4B4204C5-0952-4E7F-ADC6-D7051B7977E0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159311" y="3775271"/>
            <a:ext cx="0" cy="341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39813D8-3BF5-4B12-A49B-4349FD85502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563016" y="3775271"/>
            <a:ext cx="1" cy="334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7FF23459-8592-4FC3-A4F5-50550544A462}"/>
              </a:ext>
            </a:extLst>
          </p:cNvPr>
          <p:cNvCxnSpPr>
            <a:cxnSpLocks/>
          </p:cNvCxnSpPr>
          <p:nvPr/>
        </p:nvCxnSpPr>
        <p:spPr>
          <a:xfrm>
            <a:off x="4159311" y="3775271"/>
            <a:ext cx="1421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6FFB777C-E44A-47F7-917A-EE02ED170625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4784075" y="3490968"/>
            <a:ext cx="0" cy="284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95FC87E5-7D96-4F82-BE61-796C6DB4B4A3}"/>
              </a:ext>
            </a:extLst>
          </p:cNvPr>
          <p:cNvCxnSpPr/>
          <p:nvPr/>
        </p:nvCxnSpPr>
        <p:spPr>
          <a:xfrm>
            <a:off x="1501607" y="2449328"/>
            <a:ext cx="0" cy="39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254295DA-171C-4AE4-81CF-61DAF8FCA29A}"/>
              </a:ext>
            </a:extLst>
          </p:cNvPr>
          <p:cNvGrpSpPr/>
          <p:nvPr/>
        </p:nvGrpSpPr>
        <p:grpSpPr>
          <a:xfrm>
            <a:off x="3898250" y="2806938"/>
            <a:ext cx="1771650" cy="684030"/>
            <a:chOff x="647700" y="1352550"/>
            <a:chExt cx="1771650" cy="684030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C86B8551-6405-44A2-91D5-346645274376}"/>
                </a:ext>
              </a:extLst>
            </p:cNvPr>
            <p:cNvSpPr/>
            <p:nvPr/>
          </p:nvSpPr>
          <p:spPr>
            <a:xfrm>
              <a:off x="647700" y="1352550"/>
              <a:ext cx="1771650" cy="684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40109753-2A0A-439B-9C96-E7ED3F8E0371}"/>
                </a:ext>
              </a:extLst>
            </p:cNvPr>
            <p:cNvSpPr txBox="1"/>
            <p:nvPr/>
          </p:nvSpPr>
          <p:spPr>
            <a:xfrm>
              <a:off x="885825" y="1521623"/>
              <a:ext cx="1370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車牌分割模組</a:t>
              </a:r>
            </a:p>
          </p:txBody>
        </p:sp>
      </p:grp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077E6D10-6275-4744-A977-8EDFD1DBF98F}"/>
              </a:ext>
            </a:extLst>
          </p:cNvPr>
          <p:cNvCxnSpPr>
            <a:cxnSpLocks/>
          </p:cNvCxnSpPr>
          <p:nvPr/>
        </p:nvCxnSpPr>
        <p:spPr>
          <a:xfrm>
            <a:off x="4784075" y="2511708"/>
            <a:ext cx="3031023" cy="10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727A9413-620D-4032-8DEE-A55AFC727CD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784075" y="2511706"/>
            <a:ext cx="0" cy="295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8D5428BE-9394-4C2B-844A-ACEC2F16B61D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815098" y="2511706"/>
            <a:ext cx="16182" cy="295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00F8554-606F-409F-AE34-ACC3B56A93F4}"/>
              </a:ext>
            </a:extLst>
          </p:cNvPr>
          <p:cNvCxnSpPr>
            <a:stCxn id="33" idx="2"/>
          </p:cNvCxnSpPr>
          <p:nvPr/>
        </p:nvCxnSpPr>
        <p:spPr>
          <a:xfrm>
            <a:off x="6228487" y="2372708"/>
            <a:ext cx="0" cy="126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B27CE069-9CFA-459D-9068-2BDC1CB58F4C}"/>
              </a:ext>
            </a:extLst>
          </p:cNvPr>
          <p:cNvCxnSpPr>
            <a:cxnSpLocks/>
            <a:stCxn id="36" idx="2"/>
            <a:endCxn id="59" idx="0"/>
          </p:cNvCxnSpPr>
          <p:nvPr/>
        </p:nvCxnSpPr>
        <p:spPr>
          <a:xfrm>
            <a:off x="7815098" y="3490968"/>
            <a:ext cx="0" cy="643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D5CD213D-DAE8-4588-AD6F-F00EEF5A90AE}"/>
              </a:ext>
            </a:extLst>
          </p:cNvPr>
          <p:cNvCxnSpPr>
            <a:stCxn id="10" idx="2"/>
          </p:cNvCxnSpPr>
          <p:nvPr/>
        </p:nvCxnSpPr>
        <p:spPr>
          <a:xfrm flipH="1">
            <a:off x="4262537" y="1171931"/>
            <a:ext cx="1" cy="151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BD46B47-23E0-47A3-9FFC-5272F5F42728}"/>
              </a:ext>
            </a:extLst>
          </p:cNvPr>
          <p:cNvSpPr txBox="1"/>
          <p:nvPr/>
        </p:nvSpPr>
        <p:spPr>
          <a:xfrm>
            <a:off x="790763" y="3050030"/>
            <a:ext cx="1544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汽機車模組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6CBBB39-18F7-42BE-99F1-B250D90F2004}"/>
              </a:ext>
            </a:extLst>
          </p:cNvPr>
          <p:cNvSpPr/>
          <p:nvPr/>
        </p:nvSpPr>
        <p:spPr>
          <a:xfrm>
            <a:off x="666465" y="2861904"/>
            <a:ext cx="1771650" cy="684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1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网chenying0907出品 57">
            <a:extLst>
              <a:ext uri="{FF2B5EF4-FFF2-40B4-BE49-F238E27FC236}">
                <a16:creationId xmlns:a16="http://schemas.microsoft.com/office/drawing/2014/main" id="{CA35B26D-C12F-4B94-8042-B9F47EFBC7F3}"/>
              </a:ext>
            </a:extLst>
          </p:cNvPr>
          <p:cNvSpPr/>
          <p:nvPr/>
        </p:nvSpPr>
        <p:spPr>
          <a:xfrm>
            <a:off x="348323" y="187891"/>
            <a:ext cx="1294428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流程圖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79269561-EACF-4B41-A59D-DE3F729377AC}"/>
              </a:ext>
            </a:extLst>
          </p:cNvPr>
          <p:cNvCxnSpPr>
            <a:cxnSpLocks/>
          </p:cNvCxnSpPr>
          <p:nvPr/>
        </p:nvCxnSpPr>
        <p:spPr>
          <a:xfrm flipV="1">
            <a:off x="2443890" y="3581912"/>
            <a:ext cx="589242" cy="2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54FC3415-D2C7-4C5C-9320-990B56C9C234}"/>
              </a:ext>
            </a:extLst>
          </p:cNvPr>
          <p:cNvCxnSpPr>
            <a:cxnSpLocks/>
          </p:cNvCxnSpPr>
          <p:nvPr/>
        </p:nvCxnSpPr>
        <p:spPr>
          <a:xfrm>
            <a:off x="3033132" y="2958748"/>
            <a:ext cx="0" cy="954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F135D745-B610-4A59-8CE8-7DD9FEDFFD53}"/>
              </a:ext>
            </a:extLst>
          </p:cNvPr>
          <p:cNvGrpSpPr/>
          <p:nvPr/>
        </p:nvGrpSpPr>
        <p:grpSpPr>
          <a:xfrm>
            <a:off x="78371" y="851369"/>
            <a:ext cx="4576225" cy="3394009"/>
            <a:chOff x="78371" y="851369"/>
            <a:chExt cx="4576225" cy="3394009"/>
          </a:xfrm>
        </p:grpSpPr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C24FE9AF-5BE5-461B-8608-2DF445A28F19}"/>
                </a:ext>
              </a:extLst>
            </p:cNvPr>
            <p:cNvGrpSpPr/>
            <p:nvPr/>
          </p:nvGrpSpPr>
          <p:grpSpPr>
            <a:xfrm>
              <a:off x="78371" y="851369"/>
              <a:ext cx="4576225" cy="3394009"/>
              <a:chOff x="2804558" y="192975"/>
              <a:chExt cx="4576225" cy="3394009"/>
            </a:xfrm>
          </p:grpSpPr>
          <p:cxnSp>
            <p:nvCxnSpPr>
              <p:cNvPr id="26" name="直線單箭頭接點 25">
                <a:extLst>
                  <a:ext uri="{FF2B5EF4-FFF2-40B4-BE49-F238E27FC236}">
                    <a16:creationId xmlns:a16="http://schemas.microsoft.com/office/drawing/2014/main" id="{FD6BCF9E-BFB1-406C-9CBF-BAEBDD74E7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8546" y="2241465"/>
                <a:ext cx="2" cy="2784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群組 69">
                <a:extLst>
                  <a:ext uri="{FF2B5EF4-FFF2-40B4-BE49-F238E27FC236}">
                    <a16:creationId xmlns:a16="http://schemas.microsoft.com/office/drawing/2014/main" id="{6368B842-037A-413F-A48F-925E157DF654}"/>
                  </a:ext>
                </a:extLst>
              </p:cNvPr>
              <p:cNvGrpSpPr/>
              <p:nvPr/>
            </p:nvGrpSpPr>
            <p:grpSpPr>
              <a:xfrm>
                <a:off x="2804558" y="192975"/>
                <a:ext cx="4576225" cy="3394009"/>
                <a:chOff x="585465" y="857625"/>
                <a:chExt cx="4576225" cy="3394009"/>
              </a:xfrm>
            </p:grpSpPr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B2C6CB9A-8366-4AC2-9240-2EDAD9E9B3B7}"/>
                    </a:ext>
                  </a:extLst>
                </p:cNvPr>
                <p:cNvCxnSpPr>
                  <a:cxnSpLocks/>
                  <a:stCxn id="6" idx="1"/>
                </p:cNvCxnSpPr>
                <p:nvPr/>
              </p:nvCxnSpPr>
              <p:spPr>
                <a:xfrm flipH="1">
                  <a:off x="1007559" y="2404169"/>
                  <a:ext cx="58374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8" name="群組 67">
                  <a:extLst>
                    <a:ext uri="{FF2B5EF4-FFF2-40B4-BE49-F238E27FC236}">
                      <a16:creationId xmlns:a16="http://schemas.microsoft.com/office/drawing/2014/main" id="{807E3668-DD1C-4815-B951-B68D8DA38EB4}"/>
                    </a:ext>
                  </a:extLst>
                </p:cNvPr>
                <p:cNvGrpSpPr/>
                <p:nvPr/>
              </p:nvGrpSpPr>
              <p:grpSpPr>
                <a:xfrm>
                  <a:off x="585465" y="857625"/>
                  <a:ext cx="4576225" cy="3394009"/>
                  <a:chOff x="35106" y="851369"/>
                  <a:chExt cx="4576225" cy="3394009"/>
                </a:xfrm>
              </p:grpSpPr>
              <p:grpSp>
                <p:nvGrpSpPr>
                  <p:cNvPr id="47" name="群組 46">
                    <a:extLst>
                      <a:ext uri="{FF2B5EF4-FFF2-40B4-BE49-F238E27FC236}">
                        <a16:creationId xmlns:a16="http://schemas.microsoft.com/office/drawing/2014/main" id="{1D8BE619-A1F6-4553-B589-25B2E021664F}"/>
                      </a:ext>
                    </a:extLst>
                  </p:cNvPr>
                  <p:cNvGrpSpPr/>
                  <p:nvPr/>
                </p:nvGrpSpPr>
                <p:grpSpPr>
                  <a:xfrm>
                    <a:off x="35106" y="851369"/>
                    <a:ext cx="2564375" cy="2992964"/>
                    <a:chOff x="35106" y="851369"/>
                    <a:chExt cx="2564375" cy="2992964"/>
                  </a:xfrm>
                </p:grpSpPr>
                <p:grpSp>
                  <p:nvGrpSpPr>
                    <p:cNvPr id="46" name="群組 45">
                      <a:extLst>
                        <a:ext uri="{FF2B5EF4-FFF2-40B4-BE49-F238E27FC236}">
                          <a16:creationId xmlns:a16="http://schemas.microsoft.com/office/drawing/2014/main" id="{BA8DC6CB-0FD7-4940-ACB2-ABEBFC7A6C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106" y="851369"/>
                      <a:ext cx="2564375" cy="2976530"/>
                      <a:chOff x="35106" y="851369"/>
                      <a:chExt cx="2564375" cy="2976530"/>
                    </a:xfrm>
                  </p:grpSpPr>
                  <p:grpSp>
                    <p:nvGrpSpPr>
                      <p:cNvPr id="4" name="群組 3">
                        <a:extLst>
                          <a:ext uri="{FF2B5EF4-FFF2-40B4-BE49-F238E27FC236}">
                            <a16:creationId xmlns:a16="http://schemas.microsoft.com/office/drawing/2014/main" id="{DE39AD72-D983-46FD-A8BE-1DBBC6B3B1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87013" y="851369"/>
                        <a:ext cx="1266404" cy="771255"/>
                        <a:chOff x="3928824" y="199423"/>
                        <a:chExt cx="1266404" cy="771255"/>
                      </a:xfrm>
                    </p:grpSpPr>
                    <p:sp>
                      <p:nvSpPr>
                        <p:cNvPr id="2" name="矩形 1">
                          <a:extLst>
                            <a:ext uri="{FF2B5EF4-FFF2-40B4-BE49-F238E27FC236}">
                              <a16:creationId xmlns:a16="http://schemas.microsoft.com/office/drawing/2014/main" id="{2D4841C3-7C51-4647-AC6B-BB8846181F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28824" y="199423"/>
                          <a:ext cx="1266404" cy="77125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3" name="文字方塊 2">
                          <a:extLst>
                            <a:ext uri="{FF2B5EF4-FFF2-40B4-BE49-F238E27FC236}">
                              <a16:creationId xmlns:a16="http://schemas.microsoft.com/office/drawing/2014/main" id="{4E9BA66A-64B3-4CD3-8613-A783C351DE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01354" y="431163"/>
                          <a:ext cx="921345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TW" altLang="en-US" dirty="0"/>
                            <a:t>輸入影像</a:t>
                          </a:r>
                          <a:endParaRPr lang="en-US" altLang="zh-TW" dirty="0"/>
                        </a:p>
                        <a:p>
                          <a:pPr algn="ctr"/>
                          <a:r>
                            <a:rPr lang="en-US" altLang="zh-TW" dirty="0"/>
                            <a:t>webcam</a:t>
                          </a:r>
                        </a:p>
                      </p:txBody>
                    </p:sp>
                  </p:grpSp>
                  <p:grpSp>
                    <p:nvGrpSpPr>
                      <p:cNvPr id="11" name="群組 10">
                        <a:extLst>
                          <a:ext uri="{FF2B5EF4-FFF2-40B4-BE49-F238E27FC236}">
                            <a16:creationId xmlns:a16="http://schemas.microsoft.com/office/drawing/2014/main" id="{74BD0EB9-27E8-4601-A090-132CF2A7C4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40946" y="1890201"/>
                        <a:ext cx="1558535" cy="1015424"/>
                        <a:chOff x="3953523" y="1502540"/>
                        <a:chExt cx="1611466" cy="971562"/>
                      </a:xfrm>
                    </p:grpSpPr>
                    <p:sp>
                      <p:nvSpPr>
                        <p:cNvPr id="6" name="流程圖: 決策 5">
                          <a:extLst>
                            <a:ext uri="{FF2B5EF4-FFF2-40B4-BE49-F238E27FC236}">
                              <a16:creationId xmlns:a16="http://schemas.microsoft.com/office/drawing/2014/main" id="{A44A6A9C-B595-4B9E-B4B9-1B49BCC4A5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53523" y="1502540"/>
                          <a:ext cx="1611466" cy="971562"/>
                        </a:xfrm>
                        <a:prstGeom prst="flowChartDecision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sp>
                      <p:nvSpPr>
                        <p:cNvPr id="21" name="文字方塊 20">
                          <a:extLst>
                            <a:ext uri="{FF2B5EF4-FFF2-40B4-BE49-F238E27FC236}">
                              <a16:creationId xmlns:a16="http://schemas.microsoft.com/office/drawing/2014/main" id="{73099C60-8712-4502-A80C-8682416EBA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33919" y="1720700"/>
                          <a:ext cx="921345" cy="50061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TW" altLang="en-US" dirty="0"/>
                            <a:t>汽機車</a:t>
                          </a:r>
                          <a:endParaRPr lang="en-US" altLang="zh-TW" dirty="0"/>
                        </a:p>
                        <a:p>
                          <a:pPr algn="ctr"/>
                          <a:r>
                            <a:rPr lang="zh-TW" altLang="en-US" dirty="0"/>
                            <a:t>模組</a:t>
                          </a:r>
                        </a:p>
                      </p:txBody>
                    </p:sp>
                  </p:grpSp>
                  <p:cxnSp>
                    <p:nvCxnSpPr>
                      <p:cNvPr id="13" name="直線單箭頭接點 12">
                        <a:extLst>
                          <a:ext uri="{FF2B5EF4-FFF2-40B4-BE49-F238E27FC236}">
                            <a16:creationId xmlns:a16="http://schemas.microsoft.com/office/drawing/2014/main" id="{DB64CB80-B7B1-4951-BF19-831981471BEA}"/>
                          </a:ext>
                        </a:extLst>
                      </p:cNvPr>
                      <p:cNvCxnSpPr>
                        <a:cxnSpLocks/>
                        <a:stCxn id="2" idx="2"/>
                        <a:endCxn id="6" idx="0"/>
                      </p:cNvCxnSpPr>
                      <p:nvPr/>
                    </p:nvCxnSpPr>
                    <p:spPr>
                      <a:xfrm flipH="1">
                        <a:off x="1820214" y="1622624"/>
                        <a:ext cx="1" cy="267577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5" name="群組 44">
                        <a:extLst>
                          <a:ext uri="{FF2B5EF4-FFF2-40B4-BE49-F238E27FC236}">
                            <a16:creationId xmlns:a16="http://schemas.microsoft.com/office/drawing/2014/main" id="{898EBC5A-9D22-4BDC-B376-12F690CB37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106" y="2090136"/>
                        <a:ext cx="1114704" cy="1737763"/>
                        <a:chOff x="35106" y="2090136"/>
                        <a:chExt cx="1114704" cy="1737763"/>
                      </a:xfrm>
                    </p:grpSpPr>
                    <p:cxnSp>
                      <p:nvCxnSpPr>
                        <p:cNvPr id="37" name="直線單箭頭接點 36">
                          <a:extLst>
                            <a:ext uri="{FF2B5EF4-FFF2-40B4-BE49-F238E27FC236}">
                              <a16:creationId xmlns:a16="http://schemas.microsoft.com/office/drawing/2014/main" id="{546F12D2-3EFD-45BB-9D46-AE4C861F60F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57200" y="2381111"/>
                          <a:ext cx="0" cy="775289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4" name="群組 43">
                          <a:extLst>
                            <a:ext uri="{FF2B5EF4-FFF2-40B4-BE49-F238E27FC236}">
                              <a16:creationId xmlns:a16="http://schemas.microsoft.com/office/drawing/2014/main" id="{438DA8B3-D9F8-4B82-9C59-8E99DC59CB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106" y="3164421"/>
                          <a:ext cx="844187" cy="663478"/>
                          <a:chOff x="35106" y="3164421"/>
                          <a:chExt cx="844187" cy="663478"/>
                        </a:xfrm>
                      </p:grpSpPr>
                      <p:sp>
                        <p:nvSpPr>
                          <p:cNvPr id="38" name="矩形 37">
                            <a:extLst>
                              <a:ext uri="{FF2B5EF4-FFF2-40B4-BE49-F238E27FC236}">
                                <a16:creationId xmlns:a16="http://schemas.microsoft.com/office/drawing/2014/main" id="{63972A45-F735-41BF-95E3-049167CB2D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106" y="3164421"/>
                            <a:ext cx="844187" cy="663478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/>
                          </a:p>
                        </p:txBody>
                      </p:sp>
                      <p:sp>
                        <p:nvSpPr>
                          <p:cNvPr id="39" name="文字方塊 38">
                            <a:extLst>
                              <a:ext uri="{FF2B5EF4-FFF2-40B4-BE49-F238E27FC236}">
                                <a16:creationId xmlns:a16="http://schemas.microsoft.com/office/drawing/2014/main" id="{A329C504-D021-4205-A792-762B4E62C22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73075" y="3358706"/>
                            <a:ext cx="706218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zh-TW" altLang="en-US" dirty="0"/>
                              <a:t>結束</a:t>
                            </a:r>
                          </a:p>
                        </p:txBody>
                      </p:sp>
                    </p:grpSp>
                    <p:sp>
                      <p:nvSpPr>
                        <p:cNvPr id="40" name="文字方塊 39">
                          <a:extLst>
                            <a:ext uri="{FF2B5EF4-FFF2-40B4-BE49-F238E27FC236}">
                              <a16:creationId xmlns:a16="http://schemas.microsoft.com/office/drawing/2014/main" id="{4FDB6C3E-1166-4C32-BFD0-8B7DB62B97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7199" y="2090136"/>
                          <a:ext cx="69261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dirty="0"/>
                            <a:t>no</a:t>
                          </a:r>
                          <a:endParaRPr lang="zh-TW" altLang="en-US" dirty="0"/>
                        </a:p>
                      </p:txBody>
                    </p:sp>
                  </p:grpSp>
                </p:grpSp>
                <p:sp>
                  <p:nvSpPr>
                    <p:cNvPr id="41" name="文字方塊 40">
                      <a:extLst>
                        <a:ext uri="{FF2B5EF4-FFF2-40B4-BE49-F238E27FC236}">
                          <a16:creationId xmlns:a16="http://schemas.microsoft.com/office/drawing/2014/main" id="{AA147A4C-83AE-414D-BC4F-F3C8C804D5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7974" y="2804860"/>
                      <a:ext cx="69261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zh-TW" altLang="en-US" dirty="0"/>
                    </a:p>
                  </p:txBody>
                </p:sp>
                <p:grpSp>
                  <p:nvGrpSpPr>
                    <p:cNvPr id="43" name="群組 42">
                      <a:extLst>
                        <a:ext uri="{FF2B5EF4-FFF2-40B4-BE49-F238E27FC236}">
                          <a16:creationId xmlns:a16="http://schemas.microsoft.com/office/drawing/2014/main" id="{FC57E7CB-DCBA-40E8-AE00-D1AB1FB000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07984" y="3180855"/>
                      <a:ext cx="1262225" cy="663478"/>
                      <a:chOff x="1207984" y="3180855"/>
                      <a:chExt cx="1262225" cy="663478"/>
                    </a:xfrm>
                  </p:grpSpPr>
                  <p:sp>
                    <p:nvSpPr>
                      <p:cNvPr id="30" name="矩形 29">
                        <a:extLst>
                          <a:ext uri="{FF2B5EF4-FFF2-40B4-BE49-F238E27FC236}">
                            <a16:creationId xmlns:a16="http://schemas.microsoft.com/office/drawing/2014/main" id="{8E5CBA30-33A5-41AC-A35C-3FD03C16A4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2252" y="3180855"/>
                        <a:ext cx="1111573" cy="66347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dirty="0"/>
                      </a:p>
                    </p:txBody>
                  </p:sp>
                  <p:sp>
                    <p:nvSpPr>
                      <p:cNvPr id="42" name="文字方塊 41">
                        <a:extLst>
                          <a:ext uri="{FF2B5EF4-FFF2-40B4-BE49-F238E27FC236}">
                            <a16:creationId xmlns:a16="http://schemas.microsoft.com/office/drawing/2014/main" id="{9E517FB0-2C4C-4B60-AAAB-27950FA259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07984" y="3358705"/>
                        <a:ext cx="126222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dirty="0"/>
                          <a:t>車牌框架模組</a:t>
                        </a:r>
                      </a:p>
                    </p:txBody>
                  </p:sp>
                </p:grpSp>
              </p:grp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883B9E38-02C3-43D6-9B46-25EC906932BE}"/>
                      </a:ext>
                    </a:extLst>
                  </p:cNvPr>
                  <p:cNvSpPr/>
                  <p:nvPr/>
                </p:nvSpPr>
                <p:spPr>
                  <a:xfrm>
                    <a:off x="3210251" y="3581912"/>
                    <a:ext cx="1393978" cy="66346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3" name="文字方塊 62">
                    <a:extLst>
                      <a:ext uri="{FF2B5EF4-FFF2-40B4-BE49-F238E27FC236}">
                        <a16:creationId xmlns:a16="http://schemas.microsoft.com/office/drawing/2014/main" id="{6E45C1EB-490E-4932-A8AC-D81322E3BA3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1521" y="3759755"/>
                    <a:ext cx="105936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色塊模組</a:t>
                    </a:r>
                  </a:p>
                </p:txBody>
              </p:sp>
              <p:sp>
                <p:nvSpPr>
                  <p:cNvPr id="66" name="矩形 65">
                    <a:extLst>
                      <a:ext uri="{FF2B5EF4-FFF2-40B4-BE49-F238E27FC236}">
                        <a16:creationId xmlns:a16="http://schemas.microsoft.com/office/drawing/2014/main" id="{BE914D12-8FF5-4A7A-B6B0-D5BF896F1F30}"/>
                      </a:ext>
                    </a:extLst>
                  </p:cNvPr>
                  <p:cNvSpPr/>
                  <p:nvPr/>
                </p:nvSpPr>
                <p:spPr>
                  <a:xfrm>
                    <a:off x="3217353" y="2601184"/>
                    <a:ext cx="1393978" cy="66346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67" name="文字方塊 66">
                    <a:extLst>
                      <a:ext uri="{FF2B5EF4-FFF2-40B4-BE49-F238E27FC236}">
                        <a16:creationId xmlns:a16="http://schemas.microsoft.com/office/drawing/2014/main" id="{E80425E1-34F9-4BA2-B667-9C0C3189B676}"/>
                      </a:ext>
                    </a:extLst>
                  </p:cNvPr>
                  <p:cNvSpPr txBox="1"/>
                  <p:nvPr/>
                </p:nvSpPr>
                <p:spPr>
                  <a:xfrm>
                    <a:off x="3396249" y="2697138"/>
                    <a:ext cx="105936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dirty="0"/>
                      <a:t>車牌分割模組</a:t>
                    </a:r>
                  </a:p>
                </p:txBody>
              </p:sp>
            </p:grpSp>
          </p:grpSp>
        </p:grp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4B1A9837-569A-4EC2-9AF2-E7DB8AF2D4DB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3033132" y="2932917"/>
              <a:ext cx="2274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A640E08A-D326-43FE-81BD-0EBE0538F8F6}"/>
              </a:ext>
            </a:extLst>
          </p:cNvPr>
          <p:cNvCxnSpPr>
            <a:endCxn id="62" idx="1"/>
          </p:cNvCxnSpPr>
          <p:nvPr/>
        </p:nvCxnSpPr>
        <p:spPr>
          <a:xfrm>
            <a:off x="3033132" y="3913643"/>
            <a:ext cx="220384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BA814E9B-D283-49EF-8D42-A50D89337509}"/>
              </a:ext>
            </a:extLst>
          </p:cNvPr>
          <p:cNvGrpSpPr/>
          <p:nvPr/>
        </p:nvGrpSpPr>
        <p:grpSpPr>
          <a:xfrm>
            <a:off x="4647494" y="2932917"/>
            <a:ext cx="760847" cy="980728"/>
            <a:chOff x="4647494" y="2932917"/>
            <a:chExt cx="760847" cy="980728"/>
          </a:xfrm>
        </p:grpSpPr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EF806E0B-0D2E-42AD-842E-95C6295DB98B}"/>
                </a:ext>
              </a:extLst>
            </p:cNvPr>
            <p:cNvCxnSpPr/>
            <p:nvPr/>
          </p:nvCxnSpPr>
          <p:spPr>
            <a:xfrm>
              <a:off x="4906537" y="3358705"/>
              <a:ext cx="5018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B0C5A07D-F9AA-437D-AE4A-8A371155D8DE}"/>
                </a:ext>
              </a:extLst>
            </p:cNvPr>
            <p:cNvCxnSpPr/>
            <p:nvPr/>
          </p:nvCxnSpPr>
          <p:spPr>
            <a:xfrm>
              <a:off x="4906537" y="2958748"/>
              <a:ext cx="0" cy="95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F0F4F24A-2079-487A-9AC0-D4A80DE99DE3}"/>
                </a:ext>
              </a:extLst>
            </p:cNvPr>
            <p:cNvCxnSpPr>
              <a:stCxn id="66" idx="3"/>
            </p:cNvCxnSpPr>
            <p:nvPr/>
          </p:nvCxnSpPr>
          <p:spPr>
            <a:xfrm>
              <a:off x="4654596" y="2932917"/>
              <a:ext cx="2519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9744380C-9722-4C7A-BF1B-60C43A15EF14}"/>
                </a:ext>
              </a:extLst>
            </p:cNvPr>
            <p:cNvCxnSpPr>
              <a:stCxn id="62" idx="3"/>
            </p:cNvCxnSpPr>
            <p:nvPr/>
          </p:nvCxnSpPr>
          <p:spPr>
            <a:xfrm flipV="1">
              <a:off x="4647494" y="3913643"/>
              <a:ext cx="259043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E81209B4-D664-4379-85F6-9C45AF31CF3A}"/>
              </a:ext>
            </a:extLst>
          </p:cNvPr>
          <p:cNvSpPr txBox="1"/>
          <p:nvPr/>
        </p:nvSpPr>
        <p:spPr>
          <a:xfrm>
            <a:off x="5361773" y="4226733"/>
            <a:ext cx="69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no</a:t>
            </a:r>
            <a:endParaRPr lang="zh-TW" altLang="en-US" dirty="0"/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EFBE397A-4B8B-4147-AED7-50A5D7539768}"/>
              </a:ext>
            </a:extLst>
          </p:cNvPr>
          <p:cNvCxnSpPr>
            <a:stCxn id="119" idx="2"/>
          </p:cNvCxnSpPr>
          <p:nvPr/>
        </p:nvCxnSpPr>
        <p:spPr>
          <a:xfrm>
            <a:off x="5925585" y="4195308"/>
            <a:ext cx="0" cy="388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A4D9D33F-A0C8-45DA-896E-27BB7FD129AD}"/>
              </a:ext>
            </a:extLst>
          </p:cNvPr>
          <p:cNvSpPr/>
          <p:nvPr/>
        </p:nvSpPr>
        <p:spPr>
          <a:xfrm>
            <a:off x="5635877" y="4565935"/>
            <a:ext cx="579416" cy="388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6EF4D8DC-764D-4987-A1F6-1D790CE576FC}"/>
              </a:ext>
            </a:extLst>
          </p:cNvPr>
          <p:cNvSpPr txBox="1"/>
          <p:nvPr/>
        </p:nvSpPr>
        <p:spPr>
          <a:xfrm>
            <a:off x="5713225" y="4614939"/>
            <a:ext cx="579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結束</a:t>
            </a:r>
          </a:p>
        </p:txBody>
      </p: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9F143CAA-2659-4381-9789-5EFD2CF357C6}"/>
              </a:ext>
            </a:extLst>
          </p:cNvPr>
          <p:cNvCxnSpPr>
            <a:cxnSpLocks/>
            <a:stCxn id="119" idx="3"/>
          </p:cNvCxnSpPr>
          <p:nvPr/>
        </p:nvCxnSpPr>
        <p:spPr>
          <a:xfrm>
            <a:off x="6407556" y="3371446"/>
            <a:ext cx="5370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1FB1AE89-E678-457A-AE76-1A16E6A6D68D}"/>
              </a:ext>
            </a:extLst>
          </p:cNvPr>
          <p:cNvGrpSpPr/>
          <p:nvPr/>
        </p:nvGrpSpPr>
        <p:grpSpPr>
          <a:xfrm>
            <a:off x="5443614" y="2547584"/>
            <a:ext cx="2295190" cy="1647724"/>
            <a:chOff x="5443614" y="2547584"/>
            <a:chExt cx="2295190" cy="1647724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C442E8F-7F89-4E5E-994E-6FE213795502}"/>
                </a:ext>
              </a:extLst>
            </p:cNvPr>
            <p:cNvSpPr/>
            <p:nvPr/>
          </p:nvSpPr>
          <p:spPr>
            <a:xfrm>
              <a:off x="6944632" y="2676112"/>
              <a:ext cx="794172" cy="13797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流程圖: 決策 118">
              <a:extLst>
                <a:ext uri="{FF2B5EF4-FFF2-40B4-BE49-F238E27FC236}">
                  <a16:creationId xmlns:a16="http://schemas.microsoft.com/office/drawing/2014/main" id="{3F6DC948-3B75-4CA9-8A1F-4F17050301EA}"/>
                </a:ext>
              </a:extLst>
            </p:cNvPr>
            <p:cNvSpPr/>
            <p:nvPr/>
          </p:nvSpPr>
          <p:spPr>
            <a:xfrm>
              <a:off x="5443614" y="2547584"/>
              <a:ext cx="963942" cy="1647724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1B9ACF89-7B71-4396-8465-24FC87AB419B}"/>
                </a:ext>
              </a:extLst>
            </p:cNvPr>
            <p:cNvSpPr txBox="1"/>
            <p:nvPr/>
          </p:nvSpPr>
          <p:spPr>
            <a:xfrm>
              <a:off x="5742150" y="2743697"/>
              <a:ext cx="31223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是否為電動車</a:t>
              </a: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B1CEB3B9-CC10-49B2-B0CD-5FD679CDDE8A}"/>
                </a:ext>
              </a:extLst>
            </p:cNvPr>
            <p:cNvSpPr txBox="1"/>
            <p:nvPr/>
          </p:nvSpPr>
          <p:spPr>
            <a:xfrm>
              <a:off x="6292641" y="3058235"/>
              <a:ext cx="69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yes</a:t>
              </a:r>
              <a:endParaRPr lang="zh-TW" altLang="en-US" dirty="0"/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C1AD1A8A-62DF-4792-A4F6-C46D8D143805}"/>
                </a:ext>
              </a:extLst>
            </p:cNvPr>
            <p:cNvSpPr txBox="1"/>
            <p:nvPr/>
          </p:nvSpPr>
          <p:spPr>
            <a:xfrm>
              <a:off x="7156916" y="2791364"/>
              <a:ext cx="53707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屬於電動車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35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50025-78CC-425F-9450-711F25E2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9" y="263769"/>
            <a:ext cx="1586121" cy="994479"/>
          </a:xfrm>
        </p:spPr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049DF7-93E8-4EA5-85D2-5FD5E2C9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18</a:t>
            </a:fld>
            <a:endParaRPr lang="en-GB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DE5EFE8-F846-4344-BA39-AB35CD387A24}"/>
              </a:ext>
            </a:extLst>
          </p:cNvPr>
          <p:cNvSpPr/>
          <p:nvPr/>
        </p:nvSpPr>
        <p:spPr>
          <a:xfrm>
            <a:off x="2032000" y="1534160"/>
            <a:ext cx="1859280" cy="25196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653F1E0-2322-40CF-81C5-E4E663945625}"/>
              </a:ext>
            </a:extLst>
          </p:cNvPr>
          <p:cNvSpPr/>
          <p:nvPr/>
        </p:nvSpPr>
        <p:spPr>
          <a:xfrm>
            <a:off x="4599792" y="1534160"/>
            <a:ext cx="1526688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影像輸入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webcam</a:t>
            </a:r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6DC2B424-F3A8-49B1-AB0F-7524834F8C91}"/>
              </a:ext>
            </a:extLst>
          </p:cNvPr>
          <p:cNvSpPr/>
          <p:nvPr/>
        </p:nvSpPr>
        <p:spPr>
          <a:xfrm rot="5400000">
            <a:off x="4032176" y="1681480"/>
            <a:ext cx="314960" cy="518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531791BE-AD1F-479B-B427-696263054B93}"/>
              </a:ext>
            </a:extLst>
          </p:cNvPr>
          <p:cNvSpPr/>
          <p:nvPr/>
        </p:nvSpPr>
        <p:spPr>
          <a:xfrm>
            <a:off x="4599792" y="3241040"/>
            <a:ext cx="1526688" cy="81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輸出結果</a:t>
            </a:r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0DD76135-2784-4480-AE27-3284760961F7}"/>
              </a:ext>
            </a:extLst>
          </p:cNvPr>
          <p:cNvSpPr/>
          <p:nvPr/>
        </p:nvSpPr>
        <p:spPr>
          <a:xfrm rot="16200000">
            <a:off x="4088056" y="3388360"/>
            <a:ext cx="314960" cy="518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921FA0B-F742-4237-9B53-6D3F9D9B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011" y="1940560"/>
            <a:ext cx="12763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5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0626C76-C745-4FCA-951C-8BFD471F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19</a:t>
            </a:fld>
            <a:endParaRPr lang="en-GB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B3C79F7-EFC3-47A4-BC5E-FCB24E685022}"/>
              </a:ext>
            </a:extLst>
          </p:cNvPr>
          <p:cNvSpPr txBox="1"/>
          <p:nvPr/>
        </p:nvSpPr>
        <p:spPr>
          <a:xfrm>
            <a:off x="334107" y="312150"/>
            <a:ext cx="126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排程規劃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D0A47F-5941-460B-AE79-2C669B09EA07}"/>
              </a:ext>
            </a:extLst>
          </p:cNvPr>
          <p:cNvSpPr txBox="1"/>
          <p:nvPr/>
        </p:nvSpPr>
        <p:spPr>
          <a:xfrm>
            <a:off x="334105" y="974504"/>
            <a:ext cx="637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5/17~21</a:t>
            </a:r>
            <a:r>
              <a:rPr lang="zh-TW" altLang="en-US" sz="1800" dirty="0"/>
              <a:t>     架設樹梅派環境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C5BA28-8A5A-4FB6-8ED4-157931650159}"/>
              </a:ext>
            </a:extLst>
          </p:cNvPr>
          <p:cNvSpPr txBox="1"/>
          <p:nvPr/>
        </p:nvSpPr>
        <p:spPr>
          <a:xfrm>
            <a:off x="334105" y="1728980"/>
            <a:ext cx="582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5/23~31</a:t>
            </a:r>
            <a:r>
              <a:rPr lang="zh-TW" altLang="en-US" sz="1800" dirty="0"/>
              <a:t>    完成模組功能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7F0F5F-CC4C-4B43-BFAF-BDBB3C9762F4}"/>
              </a:ext>
            </a:extLst>
          </p:cNvPr>
          <p:cNvSpPr txBox="1"/>
          <p:nvPr/>
        </p:nvSpPr>
        <p:spPr>
          <a:xfrm>
            <a:off x="334106" y="2483457"/>
            <a:ext cx="362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5/31~6/1</a:t>
            </a:r>
            <a:r>
              <a:rPr lang="zh-TW" altLang="en-US" sz="1800" dirty="0"/>
              <a:t>  整合各項模組</a:t>
            </a:r>
            <a:r>
              <a:rPr lang="en-US" altLang="zh-TW" sz="1800" dirty="0"/>
              <a:t>debug 	</a:t>
            </a:r>
            <a:endParaRPr lang="zh-TW" altLang="en-US" sz="1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7757BE-FB95-4AA3-BD2D-AD7C82B67446}"/>
              </a:ext>
            </a:extLst>
          </p:cNvPr>
          <p:cNvSpPr txBox="1"/>
          <p:nvPr/>
        </p:nvSpPr>
        <p:spPr>
          <a:xfrm>
            <a:off x="334105" y="3316271"/>
            <a:ext cx="47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6/2~6/6</a:t>
            </a:r>
            <a:r>
              <a:rPr lang="zh-TW" altLang="en-US" sz="1800" dirty="0"/>
              <a:t>    進行功能測試</a:t>
            </a:r>
            <a:r>
              <a:rPr lang="en-US" altLang="zh-TW" sz="1800" dirty="0"/>
              <a:t>		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550471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9e99142578c9ff97c9698a7b8111f5ac905f0"/>
</p:tagLst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11878</TotalTime>
  <Words>291</Words>
  <Application>Microsoft Office PowerPoint</Application>
  <PresentationFormat>自訂</PresentationFormat>
  <Paragraphs>110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7" baseType="lpstr">
      <vt:lpstr>等线</vt:lpstr>
      <vt:lpstr>微软雅黑</vt:lpstr>
      <vt:lpstr>宋体</vt:lpstr>
      <vt:lpstr>STSong</vt:lpstr>
      <vt:lpstr>STSong</vt:lpstr>
      <vt:lpstr>方正正大黑简体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Theme</vt:lpstr>
      <vt:lpstr>PowerPoint 簡報</vt:lpstr>
      <vt:lpstr>PowerPoint 簡報</vt:lpstr>
      <vt:lpstr>PowerPoint 簡報</vt:lpstr>
      <vt:lpstr>輸入輸出</vt:lpstr>
      <vt:lpstr>PowerPoint 簡報</vt:lpstr>
      <vt:lpstr>breakdown</vt:lpstr>
      <vt:lpstr>PowerPoint 簡報</vt:lpstr>
      <vt:lpstr>架構圖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方明瑞</cp:lastModifiedBy>
  <cp:revision>160</cp:revision>
  <dcterms:created xsi:type="dcterms:W3CDTF">2015-03-19T05:35:21Z</dcterms:created>
  <dcterms:modified xsi:type="dcterms:W3CDTF">2021-05-28T04:24:20Z</dcterms:modified>
</cp:coreProperties>
</file>