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11" saveSubsetFonts="1">
  <p:sldMasterIdLst>
    <p:sldMasterId id="2147483712" r:id="rId1"/>
  </p:sldMasterIdLst>
  <p:notesMasterIdLst>
    <p:notesMasterId r:id="rId8"/>
  </p:notesMasterIdLst>
  <p:sldIdLst>
    <p:sldId id="358" r:id="rId2"/>
    <p:sldId id="259" r:id="rId3"/>
    <p:sldId id="325" r:id="rId4"/>
    <p:sldId id="441" r:id="rId5"/>
    <p:sldId id="451" r:id="rId6"/>
    <p:sldId id="452" r:id="rId7"/>
  </p:sldIdLst>
  <p:sldSz cx="9145588" cy="5145088"/>
  <p:notesSz cx="6858000" cy="9144000"/>
  <p:custDataLst>
    <p:tags r:id="rId9"/>
  </p:custDataLst>
  <p:defaultTextStyle>
    <a:defPPr>
      <a:defRPr lang="en-US"/>
    </a:defPPr>
    <a:lvl1pPr marL="0" algn="l" defTabSz="685891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46" algn="l" defTabSz="685891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91" algn="l" defTabSz="685891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837" algn="l" defTabSz="685891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783" algn="l" defTabSz="685891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729" algn="l" defTabSz="685891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674" algn="l" defTabSz="685891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620" algn="l" defTabSz="685891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566" algn="l" defTabSz="685891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3" pos="3840" userDrawn="1">
          <p15:clr>
            <a:srgbClr val="A4A3A4"/>
          </p15:clr>
        </p15:guide>
        <p15:guide id="4" orient="horz" pos="1621">
          <p15:clr>
            <a:srgbClr val="A4A3A4"/>
          </p15:clr>
        </p15:guide>
        <p15:guide id="5" pos="288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0" autoAdjust="0"/>
    <p:restoredTop sz="76556" autoAdjust="0"/>
  </p:normalViewPr>
  <p:slideViewPr>
    <p:cSldViewPr snapToGrid="0">
      <p:cViewPr varScale="1">
        <p:scale>
          <a:sx n="60" d="100"/>
          <a:sy n="60" d="100"/>
        </p:scale>
        <p:origin x="53" y="446"/>
      </p:cViewPr>
      <p:guideLst>
        <p:guide orient="horz" pos="2160"/>
        <p:guide pos="3840"/>
        <p:guide orient="horz" pos="1621"/>
        <p:guide pos="2881"/>
      </p:guideLst>
    </p:cSldViewPr>
  </p:slideViewPr>
  <p:outlineViewPr>
    <p:cViewPr>
      <p:scale>
        <a:sx n="33" d="100"/>
        <a:sy n="33" d="100"/>
      </p:scale>
      <p:origin x="0" y="-6396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BB4060-E073-42AD-84E8-05B82A3BE0B1}" type="datetimeFigureOut">
              <a:rPr lang="en-GB" smtClean="0"/>
              <a:t>07/05/2021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38CEFD-6088-463A-800E-91D6F39541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638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9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46" algn="l" defTabSz="68589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91" algn="l" defTabSz="68589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837" algn="l" defTabSz="68589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783" algn="l" defTabSz="68589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729" algn="l" defTabSz="68589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674" algn="l" defTabSz="68589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620" algn="l" defTabSz="68589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566" algn="l" defTabSz="68589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38CEFD-6088-463A-800E-91D6F3954134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47481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38CEFD-6088-463A-800E-91D6F3954134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11351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199" y="842032"/>
            <a:ext cx="6859191" cy="1791253"/>
          </a:xfrm>
        </p:spPr>
        <p:txBody>
          <a:bodyPr anchor="b"/>
          <a:lstStyle>
            <a:lvl1pPr algn="ctr">
              <a:defRPr sz="450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199" y="2702363"/>
            <a:ext cx="6859191" cy="1242205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46" indent="0" algn="ctr">
              <a:buNone/>
              <a:defRPr sz="1500"/>
            </a:lvl2pPr>
            <a:lvl3pPr marL="685891" indent="0" algn="ctr">
              <a:buNone/>
              <a:defRPr sz="1350"/>
            </a:lvl3pPr>
            <a:lvl4pPr marL="1028837" indent="0" algn="ctr">
              <a:buNone/>
              <a:defRPr sz="1200"/>
            </a:lvl4pPr>
            <a:lvl5pPr marL="1371783" indent="0" algn="ctr">
              <a:buNone/>
              <a:defRPr sz="1200"/>
            </a:lvl5pPr>
            <a:lvl6pPr marL="1714729" indent="0" algn="ctr">
              <a:buNone/>
              <a:defRPr sz="1200"/>
            </a:lvl6pPr>
            <a:lvl7pPr marL="2057674" indent="0" algn="ctr">
              <a:buNone/>
              <a:defRPr sz="1200"/>
            </a:lvl7pPr>
            <a:lvl8pPr marL="2400620" indent="0" algn="ctr">
              <a:buNone/>
              <a:defRPr sz="1200"/>
            </a:lvl8pPr>
            <a:lvl9pPr marL="2743566" indent="0" algn="ctr">
              <a:buNone/>
              <a:defRPr sz="12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234CB-ADBD-4865-ABCA-00FDCC1DFBBD}" type="datetime1">
              <a:rPr lang="en-GB" smtClean="0"/>
              <a:t>07/05/2021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262CF-5CC9-4929-99CD-9F10119185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7913457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234CB-ADBD-4865-ABCA-00FDCC1DFBBD}" type="datetime1">
              <a:rPr lang="en-GB" smtClean="0"/>
              <a:t>07/05/2021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262CF-5CC9-4929-99CD-9F10119185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5749528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4812" y="273928"/>
            <a:ext cx="1972017" cy="4360224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759" y="273928"/>
            <a:ext cx="5801732" cy="4360224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234CB-ADBD-4865-ABCA-00FDCC1DFBBD}" type="datetime1">
              <a:rPr lang="en-GB" smtClean="0"/>
              <a:t>07/05/2021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262CF-5CC9-4929-99CD-9F10119185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121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66206" y="4786026"/>
            <a:ext cx="325842" cy="290664"/>
          </a:xfrm>
        </p:spPr>
        <p:txBody>
          <a:bodyPr/>
          <a:lstStyle>
            <a:lvl1pPr algn="ctr">
              <a:defRPr sz="12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70C262CF-5CC9-4929-99CD-9F101191856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3" name="Flowchart: Off-page Connector 2"/>
          <p:cNvSpPr/>
          <p:nvPr userDrawn="1"/>
        </p:nvSpPr>
        <p:spPr>
          <a:xfrm>
            <a:off x="8686450" y="4802021"/>
            <a:ext cx="285354" cy="285393"/>
          </a:xfrm>
          <a:prstGeom prst="flowChartOffpageConnector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9" tIns="34295" rIns="68589" bIns="34295"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2053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234CB-ADBD-4865-ABCA-00FDCC1DFBBD}" type="datetime1">
              <a:rPr lang="en-GB" smtClean="0"/>
              <a:t>07/05/2021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262CF-5CC9-4929-99CD-9F10119185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958234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996" y="1282700"/>
            <a:ext cx="7888070" cy="2140213"/>
          </a:xfrm>
        </p:spPr>
        <p:txBody>
          <a:bodyPr anchor="b"/>
          <a:lstStyle>
            <a:lvl1pPr>
              <a:defRPr sz="450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996" y="3443160"/>
            <a:ext cx="7888070" cy="1125488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4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91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83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78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72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67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62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234CB-ADBD-4865-ABCA-00FDCC1DFBBD}" type="datetime1">
              <a:rPr lang="en-GB" smtClean="0"/>
              <a:t>07/05/2021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262CF-5CC9-4929-99CD-9F10119185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1000196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759" y="1369642"/>
            <a:ext cx="3886875" cy="3264511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954" y="1369642"/>
            <a:ext cx="3886875" cy="3264511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234CB-ADBD-4865-ABCA-00FDCC1DFBBD}" type="datetime1">
              <a:rPr lang="en-GB" smtClean="0"/>
              <a:t>07/05/2021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262CF-5CC9-4929-99CD-9F10119185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0382045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950" y="273929"/>
            <a:ext cx="7888070" cy="99447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951" y="1261261"/>
            <a:ext cx="3869012" cy="61812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46" indent="0">
              <a:buNone/>
              <a:defRPr sz="1500" b="1"/>
            </a:lvl2pPr>
            <a:lvl3pPr marL="685891" indent="0">
              <a:buNone/>
              <a:defRPr sz="1350" b="1"/>
            </a:lvl3pPr>
            <a:lvl4pPr marL="1028837" indent="0">
              <a:buNone/>
              <a:defRPr sz="1200" b="1"/>
            </a:lvl4pPr>
            <a:lvl5pPr marL="1371783" indent="0">
              <a:buNone/>
              <a:defRPr sz="1200" b="1"/>
            </a:lvl5pPr>
            <a:lvl6pPr marL="1714729" indent="0">
              <a:buNone/>
              <a:defRPr sz="1200" b="1"/>
            </a:lvl6pPr>
            <a:lvl7pPr marL="2057674" indent="0">
              <a:buNone/>
              <a:defRPr sz="1200" b="1"/>
            </a:lvl7pPr>
            <a:lvl8pPr marL="2400620" indent="0">
              <a:buNone/>
              <a:defRPr sz="1200" b="1"/>
            </a:lvl8pPr>
            <a:lvl9pPr marL="2743566" indent="0">
              <a:buNone/>
              <a:defRPr sz="12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951" y="1879386"/>
            <a:ext cx="3869012" cy="2764294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954" y="1261261"/>
            <a:ext cx="3888066" cy="61812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46" indent="0">
              <a:buNone/>
              <a:defRPr sz="1500" b="1"/>
            </a:lvl2pPr>
            <a:lvl3pPr marL="685891" indent="0">
              <a:buNone/>
              <a:defRPr sz="1350" b="1"/>
            </a:lvl3pPr>
            <a:lvl4pPr marL="1028837" indent="0">
              <a:buNone/>
              <a:defRPr sz="1200" b="1"/>
            </a:lvl4pPr>
            <a:lvl5pPr marL="1371783" indent="0">
              <a:buNone/>
              <a:defRPr sz="1200" b="1"/>
            </a:lvl5pPr>
            <a:lvl6pPr marL="1714729" indent="0">
              <a:buNone/>
              <a:defRPr sz="1200" b="1"/>
            </a:lvl6pPr>
            <a:lvl7pPr marL="2057674" indent="0">
              <a:buNone/>
              <a:defRPr sz="1200" b="1"/>
            </a:lvl7pPr>
            <a:lvl8pPr marL="2400620" indent="0">
              <a:buNone/>
              <a:defRPr sz="1200" b="1"/>
            </a:lvl8pPr>
            <a:lvl9pPr marL="2743566" indent="0">
              <a:buNone/>
              <a:defRPr sz="12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954" y="1879386"/>
            <a:ext cx="3888066" cy="2764294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234CB-ADBD-4865-ABCA-00FDCC1DFBBD}" type="datetime1">
              <a:rPr lang="en-GB" smtClean="0"/>
              <a:t>07/05/2021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262CF-5CC9-4929-99CD-9F10119185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9450786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234CB-ADBD-4865-ABCA-00FDCC1DFBBD}" type="datetime1">
              <a:rPr lang="en-GB" smtClean="0"/>
              <a:t>07/05/2021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262CF-5CC9-4929-99CD-9F10119185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3535045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234CB-ADBD-4865-ABCA-00FDCC1DFBBD}" type="datetime1">
              <a:rPr lang="en-GB" smtClean="0"/>
              <a:t>07/05/2021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262CF-5CC9-4929-99CD-9F10119185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3065515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951" y="343006"/>
            <a:ext cx="2949690" cy="120052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8066" y="740798"/>
            <a:ext cx="4629954" cy="365634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951" y="1543526"/>
            <a:ext cx="2949690" cy="2859574"/>
          </a:xfrm>
        </p:spPr>
        <p:txBody>
          <a:bodyPr/>
          <a:lstStyle>
            <a:lvl1pPr marL="0" indent="0">
              <a:buNone/>
              <a:defRPr sz="1200"/>
            </a:lvl1pPr>
            <a:lvl2pPr marL="342946" indent="0">
              <a:buNone/>
              <a:defRPr sz="1050"/>
            </a:lvl2pPr>
            <a:lvl3pPr marL="685891" indent="0">
              <a:buNone/>
              <a:defRPr sz="900"/>
            </a:lvl3pPr>
            <a:lvl4pPr marL="1028837" indent="0">
              <a:buNone/>
              <a:defRPr sz="750"/>
            </a:lvl4pPr>
            <a:lvl5pPr marL="1371783" indent="0">
              <a:buNone/>
              <a:defRPr sz="750"/>
            </a:lvl5pPr>
            <a:lvl6pPr marL="1714729" indent="0">
              <a:buNone/>
              <a:defRPr sz="750"/>
            </a:lvl6pPr>
            <a:lvl7pPr marL="2057674" indent="0">
              <a:buNone/>
              <a:defRPr sz="750"/>
            </a:lvl7pPr>
            <a:lvl8pPr marL="2400620" indent="0">
              <a:buNone/>
              <a:defRPr sz="750"/>
            </a:lvl8pPr>
            <a:lvl9pPr marL="2743566" indent="0">
              <a:buNone/>
              <a:defRPr sz="75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234CB-ADBD-4865-ABCA-00FDCC1DFBBD}" type="datetime1">
              <a:rPr lang="en-GB" smtClean="0"/>
              <a:t>07/05/2021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262CF-5CC9-4929-99CD-9F10119185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3755207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951" y="343006"/>
            <a:ext cx="2949690" cy="120052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8066" y="740798"/>
            <a:ext cx="4629954" cy="365634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46" indent="0">
              <a:buNone/>
              <a:defRPr sz="2100"/>
            </a:lvl2pPr>
            <a:lvl3pPr marL="685891" indent="0">
              <a:buNone/>
              <a:defRPr sz="1800"/>
            </a:lvl3pPr>
            <a:lvl4pPr marL="1028837" indent="0">
              <a:buNone/>
              <a:defRPr sz="1500"/>
            </a:lvl4pPr>
            <a:lvl5pPr marL="1371783" indent="0">
              <a:buNone/>
              <a:defRPr sz="1500"/>
            </a:lvl5pPr>
            <a:lvl6pPr marL="1714729" indent="0">
              <a:buNone/>
              <a:defRPr sz="1500"/>
            </a:lvl6pPr>
            <a:lvl7pPr marL="2057674" indent="0">
              <a:buNone/>
              <a:defRPr sz="1500"/>
            </a:lvl7pPr>
            <a:lvl8pPr marL="2400620" indent="0">
              <a:buNone/>
              <a:defRPr sz="1500"/>
            </a:lvl8pPr>
            <a:lvl9pPr marL="2743566" indent="0">
              <a:buNone/>
              <a:defRPr sz="15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951" y="1543526"/>
            <a:ext cx="2949690" cy="2859574"/>
          </a:xfrm>
        </p:spPr>
        <p:txBody>
          <a:bodyPr/>
          <a:lstStyle>
            <a:lvl1pPr marL="0" indent="0">
              <a:buNone/>
              <a:defRPr sz="1200"/>
            </a:lvl1pPr>
            <a:lvl2pPr marL="342946" indent="0">
              <a:buNone/>
              <a:defRPr sz="1050"/>
            </a:lvl2pPr>
            <a:lvl3pPr marL="685891" indent="0">
              <a:buNone/>
              <a:defRPr sz="900"/>
            </a:lvl3pPr>
            <a:lvl4pPr marL="1028837" indent="0">
              <a:buNone/>
              <a:defRPr sz="750"/>
            </a:lvl4pPr>
            <a:lvl5pPr marL="1371783" indent="0">
              <a:buNone/>
              <a:defRPr sz="750"/>
            </a:lvl5pPr>
            <a:lvl6pPr marL="1714729" indent="0">
              <a:buNone/>
              <a:defRPr sz="750"/>
            </a:lvl6pPr>
            <a:lvl7pPr marL="2057674" indent="0">
              <a:buNone/>
              <a:defRPr sz="750"/>
            </a:lvl7pPr>
            <a:lvl8pPr marL="2400620" indent="0">
              <a:buNone/>
              <a:defRPr sz="750"/>
            </a:lvl8pPr>
            <a:lvl9pPr marL="2743566" indent="0">
              <a:buNone/>
              <a:defRPr sz="75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234CB-ADBD-4865-ABCA-00FDCC1DFBBD}" type="datetime1">
              <a:rPr lang="en-GB" smtClean="0"/>
              <a:t>07/05/2021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262CF-5CC9-4929-99CD-9F10119185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4270159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759" y="273929"/>
            <a:ext cx="7888070" cy="9944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759" y="1369642"/>
            <a:ext cx="7888070" cy="32645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759" y="4768735"/>
            <a:ext cx="2057757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2021/5/7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9476" y="4768735"/>
            <a:ext cx="3086636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9072" y="4768735"/>
            <a:ext cx="2057757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 descr="C:\Users\Administrator\Desktop\45345.jpg">
            <a:extLst>
              <a:ext uri="{FF2B5EF4-FFF2-40B4-BE49-F238E27FC236}">
                <a16:creationId xmlns:a16="http://schemas.microsoft.com/office/drawing/2014/main" id="{81991125-2AF1-4C1B-9875-BBB22B82430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5588" cy="5145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4683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685891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73" indent="-171473" algn="l" defTabSz="685891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419" indent="-171473" algn="l" defTabSz="685891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364" indent="-171473" algn="l" defTabSz="685891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310" indent="-171473" algn="l" defTabSz="685891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256" indent="-171473" algn="l" defTabSz="685891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6201" indent="-171473" algn="l" defTabSz="685891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9147" indent="-171473" algn="l" defTabSz="685891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2093" indent="-171473" algn="l" defTabSz="685891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5039" indent="-171473" algn="l" defTabSz="685891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46" algn="l" defTabSz="6858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91" algn="l" defTabSz="6858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837" algn="l" defTabSz="6858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783" algn="l" defTabSz="6858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729" algn="l" defTabSz="6858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674" algn="l" defTabSz="6858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620" algn="l" defTabSz="6858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566" algn="l" defTabSz="6858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网chenying0907出品 73"/>
          <p:cNvSpPr txBox="1"/>
          <p:nvPr/>
        </p:nvSpPr>
        <p:spPr>
          <a:xfrm>
            <a:off x="1583820" y="2972525"/>
            <a:ext cx="6598774" cy="992590"/>
          </a:xfrm>
          <a:prstGeom prst="rect">
            <a:avLst/>
          </a:prstGeom>
          <a:noFill/>
        </p:spPr>
        <p:txBody>
          <a:bodyPr wrap="square" lIns="68589" tIns="34295" rIns="68589" bIns="34295" rtlCol="0">
            <a:spAutoFit/>
          </a:bodyPr>
          <a:lstStyle/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      成員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  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F109112117 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方明瑞 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             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             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F109112121 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張詠翔 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3" name="网chenying0907出品 22"/>
          <p:cNvSpPr txBox="1"/>
          <p:nvPr/>
        </p:nvSpPr>
        <p:spPr>
          <a:xfrm>
            <a:off x="3821360" y="5765568"/>
            <a:ext cx="1061847" cy="438592"/>
          </a:xfrm>
          <a:prstGeom prst="rect">
            <a:avLst/>
          </a:prstGeom>
          <a:noFill/>
        </p:spPr>
        <p:txBody>
          <a:bodyPr wrap="none" lIns="68589" tIns="34295" rIns="68589" bIns="34295" rtlCol="0">
            <a:spAutoFit/>
          </a:bodyPr>
          <a:lstStyle/>
          <a:p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延长符</a:t>
            </a:r>
            <a:endParaRPr lang="en-GB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標題 1">
            <a:extLst>
              <a:ext uri="{FF2B5EF4-FFF2-40B4-BE49-F238E27FC236}">
                <a16:creationId xmlns:a16="http://schemas.microsoft.com/office/drawing/2014/main" id="{7A609E6C-E2CD-4666-A266-0A81E1EA366A}"/>
              </a:ext>
            </a:extLst>
          </p:cNvPr>
          <p:cNvSpPr txBox="1">
            <a:spLocks/>
          </p:cNvSpPr>
          <p:nvPr/>
        </p:nvSpPr>
        <p:spPr>
          <a:xfrm>
            <a:off x="2255417" y="1509333"/>
            <a:ext cx="4912737" cy="896112"/>
          </a:xfrm>
          <a:prstGeom prst="rect">
            <a:avLst/>
          </a:prstGeom>
        </p:spPr>
        <p:txBody>
          <a:bodyPr>
            <a:normAutofit fontScale="92500"/>
          </a:bodyPr>
          <a:lstStyle>
            <a:lvl1pPr algn="l" defTabSz="68589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5400" dirty="0">
                <a:latin typeface="Times New Roman" panose="02020603050405020304" pitchFamily="18" charset="0"/>
                <a:ea typeface="標楷體" panose="03000509000000000000" pitchFamily="65" charset="-120"/>
              </a:rPr>
              <a:t>電動車車牌辨識</a:t>
            </a: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5B40432B-4D16-4830-9A9C-E4EAA78154BB}"/>
              </a:ext>
            </a:extLst>
          </p:cNvPr>
          <p:cNvSpPr txBox="1"/>
          <p:nvPr/>
        </p:nvSpPr>
        <p:spPr>
          <a:xfrm>
            <a:off x="2505561" y="440963"/>
            <a:ext cx="4134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嵌入式影像處理期中報告</a:t>
            </a:r>
          </a:p>
        </p:txBody>
      </p:sp>
    </p:spTree>
    <p:extLst>
      <p:ext uri="{BB962C8B-B14F-4D97-AF65-F5344CB8AC3E}">
        <p14:creationId xmlns:p14="http://schemas.microsoft.com/office/powerpoint/2010/main" val="2139773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/>
      <p:bldP spid="2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矩形 29"/>
          <p:cNvSpPr>
            <a:spLocks noChangeAspect="1" noChangeArrowheads="1"/>
          </p:cNvSpPr>
          <p:nvPr/>
        </p:nvSpPr>
        <p:spPr bwMode="auto">
          <a:xfrm rot="5400000">
            <a:off x="1785057" y="-838346"/>
            <a:ext cx="771659" cy="771659"/>
          </a:xfrm>
          <a:prstGeom prst="rect">
            <a:avLst/>
          </a:prstGeom>
          <a:solidFill>
            <a:srgbClr val="D0EAEB"/>
          </a:solidFill>
          <a:ln w="3175">
            <a:solidFill>
              <a:srgbClr val="2F2637">
                <a:alpha val="38823"/>
              </a:srgbClr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105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75" name="矩形 30"/>
          <p:cNvSpPr>
            <a:spLocks noChangeAspect="1" noChangeArrowheads="1"/>
          </p:cNvSpPr>
          <p:nvPr/>
        </p:nvSpPr>
        <p:spPr bwMode="auto">
          <a:xfrm rot="5400000">
            <a:off x="909796" y="-838346"/>
            <a:ext cx="771659" cy="771659"/>
          </a:xfrm>
          <a:prstGeom prst="rect">
            <a:avLst/>
          </a:prstGeom>
          <a:solidFill>
            <a:srgbClr val="2F263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105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76" name="矩形 13"/>
          <p:cNvSpPr>
            <a:spLocks noChangeArrowheads="1"/>
          </p:cNvSpPr>
          <p:nvPr/>
        </p:nvSpPr>
        <p:spPr bwMode="auto">
          <a:xfrm>
            <a:off x="-168765" y="695"/>
            <a:ext cx="9159877" cy="5144393"/>
          </a:xfrm>
          <a:prstGeom prst="rect">
            <a:avLst/>
          </a:prstGeom>
          <a:solidFill>
            <a:srgbClr val="263346">
              <a:alpha val="6509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105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77" name="任意多边形 14"/>
          <p:cNvSpPr>
            <a:spLocks noChangeArrowheads="1"/>
          </p:cNvSpPr>
          <p:nvPr/>
        </p:nvSpPr>
        <p:spPr bwMode="auto">
          <a:xfrm flipH="1">
            <a:off x="6551957" y="348"/>
            <a:ext cx="2594823" cy="5165828"/>
          </a:xfrm>
          <a:custGeom>
            <a:avLst/>
            <a:gdLst>
              <a:gd name="T0" fmla="*/ 16089 w 2891118"/>
              <a:gd name="T1" fmla="*/ 0 h 5755342"/>
              <a:gd name="T2" fmla="*/ 3459163 w 2891118"/>
              <a:gd name="T3" fmla="*/ 3443288 h 5755342"/>
              <a:gd name="T4" fmla="*/ 16089 w 2891118"/>
              <a:gd name="T5" fmla="*/ 6886575 h 5755342"/>
              <a:gd name="T6" fmla="*/ 0 w 2891118"/>
              <a:gd name="T7" fmla="*/ 6886168 h 5755342"/>
              <a:gd name="T8" fmla="*/ 0 w 2891118"/>
              <a:gd name="T9" fmla="*/ 407 h 575534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91118"/>
              <a:gd name="T16" fmla="*/ 0 h 5755342"/>
              <a:gd name="T17" fmla="*/ 2891118 w 2891118"/>
              <a:gd name="T18" fmla="*/ 5755342 h 575534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91118" h="5755342">
                <a:moveTo>
                  <a:pt x="13447" y="0"/>
                </a:moveTo>
                <a:cubicBezTo>
                  <a:pt x="1602741" y="0"/>
                  <a:pt x="2891118" y="1288377"/>
                  <a:pt x="2891118" y="2877671"/>
                </a:cubicBezTo>
                <a:cubicBezTo>
                  <a:pt x="2891118" y="4466965"/>
                  <a:pt x="1602741" y="5755342"/>
                  <a:pt x="13447" y="5755342"/>
                </a:cubicBezTo>
                <a:lnTo>
                  <a:pt x="0" y="5755002"/>
                </a:lnTo>
                <a:lnTo>
                  <a:pt x="0" y="340"/>
                </a:lnTo>
                <a:lnTo>
                  <a:pt x="13447" y="0"/>
                </a:lnTo>
                <a:close/>
              </a:path>
            </a:pathLst>
          </a:custGeom>
          <a:solidFill>
            <a:srgbClr val="D0EAE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 sz="1050"/>
          </a:p>
        </p:txBody>
      </p:sp>
      <p:grpSp>
        <p:nvGrpSpPr>
          <p:cNvPr id="3078" name="组合 15"/>
          <p:cNvGrpSpPr>
            <a:grpSpLocks/>
          </p:cNvGrpSpPr>
          <p:nvPr/>
        </p:nvGrpSpPr>
        <p:grpSpPr bwMode="auto">
          <a:xfrm flipH="1">
            <a:off x="7543617" y="685283"/>
            <a:ext cx="402501" cy="456089"/>
            <a:chOff x="0" y="0"/>
            <a:chExt cx="406393" cy="459645"/>
          </a:xfrm>
        </p:grpSpPr>
        <p:sp>
          <p:nvSpPr>
            <p:cNvPr id="3103" name="Freeform 148"/>
            <p:cNvSpPr>
              <a:spLocks noEditPoints="1" noChangeArrowheads="1"/>
            </p:cNvSpPr>
            <p:nvPr/>
          </p:nvSpPr>
          <p:spPr bwMode="auto">
            <a:xfrm>
              <a:off x="55120" y="0"/>
              <a:ext cx="351273" cy="456842"/>
            </a:xfrm>
            <a:custGeom>
              <a:avLst/>
              <a:gdLst>
                <a:gd name="T0" fmla="*/ 346854 w 159"/>
                <a:gd name="T1" fmla="*/ 408289 h 207"/>
                <a:gd name="T2" fmla="*/ 196625 w 159"/>
                <a:gd name="T3" fmla="*/ 174350 h 207"/>
                <a:gd name="T4" fmla="*/ 203252 w 159"/>
                <a:gd name="T5" fmla="*/ 52967 h 207"/>
                <a:gd name="T6" fmla="*/ 92789 w 159"/>
                <a:gd name="T7" fmla="*/ 8828 h 207"/>
                <a:gd name="T8" fmla="*/ 154648 w 159"/>
                <a:gd name="T9" fmla="*/ 105934 h 207"/>
                <a:gd name="T10" fmla="*/ 81743 w 159"/>
                <a:gd name="T11" fmla="*/ 152281 h 207"/>
                <a:gd name="T12" fmla="*/ 22093 w 159"/>
                <a:gd name="T13" fmla="*/ 59588 h 207"/>
                <a:gd name="T14" fmla="*/ 22093 w 159"/>
                <a:gd name="T15" fmla="*/ 169936 h 207"/>
                <a:gd name="T16" fmla="*/ 136974 w 159"/>
                <a:gd name="T17" fmla="*/ 211869 h 207"/>
                <a:gd name="T18" fmla="*/ 287204 w 159"/>
                <a:gd name="T19" fmla="*/ 445807 h 207"/>
                <a:gd name="T20" fmla="*/ 315925 w 159"/>
                <a:gd name="T21" fmla="*/ 452428 h 207"/>
                <a:gd name="T22" fmla="*/ 340227 w 159"/>
                <a:gd name="T23" fmla="*/ 434772 h 207"/>
                <a:gd name="T24" fmla="*/ 346854 w 159"/>
                <a:gd name="T25" fmla="*/ 408289 h 207"/>
                <a:gd name="T26" fmla="*/ 318134 w 159"/>
                <a:gd name="T27" fmla="*/ 425944 h 207"/>
                <a:gd name="T28" fmla="*/ 296041 w 159"/>
                <a:gd name="T29" fmla="*/ 421531 h 207"/>
                <a:gd name="T30" fmla="*/ 302669 w 159"/>
                <a:gd name="T31" fmla="*/ 401668 h 207"/>
                <a:gd name="T32" fmla="*/ 322553 w 159"/>
                <a:gd name="T33" fmla="*/ 406082 h 207"/>
                <a:gd name="T34" fmla="*/ 318134 w 159"/>
                <a:gd name="T35" fmla="*/ 425944 h 20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59"/>
                <a:gd name="T55" fmla="*/ 0 h 207"/>
                <a:gd name="T56" fmla="*/ 159 w 159"/>
                <a:gd name="T57" fmla="*/ 207 h 20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59" h="207">
                  <a:moveTo>
                    <a:pt x="157" y="185"/>
                  </a:moveTo>
                  <a:cubicBezTo>
                    <a:pt x="89" y="79"/>
                    <a:pt x="89" y="79"/>
                    <a:pt x="89" y="79"/>
                  </a:cubicBezTo>
                  <a:cubicBezTo>
                    <a:pt x="101" y="63"/>
                    <a:pt x="103" y="42"/>
                    <a:pt x="92" y="24"/>
                  </a:cubicBezTo>
                  <a:cubicBezTo>
                    <a:pt x="81" y="8"/>
                    <a:pt x="61" y="0"/>
                    <a:pt x="42" y="4"/>
                  </a:cubicBezTo>
                  <a:cubicBezTo>
                    <a:pt x="70" y="48"/>
                    <a:pt x="70" y="48"/>
                    <a:pt x="70" y="48"/>
                  </a:cubicBezTo>
                  <a:cubicBezTo>
                    <a:pt x="37" y="69"/>
                    <a:pt x="37" y="69"/>
                    <a:pt x="37" y="69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" y="42"/>
                    <a:pt x="0" y="61"/>
                    <a:pt x="10" y="77"/>
                  </a:cubicBezTo>
                  <a:cubicBezTo>
                    <a:pt x="21" y="95"/>
                    <a:pt x="43" y="102"/>
                    <a:pt x="62" y="96"/>
                  </a:cubicBezTo>
                  <a:cubicBezTo>
                    <a:pt x="130" y="202"/>
                    <a:pt x="130" y="202"/>
                    <a:pt x="130" y="202"/>
                  </a:cubicBezTo>
                  <a:cubicBezTo>
                    <a:pt x="133" y="206"/>
                    <a:pt x="138" y="207"/>
                    <a:pt x="143" y="205"/>
                  </a:cubicBezTo>
                  <a:cubicBezTo>
                    <a:pt x="154" y="197"/>
                    <a:pt x="154" y="197"/>
                    <a:pt x="154" y="197"/>
                  </a:cubicBezTo>
                  <a:cubicBezTo>
                    <a:pt x="158" y="195"/>
                    <a:pt x="159" y="189"/>
                    <a:pt x="157" y="185"/>
                  </a:cubicBezTo>
                  <a:close/>
                  <a:moveTo>
                    <a:pt x="144" y="193"/>
                  </a:moveTo>
                  <a:cubicBezTo>
                    <a:pt x="141" y="195"/>
                    <a:pt x="136" y="195"/>
                    <a:pt x="134" y="191"/>
                  </a:cubicBezTo>
                  <a:cubicBezTo>
                    <a:pt x="132" y="188"/>
                    <a:pt x="133" y="184"/>
                    <a:pt x="137" y="182"/>
                  </a:cubicBezTo>
                  <a:cubicBezTo>
                    <a:pt x="140" y="180"/>
                    <a:pt x="144" y="181"/>
                    <a:pt x="146" y="184"/>
                  </a:cubicBezTo>
                  <a:cubicBezTo>
                    <a:pt x="148" y="187"/>
                    <a:pt x="147" y="191"/>
                    <a:pt x="144" y="193"/>
                  </a:cubicBezTo>
                  <a:close/>
                </a:path>
              </a:pathLst>
            </a:custGeom>
            <a:solidFill>
              <a:srgbClr val="2F26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50"/>
            </a:p>
          </p:txBody>
        </p:sp>
        <p:sp>
          <p:nvSpPr>
            <p:cNvPr id="3104" name="Freeform 149"/>
            <p:cNvSpPr>
              <a:spLocks noEditPoints="1" noChangeArrowheads="1"/>
            </p:cNvSpPr>
            <p:nvPr/>
          </p:nvSpPr>
          <p:spPr bwMode="auto">
            <a:xfrm>
              <a:off x="0" y="231691"/>
              <a:ext cx="231691" cy="227954"/>
            </a:xfrm>
            <a:custGeom>
              <a:avLst/>
              <a:gdLst>
                <a:gd name="T0" fmla="*/ 200799 w 105"/>
                <a:gd name="T1" fmla="*/ 57542 h 103"/>
                <a:gd name="T2" fmla="*/ 214038 w 105"/>
                <a:gd name="T3" fmla="*/ 44263 h 103"/>
                <a:gd name="T4" fmla="*/ 185353 w 105"/>
                <a:gd name="T5" fmla="*/ 15492 h 103"/>
                <a:gd name="T6" fmla="*/ 172113 w 105"/>
                <a:gd name="T7" fmla="*/ 28771 h 103"/>
                <a:gd name="T8" fmla="*/ 136808 w 105"/>
                <a:gd name="T9" fmla="*/ 15492 h 103"/>
                <a:gd name="T10" fmla="*/ 136808 w 105"/>
                <a:gd name="T11" fmla="*/ 0 h 103"/>
                <a:gd name="T12" fmla="*/ 94883 w 105"/>
                <a:gd name="T13" fmla="*/ 0 h 103"/>
                <a:gd name="T14" fmla="*/ 94883 w 105"/>
                <a:gd name="T15" fmla="*/ 15492 h 103"/>
                <a:gd name="T16" fmla="*/ 61784 w 105"/>
                <a:gd name="T17" fmla="*/ 28771 h 103"/>
                <a:gd name="T18" fmla="*/ 48545 w 105"/>
                <a:gd name="T19" fmla="*/ 15492 h 103"/>
                <a:gd name="T20" fmla="*/ 17653 w 105"/>
                <a:gd name="T21" fmla="*/ 44263 h 103"/>
                <a:gd name="T22" fmla="*/ 33099 w 105"/>
                <a:gd name="T23" fmla="*/ 59755 h 103"/>
                <a:gd name="T24" fmla="*/ 17653 w 105"/>
                <a:gd name="T25" fmla="*/ 92952 h 103"/>
                <a:gd name="T26" fmla="*/ 0 w 105"/>
                <a:gd name="T27" fmla="*/ 92952 h 103"/>
                <a:gd name="T28" fmla="*/ 0 w 105"/>
                <a:gd name="T29" fmla="*/ 135002 h 103"/>
                <a:gd name="T30" fmla="*/ 19859 w 105"/>
                <a:gd name="T31" fmla="*/ 135002 h 103"/>
                <a:gd name="T32" fmla="*/ 33099 w 105"/>
                <a:gd name="T33" fmla="*/ 168199 h 103"/>
                <a:gd name="T34" fmla="*/ 19859 w 105"/>
                <a:gd name="T35" fmla="*/ 181478 h 103"/>
                <a:gd name="T36" fmla="*/ 48545 w 105"/>
                <a:gd name="T37" fmla="*/ 210249 h 103"/>
                <a:gd name="T38" fmla="*/ 61784 w 105"/>
                <a:gd name="T39" fmla="*/ 196970 h 103"/>
                <a:gd name="T40" fmla="*/ 94883 w 105"/>
                <a:gd name="T41" fmla="*/ 210249 h 103"/>
                <a:gd name="T42" fmla="*/ 94883 w 105"/>
                <a:gd name="T43" fmla="*/ 227954 h 103"/>
                <a:gd name="T44" fmla="*/ 136808 w 105"/>
                <a:gd name="T45" fmla="*/ 227954 h 103"/>
                <a:gd name="T46" fmla="*/ 136808 w 105"/>
                <a:gd name="T47" fmla="*/ 210249 h 103"/>
                <a:gd name="T48" fmla="*/ 169907 w 105"/>
                <a:gd name="T49" fmla="*/ 196970 h 103"/>
                <a:gd name="T50" fmla="*/ 183146 w 105"/>
                <a:gd name="T51" fmla="*/ 210249 h 103"/>
                <a:gd name="T52" fmla="*/ 211832 w 105"/>
                <a:gd name="T53" fmla="*/ 181478 h 103"/>
                <a:gd name="T54" fmla="*/ 200799 w 105"/>
                <a:gd name="T55" fmla="*/ 168199 h 103"/>
                <a:gd name="T56" fmla="*/ 214038 w 105"/>
                <a:gd name="T57" fmla="*/ 135002 h 103"/>
                <a:gd name="T58" fmla="*/ 231691 w 105"/>
                <a:gd name="T59" fmla="*/ 135002 h 103"/>
                <a:gd name="T60" fmla="*/ 231691 w 105"/>
                <a:gd name="T61" fmla="*/ 92952 h 103"/>
                <a:gd name="T62" fmla="*/ 214038 w 105"/>
                <a:gd name="T63" fmla="*/ 92952 h 103"/>
                <a:gd name="T64" fmla="*/ 200799 w 105"/>
                <a:gd name="T65" fmla="*/ 57542 h 103"/>
                <a:gd name="T66" fmla="*/ 116949 w 105"/>
                <a:gd name="T67" fmla="*/ 183691 h 103"/>
                <a:gd name="T68" fmla="*/ 46338 w 105"/>
                <a:gd name="T69" fmla="*/ 112870 h 103"/>
                <a:gd name="T70" fmla="*/ 116949 w 105"/>
                <a:gd name="T71" fmla="*/ 42050 h 103"/>
                <a:gd name="T72" fmla="*/ 187559 w 105"/>
                <a:gd name="T73" fmla="*/ 112870 h 103"/>
                <a:gd name="T74" fmla="*/ 116949 w 105"/>
                <a:gd name="T75" fmla="*/ 183691 h 103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105"/>
                <a:gd name="T115" fmla="*/ 0 h 103"/>
                <a:gd name="T116" fmla="*/ 105 w 105"/>
                <a:gd name="T117" fmla="*/ 103 h 103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105" h="103">
                  <a:moveTo>
                    <a:pt x="91" y="26"/>
                  </a:moveTo>
                  <a:cubicBezTo>
                    <a:pt x="97" y="20"/>
                    <a:pt x="97" y="20"/>
                    <a:pt x="97" y="20"/>
                  </a:cubicBezTo>
                  <a:cubicBezTo>
                    <a:pt x="84" y="7"/>
                    <a:pt x="84" y="7"/>
                    <a:pt x="84" y="7"/>
                  </a:cubicBezTo>
                  <a:cubicBezTo>
                    <a:pt x="78" y="13"/>
                    <a:pt x="78" y="13"/>
                    <a:pt x="78" y="13"/>
                  </a:cubicBezTo>
                  <a:cubicBezTo>
                    <a:pt x="73" y="10"/>
                    <a:pt x="67" y="8"/>
                    <a:pt x="62" y="7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7"/>
                    <a:pt x="43" y="7"/>
                    <a:pt x="43" y="7"/>
                  </a:cubicBezTo>
                  <a:cubicBezTo>
                    <a:pt x="38" y="8"/>
                    <a:pt x="33" y="10"/>
                    <a:pt x="28" y="13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15" y="27"/>
                    <a:pt x="15" y="27"/>
                    <a:pt x="15" y="27"/>
                  </a:cubicBezTo>
                  <a:cubicBezTo>
                    <a:pt x="12" y="31"/>
                    <a:pt x="10" y="36"/>
                    <a:pt x="8" y="42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9" y="61"/>
                    <a:pt x="9" y="61"/>
                    <a:pt x="9" y="61"/>
                  </a:cubicBezTo>
                  <a:cubicBezTo>
                    <a:pt x="10" y="66"/>
                    <a:pt x="12" y="71"/>
                    <a:pt x="15" y="76"/>
                  </a:cubicBezTo>
                  <a:cubicBezTo>
                    <a:pt x="9" y="82"/>
                    <a:pt x="9" y="82"/>
                    <a:pt x="9" y="82"/>
                  </a:cubicBezTo>
                  <a:cubicBezTo>
                    <a:pt x="22" y="95"/>
                    <a:pt x="22" y="95"/>
                    <a:pt x="22" y="95"/>
                  </a:cubicBezTo>
                  <a:cubicBezTo>
                    <a:pt x="28" y="89"/>
                    <a:pt x="28" y="89"/>
                    <a:pt x="28" y="89"/>
                  </a:cubicBezTo>
                  <a:cubicBezTo>
                    <a:pt x="33" y="92"/>
                    <a:pt x="38" y="94"/>
                    <a:pt x="43" y="95"/>
                  </a:cubicBezTo>
                  <a:cubicBezTo>
                    <a:pt x="43" y="103"/>
                    <a:pt x="43" y="103"/>
                    <a:pt x="43" y="103"/>
                  </a:cubicBezTo>
                  <a:cubicBezTo>
                    <a:pt x="62" y="103"/>
                    <a:pt x="62" y="103"/>
                    <a:pt x="62" y="103"/>
                  </a:cubicBezTo>
                  <a:cubicBezTo>
                    <a:pt x="62" y="95"/>
                    <a:pt x="62" y="95"/>
                    <a:pt x="62" y="95"/>
                  </a:cubicBezTo>
                  <a:cubicBezTo>
                    <a:pt x="67" y="94"/>
                    <a:pt x="73" y="92"/>
                    <a:pt x="77" y="89"/>
                  </a:cubicBezTo>
                  <a:cubicBezTo>
                    <a:pt x="83" y="95"/>
                    <a:pt x="83" y="95"/>
                    <a:pt x="83" y="95"/>
                  </a:cubicBezTo>
                  <a:cubicBezTo>
                    <a:pt x="96" y="82"/>
                    <a:pt x="96" y="82"/>
                    <a:pt x="96" y="82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4" y="71"/>
                    <a:pt x="96" y="66"/>
                    <a:pt x="97" y="61"/>
                  </a:cubicBezTo>
                  <a:cubicBezTo>
                    <a:pt x="105" y="61"/>
                    <a:pt x="105" y="61"/>
                    <a:pt x="105" y="61"/>
                  </a:cubicBezTo>
                  <a:cubicBezTo>
                    <a:pt x="105" y="42"/>
                    <a:pt x="105" y="42"/>
                    <a:pt x="105" y="42"/>
                  </a:cubicBezTo>
                  <a:cubicBezTo>
                    <a:pt x="97" y="42"/>
                    <a:pt x="97" y="42"/>
                    <a:pt x="97" y="42"/>
                  </a:cubicBezTo>
                  <a:cubicBezTo>
                    <a:pt x="96" y="36"/>
                    <a:pt x="94" y="31"/>
                    <a:pt x="91" y="26"/>
                  </a:cubicBezTo>
                  <a:close/>
                  <a:moveTo>
                    <a:pt x="53" y="83"/>
                  </a:moveTo>
                  <a:cubicBezTo>
                    <a:pt x="35" y="83"/>
                    <a:pt x="21" y="69"/>
                    <a:pt x="21" y="51"/>
                  </a:cubicBezTo>
                  <a:cubicBezTo>
                    <a:pt x="21" y="33"/>
                    <a:pt x="35" y="19"/>
                    <a:pt x="53" y="19"/>
                  </a:cubicBezTo>
                  <a:cubicBezTo>
                    <a:pt x="71" y="19"/>
                    <a:pt x="85" y="33"/>
                    <a:pt x="85" y="51"/>
                  </a:cubicBezTo>
                  <a:cubicBezTo>
                    <a:pt x="85" y="69"/>
                    <a:pt x="71" y="83"/>
                    <a:pt x="53" y="83"/>
                  </a:cubicBezTo>
                  <a:close/>
                </a:path>
              </a:pathLst>
            </a:custGeom>
            <a:solidFill>
              <a:srgbClr val="2F26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50"/>
            </a:p>
          </p:txBody>
        </p:sp>
        <p:sp>
          <p:nvSpPr>
            <p:cNvPr id="3105" name="Oval 150"/>
            <p:cNvSpPr>
              <a:spLocks noChangeArrowheads="1"/>
            </p:cNvSpPr>
            <p:nvPr/>
          </p:nvSpPr>
          <p:spPr bwMode="auto">
            <a:xfrm>
              <a:off x="97160" y="326983"/>
              <a:ext cx="37370" cy="37370"/>
            </a:xfrm>
            <a:prstGeom prst="ellipse">
              <a:avLst/>
            </a:prstGeom>
            <a:solidFill>
              <a:srgbClr val="2F26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sz="105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</p:grpSp>
      <p:grpSp>
        <p:nvGrpSpPr>
          <p:cNvPr id="3079" name="组合 19"/>
          <p:cNvGrpSpPr>
            <a:grpSpLocks/>
          </p:cNvGrpSpPr>
          <p:nvPr/>
        </p:nvGrpSpPr>
        <p:grpSpPr bwMode="auto">
          <a:xfrm flipH="1">
            <a:off x="7101078" y="3074160"/>
            <a:ext cx="378684" cy="422745"/>
            <a:chOff x="0" y="0"/>
            <a:chExt cx="402656" cy="450303"/>
          </a:xfrm>
        </p:grpSpPr>
        <p:sp>
          <p:nvSpPr>
            <p:cNvPr id="3098" name="Freeform 108"/>
            <p:cNvSpPr>
              <a:spLocks noEditPoints="1" noChangeArrowheads="1"/>
            </p:cNvSpPr>
            <p:nvPr/>
          </p:nvSpPr>
          <p:spPr bwMode="auto">
            <a:xfrm>
              <a:off x="69134" y="167228"/>
              <a:ext cx="56988" cy="57923"/>
            </a:xfrm>
            <a:custGeom>
              <a:avLst/>
              <a:gdLst>
                <a:gd name="T0" fmla="*/ 28494 w 26"/>
                <a:gd name="T1" fmla="*/ 0 h 26"/>
                <a:gd name="T2" fmla="*/ 0 w 26"/>
                <a:gd name="T3" fmla="*/ 28962 h 26"/>
                <a:gd name="T4" fmla="*/ 28494 w 26"/>
                <a:gd name="T5" fmla="*/ 57923 h 26"/>
                <a:gd name="T6" fmla="*/ 56988 w 26"/>
                <a:gd name="T7" fmla="*/ 28962 h 26"/>
                <a:gd name="T8" fmla="*/ 28494 w 26"/>
                <a:gd name="T9" fmla="*/ 0 h 26"/>
                <a:gd name="T10" fmla="*/ 28494 w 26"/>
                <a:gd name="T11" fmla="*/ 51240 h 26"/>
                <a:gd name="T12" fmla="*/ 6576 w 26"/>
                <a:gd name="T13" fmla="*/ 28962 h 26"/>
                <a:gd name="T14" fmla="*/ 28494 w 26"/>
                <a:gd name="T15" fmla="*/ 6683 h 26"/>
                <a:gd name="T16" fmla="*/ 50412 w 26"/>
                <a:gd name="T17" fmla="*/ 28962 h 26"/>
                <a:gd name="T18" fmla="*/ 28494 w 26"/>
                <a:gd name="T19" fmla="*/ 51240 h 2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6"/>
                <a:gd name="T31" fmla="*/ 0 h 26"/>
                <a:gd name="T32" fmla="*/ 26 w 26"/>
                <a:gd name="T33" fmla="*/ 26 h 2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6" h="26">
                  <a:moveTo>
                    <a:pt x="13" y="0"/>
                  </a:moveTo>
                  <a:cubicBezTo>
                    <a:pt x="6" y="0"/>
                    <a:pt x="0" y="6"/>
                    <a:pt x="0" y="13"/>
                  </a:cubicBezTo>
                  <a:cubicBezTo>
                    <a:pt x="0" y="20"/>
                    <a:pt x="6" y="26"/>
                    <a:pt x="13" y="26"/>
                  </a:cubicBezTo>
                  <a:cubicBezTo>
                    <a:pt x="20" y="26"/>
                    <a:pt x="26" y="20"/>
                    <a:pt x="26" y="13"/>
                  </a:cubicBezTo>
                  <a:cubicBezTo>
                    <a:pt x="26" y="6"/>
                    <a:pt x="20" y="0"/>
                    <a:pt x="13" y="0"/>
                  </a:cubicBezTo>
                  <a:close/>
                  <a:moveTo>
                    <a:pt x="13" y="23"/>
                  </a:moveTo>
                  <a:cubicBezTo>
                    <a:pt x="8" y="23"/>
                    <a:pt x="3" y="18"/>
                    <a:pt x="3" y="13"/>
                  </a:cubicBezTo>
                  <a:cubicBezTo>
                    <a:pt x="3" y="7"/>
                    <a:pt x="8" y="3"/>
                    <a:pt x="13" y="3"/>
                  </a:cubicBezTo>
                  <a:cubicBezTo>
                    <a:pt x="19" y="3"/>
                    <a:pt x="23" y="7"/>
                    <a:pt x="23" y="13"/>
                  </a:cubicBezTo>
                  <a:cubicBezTo>
                    <a:pt x="23" y="18"/>
                    <a:pt x="19" y="23"/>
                    <a:pt x="13" y="23"/>
                  </a:cubicBezTo>
                  <a:close/>
                </a:path>
              </a:pathLst>
            </a:custGeom>
            <a:solidFill>
              <a:srgbClr val="2F26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50"/>
            </a:p>
          </p:txBody>
        </p:sp>
        <p:sp>
          <p:nvSpPr>
            <p:cNvPr id="3099" name="Freeform 109"/>
            <p:cNvSpPr>
              <a:spLocks noEditPoints="1" noChangeArrowheads="1"/>
            </p:cNvSpPr>
            <p:nvPr/>
          </p:nvSpPr>
          <p:spPr bwMode="auto">
            <a:xfrm>
              <a:off x="197125" y="129859"/>
              <a:ext cx="48580" cy="48580"/>
            </a:xfrm>
            <a:custGeom>
              <a:avLst/>
              <a:gdLst>
                <a:gd name="T0" fmla="*/ 24290 w 22"/>
                <a:gd name="T1" fmla="*/ 0 h 22"/>
                <a:gd name="T2" fmla="*/ 0 w 22"/>
                <a:gd name="T3" fmla="*/ 24290 h 22"/>
                <a:gd name="T4" fmla="*/ 24290 w 22"/>
                <a:gd name="T5" fmla="*/ 48580 h 22"/>
                <a:gd name="T6" fmla="*/ 48580 w 22"/>
                <a:gd name="T7" fmla="*/ 24290 h 22"/>
                <a:gd name="T8" fmla="*/ 24290 w 22"/>
                <a:gd name="T9" fmla="*/ 0 h 22"/>
                <a:gd name="T10" fmla="*/ 24290 w 22"/>
                <a:gd name="T11" fmla="*/ 37539 h 22"/>
                <a:gd name="T12" fmla="*/ 11041 w 22"/>
                <a:gd name="T13" fmla="*/ 24290 h 22"/>
                <a:gd name="T14" fmla="*/ 24290 w 22"/>
                <a:gd name="T15" fmla="*/ 11041 h 22"/>
                <a:gd name="T16" fmla="*/ 37539 w 22"/>
                <a:gd name="T17" fmla="*/ 24290 h 22"/>
                <a:gd name="T18" fmla="*/ 24290 w 22"/>
                <a:gd name="T19" fmla="*/ 37539 h 2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2"/>
                <a:gd name="T31" fmla="*/ 0 h 22"/>
                <a:gd name="T32" fmla="*/ 22 w 22"/>
                <a:gd name="T33" fmla="*/ 22 h 2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2" h="22">
                  <a:moveTo>
                    <a:pt x="11" y="0"/>
                  </a:moveTo>
                  <a:cubicBezTo>
                    <a:pt x="5" y="0"/>
                    <a:pt x="0" y="5"/>
                    <a:pt x="0" y="11"/>
                  </a:cubicBezTo>
                  <a:cubicBezTo>
                    <a:pt x="0" y="17"/>
                    <a:pt x="5" y="22"/>
                    <a:pt x="11" y="22"/>
                  </a:cubicBezTo>
                  <a:cubicBezTo>
                    <a:pt x="17" y="22"/>
                    <a:pt x="22" y="17"/>
                    <a:pt x="22" y="11"/>
                  </a:cubicBezTo>
                  <a:cubicBezTo>
                    <a:pt x="22" y="5"/>
                    <a:pt x="17" y="0"/>
                    <a:pt x="11" y="0"/>
                  </a:cubicBezTo>
                  <a:close/>
                  <a:moveTo>
                    <a:pt x="11" y="17"/>
                  </a:moveTo>
                  <a:cubicBezTo>
                    <a:pt x="8" y="17"/>
                    <a:pt x="5" y="14"/>
                    <a:pt x="5" y="11"/>
                  </a:cubicBezTo>
                  <a:cubicBezTo>
                    <a:pt x="5" y="8"/>
                    <a:pt x="8" y="5"/>
                    <a:pt x="11" y="5"/>
                  </a:cubicBezTo>
                  <a:cubicBezTo>
                    <a:pt x="14" y="5"/>
                    <a:pt x="17" y="8"/>
                    <a:pt x="17" y="11"/>
                  </a:cubicBezTo>
                  <a:cubicBezTo>
                    <a:pt x="17" y="14"/>
                    <a:pt x="14" y="17"/>
                    <a:pt x="11" y="17"/>
                  </a:cubicBezTo>
                  <a:close/>
                </a:path>
              </a:pathLst>
            </a:custGeom>
            <a:solidFill>
              <a:srgbClr val="2F26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50"/>
            </a:p>
          </p:txBody>
        </p:sp>
        <p:sp>
          <p:nvSpPr>
            <p:cNvPr id="3100" name="Freeform 110"/>
            <p:cNvSpPr>
              <a:spLocks noEditPoints="1" noChangeArrowheads="1"/>
            </p:cNvSpPr>
            <p:nvPr/>
          </p:nvSpPr>
          <p:spPr bwMode="auto">
            <a:xfrm>
              <a:off x="82213" y="181242"/>
              <a:ext cx="30830" cy="30830"/>
            </a:xfrm>
            <a:custGeom>
              <a:avLst/>
              <a:gdLst>
                <a:gd name="T0" fmla="*/ 15415 w 14"/>
                <a:gd name="T1" fmla="*/ 0 h 14"/>
                <a:gd name="T2" fmla="*/ 0 w 14"/>
                <a:gd name="T3" fmla="*/ 15415 h 14"/>
                <a:gd name="T4" fmla="*/ 15415 w 14"/>
                <a:gd name="T5" fmla="*/ 30830 h 14"/>
                <a:gd name="T6" fmla="*/ 30830 w 14"/>
                <a:gd name="T7" fmla="*/ 15415 h 14"/>
                <a:gd name="T8" fmla="*/ 15415 w 14"/>
                <a:gd name="T9" fmla="*/ 0 h 14"/>
                <a:gd name="T10" fmla="*/ 15415 w 14"/>
                <a:gd name="T11" fmla="*/ 22021 h 14"/>
                <a:gd name="T12" fmla="*/ 8809 w 14"/>
                <a:gd name="T13" fmla="*/ 15415 h 14"/>
                <a:gd name="T14" fmla="*/ 15415 w 14"/>
                <a:gd name="T15" fmla="*/ 6606 h 14"/>
                <a:gd name="T16" fmla="*/ 24224 w 14"/>
                <a:gd name="T17" fmla="*/ 15415 h 14"/>
                <a:gd name="T18" fmla="*/ 15415 w 14"/>
                <a:gd name="T19" fmla="*/ 22021 h 1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4"/>
                <a:gd name="T31" fmla="*/ 0 h 14"/>
                <a:gd name="T32" fmla="*/ 14 w 14"/>
                <a:gd name="T33" fmla="*/ 14 h 1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4" h="14">
                  <a:moveTo>
                    <a:pt x="7" y="0"/>
                  </a:moveTo>
                  <a:cubicBezTo>
                    <a:pt x="3" y="0"/>
                    <a:pt x="0" y="3"/>
                    <a:pt x="0" y="7"/>
                  </a:cubicBezTo>
                  <a:cubicBezTo>
                    <a:pt x="0" y="11"/>
                    <a:pt x="3" y="14"/>
                    <a:pt x="7" y="14"/>
                  </a:cubicBezTo>
                  <a:cubicBezTo>
                    <a:pt x="11" y="14"/>
                    <a:pt x="14" y="11"/>
                    <a:pt x="14" y="7"/>
                  </a:cubicBezTo>
                  <a:cubicBezTo>
                    <a:pt x="14" y="3"/>
                    <a:pt x="11" y="0"/>
                    <a:pt x="7" y="0"/>
                  </a:cubicBezTo>
                  <a:close/>
                  <a:moveTo>
                    <a:pt x="7" y="10"/>
                  </a:moveTo>
                  <a:cubicBezTo>
                    <a:pt x="5" y="10"/>
                    <a:pt x="4" y="9"/>
                    <a:pt x="4" y="7"/>
                  </a:cubicBezTo>
                  <a:cubicBezTo>
                    <a:pt x="4" y="5"/>
                    <a:pt x="5" y="3"/>
                    <a:pt x="7" y="3"/>
                  </a:cubicBezTo>
                  <a:cubicBezTo>
                    <a:pt x="9" y="3"/>
                    <a:pt x="11" y="5"/>
                    <a:pt x="11" y="7"/>
                  </a:cubicBezTo>
                  <a:cubicBezTo>
                    <a:pt x="11" y="9"/>
                    <a:pt x="9" y="10"/>
                    <a:pt x="7" y="10"/>
                  </a:cubicBezTo>
                  <a:close/>
                </a:path>
              </a:pathLst>
            </a:custGeom>
            <a:solidFill>
              <a:srgbClr val="2F26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50"/>
            </a:p>
          </p:txBody>
        </p:sp>
        <p:sp>
          <p:nvSpPr>
            <p:cNvPr id="3101" name="Freeform 111"/>
            <p:cNvSpPr>
              <a:spLocks noEditPoints="1" noChangeArrowheads="1"/>
            </p:cNvSpPr>
            <p:nvPr/>
          </p:nvSpPr>
          <p:spPr bwMode="auto">
            <a:xfrm>
              <a:off x="172834" y="105568"/>
              <a:ext cx="97161" cy="97161"/>
            </a:xfrm>
            <a:custGeom>
              <a:avLst/>
              <a:gdLst>
                <a:gd name="T0" fmla="*/ 48581 w 44"/>
                <a:gd name="T1" fmla="*/ 0 h 44"/>
                <a:gd name="T2" fmla="*/ 0 w 44"/>
                <a:gd name="T3" fmla="*/ 48581 h 44"/>
                <a:gd name="T4" fmla="*/ 48581 w 44"/>
                <a:gd name="T5" fmla="*/ 97161 h 44"/>
                <a:gd name="T6" fmla="*/ 97161 w 44"/>
                <a:gd name="T7" fmla="*/ 48581 h 44"/>
                <a:gd name="T8" fmla="*/ 48581 w 44"/>
                <a:gd name="T9" fmla="*/ 0 h 44"/>
                <a:gd name="T10" fmla="*/ 48581 w 44"/>
                <a:gd name="T11" fmla="*/ 86120 h 44"/>
                <a:gd name="T12" fmla="*/ 11041 w 44"/>
                <a:gd name="T13" fmla="*/ 48581 h 44"/>
                <a:gd name="T14" fmla="*/ 48581 w 44"/>
                <a:gd name="T15" fmla="*/ 13249 h 44"/>
                <a:gd name="T16" fmla="*/ 86120 w 44"/>
                <a:gd name="T17" fmla="*/ 48581 h 44"/>
                <a:gd name="T18" fmla="*/ 48581 w 44"/>
                <a:gd name="T19" fmla="*/ 86120 h 4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4"/>
                <a:gd name="T31" fmla="*/ 0 h 44"/>
                <a:gd name="T32" fmla="*/ 44 w 44"/>
                <a:gd name="T33" fmla="*/ 44 h 4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4" h="44">
                  <a:moveTo>
                    <a:pt x="22" y="0"/>
                  </a:moveTo>
                  <a:cubicBezTo>
                    <a:pt x="10" y="0"/>
                    <a:pt x="0" y="10"/>
                    <a:pt x="0" y="22"/>
                  </a:cubicBezTo>
                  <a:cubicBezTo>
                    <a:pt x="0" y="34"/>
                    <a:pt x="10" y="44"/>
                    <a:pt x="22" y="44"/>
                  </a:cubicBezTo>
                  <a:cubicBezTo>
                    <a:pt x="34" y="44"/>
                    <a:pt x="44" y="34"/>
                    <a:pt x="44" y="22"/>
                  </a:cubicBezTo>
                  <a:cubicBezTo>
                    <a:pt x="44" y="10"/>
                    <a:pt x="34" y="0"/>
                    <a:pt x="22" y="0"/>
                  </a:cubicBezTo>
                  <a:close/>
                  <a:moveTo>
                    <a:pt x="22" y="39"/>
                  </a:moveTo>
                  <a:cubicBezTo>
                    <a:pt x="13" y="39"/>
                    <a:pt x="5" y="31"/>
                    <a:pt x="5" y="22"/>
                  </a:cubicBezTo>
                  <a:cubicBezTo>
                    <a:pt x="5" y="13"/>
                    <a:pt x="13" y="6"/>
                    <a:pt x="22" y="6"/>
                  </a:cubicBezTo>
                  <a:cubicBezTo>
                    <a:pt x="31" y="6"/>
                    <a:pt x="39" y="13"/>
                    <a:pt x="39" y="22"/>
                  </a:cubicBezTo>
                  <a:cubicBezTo>
                    <a:pt x="39" y="31"/>
                    <a:pt x="31" y="39"/>
                    <a:pt x="22" y="39"/>
                  </a:cubicBezTo>
                  <a:close/>
                </a:path>
              </a:pathLst>
            </a:custGeom>
            <a:solidFill>
              <a:srgbClr val="2F26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50"/>
            </a:p>
          </p:txBody>
        </p:sp>
        <p:sp>
          <p:nvSpPr>
            <p:cNvPr id="3102" name="Freeform 112"/>
            <p:cNvSpPr>
              <a:spLocks noEditPoints="1" noChangeArrowheads="1"/>
            </p:cNvSpPr>
            <p:nvPr/>
          </p:nvSpPr>
          <p:spPr bwMode="auto">
            <a:xfrm>
              <a:off x="0" y="0"/>
              <a:ext cx="402656" cy="450303"/>
            </a:xfrm>
            <a:custGeom>
              <a:avLst/>
              <a:gdLst>
                <a:gd name="T0" fmla="*/ 347346 w 182"/>
                <a:gd name="T1" fmla="*/ 211907 h 204"/>
                <a:gd name="T2" fmla="*/ 338497 w 182"/>
                <a:gd name="T3" fmla="*/ 105954 h 204"/>
                <a:gd name="T4" fmla="*/ 172567 w 182"/>
                <a:gd name="T5" fmla="*/ 0 h 204"/>
                <a:gd name="T6" fmla="*/ 2212 w 182"/>
                <a:gd name="T7" fmla="*/ 174382 h 204"/>
                <a:gd name="T8" fmla="*/ 0 w 182"/>
                <a:gd name="T9" fmla="*/ 450303 h 204"/>
                <a:gd name="T10" fmla="*/ 250001 w 182"/>
                <a:gd name="T11" fmla="*/ 388497 h 204"/>
                <a:gd name="T12" fmla="*/ 325222 w 182"/>
                <a:gd name="T13" fmla="*/ 388497 h 204"/>
                <a:gd name="T14" fmla="*/ 325222 w 182"/>
                <a:gd name="T15" fmla="*/ 388497 h 204"/>
                <a:gd name="T16" fmla="*/ 345134 w 182"/>
                <a:gd name="T17" fmla="*/ 333313 h 204"/>
                <a:gd name="T18" fmla="*/ 323010 w 182"/>
                <a:gd name="T19" fmla="*/ 320068 h 204"/>
                <a:gd name="T20" fmla="*/ 345134 w 182"/>
                <a:gd name="T21" fmla="*/ 309031 h 204"/>
                <a:gd name="T22" fmla="*/ 342921 w 182"/>
                <a:gd name="T23" fmla="*/ 304617 h 204"/>
                <a:gd name="T24" fmla="*/ 376107 w 182"/>
                <a:gd name="T25" fmla="*/ 245018 h 204"/>
                <a:gd name="T26" fmla="*/ 137169 w 182"/>
                <a:gd name="T27" fmla="*/ 205285 h 204"/>
                <a:gd name="T28" fmla="*/ 137169 w 182"/>
                <a:gd name="T29" fmla="*/ 225152 h 204"/>
                <a:gd name="T30" fmla="*/ 119469 w 182"/>
                <a:gd name="T31" fmla="*/ 231774 h 204"/>
                <a:gd name="T32" fmla="*/ 106195 w 182"/>
                <a:gd name="T33" fmla="*/ 242810 h 204"/>
                <a:gd name="T34" fmla="*/ 88496 w 182"/>
                <a:gd name="T35" fmla="*/ 236188 h 204"/>
                <a:gd name="T36" fmla="*/ 70797 w 182"/>
                <a:gd name="T37" fmla="*/ 236188 h 204"/>
                <a:gd name="T38" fmla="*/ 61947 w 182"/>
                <a:gd name="T39" fmla="*/ 218529 h 204"/>
                <a:gd name="T40" fmla="*/ 48673 w 182"/>
                <a:gd name="T41" fmla="*/ 205285 h 204"/>
                <a:gd name="T42" fmla="*/ 57522 w 182"/>
                <a:gd name="T43" fmla="*/ 187626 h 204"/>
                <a:gd name="T44" fmla="*/ 57522 w 182"/>
                <a:gd name="T45" fmla="*/ 167760 h 204"/>
                <a:gd name="T46" fmla="*/ 75221 w 182"/>
                <a:gd name="T47" fmla="*/ 161138 h 204"/>
                <a:gd name="T48" fmla="*/ 88496 w 182"/>
                <a:gd name="T49" fmla="*/ 150101 h 204"/>
                <a:gd name="T50" fmla="*/ 106195 w 182"/>
                <a:gd name="T51" fmla="*/ 156723 h 204"/>
                <a:gd name="T52" fmla="*/ 126107 w 182"/>
                <a:gd name="T53" fmla="*/ 156723 h 204"/>
                <a:gd name="T54" fmla="*/ 132744 w 182"/>
                <a:gd name="T55" fmla="*/ 174382 h 204"/>
                <a:gd name="T56" fmla="*/ 146018 w 182"/>
                <a:gd name="T57" fmla="*/ 187626 h 204"/>
                <a:gd name="T58" fmla="*/ 300886 w 182"/>
                <a:gd name="T59" fmla="*/ 169967 h 204"/>
                <a:gd name="T60" fmla="*/ 278762 w 182"/>
                <a:gd name="T61" fmla="*/ 192041 h 204"/>
                <a:gd name="T62" fmla="*/ 267700 w 182"/>
                <a:gd name="T63" fmla="*/ 220737 h 204"/>
                <a:gd name="T64" fmla="*/ 236726 w 182"/>
                <a:gd name="T65" fmla="*/ 220737 h 204"/>
                <a:gd name="T66" fmla="*/ 207965 w 182"/>
                <a:gd name="T67" fmla="*/ 231774 h 204"/>
                <a:gd name="T68" fmla="*/ 183629 w 182"/>
                <a:gd name="T69" fmla="*/ 211907 h 204"/>
                <a:gd name="T70" fmla="*/ 154868 w 182"/>
                <a:gd name="T71" fmla="*/ 200870 h 204"/>
                <a:gd name="T72" fmla="*/ 154868 w 182"/>
                <a:gd name="T73" fmla="*/ 169967 h 204"/>
                <a:gd name="T74" fmla="*/ 141593 w 182"/>
                <a:gd name="T75" fmla="*/ 141272 h 204"/>
                <a:gd name="T76" fmla="*/ 163717 w 182"/>
                <a:gd name="T77" fmla="*/ 116990 h 204"/>
                <a:gd name="T78" fmla="*/ 174779 w 182"/>
                <a:gd name="T79" fmla="*/ 88295 h 204"/>
                <a:gd name="T80" fmla="*/ 207965 w 182"/>
                <a:gd name="T81" fmla="*/ 88295 h 204"/>
                <a:gd name="T82" fmla="*/ 236726 w 182"/>
                <a:gd name="T83" fmla="*/ 77258 h 204"/>
                <a:gd name="T84" fmla="*/ 258850 w 182"/>
                <a:gd name="T85" fmla="*/ 97124 h 204"/>
                <a:gd name="T86" fmla="*/ 287611 w 182"/>
                <a:gd name="T87" fmla="*/ 108161 h 204"/>
                <a:gd name="T88" fmla="*/ 287611 w 182"/>
                <a:gd name="T89" fmla="*/ 141272 h 204"/>
                <a:gd name="T90" fmla="*/ 300886 w 182"/>
                <a:gd name="T91" fmla="*/ 169967 h 204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182"/>
                <a:gd name="T139" fmla="*/ 0 h 204"/>
                <a:gd name="T140" fmla="*/ 182 w 182"/>
                <a:gd name="T141" fmla="*/ 204 h 204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182" h="204">
                  <a:moveTo>
                    <a:pt x="170" y="111"/>
                  </a:moveTo>
                  <a:cubicBezTo>
                    <a:pt x="166" y="107"/>
                    <a:pt x="160" y="102"/>
                    <a:pt x="157" y="96"/>
                  </a:cubicBezTo>
                  <a:cubicBezTo>
                    <a:pt x="153" y="87"/>
                    <a:pt x="158" y="79"/>
                    <a:pt x="157" y="70"/>
                  </a:cubicBezTo>
                  <a:cubicBezTo>
                    <a:pt x="157" y="63"/>
                    <a:pt x="155" y="54"/>
                    <a:pt x="153" y="48"/>
                  </a:cubicBezTo>
                  <a:cubicBezTo>
                    <a:pt x="149" y="37"/>
                    <a:pt x="142" y="28"/>
                    <a:pt x="133" y="21"/>
                  </a:cubicBezTo>
                  <a:cubicBezTo>
                    <a:pt x="119" y="8"/>
                    <a:pt x="100" y="0"/>
                    <a:pt x="78" y="0"/>
                  </a:cubicBezTo>
                  <a:cubicBezTo>
                    <a:pt x="35" y="0"/>
                    <a:pt x="0" y="32"/>
                    <a:pt x="0" y="71"/>
                  </a:cubicBezTo>
                  <a:cubicBezTo>
                    <a:pt x="0" y="74"/>
                    <a:pt x="0" y="77"/>
                    <a:pt x="1" y="79"/>
                  </a:cubicBezTo>
                  <a:cubicBezTo>
                    <a:pt x="1" y="96"/>
                    <a:pt x="6" y="117"/>
                    <a:pt x="22" y="139"/>
                  </a:cubicBezTo>
                  <a:cubicBezTo>
                    <a:pt x="22" y="139"/>
                    <a:pt x="43" y="182"/>
                    <a:pt x="0" y="204"/>
                  </a:cubicBezTo>
                  <a:cubicBezTo>
                    <a:pt x="95" y="204"/>
                    <a:pt x="95" y="204"/>
                    <a:pt x="95" y="204"/>
                  </a:cubicBezTo>
                  <a:cubicBezTo>
                    <a:pt x="95" y="204"/>
                    <a:pt x="102" y="176"/>
                    <a:pt x="113" y="176"/>
                  </a:cubicBezTo>
                  <a:cubicBezTo>
                    <a:pt x="123" y="176"/>
                    <a:pt x="133" y="177"/>
                    <a:pt x="142" y="176"/>
                  </a:cubicBezTo>
                  <a:cubicBezTo>
                    <a:pt x="144" y="177"/>
                    <a:pt x="146" y="176"/>
                    <a:pt x="147" y="176"/>
                  </a:cubicBezTo>
                  <a:cubicBezTo>
                    <a:pt x="147" y="176"/>
                    <a:pt x="147" y="176"/>
                    <a:pt x="147" y="176"/>
                  </a:cubicBezTo>
                  <a:cubicBezTo>
                    <a:pt x="147" y="176"/>
                    <a:pt x="147" y="176"/>
                    <a:pt x="147" y="176"/>
                  </a:cubicBezTo>
                  <a:cubicBezTo>
                    <a:pt x="154" y="173"/>
                    <a:pt x="149" y="157"/>
                    <a:pt x="149" y="157"/>
                  </a:cubicBezTo>
                  <a:cubicBezTo>
                    <a:pt x="153" y="155"/>
                    <a:pt x="156" y="153"/>
                    <a:pt x="156" y="151"/>
                  </a:cubicBezTo>
                  <a:cubicBezTo>
                    <a:pt x="156" y="150"/>
                    <a:pt x="156" y="150"/>
                    <a:pt x="156" y="150"/>
                  </a:cubicBezTo>
                  <a:cubicBezTo>
                    <a:pt x="156" y="148"/>
                    <a:pt x="152" y="146"/>
                    <a:pt x="146" y="145"/>
                  </a:cubicBezTo>
                  <a:cubicBezTo>
                    <a:pt x="149" y="145"/>
                    <a:pt x="149" y="145"/>
                    <a:pt x="149" y="145"/>
                  </a:cubicBezTo>
                  <a:cubicBezTo>
                    <a:pt x="153" y="145"/>
                    <a:pt x="156" y="143"/>
                    <a:pt x="156" y="140"/>
                  </a:cubicBezTo>
                  <a:cubicBezTo>
                    <a:pt x="156" y="140"/>
                    <a:pt x="156" y="140"/>
                    <a:pt x="156" y="140"/>
                  </a:cubicBezTo>
                  <a:cubicBezTo>
                    <a:pt x="156" y="139"/>
                    <a:pt x="156" y="138"/>
                    <a:pt x="155" y="138"/>
                  </a:cubicBezTo>
                  <a:cubicBezTo>
                    <a:pt x="156" y="135"/>
                    <a:pt x="159" y="121"/>
                    <a:pt x="160" y="121"/>
                  </a:cubicBezTo>
                  <a:cubicBezTo>
                    <a:pt x="182" y="119"/>
                    <a:pt x="170" y="111"/>
                    <a:pt x="170" y="111"/>
                  </a:cubicBezTo>
                  <a:close/>
                  <a:moveTo>
                    <a:pt x="66" y="93"/>
                  </a:moveTo>
                  <a:cubicBezTo>
                    <a:pt x="62" y="93"/>
                    <a:pt x="62" y="93"/>
                    <a:pt x="62" y="93"/>
                  </a:cubicBezTo>
                  <a:cubicBezTo>
                    <a:pt x="62" y="95"/>
                    <a:pt x="61" y="97"/>
                    <a:pt x="60" y="99"/>
                  </a:cubicBezTo>
                  <a:cubicBezTo>
                    <a:pt x="62" y="102"/>
                    <a:pt x="62" y="102"/>
                    <a:pt x="62" y="102"/>
                  </a:cubicBezTo>
                  <a:cubicBezTo>
                    <a:pt x="57" y="107"/>
                    <a:pt x="57" y="107"/>
                    <a:pt x="57" y="107"/>
                  </a:cubicBezTo>
                  <a:cubicBezTo>
                    <a:pt x="54" y="105"/>
                    <a:pt x="54" y="105"/>
                    <a:pt x="54" y="105"/>
                  </a:cubicBezTo>
                  <a:cubicBezTo>
                    <a:pt x="52" y="106"/>
                    <a:pt x="50" y="107"/>
                    <a:pt x="48" y="107"/>
                  </a:cubicBezTo>
                  <a:cubicBezTo>
                    <a:pt x="48" y="110"/>
                    <a:pt x="48" y="110"/>
                    <a:pt x="48" y="110"/>
                  </a:cubicBezTo>
                  <a:cubicBezTo>
                    <a:pt x="40" y="110"/>
                    <a:pt x="40" y="110"/>
                    <a:pt x="40" y="110"/>
                  </a:cubicBezTo>
                  <a:cubicBezTo>
                    <a:pt x="40" y="107"/>
                    <a:pt x="40" y="107"/>
                    <a:pt x="40" y="107"/>
                  </a:cubicBezTo>
                  <a:cubicBezTo>
                    <a:pt x="38" y="107"/>
                    <a:pt x="36" y="106"/>
                    <a:pt x="34" y="105"/>
                  </a:cubicBezTo>
                  <a:cubicBezTo>
                    <a:pt x="32" y="107"/>
                    <a:pt x="32" y="107"/>
                    <a:pt x="32" y="107"/>
                  </a:cubicBezTo>
                  <a:cubicBezTo>
                    <a:pt x="26" y="102"/>
                    <a:pt x="26" y="102"/>
                    <a:pt x="26" y="102"/>
                  </a:cubicBezTo>
                  <a:cubicBezTo>
                    <a:pt x="28" y="99"/>
                    <a:pt x="28" y="99"/>
                    <a:pt x="28" y="99"/>
                  </a:cubicBezTo>
                  <a:cubicBezTo>
                    <a:pt x="27" y="97"/>
                    <a:pt x="26" y="95"/>
                    <a:pt x="26" y="93"/>
                  </a:cubicBezTo>
                  <a:cubicBezTo>
                    <a:pt x="22" y="93"/>
                    <a:pt x="22" y="93"/>
                    <a:pt x="22" y="93"/>
                  </a:cubicBezTo>
                  <a:cubicBezTo>
                    <a:pt x="22" y="85"/>
                    <a:pt x="22" y="85"/>
                    <a:pt x="22" y="85"/>
                  </a:cubicBezTo>
                  <a:cubicBezTo>
                    <a:pt x="26" y="85"/>
                    <a:pt x="26" y="85"/>
                    <a:pt x="26" y="85"/>
                  </a:cubicBezTo>
                  <a:cubicBezTo>
                    <a:pt x="26" y="83"/>
                    <a:pt x="27" y="81"/>
                    <a:pt x="28" y="79"/>
                  </a:cubicBezTo>
                  <a:cubicBezTo>
                    <a:pt x="26" y="76"/>
                    <a:pt x="26" y="76"/>
                    <a:pt x="26" y="76"/>
                  </a:cubicBezTo>
                  <a:cubicBezTo>
                    <a:pt x="31" y="71"/>
                    <a:pt x="31" y="71"/>
                    <a:pt x="31" y="71"/>
                  </a:cubicBezTo>
                  <a:cubicBezTo>
                    <a:pt x="34" y="73"/>
                    <a:pt x="34" y="73"/>
                    <a:pt x="34" y="73"/>
                  </a:cubicBezTo>
                  <a:cubicBezTo>
                    <a:pt x="36" y="72"/>
                    <a:pt x="38" y="71"/>
                    <a:pt x="40" y="71"/>
                  </a:cubicBezTo>
                  <a:cubicBezTo>
                    <a:pt x="40" y="68"/>
                    <a:pt x="40" y="68"/>
                    <a:pt x="40" y="68"/>
                  </a:cubicBezTo>
                  <a:cubicBezTo>
                    <a:pt x="48" y="68"/>
                    <a:pt x="48" y="68"/>
                    <a:pt x="48" y="68"/>
                  </a:cubicBezTo>
                  <a:cubicBezTo>
                    <a:pt x="48" y="71"/>
                    <a:pt x="48" y="71"/>
                    <a:pt x="48" y="71"/>
                  </a:cubicBezTo>
                  <a:cubicBezTo>
                    <a:pt x="50" y="71"/>
                    <a:pt x="52" y="72"/>
                    <a:pt x="54" y="73"/>
                  </a:cubicBezTo>
                  <a:cubicBezTo>
                    <a:pt x="57" y="71"/>
                    <a:pt x="57" y="71"/>
                    <a:pt x="57" y="71"/>
                  </a:cubicBezTo>
                  <a:cubicBezTo>
                    <a:pt x="63" y="76"/>
                    <a:pt x="63" y="76"/>
                    <a:pt x="63" y="76"/>
                  </a:cubicBezTo>
                  <a:cubicBezTo>
                    <a:pt x="60" y="79"/>
                    <a:pt x="60" y="79"/>
                    <a:pt x="60" y="79"/>
                  </a:cubicBezTo>
                  <a:cubicBezTo>
                    <a:pt x="61" y="81"/>
                    <a:pt x="62" y="83"/>
                    <a:pt x="63" y="85"/>
                  </a:cubicBezTo>
                  <a:cubicBezTo>
                    <a:pt x="66" y="85"/>
                    <a:pt x="66" y="85"/>
                    <a:pt x="66" y="85"/>
                  </a:cubicBezTo>
                  <a:lnTo>
                    <a:pt x="66" y="93"/>
                  </a:lnTo>
                  <a:close/>
                  <a:moveTo>
                    <a:pt x="136" y="77"/>
                  </a:moveTo>
                  <a:cubicBezTo>
                    <a:pt x="130" y="77"/>
                    <a:pt x="130" y="77"/>
                    <a:pt x="130" y="77"/>
                  </a:cubicBezTo>
                  <a:cubicBezTo>
                    <a:pt x="129" y="80"/>
                    <a:pt x="128" y="84"/>
                    <a:pt x="126" y="87"/>
                  </a:cubicBezTo>
                  <a:cubicBezTo>
                    <a:pt x="130" y="91"/>
                    <a:pt x="130" y="91"/>
                    <a:pt x="130" y="91"/>
                  </a:cubicBezTo>
                  <a:cubicBezTo>
                    <a:pt x="121" y="100"/>
                    <a:pt x="121" y="100"/>
                    <a:pt x="121" y="100"/>
                  </a:cubicBezTo>
                  <a:cubicBezTo>
                    <a:pt x="117" y="96"/>
                    <a:pt x="117" y="96"/>
                    <a:pt x="117" y="96"/>
                  </a:cubicBezTo>
                  <a:cubicBezTo>
                    <a:pt x="114" y="98"/>
                    <a:pt x="110" y="99"/>
                    <a:pt x="107" y="100"/>
                  </a:cubicBezTo>
                  <a:cubicBezTo>
                    <a:pt x="107" y="105"/>
                    <a:pt x="107" y="105"/>
                    <a:pt x="107" y="105"/>
                  </a:cubicBezTo>
                  <a:cubicBezTo>
                    <a:pt x="94" y="105"/>
                    <a:pt x="94" y="105"/>
                    <a:pt x="94" y="105"/>
                  </a:cubicBezTo>
                  <a:cubicBezTo>
                    <a:pt x="94" y="100"/>
                    <a:pt x="94" y="100"/>
                    <a:pt x="94" y="100"/>
                  </a:cubicBezTo>
                  <a:cubicBezTo>
                    <a:pt x="90" y="100"/>
                    <a:pt x="86" y="98"/>
                    <a:pt x="83" y="96"/>
                  </a:cubicBezTo>
                  <a:cubicBezTo>
                    <a:pt x="79" y="100"/>
                    <a:pt x="79" y="100"/>
                    <a:pt x="79" y="100"/>
                  </a:cubicBezTo>
                  <a:cubicBezTo>
                    <a:pt x="70" y="91"/>
                    <a:pt x="70" y="91"/>
                    <a:pt x="70" y="91"/>
                  </a:cubicBezTo>
                  <a:cubicBezTo>
                    <a:pt x="74" y="87"/>
                    <a:pt x="74" y="87"/>
                    <a:pt x="74" y="87"/>
                  </a:cubicBezTo>
                  <a:cubicBezTo>
                    <a:pt x="72" y="84"/>
                    <a:pt x="71" y="81"/>
                    <a:pt x="70" y="77"/>
                  </a:cubicBezTo>
                  <a:cubicBezTo>
                    <a:pt x="64" y="77"/>
                    <a:pt x="64" y="77"/>
                    <a:pt x="64" y="77"/>
                  </a:cubicBezTo>
                  <a:cubicBezTo>
                    <a:pt x="64" y="64"/>
                    <a:pt x="64" y="64"/>
                    <a:pt x="64" y="64"/>
                  </a:cubicBezTo>
                  <a:cubicBezTo>
                    <a:pt x="70" y="64"/>
                    <a:pt x="70" y="64"/>
                    <a:pt x="70" y="64"/>
                  </a:cubicBezTo>
                  <a:cubicBezTo>
                    <a:pt x="70" y="60"/>
                    <a:pt x="72" y="56"/>
                    <a:pt x="74" y="53"/>
                  </a:cubicBezTo>
                  <a:cubicBezTo>
                    <a:pt x="70" y="49"/>
                    <a:pt x="70" y="49"/>
                    <a:pt x="70" y="49"/>
                  </a:cubicBezTo>
                  <a:cubicBezTo>
                    <a:pt x="79" y="40"/>
                    <a:pt x="79" y="40"/>
                    <a:pt x="79" y="40"/>
                  </a:cubicBezTo>
                  <a:cubicBezTo>
                    <a:pt x="83" y="44"/>
                    <a:pt x="83" y="44"/>
                    <a:pt x="83" y="44"/>
                  </a:cubicBezTo>
                  <a:cubicBezTo>
                    <a:pt x="86" y="42"/>
                    <a:pt x="90" y="41"/>
                    <a:pt x="94" y="40"/>
                  </a:cubicBezTo>
                  <a:cubicBezTo>
                    <a:pt x="94" y="35"/>
                    <a:pt x="94" y="35"/>
                    <a:pt x="94" y="35"/>
                  </a:cubicBezTo>
                  <a:cubicBezTo>
                    <a:pt x="107" y="35"/>
                    <a:pt x="107" y="35"/>
                    <a:pt x="107" y="35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10" y="41"/>
                    <a:pt x="114" y="42"/>
                    <a:pt x="117" y="44"/>
                  </a:cubicBezTo>
                  <a:cubicBezTo>
                    <a:pt x="121" y="40"/>
                    <a:pt x="121" y="40"/>
                    <a:pt x="121" y="40"/>
                  </a:cubicBezTo>
                  <a:cubicBezTo>
                    <a:pt x="130" y="49"/>
                    <a:pt x="130" y="49"/>
                    <a:pt x="130" y="49"/>
                  </a:cubicBezTo>
                  <a:cubicBezTo>
                    <a:pt x="126" y="53"/>
                    <a:pt x="126" y="53"/>
                    <a:pt x="126" y="53"/>
                  </a:cubicBezTo>
                  <a:cubicBezTo>
                    <a:pt x="128" y="57"/>
                    <a:pt x="130" y="60"/>
                    <a:pt x="130" y="64"/>
                  </a:cubicBezTo>
                  <a:cubicBezTo>
                    <a:pt x="136" y="64"/>
                    <a:pt x="136" y="64"/>
                    <a:pt x="136" y="64"/>
                  </a:cubicBezTo>
                  <a:lnTo>
                    <a:pt x="136" y="77"/>
                  </a:lnTo>
                  <a:close/>
                </a:path>
              </a:pathLst>
            </a:custGeom>
            <a:solidFill>
              <a:srgbClr val="2F26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50"/>
            </a:p>
          </p:txBody>
        </p:sp>
      </p:grpSp>
      <p:grpSp>
        <p:nvGrpSpPr>
          <p:cNvPr id="3080" name="组合 33"/>
          <p:cNvGrpSpPr>
            <a:grpSpLocks/>
          </p:cNvGrpSpPr>
          <p:nvPr/>
        </p:nvGrpSpPr>
        <p:grpSpPr bwMode="auto">
          <a:xfrm flipH="1">
            <a:off x="7815429" y="4199220"/>
            <a:ext cx="327478" cy="323906"/>
            <a:chOff x="0" y="0"/>
            <a:chExt cx="453105" cy="448433"/>
          </a:xfrm>
        </p:grpSpPr>
        <p:sp>
          <p:nvSpPr>
            <p:cNvPr id="3096" name="Freeform 136"/>
            <p:cNvSpPr>
              <a:spLocks noChangeArrowheads="1"/>
            </p:cNvSpPr>
            <p:nvPr/>
          </p:nvSpPr>
          <p:spPr bwMode="auto">
            <a:xfrm>
              <a:off x="0" y="251309"/>
              <a:ext cx="453105" cy="197124"/>
            </a:xfrm>
            <a:custGeom>
              <a:avLst/>
              <a:gdLst>
                <a:gd name="T0" fmla="*/ 227658 w 205"/>
                <a:gd name="T1" fmla="*/ 42083 h 89"/>
                <a:gd name="T2" fmla="*/ 103883 w 205"/>
                <a:gd name="T3" fmla="*/ 0 h 89"/>
                <a:gd name="T4" fmla="*/ 0 w 205"/>
                <a:gd name="T5" fmla="*/ 0 h 89"/>
                <a:gd name="T6" fmla="*/ 0 w 205"/>
                <a:gd name="T7" fmla="*/ 148397 h 89"/>
                <a:gd name="T8" fmla="*/ 48626 w 205"/>
                <a:gd name="T9" fmla="*/ 197124 h 89"/>
                <a:gd name="T10" fmla="*/ 404479 w 205"/>
                <a:gd name="T11" fmla="*/ 197124 h 89"/>
                <a:gd name="T12" fmla="*/ 453105 w 205"/>
                <a:gd name="T13" fmla="*/ 148397 h 89"/>
                <a:gd name="T14" fmla="*/ 453105 w 205"/>
                <a:gd name="T15" fmla="*/ 0 h 89"/>
                <a:gd name="T16" fmla="*/ 349222 w 205"/>
                <a:gd name="T17" fmla="*/ 0 h 89"/>
                <a:gd name="T18" fmla="*/ 227658 w 205"/>
                <a:gd name="T19" fmla="*/ 42083 h 8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05"/>
                <a:gd name="T31" fmla="*/ 0 h 89"/>
                <a:gd name="T32" fmla="*/ 205 w 205"/>
                <a:gd name="T33" fmla="*/ 89 h 89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05" h="89">
                  <a:moveTo>
                    <a:pt x="103" y="19"/>
                  </a:moveTo>
                  <a:cubicBezTo>
                    <a:pt x="82" y="19"/>
                    <a:pt x="62" y="12"/>
                    <a:pt x="4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9"/>
                    <a:pt x="10" y="89"/>
                    <a:pt x="22" y="89"/>
                  </a:cubicBezTo>
                  <a:cubicBezTo>
                    <a:pt x="183" y="89"/>
                    <a:pt x="183" y="89"/>
                    <a:pt x="183" y="89"/>
                  </a:cubicBezTo>
                  <a:cubicBezTo>
                    <a:pt x="195" y="89"/>
                    <a:pt x="205" y="79"/>
                    <a:pt x="205" y="67"/>
                  </a:cubicBezTo>
                  <a:cubicBezTo>
                    <a:pt x="205" y="0"/>
                    <a:pt x="205" y="0"/>
                    <a:pt x="205" y="0"/>
                  </a:cubicBezTo>
                  <a:cubicBezTo>
                    <a:pt x="158" y="0"/>
                    <a:pt x="158" y="0"/>
                    <a:pt x="158" y="0"/>
                  </a:cubicBezTo>
                  <a:cubicBezTo>
                    <a:pt x="143" y="12"/>
                    <a:pt x="124" y="19"/>
                    <a:pt x="103" y="19"/>
                  </a:cubicBezTo>
                  <a:close/>
                </a:path>
              </a:pathLst>
            </a:custGeom>
            <a:solidFill>
              <a:srgbClr val="2F26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50"/>
            </a:p>
          </p:txBody>
        </p:sp>
        <p:sp>
          <p:nvSpPr>
            <p:cNvPr id="3097" name="Freeform 137"/>
            <p:cNvSpPr>
              <a:spLocks noEditPoints="1" noChangeArrowheads="1"/>
            </p:cNvSpPr>
            <p:nvPr/>
          </p:nvSpPr>
          <p:spPr bwMode="auto">
            <a:xfrm>
              <a:off x="0" y="0"/>
              <a:ext cx="453105" cy="260652"/>
            </a:xfrm>
            <a:custGeom>
              <a:avLst/>
              <a:gdLst>
                <a:gd name="T0" fmla="*/ 404479 w 205"/>
                <a:gd name="T1" fmla="*/ 92774 h 118"/>
                <a:gd name="T2" fmla="*/ 397848 w 205"/>
                <a:gd name="T3" fmla="*/ 92774 h 118"/>
                <a:gd name="T4" fmla="*/ 340381 w 205"/>
                <a:gd name="T5" fmla="*/ 92774 h 118"/>
                <a:gd name="T6" fmla="*/ 340381 w 205"/>
                <a:gd name="T7" fmla="*/ 48596 h 118"/>
                <a:gd name="T8" fmla="*/ 291755 w 205"/>
                <a:gd name="T9" fmla="*/ 0 h 118"/>
                <a:gd name="T10" fmla="*/ 161350 w 205"/>
                <a:gd name="T11" fmla="*/ 0 h 118"/>
                <a:gd name="T12" fmla="*/ 112724 w 205"/>
                <a:gd name="T13" fmla="*/ 48596 h 118"/>
                <a:gd name="T14" fmla="*/ 112724 w 205"/>
                <a:gd name="T15" fmla="*/ 92774 h 118"/>
                <a:gd name="T16" fmla="*/ 55257 w 205"/>
                <a:gd name="T17" fmla="*/ 92774 h 118"/>
                <a:gd name="T18" fmla="*/ 48626 w 205"/>
                <a:gd name="T19" fmla="*/ 92774 h 118"/>
                <a:gd name="T20" fmla="*/ 0 w 205"/>
                <a:gd name="T21" fmla="*/ 141371 h 118"/>
                <a:gd name="T22" fmla="*/ 0 w 205"/>
                <a:gd name="T23" fmla="*/ 223100 h 118"/>
                <a:gd name="T24" fmla="*/ 119354 w 205"/>
                <a:gd name="T25" fmla="*/ 223100 h 118"/>
                <a:gd name="T26" fmla="*/ 227658 w 205"/>
                <a:gd name="T27" fmla="*/ 260652 h 118"/>
                <a:gd name="T28" fmla="*/ 333751 w 205"/>
                <a:gd name="T29" fmla="*/ 223100 h 118"/>
                <a:gd name="T30" fmla="*/ 453105 w 205"/>
                <a:gd name="T31" fmla="*/ 223100 h 118"/>
                <a:gd name="T32" fmla="*/ 453105 w 205"/>
                <a:gd name="T33" fmla="*/ 141371 h 118"/>
                <a:gd name="T34" fmla="*/ 404479 w 205"/>
                <a:gd name="T35" fmla="*/ 92774 h 118"/>
                <a:gd name="T36" fmla="*/ 148088 w 205"/>
                <a:gd name="T37" fmla="*/ 57432 h 118"/>
                <a:gd name="T38" fmla="*/ 148088 w 205"/>
                <a:gd name="T39" fmla="*/ 48596 h 118"/>
                <a:gd name="T40" fmla="*/ 161350 w 205"/>
                <a:gd name="T41" fmla="*/ 37552 h 118"/>
                <a:gd name="T42" fmla="*/ 291755 w 205"/>
                <a:gd name="T43" fmla="*/ 37552 h 118"/>
                <a:gd name="T44" fmla="*/ 305017 w 205"/>
                <a:gd name="T45" fmla="*/ 48596 h 118"/>
                <a:gd name="T46" fmla="*/ 305017 w 205"/>
                <a:gd name="T47" fmla="*/ 57432 h 118"/>
                <a:gd name="T48" fmla="*/ 305017 w 205"/>
                <a:gd name="T49" fmla="*/ 92774 h 118"/>
                <a:gd name="T50" fmla="*/ 148088 w 205"/>
                <a:gd name="T51" fmla="*/ 92774 h 118"/>
                <a:gd name="T52" fmla="*/ 148088 w 205"/>
                <a:gd name="T53" fmla="*/ 57432 h 118"/>
                <a:gd name="T54" fmla="*/ 223237 w 205"/>
                <a:gd name="T55" fmla="*/ 223100 h 118"/>
                <a:gd name="T56" fmla="*/ 187873 w 205"/>
                <a:gd name="T57" fmla="*/ 189967 h 118"/>
                <a:gd name="T58" fmla="*/ 223237 w 205"/>
                <a:gd name="T59" fmla="*/ 154624 h 118"/>
                <a:gd name="T60" fmla="*/ 258601 w 205"/>
                <a:gd name="T61" fmla="*/ 189967 h 118"/>
                <a:gd name="T62" fmla="*/ 223237 w 205"/>
                <a:gd name="T63" fmla="*/ 223100 h 118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205"/>
                <a:gd name="T97" fmla="*/ 0 h 118"/>
                <a:gd name="T98" fmla="*/ 205 w 205"/>
                <a:gd name="T99" fmla="*/ 118 h 118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205" h="118">
                  <a:moveTo>
                    <a:pt x="183" y="42"/>
                  </a:moveTo>
                  <a:cubicBezTo>
                    <a:pt x="180" y="42"/>
                    <a:pt x="180" y="42"/>
                    <a:pt x="180" y="42"/>
                  </a:cubicBezTo>
                  <a:cubicBezTo>
                    <a:pt x="154" y="42"/>
                    <a:pt x="154" y="42"/>
                    <a:pt x="154" y="42"/>
                  </a:cubicBezTo>
                  <a:cubicBezTo>
                    <a:pt x="154" y="22"/>
                    <a:pt x="154" y="22"/>
                    <a:pt x="154" y="22"/>
                  </a:cubicBezTo>
                  <a:cubicBezTo>
                    <a:pt x="154" y="10"/>
                    <a:pt x="144" y="0"/>
                    <a:pt x="132" y="0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61" y="0"/>
                    <a:pt x="51" y="10"/>
                    <a:pt x="51" y="22"/>
                  </a:cubicBezTo>
                  <a:cubicBezTo>
                    <a:pt x="51" y="42"/>
                    <a:pt x="51" y="42"/>
                    <a:pt x="51" y="42"/>
                  </a:cubicBezTo>
                  <a:cubicBezTo>
                    <a:pt x="25" y="42"/>
                    <a:pt x="25" y="42"/>
                    <a:pt x="25" y="42"/>
                  </a:cubicBezTo>
                  <a:cubicBezTo>
                    <a:pt x="22" y="42"/>
                    <a:pt x="22" y="42"/>
                    <a:pt x="22" y="42"/>
                  </a:cubicBezTo>
                  <a:cubicBezTo>
                    <a:pt x="10" y="42"/>
                    <a:pt x="0" y="52"/>
                    <a:pt x="0" y="64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54" y="101"/>
                    <a:pt x="54" y="101"/>
                    <a:pt x="54" y="101"/>
                  </a:cubicBezTo>
                  <a:cubicBezTo>
                    <a:pt x="67" y="112"/>
                    <a:pt x="84" y="118"/>
                    <a:pt x="103" y="118"/>
                  </a:cubicBezTo>
                  <a:cubicBezTo>
                    <a:pt x="121" y="118"/>
                    <a:pt x="138" y="112"/>
                    <a:pt x="151" y="101"/>
                  </a:cubicBezTo>
                  <a:cubicBezTo>
                    <a:pt x="205" y="101"/>
                    <a:pt x="205" y="101"/>
                    <a:pt x="205" y="101"/>
                  </a:cubicBezTo>
                  <a:cubicBezTo>
                    <a:pt x="205" y="64"/>
                    <a:pt x="205" y="64"/>
                    <a:pt x="205" y="64"/>
                  </a:cubicBezTo>
                  <a:cubicBezTo>
                    <a:pt x="205" y="52"/>
                    <a:pt x="195" y="42"/>
                    <a:pt x="183" y="42"/>
                  </a:cubicBezTo>
                  <a:close/>
                  <a:moveTo>
                    <a:pt x="67" y="26"/>
                  </a:moveTo>
                  <a:cubicBezTo>
                    <a:pt x="67" y="22"/>
                    <a:pt x="67" y="22"/>
                    <a:pt x="67" y="22"/>
                  </a:cubicBezTo>
                  <a:cubicBezTo>
                    <a:pt x="67" y="19"/>
                    <a:pt x="70" y="17"/>
                    <a:pt x="73" y="17"/>
                  </a:cubicBezTo>
                  <a:cubicBezTo>
                    <a:pt x="132" y="17"/>
                    <a:pt x="132" y="17"/>
                    <a:pt x="132" y="17"/>
                  </a:cubicBezTo>
                  <a:cubicBezTo>
                    <a:pt x="135" y="17"/>
                    <a:pt x="138" y="19"/>
                    <a:pt x="138" y="22"/>
                  </a:cubicBezTo>
                  <a:cubicBezTo>
                    <a:pt x="138" y="26"/>
                    <a:pt x="138" y="26"/>
                    <a:pt x="138" y="26"/>
                  </a:cubicBezTo>
                  <a:cubicBezTo>
                    <a:pt x="138" y="42"/>
                    <a:pt x="138" y="42"/>
                    <a:pt x="138" y="42"/>
                  </a:cubicBezTo>
                  <a:cubicBezTo>
                    <a:pt x="67" y="42"/>
                    <a:pt x="67" y="42"/>
                    <a:pt x="67" y="42"/>
                  </a:cubicBezTo>
                  <a:lnTo>
                    <a:pt x="67" y="26"/>
                  </a:lnTo>
                  <a:close/>
                  <a:moveTo>
                    <a:pt x="101" y="101"/>
                  </a:moveTo>
                  <a:cubicBezTo>
                    <a:pt x="92" y="101"/>
                    <a:pt x="85" y="94"/>
                    <a:pt x="85" y="86"/>
                  </a:cubicBezTo>
                  <a:cubicBezTo>
                    <a:pt x="85" y="77"/>
                    <a:pt x="92" y="70"/>
                    <a:pt x="101" y="70"/>
                  </a:cubicBezTo>
                  <a:cubicBezTo>
                    <a:pt x="110" y="70"/>
                    <a:pt x="117" y="77"/>
                    <a:pt x="117" y="86"/>
                  </a:cubicBezTo>
                  <a:cubicBezTo>
                    <a:pt x="117" y="94"/>
                    <a:pt x="110" y="101"/>
                    <a:pt x="101" y="101"/>
                  </a:cubicBezTo>
                  <a:close/>
                </a:path>
              </a:pathLst>
            </a:custGeom>
            <a:solidFill>
              <a:srgbClr val="2F26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50"/>
            </a:p>
          </p:txBody>
        </p:sp>
      </p:grpSp>
      <p:grpSp>
        <p:nvGrpSpPr>
          <p:cNvPr id="3081" name="组合 36"/>
          <p:cNvGrpSpPr>
            <a:grpSpLocks/>
          </p:cNvGrpSpPr>
          <p:nvPr/>
        </p:nvGrpSpPr>
        <p:grpSpPr bwMode="auto">
          <a:xfrm flipH="1">
            <a:off x="6984229" y="1776895"/>
            <a:ext cx="388211" cy="416791"/>
            <a:chOff x="0" y="0"/>
            <a:chExt cx="466184" cy="501686"/>
          </a:xfrm>
        </p:grpSpPr>
        <p:sp>
          <p:nvSpPr>
            <p:cNvPr id="3091" name="Freeform 154"/>
            <p:cNvSpPr>
              <a:spLocks noChangeArrowheads="1"/>
            </p:cNvSpPr>
            <p:nvPr/>
          </p:nvSpPr>
          <p:spPr bwMode="auto">
            <a:xfrm>
              <a:off x="141070" y="426012"/>
              <a:ext cx="50449" cy="46712"/>
            </a:xfrm>
            <a:custGeom>
              <a:avLst/>
              <a:gdLst>
                <a:gd name="T0" fmla="*/ 35095 w 23"/>
                <a:gd name="T1" fmla="*/ 0 h 21"/>
                <a:gd name="T2" fmla="*/ 35095 w 23"/>
                <a:gd name="T3" fmla="*/ 8898 h 21"/>
                <a:gd name="T4" fmla="*/ 41675 w 23"/>
                <a:gd name="T5" fmla="*/ 24468 h 21"/>
                <a:gd name="T6" fmla="*/ 21934 w 23"/>
                <a:gd name="T7" fmla="*/ 37814 h 21"/>
                <a:gd name="T8" fmla="*/ 8774 w 23"/>
                <a:gd name="T9" fmla="*/ 20019 h 21"/>
                <a:gd name="T10" fmla="*/ 13161 w 23"/>
                <a:gd name="T11" fmla="*/ 11122 h 21"/>
                <a:gd name="T12" fmla="*/ 13161 w 23"/>
                <a:gd name="T13" fmla="*/ 0 h 21"/>
                <a:gd name="T14" fmla="*/ 0 w 23"/>
                <a:gd name="T15" fmla="*/ 22244 h 21"/>
                <a:gd name="T16" fmla="*/ 24128 w 23"/>
                <a:gd name="T17" fmla="*/ 46712 h 21"/>
                <a:gd name="T18" fmla="*/ 50449 w 23"/>
                <a:gd name="T19" fmla="*/ 22244 h 21"/>
                <a:gd name="T20" fmla="*/ 35095 w 23"/>
                <a:gd name="T21" fmla="*/ 0 h 21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3"/>
                <a:gd name="T34" fmla="*/ 0 h 21"/>
                <a:gd name="T35" fmla="*/ 23 w 23"/>
                <a:gd name="T36" fmla="*/ 21 h 21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3" h="21">
                  <a:moveTo>
                    <a:pt x="16" y="0"/>
                  </a:moveTo>
                  <a:cubicBezTo>
                    <a:pt x="16" y="4"/>
                    <a:pt x="16" y="4"/>
                    <a:pt x="16" y="4"/>
                  </a:cubicBezTo>
                  <a:cubicBezTo>
                    <a:pt x="18" y="5"/>
                    <a:pt x="19" y="8"/>
                    <a:pt x="19" y="11"/>
                  </a:cubicBezTo>
                  <a:cubicBezTo>
                    <a:pt x="18" y="15"/>
                    <a:pt x="15" y="18"/>
                    <a:pt x="10" y="17"/>
                  </a:cubicBezTo>
                  <a:cubicBezTo>
                    <a:pt x="6" y="17"/>
                    <a:pt x="3" y="13"/>
                    <a:pt x="4" y="9"/>
                  </a:cubicBezTo>
                  <a:cubicBezTo>
                    <a:pt x="4" y="7"/>
                    <a:pt x="5" y="6"/>
                    <a:pt x="6" y="5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2"/>
                    <a:pt x="0" y="6"/>
                    <a:pt x="0" y="10"/>
                  </a:cubicBezTo>
                  <a:cubicBezTo>
                    <a:pt x="0" y="16"/>
                    <a:pt x="5" y="21"/>
                    <a:pt x="11" y="21"/>
                  </a:cubicBezTo>
                  <a:cubicBezTo>
                    <a:pt x="18" y="21"/>
                    <a:pt x="23" y="16"/>
                    <a:pt x="23" y="10"/>
                  </a:cubicBezTo>
                  <a:cubicBezTo>
                    <a:pt x="23" y="5"/>
                    <a:pt x="20" y="1"/>
                    <a:pt x="16" y="0"/>
                  </a:cubicBezTo>
                  <a:close/>
                </a:path>
              </a:pathLst>
            </a:custGeom>
            <a:solidFill>
              <a:srgbClr val="2F26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50"/>
            </a:p>
          </p:txBody>
        </p:sp>
        <p:sp>
          <p:nvSpPr>
            <p:cNvPr id="3092" name="Rectangle 155"/>
            <p:cNvSpPr>
              <a:spLocks noChangeArrowheads="1"/>
            </p:cNvSpPr>
            <p:nvPr/>
          </p:nvSpPr>
          <p:spPr bwMode="auto">
            <a:xfrm>
              <a:off x="160689" y="419472"/>
              <a:ext cx="9342" cy="32698"/>
            </a:xfrm>
            <a:prstGeom prst="rect">
              <a:avLst/>
            </a:prstGeom>
            <a:solidFill>
              <a:srgbClr val="2F26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sz="105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093" name="Freeform 156"/>
            <p:cNvSpPr>
              <a:spLocks noEditPoints="1" noChangeArrowheads="1"/>
            </p:cNvSpPr>
            <p:nvPr/>
          </p:nvSpPr>
          <p:spPr bwMode="auto">
            <a:xfrm>
              <a:off x="39238" y="81278"/>
              <a:ext cx="260652" cy="260652"/>
            </a:xfrm>
            <a:custGeom>
              <a:avLst/>
              <a:gdLst>
                <a:gd name="T0" fmla="*/ 53014 w 118"/>
                <a:gd name="T1" fmla="*/ 41969 h 118"/>
                <a:gd name="T2" fmla="*/ 41969 w 118"/>
                <a:gd name="T3" fmla="*/ 207638 h 118"/>
                <a:gd name="T4" fmla="*/ 207638 w 118"/>
                <a:gd name="T5" fmla="*/ 218683 h 118"/>
                <a:gd name="T6" fmla="*/ 218683 w 118"/>
                <a:gd name="T7" fmla="*/ 53014 h 118"/>
                <a:gd name="T8" fmla="*/ 53014 w 118"/>
                <a:gd name="T9" fmla="*/ 41969 h 118"/>
                <a:gd name="T10" fmla="*/ 141371 w 118"/>
                <a:gd name="T11" fmla="*/ 185549 h 118"/>
                <a:gd name="T12" fmla="*/ 141371 w 118"/>
                <a:gd name="T13" fmla="*/ 205429 h 118"/>
                <a:gd name="T14" fmla="*/ 123699 w 118"/>
                <a:gd name="T15" fmla="*/ 205429 h 118"/>
                <a:gd name="T16" fmla="*/ 123699 w 118"/>
                <a:gd name="T17" fmla="*/ 187758 h 118"/>
                <a:gd name="T18" fmla="*/ 90566 w 118"/>
                <a:gd name="T19" fmla="*/ 178922 h 118"/>
                <a:gd name="T20" fmla="*/ 94983 w 118"/>
                <a:gd name="T21" fmla="*/ 156833 h 118"/>
                <a:gd name="T22" fmla="*/ 128117 w 118"/>
                <a:gd name="T23" fmla="*/ 165669 h 118"/>
                <a:gd name="T24" fmla="*/ 145788 w 118"/>
                <a:gd name="T25" fmla="*/ 154624 h 118"/>
                <a:gd name="T26" fmla="*/ 125908 w 118"/>
                <a:gd name="T27" fmla="*/ 136953 h 118"/>
                <a:gd name="T28" fmla="*/ 90566 w 118"/>
                <a:gd name="T29" fmla="*/ 101610 h 118"/>
                <a:gd name="T30" fmla="*/ 123699 w 118"/>
                <a:gd name="T31" fmla="*/ 68476 h 118"/>
                <a:gd name="T32" fmla="*/ 123699 w 118"/>
                <a:gd name="T33" fmla="*/ 50805 h 118"/>
                <a:gd name="T34" fmla="*/ 141371 w 118"/>
                <a:gd name="T35" fmla="*/ 50805 h 118"/>
                <a:gd name="T36" fmla="*/ 141371 w 118"/>
                <a:gd name="T37" fmla="*/ 66267 h 118"/>
                <a:gd name="T38" fmla="*/ 170086 w 118"/>
                <a:gd name="T39" fmla="*/ 72894 h 118"/>
                <a:gd name="T40" fmla="*/ 163460 w 118"/>
                <a:gd name="T41" fmla="*/ 94983 h 118"/>
                <a:gd name="T42" fmla="*/ 136953 w 118"/>
                <a:gd name="T43" fmla="*/ 88357 h 118"/>
                <a:gd name="T44" fmla="*/ 121490 w 118"/>
                <a:gd name="T45" fmla="*/ 99401 h 118"/>
                <a:gd name="T46" fmla="*/ 143579 w 118"/>
                <a:gd name="T47" fmla="*/ 114864 h 118"/>
                <a:gd name="T48" fmla="*/ 174504 w 118"/>
                <a:gd name="T49" fmla="*/ 152415 h 118"/>
                <a:gd name="T50" fmla="*/ 141371 w 118"/>
                <a:gd name="T51" fmla="*/ 185549 h 118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18"/>
                <a:gd name="T79" fmla="*/ 0 h 118"/>
                <a:gd name="T80" fmla="*/ 118 w 118"/>
                <a:gd name="T81" fmla="*/ 118 h 118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18" h="118">
                  <a:moveTo>
                    <a:pt x="24" y="19"/>
                  </a:moveTo>
                  <a:cubicBezTo>
                    <a:pt x="2" y="39"/>
                    <a:pt x="0" y="72"/>
                    <a:pt x="19" y="94"/>
                  </a:cubicBezTo>
                  <a:cubicBezTo>
                    <a:pt x="38" y="116"/>
                    <a:pt x="72" y="118"/>
                    <a:pt x="94" y="99"/>
                  </a:cubicBezTo>
                  <a:cubicBezTo>
                    <a:pt x="115" y="79"/>
                    <a:pt x="118" y="46"/>
                    <a:pt x="99" y="24"/>
                  </a:cubicBezTo>
                  <a:cubicBezTo>
                    <a:pt x="79" y="2"/>
                    <a:pt x="46" y="0"/>
                    <a:pt x="24" y="19"/>
                  </a:cubicBezTo>
                  <a:close/>
                  <a:moveTo>
                    <a:pt x="64" y="84"/>
                  </a:moveTo>
                  <a:cubicBezTo>
                    <a:pt x="64" y="93"/>
                    <a:pt x="64" y="93"/>
                    <a:pt x="64" y="93"/>
                  </a:cubicBezTo>
                  <a:cubicBezTo>
                    <a:pt x="56" y="93"/>
                    <a:pt x="56" y="93"/>
                    <a:pt x="56" y="93"/>
                  </a:cubicBezTo>
                  <a:cubicBezTo>
                    <a:pt x="56" y="85"/>
                    <a:pt x="56" y="85"/>
                    <a:pt x="56" y="85"/>
                  </a:cubicBezTo>
                  <a:cubicBezTo>
                    <a:pt x="50" y="85"/>
                    <a:pt x="44" y="83"/>
                    <a:pt x="41" y="8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7" y="73"/>
                    <a:pt x="52" y="75"/>
                    <a:pt x="58" y="75"/>
                  </a:cubicBezTo>
                  <a:cubicBezTo>
                    <a:pt x="63" y="75"/>
                    <a:pt x="66" y="73"/>
                    <a:pt x="66" y="70"/>
                  </a:cubicBezTo>
                  <a:cubicBezTo>
                    <a:pt x="66" y="66"/>
                    <a:pt x="63" y="64"/>
                    <a:pt x="57" y="62"/>
                  </a:cubicBezTo>
                  <a:cubicBezTo>
                    <a:pt x="48" y="59"/>
                    <a:pt x="41" y="55"/>
                    <a:pt x="41" y="46"/>
                  </a:cubicBezTo>
                  <a:cubicBezTo>
                    <a:pt x="41" y="39"/>
                    <a:pt x="47" y="33"/>
                    <a:pt x="56" y="31"/>
                  </a:cubicBezTo>
                  <a:cubicBezTo>
                    <a:pt x="56" y="23"/>
                    <a:pt x="56" y="23"/>
                    <a:pt x="56" y="23"/>
                  </a:cubicBezTo>
                  <a:cubicBezTo>
                    <a:pt x="64" y="23"/>
                    <a:pt x="64" y="23"/>
                    <a:pt x="64" y="23"/>
                  </a:cubicBezTo>
                  <a:cubicBezTo>
                    <a:pt x="64" y="30"/>
                    <a:pt x="64" y="30"/>
                    <a:pt x="64" y="30"/>
                  </a:cubicBezTo>
                  <a:cubicBezTo>
                    <a:pt x="70" y="30"/>
                    <a:pt x="74" y="32"/>
                    <a:pt x="77" y="33"/>
                  </a:cubicBezTo>
                  <a:cubicBezTo>
                    <a:pt x="74" y="43"/>
                    <a:pt x="74" y="43"/>
                    <a:pt x="74" y="43"/>
                  </a:cubicBezTo>
                  <a:cubicBezTo>
                    <a:pt x="72" y="42"/>
                    <a:pt x="68" y="40"/>
                    <a:pt x="62" y="40"/>
                  </a:cubicBezTo>
                  <a:cubicBezTo>
                    <a:pt x="56" y="40"/>
                    <a:pt x="55" y="42"/>
                    <a:pt x="55" y="45"/>
                  </a:cubicBezTo>
                  <a:cubicBezTo>
                    <a:pt x="55" y="48"/>
                    <a:pt x="58" y="50"/>
                    <a:pt x="65" y="52"/>
                  </a:cubicBezTo>
                  <a:cubicBezTo>
                    <a:pt x="75" y="56"/>
                    <a:pt x="79" y="61"/>
                    <a:pt x="79" y="69"/>
                  </a:cubicBezTo>
                  <a:cubicBezTo>
                    <a:pt x="79" y="76"/>
                    <a:pt x="74" y="83"/>
                    <a:pt x="64" y="84"/>
                  </a:cubicBezTo>
                  <a:close/>
                </a:path>
              </a:pathLst>
            </a:custGeom>
            <a:solidFill>
              <a:srgbClr val="2F26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50"/>
            </a:p>
          </p:txBody>
        </p:sp>
        <p:sp>
          <p:nvSpPr>
            <p:cNvPr id="3094" name="Freeform 157"/>
            <p:cNvSpPr>
              <a:spLocks noEditPoints="1" noChangeArrowheads="1"/>
            </p:cNvSpPr>
            <p:nvPr/>
          </p:nvSpPr>
          <p:spPr bwMode="auto">
            <a:xfrm>
              <a:off x="0" y="0"/>
              <a:ext cx="338194" cy="501686"/>
            </a:xfrm>
            <a:custGeom>
              <a:avLst/>
              <a:gdLst>
                <a:gd name="T0" fmla="*/ 305038 w 153"/>
                <a:gd name="T1" fmla="*/ 391182 h 227"/>
                <a:gd name="T2" fmla="*/ 35367 w 153"/>
                <a:gd name="T3" fmla="*/ 391182 h 227"/>
                <a:gd name="T4" fmla="*/ 35367 w 153"/>
                <a:gd name="T5" fmla="*/ 35361 h 227"/>
                <a:gd name="T6" fmla="*/ 305038 w 153"/>
                <a:gd name="T7" fmla="*/ 35361 h 227"/>
                <a:gd name="T8" fmla="*/ 305038 w 153"/>
                <a:gd name="T9" fmla="*/ 227637 h 227"/>
                <a:gd name="T10" fmla="*/ 307248 w 153"/>
                <a:gd name="T11" fmla="*/ 225427 h 227"/>
                <a:gd name="T12" fmla="*/ 338194 w 153"/>
                <a:gd name="T13" fmla="*/ 207747 h 227"/>
                <a:gd name="T14" fmla="*/ 338194 w 153"/>
                <a:gd name="T15" fmla="*/ 28731 h 227"/>
                <a:gd name="T16" fmla="*/ 311669 w 153"/>
                <a:gd name="T17" fmla="*/ 0 h 227"/>
                <a:gd name="T18" fmla="*/ 26525 w 153"/>
                <a:gd name="T19" fmla="*/ 0 h 227"/>
                <a:gd name="T20" fmla="*/ 0 w 153"/>
                <a:gd name="T21" fmla="*/ 28731 h 227"/>
                <a:gd name="T22" fmla="*/ 0 w 153"/>
                <a:gd name="T23" fmla="*/ 475165 h 227"/>
                <a:gd name="T24" fmla="*/ 26525 w 153"/>
                <a:gd name="T25" fmla="*/ 501686 h 227"/>
                <a:gd name="T26" fmla="*/ 311669 w 153"/>
                <a:gd name="T27" fmla="*/ 501686 h 227"/>
                <a:gd name="T28" fmla="*/ 338194 w 153"/>
                <a:gd name="T29" fmla="*/ 475165 h 227"/>
                <a:gd name="T30" fmla="*/ 338194 w 153"/>
                <a:gd name="T31" fmla="*/ 388972 h 227"/>
                <a:gd name="T32" fmla="*/ 305038 w 153"/>
                <a:gd name="T33" fmla="*/ 366872 h 227"/>
                <a:gd name="T34" fmla="*/ 305038 w 153"/>
                <a:gd name="T35" fmla="*/ 391182 h 227"/>
                <a:gd name="T36" fmla="*/ 165781 w 153"/>
                <a:gd name="T37" fmla="*/ 488426 h 227"/>
                <a:gd name="T38" fmla="*/ 123783 w 153"/>
                <a:gd name="T39" fmla="*/ 444224 h 227"/>
                <a:gd name="T40" fmla="*/ 165781 w 153"/>
                <a:gd name="T41" fmla="*/ 402233 h 227"/>
                <a:gd name="T42" fmla="*/ 209990 w 153"/>
                <a:gd name="T43" fmla="*/ 444224 h 227"/>
                <a:gd name="T44" fmla="*/ 165781 w 153"/>
                <a:gd name="T45" fmla="*/ 488426 h 227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153"/>
                <a:gd name="T70" fmla="*/ 0 h 227"/>
                <a:gd name="T71" fmla="*/ 153 w 153"/>
                <a:gd name="T72" fmla="*/ 227 h 227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153" h="227">
                  <a:moveTo>
                    <a:pt x="138" y="177"/>
                  </a:moveTo>
                  <a:cubicBezTo>
                    <a:pt x="16" y="177"/>
                    <a:pt x="16" y="177"/>
                    <a:pt x="16" y="177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38" y="16"/>
                    <a:pt x="138" y="16"/>
                    <a:pt x="138" y="16"/>
                  </a:cubicBezTo>
                  <a:cubicBezTo>
                    <a:pt x="138" y="103"/>
                    <a:pt x="138" y="103"/>
                    <a:pt x="138" y="103"/>
                  </a:cubicBezTo>
                  <a:cubicBezTo>
                    <a:pt x="138" y="103"/>
                    <a:pt x="139" y="102"/>
                    <a:pt x="139" y="102"/>
                  </a:cubicBezTo>
                  <a:cubicBezTo>
                    <a:pt x="144" y="98"/>
                    <a:pt x="148" y="95"/>
                    <a:pt x="153" y="94"/>
                  </a:cubicBezTo>
                  <a:cubicBezTo>
                    <a:pt x="153" y="13"/>
                    <a:pt x="153" y="13"/>
                    <a:pt x="153" y="13"/>
                  </a:cubicBezTo>
                  <a:cubicBezTo>
                    <a:pt x="153" y="6"/>
                    <a:pt x="148" y="0"/>
                    <a:pt x="141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0" y="222"/>
                    <a:pt x="6" y="227"/>
                    <a:pt x="12" y="227"/>
                  </a:cubicBezTo>
                  <a:cubicBezTo>
                    <a:pt x="141" y="227"/>
                    <a:pt x="141" y="227"/>
                    <a:pt x="141" y="227"/>
                  </a:cubicBezTo>
                  <a:cubicBezTo>
                    <a:pt x="148" y="227"/>
                    <a:pt x="153" y="222"/>
                    <a:pt x="153" y="215"/>
                  </a:cubicBezTo>
                  <a:cubicBezTo>
                    <a:pt x="153" y="176"/>
                    <a:pt x="153" y="176"/>
                    <a:pt x="153" y="176"/>
                  </a:cubicBezTo>
                  <a:cubicBezTo>
                    <a:pt x="148" y="174"/>
                    <a:pt x="142" y="170"/>
                    <a:pt x="138" y="166"/>
                  </a:cubicBezTo>
                  <a:lnTo>
                    <a:pt x="138" y="177"/>
                  </a:lnTo>
                  <a:close/>
                  <a:moveTo>
                    <a:pt x="75" y="221"/>
                  </a:moveTo>
                  <a:cubicBezTo>
                    <a:pt x="65" y="221"/>
                    <a:pt x="56" y="212"/>
                    <a:pt x="56" y="201"/>
                  </a:cubicBezTo>
                  <a:cubicBezTo>
                    <a:pt x="56" y="191"/>
                    <a:pt x="65" y="182"/>
                    <a:pt x="75" y="182"/>
                  </a:cubicBezTo>
                  <a:cubicBezTo>
                    <a:pt x="86" y="182"/>
                    <a:pt x="95" y="191"/>
                    <a:pt x="95" y="201"/>
                  </a:cubicBezTo>
                  <a:cubicBezTo>
                    <a:pt x="95" y="212"/>
                    <a:pt x="86" y="221"/>
                    <a:pt x="75" y="221"/>
                  </a:cubicBezTo>
                  <a:close/>
                </a:path>
              </a:pathLst>
            </a:custGeom>
            <a:solidFill>
              <a:srgbClr val="2F26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50" dirty="0"/>
            </a:p>
          </p:txBody>
        </p:sp>
        <p:sp>
          <p:nvSpPr>
            <p:cNvPr id="3095" name="Freeform 158"/>
            <p:cNvSpPr>
              <a:spLocks noEditPoints="1" noChangeArrowheads="1"/>
            </p:cNvSpPr>
            <p:nvPr/>
          </p:nvSpPr>
          <p:spPr bwMode="auto">
            <a:xfrm>
              <a:off x="275600" y="202729"/>
              <a:ext cx="190584" cy="190584"/>
            </a:xfrm>
            <a:custGeom>
              <a:avLst/>
              <a:gdLst>
                <a:gd name="T0" fmla="*/ 159559 w 86"/>
                <a:gd name="T1" fmla="*/ 37674 h 86"/>
                <a:gd name="T2" fmla="*/ 39890 w 86"/>
                <a:gd name="T3" fmla="*/ 31025 h 86"/>
                <a:gd name="T4" fmla="*/ 31025 w 86"/>
                <a:gd name="T5" fmla="*/ 150694 h 86"/>
                <a:gd name="T6" fmla="*/ 152910 w 86"/>
                <a:gd name="T7" fmla="*/ 159559 h 86"/>
                <a:gd name="T8" fmla="*/ 159559 w 86"/>
                <a:gd name="T9" fmla="*/ 37674 h 86"/>
                <a:gd name="T10" fmla="*/ 101940 w 86"/>
                <a:gd name="T11" fmla="*/ 139614 h 86"/>
                <a:gd name="T12" fmla="*/ 101940 w 86"/>
                <a:gd name="T13" fmla="*/ 155127 h 86"/>
                <a:gd name="T14" fmla="*/ 88644 w 86"/>
                <a:gd name="T15" fmla="*/ 155127 h 86"/>
                <a:gd name="T16" fmla="*/ 88644 w 86"/>
                <a:gd name="T17" fmla="*/ 141830 h 86"/>
                <a:gd name="T18" fmla="*/ 62051 w 86"/>
                <a:gd name="T19" fmla="*/ 135182 h 86"/>
                <a:gd name="T20" fmla="*/ 66483 w 86"/>
                <a:gd name="T21" fmla="*/ 117453 h 86"/>
                <a:gd name="T22" fmla="*/ 90860 w 86"/>
                <a:gd name="T23" fmla="*/ 124101 h 86"/>
                <a:gd name="T24" fmla="*/ 106372 w 86"/>
                <a:gd name="T25" fmla="*/ 115237 h 86"/>
                <a:gd name="T26" fmla="*/ 90860 w 86"/>
                <a:gd name="T27" fmla="*/ 101940 h 86"/>
                <a:gd name="T28" fmla="*/ 64267 w 86"/>
                <a:gd name="T29" fmla="*/ 75347 h 86"/>
                <a:gd name="T30" fmla="*/ 88644 w 86"/>
                <a:gd name="T31" fmla="*/ 48754 h 86"/>
                <a:gd name="T32" fmla="*/ 88644 w 86"/>
                <a:gd name="T33" fmla="*/ 33241 h 86"/>
                <a:gd name="T34" fmla="*/ 104156 w 86"/>
                <a:gd name="T35" fmla="*/ 33241 h 86"/>
                <a:gd name="T36" fmla="*/ 104156 w 86"/>
                <a:gd name="T37" fmla="*/ 46538 h 86"/>
                <a:gd name="T38" fmla="*/ 124101 w 86"/>
                <a:gd name="T39" fmla="*/ 50970 h 86"/>
                <a:gd name="T40" fmla="*/ 119669 w 86"/>
                <a:gd name="T41" fmla="*/ 68699 h 86"/>
                <a:gd name="T42" fmla="*/ 99724 w 86"/>
                <a:gd name="T43" fmla="*/ 64267 h 86"/>
                <a:gd name="T44" fmla="*/ 86428 w 86"/>
                <a:gd name="T45" fmla="*/ 70915 h 86"/>
                <a:gd name="T46" fmla="*/ 104156 w 86"/>
                <a:gd name="T47" fmla="*/ 84212 h 86"/>
                <a:gd name="T48" fmla="*/ 128533 w 86"/>
                <a:gd name="T49" fmla="*/ 113021 h 86"/>
                <a:gd name="T50" fmla="*/ 101940 w 86"/>
                <a:gd name="T51" fmla="*/ 139614 h 8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86"/>
                <a:gd name="T79" fmla="*/ 0 h 86"/>
                <a:gd name="T80" fmla="*/ 86 w 86"/>
                <a:gd name="T81" fmla="*/ 86 h 8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86" h="86">
                  <a:moveTo>
                    <a:pt x="72" y="17"/>
                  </a:moveTo>
                  <a:cubicBezTo>
                    <a:pt x="58" y="1"/>
                    <a:pt x="34" y="0"/>
                    <a:pt x="18" y="14"/>
                  </a:cubicBezTo>
                  <a:cubicBezTo>
                    <a:pt x="2" y="28"/>
                    <a:pt x="0" y="52"/>
                    <a:pt x="14" y="68"/>
                  </a:cubicBezTo>
                  <a:cubicBezTo>
                    <a:pt x="28" y="84"/>
                    <a:pt x="53" y="86"/>
                    <a:pt x="69" y="72"/>
                  </a:cubicBezTo>
                  <a:cubicBezTo>
                    <a:pt x="85" y="58"/>
                    <a:pt x="86" y="33"/>
                    <a:pt x="72" y="17"/>
                  </a:cubicBezTo>
                  <a:close/>
                  <a:moveTo>
                    <a:pt x="46" y="63"/>
                  </a:moveTo>
                  <a:cubicBezTo>
                    <a:pt x="46" y="70"/>
                    <a:pt x="46" y="70"/>
                    <a:pt x="46" y="70"/>
                  </a:cubicBezTo>
                  <a:cubicBezTo>
                    <a:pt x="40" y="70"/>
                    <a:pt x="40" y="70"/>
                    <a:pt x="40" y="70"/>
                  </a:cubicBezTo>
                  <a:cubicBezTo>
                    <a:pt x="40" y="64"/>
                    <a:pt x="40" y="64"/>
                    <a:pt x="40" y="64"/>
                  </a:cubicBezTo>
                  <a:cubicBezTo>
                    <a:pt x="35" y="64"/>
                    <a:pt x="31" y="62"/>
                    <a:pt x="28" y="61"/>
                  </a:cubicBezTo>
                  <a:cubicBezTo>
                    <a:pt x="30" y="53"/>
                    <a:pt x="30" y="53"/>
                    <a:pt x="30" y="53"/>
                  </a:cubicBezTo>
                  <a:cubicBezTo>
                    <a:pt x="33" y="55"/>
                    <a:pt x="37" y="56"/>
                    <a:pt x="41" y="56"/>
                  </a:cubicBezTo>
                  <a:cubicBezTo>
                    <a:pt x="45" y="56"/>
                    <a:pt x="48" y="54"/>
                    <a:pt x="48" y="52"/>
                  </a:cubicBezTo>
                  <a:cubicBezTo>
                    <a:pt x="48" y="49"/>
                    <a:pt x="46" y="48"/>
                    <a:pt x="41" y="46"/>
                  </a:cubicBezTo>
                  <a:cubicBezTo>
                    <a:pt x="34" y="44"/>
                    <a:pt x="29" y="40"/>
                    <a:pt x="29" y="34"/>
                  </a:cubicBezTo>
                  <a:cubicBezTo>
                    <a:pt x="29" y="28"/>
                    <a:pt x="33" y="23"/>
                    <a:pt x="40" y="22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7" y="15"/>
                    <a:pt x="47" y="15"/>
                    <a:pt x="47" y="15"/>
                  </a:cubicBezTo>
                  <a:cubicBezTo>
                    <a:pt x="47" y="21"/>
                    <a:pt x="47" y="21"/>
                    <a:pt x="47" y="21"/>
                  </a:cubicBezTo>
                  <a:cubicBezTo>
                    <a:pt x="51" y="21"/>
                    <a:pt x="54" y="22"/>
                    <a:pt x="56" y="23"/>
                  </a:cubicBezTo>
                  <a:cubicBezTo>
                    <a:pt x="54" y="31"/>
                    <a:pt x="54" y="31"/>
                    <a:pt x="54" y="31"/>
                  </a:cubicBezTo>
                  <a:cubicBezTo>
                    <a:pt x="53" y="30"/>
                    <a:pt x="50" y="29"/>
                    <a:pt x="45" y="29"/>
                  </a:cubicBezTo>
                  <a:cubicBezTo>
                    <a:pt x="40" y="29"/>
                    <a:pt x="39" y="31"/>
                    <a:pt x="39" y="32"/>
                  </a:cubicBezTo>
                  <a:cubicBezTo>
                    <a:pt x="39" y="35"/>
                    <a:pt x="41" y="36"/>
                    <a:pt x="47" y="38"/>
                  </a:cubicBezTo>
                  <a:cubicBezTo>
                    <a:pt x="55" y="41"/>
                    <a:pt x="58" y="45"/>
                    <a:pt x="58" y="51"/>
                  </a:cubicBezTo>
                  <a:cubicBezTo>
                    <a:pt x="58" y="57"/>
                    <a:pt x="54" y="62"/>
                    <a:pt x="46" y="63"/>
                  </a:cubicBezTo>
                  <a:close/>
                </a:path>
              </a:pathLst>
            </a:custGeom>
            <a:solidFill>
              <a:srgbClr val="2F26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50"/>
            </a:p>
          </p:txBody>
        </p:sp>
      </p:grpSp>
      <p:sp>
        <p:nvSpPr>
          <p:cNvPr id="3086" name="任意多边形 46"/>
          <p:cNvSpPr>
            <a:spLocks noChangeArrowheads="1"/>
          </p:cNvSpPr>
          <p:nvPr/>
        </p:nvSpPr>
        <p:spPr bwMode="auto">
          <a:xfrm>
            <a:off x="-54563" y="501688"/>
            <a:ext cx="1669546" cy="4171483"/>
          </a:xfrm>
          <a:custGeom>
            <a:avLst/>
            <a:gdLst>
              <a:gd name="T0" fmla="*/ 0 w 2227188"/>
              <a:gd name="T1" fmla="*/ 0 h 5561218"/>
              <a:gd name="T2" fmla="*/ 223662 w 2227188"/>
              <a:gd name="T3" fmla="*/ 57547 h 5561218"/>
              <a:gd name="T4" fmla="*/ 2225675 w 2227188"/>
              <a:gd name="T5" fmla="*/ 2780506 h 5561218"/>
              <a:gd name="T6" fmla="*/ 223662 w 2227188"/>
              <a:gd name="T7" fmla="*/ 5503466 h 5561218"/>
              <a:gd name="T8" fmla="*/ 0 w 2227188"/>
              <a:gd name="T9" fmla="*/ 5561012 h 55612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227188"/>
              <a:gd name="T16" fmla="*/ 0 h 5561218"/>
              <a:gd name="T17" fmla="*/ 2227188 w 2227188"/>
              <a:gd name="T18" fmla="*/ 5561218 h 556121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227188" h="5561218">
                <a:moveTo>
                  <a:pt x="0" y="0"/>
                </a:moveTo>
                <a:lnTo>
                  <a:pt x="223814" y="57549"/>
                </a:lnTo>
                <a:cubicBezTo>
                  <a:pt x="1384468" y="418549"/>
                  <a:pt x="2227188" y="1501165"/>
                  <a:pt x="2227188" y="2780609"/>
                </a:cubicBezTo>
                <a:cubicBezTo>
                  <a:pt x="2227188" y="4060053"/>
                  <a:pt x="1384468" y="5142669"/>
                  <a:pt x="223814" y="5503670"/>
                </a:cubicBezTo>
                <a:lnTo>
                  <a:pt x="0" y="5561218"/>
                </a:lnTo>
                <a:lnTo>
                  <a:pt x="0" y="0"/>
                </a:lnTo>
                <a:close/>
              </a:path>
            </a:pathLst>
          </a:custGeom>
          <a:solidFill>
            <a:srgbClr val="D0EAE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 sz="1050"/>
          </a:p>
        </p:txBody>
      </p:sp>
      <p:sp>
        <p:nvSpPr>
          <p:cNvPr id="3088" name="直接连接符 48"/>
          <p:cNvSpPr>
            <a:spLocks noChangeShapeType="1"/>
          </p:cNvSpPr>
          <p:nvPr/>
        </p:nvSpPr>
        <p:spPr bwMode="auto">
          <a:xfrm>
            <a:off x="7372440" y="1265011"/>
            <a:ext cx="1507593" cy="0"/>
          </a:xfrm>
          <a:prstGeom prst="line">
            <a:avLst/>
          </a:prstGeom>
          <a:noFill/>
          <a:ln w="6350">
            <a:solidFill>
              <a:srgbClr val="262626">
                <a:alpha val="50195"/>
              </a:srgb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050"/>
          </a:p>
        </p:txBody>
      </p:sp>
      <p:sp>
        <p:nvSpPr>
          <p:cNvPr id="3089" name="直接连接符 49"/>
          <p:cNvSpPr>
            <a:spLocks noChangeShapeType="1"/>
          </p:cNvSpPr>
          <p:nvPr/>
        </p:nvSpPr>
        <p:spPr bwMode="auto">
          <a:xfrm>
            <a:off x="7372440" y="3858642"/>
            <a:ext cx="1507593" cy="0"/>
          </a:xfrm>
          <a:prstGeom prst="line">
            <a:avLst/>
          </a:prstGeom>
          <a:noFill/>
          <a:ln w="6350">
            <a:solidFill>
              <a:srgbClr val="262626">
                <a:alpha val="50195"/>
              </a:srgb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050"/>
          </a:p>
        </p:txBody>
      </p:sp>
      <p:sp>
        <p:nvSpPr>
          <p:cNvPr id="3090" name="直接连接符 50"/>
          <p:cNvSpPr>
            <a:spLocks noChangeShapeType="1"/>
          </p:cNvSpPr>
          <p:nvPr/>
        </p:nvSpPr>
        <p:spPr bwMode="auto">
          <a:xfrm>
            <a:off x="6911588" y="2574926"/>
            <a:ext cx="1889850" cy="1191"/>
          </a:xfrm>
          <a:prstGeom prst="line">
            <a:avLst/>
          </a:prstGeom>
          <a:noFill/>
          <a:ln w="6350">
            <a:solidFill>
              <a:srgbClr val="262626">
                <a:alpha val="50195"/>
              </a:srgb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050"/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7C183E13-1A03-42B3-A413-A585040F34D0}"/>
              </a:ext>
            </a:extLst>
          </p:cNvPr>
          <p:cNvGrpSpPr/>
          <p:nvPr/>
        </p:nvGrpSpPr>
        <p:grpSpPr>
          <a:xfrm>
            <a:off x="2398511" y="1028276"/>
            <a:ext cx="3305033" cy="646331"/>
            <a:chOff x="2865539" y="984443"/>
            <a:chExt cx="3305033" cy="646331"/>
          </a:xfrm>
        </p:grpSpPr>
        <p:sp>
          <p:nvSpPr>
            <p:cNvPr id="34" name="Rectangle 26">
              <a:extLst>
                <a:ext uri="{FF2B5EF4-FFF2-40B4-BE49-F238E27FC236}">
                  <a16:creationId xmlns:a16="http://schemas.microsoft.com/office/drawing/2014/main" id="{642D9032-6A11-409D-935C-9E6FFDF6CE26}"/>
                </a:ext>
              </a:extLst>
            </p:cNvPr>
            <p:cNvSpPr/>
            <p:nvPr/>
          </p:nvSpPr>
          <p:spPr>
            <a:xfrm>
              <a:off x="3670391" y="1012211"/>
              <a:ext cx="2500181" cy="561702"/>
            </a:xfrm>
            <a:prstGeom prst="rect">
              <a:avLst/>
            </a:prstGeom>
          </p:spPr>
          <p:txBody>
            <a:bodyPr wrap="square" lIns="68589" tIns="34295" rIns="68589" bIns="34295">
              <a:spAutoFit/>
            </a:bodyPr>
            <a:lstStyle/>
            <a:p>
              <a:r>
                <a:rPr lang="zh-TW" altLang="en-US" sz="3200" b="1" dirty="0">
                  <a:solidFill>
                    <a:schemeClr val="bg1"/>
                  </a:solidFill>
                  <a:latin typeface="STSong" panose="02010600040101010101" pitchFamily="2" charset="-122"/>
                  <a:ea typeface="STSong" panose="02010600040101010101" pitchFamily="2" charset="-122"/>
                </a:rPr>
                <a:t>功能需求</a:t>
              </a:r>
              <a:endParaRPr lang="en-GB" sz="3200" b="1" dirty="0">
                <a:solidFill>
                  <a:schemeClr val="bg1"/>
                </a:solidFill>
                <a:latin typeface="STSong" panose="02010600040101010101" pitchFamily="2" charset="-122"/>
                <a:ea typeface="STSong" panose="02010600040101010101" pitchFamily="2" charset="-122"/>
              </a:endParaRPr>
            </a:p>
          </p:txBody>
        </p:sp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403C1014-450B-42F1-99A9-8A5405773DBD}"/>
                </a:ext>
              </a:extLst>
            </p:cNvPr>
            <p:cNvSpPr/>
            <p:nvPr/>
          </p:nvSpPr>
          <p:spPr>
            <a:xfrm>
              <a:off x="2865539" y="984443"/>
              <a:ext cx="652743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sz="3600" b="1" dirty="0">
                  <a:solidFill>
                    <a:schemeClr val="bg1"/>
                  </a:solidFill>
                </a:rPr>
                <a:t>01</a:t>
              </a:r>
              <a:endParaRPr lang="en-GB" altLang="zh-TW" sz="3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" name="文字方塊 2">
            <a:extLst>
              <a:ext uri="{FF2B5EF4-FFF2-40B4-BE49-F238E27FC236}">
                <a16:creationId xmlns:a16="http://schemas.microsoft.com/office/drawing/2014/main" id="{0B1C654F-12F1-4E93-98D1-DD6B0936EA6D}"/>
              </a:ext>
            </a:extLst>
          </p:cNvPr>
          <p:cNvSpPr txBox="1"/>
          <p:nvPr/>
        </p:nvSpPr>
        <p:spPr>
          <a:xfrm>
            <a:off x="-44311" y="1376039"/>
            <a:ext cx="954107" cy="258340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3600" b="1" dirty="0">
                <a:solidFill>
                  <a:srgbClr val="262626"/>
                </a:solidFill>
                <a:latin typeface="华文宋体" panose="02010600040101010101" pitchFamily="2" charset="-122"/>
                <a:ea typeface="华文宋体" panose="02010600040101010101" pitchFamily="2" charset="-122"/>
                <a:sym typeface="华文宋体" panose="02010600040101010101" pitchFamily="2" charset="-122"/>
              </a:rPr>
              <a:t>OUTLINE</a:t>
            </a:r>
            <a:endParaRPr lang="zh-CN" altLang="en-US" sz="3600" b="1" dirty="0">
              <a:solidFill>
                <a:srgbClr val="262626"/>
              </a:solidFill>
              <a:latin typeface="华文宋体" panose="02010600040101010101" pitchFamily="2" charset="-122"/>
              <a:ea typeface="华文宋体" panose="02010600040101010101" pitchFamily="2" charset="-122"/>
              <a:sym typeface="华文宋体" panose="02010600040101010101" pitchFamily="2" charset="-122"/>
            </a:endParaRPr>
          </a:p>
          <a:p>
            <a:endParaRPr lang="zh-TW" altLang="en-US" dirty="0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891F6DE3-BD1D-48E0-A563-7FB756BC55CB}"/>
              </a:ext>
            </a:extLst>
          </p:cNvPr>
          <p:cNvSpPr/>
          <p:nvPr/>
        </p:nvSpPr>
        <p:spPr>
          <a:xfrm>
            <a:off x="2398511" y="1780642"/>
            <a:ext cx="65274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3600" b="1" dirty="0">
                <a:solidFill>
                  <a:schemeClr val="bg1"/>
                </a:solidFill>
              </a:rPr>
              <a:t>02</a:t>
            </a:r>
            <a:endParaRPr lang="en-GB" altLang="zh-TW" sz="3600" b="1" dirty="0">
              <a:solidFill>
                <a:schemeClr val="bg1"/>
              </a:solidFill>
            </a:endParaRPr>
          </a:p>
        </p:txBody>
      </p:sp>
      <p:sp>
        <p:nvSpPr>
          <p:cNvPr id="41" name="Rectangle 26">
            <a:extLst>
              <a:ext uri="{FF2B5EF4-FFF2-40B4-BE49-F238E27FC236}">
                <a16:creationId xmlns:a16="http://schemas.microsoft.com/office/drawing/2014/main" id="{D6BFB3BB-6782-42E6-B738-965896829CF4}"/>
              </a:ext>
            </a:extLst>
          </p:cNvPr>
          <p:cNvSpPr/>
          <p:nvPr/>
        </p:nvSpPr>
        <p:spPr>
          <a:xfrm>
            <a:off x="3260340" y="3260639"/>
            <a:ext cx="3039709" cy="561702"/>
          </a:xfrm>
          <a:prstGeom prst="rect">
            <a:avLst/>
          </a:prstGeom>
        </p:spPr>
        <p:txBody>
          <a:bodyPr wrap="square" lIns="68589" tIns="34295" rIns="68589" bIns="34295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STSong" panose="02010600040101010101" pitchFamily="2" charset="-122"/>
                <a:ea typeface="STSong" panose="02010600040101010101" pitchFamily="2" charset="-122"/>
              </a:rPr>
              <a:t>Break down</a:t>
            </a:r>
            <a:endParaRPr lang="en-GB" sz="1800" b="1" dirty="0">
              <a:solidFill>
                <a:schemeClr val="bg1"/>
              </a:solidFill>
              <a:latin typeface="STSong" panose="02010600040101010101" pitchFamily="2" charset="-122"/>
              <a:ea typeface="STSong" panose="02010600040101010101" pitchFamily="2" charset="-122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2833DF46-E539-4819-ACAF-23B6341F4671}"/>
              </a:ext>
            </a:extLst>
          </p:cNvPr>
          <p:cNvSpPr/>
          <p:nvPr/>
        </p:nvSpPr>
        <p:spPr>
          <a:xfrm>
            <a:off x="2398511" y="2572544"/>
            <a:ext cx="65274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3600" b="1" dirty="0">
                <a:solidFill>
                  <a:schemeClr val="bg1"/>
                </a:solidFill>
              </a:rPr>
              <a:t>03</a:t>
            </a:r>
            <a:endParaRPr lang="en-GB" altLang="zh-TW" sz="3600" b="1" dirty="0">
              <a:solidFill>
                <a:schemeClr val="bg1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16AA7B13-0C5A-435A-94D5-CD3024AE53C9}"/>
              </a:ext>
            </a:extLst>
          </p:cNvPr>
          <p:cNvSpPr/>
          <p:nvPr/>
        </p:nvSpPr>
        <p:spPr>
          <a:xfrm>
            <a:off x="2435466" y="3233263"/>
            <a:ext cx="65274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3600" b="1" dirty="0">
                <a:solidFill>
                  <a:schemeClr val="bg1"/>
                </a:solidFill>
              </a:rPr>
              <a:t>04</a:t>
            </a:r>
            <a:endParaRPr lang="en-GB" altLang="zh-TW" sz="3600" b="1" dirty="0">
              <a:solidFill>
                <a:schemeClr val="bg1"/>
              </a:solidFill>
            </a:endParaRPr>
          </a:p>
        </p:txBody>
      </p:sp>
      <p:sp>
        <p:nvSpPr>
          <p:cNvPr id="44" name="Rectangle 26">
            <a:extLst>
              <a:ext uri="{FF2B5EF4-FFF2-40B4-BE49-F238E27FC236}">
                <a16:creationId xmlns:a16="http://schemas.microsoft.com/office/drawing/2014/main" id="{599588E9-384A-42C7-9C35-1F8154332908}"/>
              </a:ext>
            </a:extLst>
          </p:cNvPr>
          <p:cNvSpPr/>
          <p:nvPr/>
        </p:nvSpPr>
        <p:spPr>
          <a:xfrm>
            <a:off x="3202687" y="1822800"/>
            <a:ext cx="2500181" cy="561702"/>
          </a:xfrm>
          <a:prstGeom prst="rect">
            <a:avLst/>
          </a:prstGeom>
        </p:spPr>
        <p:txBody>
          <a:bodyPr wrap="square" lIns="68589" tIns="34295" rIns="68589" bIns="34295">
            <a:spAutoFit/>
          </a:bodyPr>
          <a:lstStyle/>
          <a:p>
            <a:r>
              <a:rPr lang="zh-TW" altLang="en-US" sz="3200" b="1" dirty="0">
                <a:solidFill>
                  <a:schemeClr val="bg1"/>
                </a:solidFill>
                <a:latin typeface="STSong" panose="02010600040101010101" pitchFamily="2" charset="-122"/>
                <a:ea typeface="STSong" panose="02010600040101010101" pitchFamily="2" charset="-122"/>
              </a:rPr>
              <a:t>分析</a:t>
            </a:r>
            <a:endParaRPr lang="en-GB" sz="3200" b="1" dirty="0">
              <a:solidFill>
                <a:schemeClr val="bg1"/>
              </a:solidFill>
              <a:latin typeface="STSong" panose="02010600040101010101" pitchFamily="2" charset="-122"/>
              <a:ea typeface="STSong" panose="02010600040101010101" pitchFamily="2" charset="-122"/>
            </a:endParaRPr>
          </a:p>
        </p:txBody>
      </p:sp>
      <p:sp>
        <p:nvSpPr>
          <p:cNvPr id="45" name="Rectangle 26">
            <a:extLst>
              <a:ext uri="{FF2B5EF4-FFF2-40B4-BE49-F238E27FC236}">
                <a16:creationId xmlns:a16="http://schemas.microsoft.com/office/drawing/2014/main" id="{82A84C00-4D03-45B0-A6DE-F3770823EDA5}"/>
              </a:ext>
            </a:extLst>
          </p:cNvPr>
          <p:cNvSpPr/>
          <p:nvPr/>
        </p:nvSpPr>
        <p:spPr>
          <a:xfrm>
            <a:off x="3202687" y="2583262"/>
            <a:ext cx="2845454" cy="561702"/>
          </a:xfrm>
          <a:prstGeom prst="rect">
            <a:avLst/>
          </a:prstGeom>
        </p:spPr>
        <p:txBody>
          <a:bodyPr wrap="square" lIns="68589" tIns="34295" rIns="68589" bIns="34295">
            <a:spAutoFit/>
          </a:bodyPr>
          <a:lstStyle/>
          <a:p>
            <a:r>
              <a:rPr lang="zh-TW" altLang="en-US" sz="3200" b="1" dirty="0">
                <a:solidFill>
                  <a:schemeClr val="bg1"/>
                </a:solidFill>
                <a:latin typeface="STSong" panose="02010600040101010101" pitchFamily="2" charset="-122"/>
                <a:ea typeface="STSong" panose="02010600040101010101" pitchFamily="2" charset="-122"/>
              </a:rPr>
              <a:t>設計</a:t>
            </a:r>
            <a:r>
              <a:rPr lang="en-US" altLang="zh-TW" sz="3200" b="1" dirty="0">
                <a:solidFill>
                  <a:schemeClr val="bg1"/>
                </a:solidFill>
                <a:latin typeface="STSong" panose="02010600040101010101" pitchFamily="2" charset="-122"/>
                <a:ea typeface="STSong" panose="02010600040101010101" pitchFamily="2" charset="-122"/>
              </a:rPr>
              <a:t>-</a:t>
            </a:r>
            <a:r>
              <a:rPr lang="zh-TW" altLang="en-US" sz="3200" b="1" dirty="0">
                <a:solidFill>
                  <a:schemeClr val="bg1"/>
                </a:solidFill>
                <a:latin typeface="STSong" panose="02010600040101010101" pitchFamily="2" charset="-122"/>
                <a:ea typeface="STSong" panose="02010600040101010101" pitchFamily="2" charset="-122"/>
              </a:rPr>
              <a:t>架構圖</a:t>
            </a:r>
            <a:endParaRPr lang="en-GB" sz="3200" b="1" dirty="0">
              <a:solidFill>
                <a:schemeClr val="bg1"/>
              </a:solidFill>
              <a:latin typeface="STSong" panose="02010600040101010101" pitchFamily="2" charset="-122"/>
              <a:ea typeface="STSong" panose="02010600040101010101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网chenying0907出品 57">
            <a:extLst>
              <a:ext uri="{FF2B5EF4-FFF2-40B4-BE49-F238E27FC236}">
                <a16:creationId xmlns:a16="http://schemas.microsoft.com/office/drawing/2014/main" id="{FE770AA9-E5AA-4C83-801A-C862565FFB1B}"/>
              </a:ext>
            </a:extLst>
          </p:cNvPr>
          <p:cNvSpPr/>
          <p:nvPr/>
        </p:nvSpPr>
        <p:spPr>
          <a:xfrm>
            <a:off x="525534" y="453284"/>
            <a:ext cx="4149145" cy="523212"/>
          </a:xfrm>
          <a:prstGeom prst="rect">
            <a:avLst/>
          </a:prstGeom>
          <a:noFill/>
          <a:ln>
            <a:noFill/>
          </a:ln>
        </p:spPr>
        <p:txBody>
          <a:bodyPr wrap="square" lIns="91431" tIns="45716" rIns="91431" bIns="45716"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</a:pPr>
            <a:r>
              <a:rPr lang="zh-TW" altLang="en-US" sz="2800" kern="0" dirty="0">
                <a:solidFill>
                  <a:schemeClr val="bg2">
                    <a:lumMod val="50000"/>
                  </a:schemeClr>
                </a:solidFill>
                <a:latin typeface="方正正大黑简体" pitchFamily="2" charset="-122"/>
                <a:ea typeface="方正正大黑简体" pitchFamily="2" charset="-122"/>
                <a:cs typeface="Arial" panose="020B0604020202020204" pitchFamily="34" charset="0"/>
              </a:rPr>
              <a:t>功能需求</a:t>
            </a:r>
            <a:endParaRPr lang="zh-CN" altLang="en-US" sz="2800" kern="0" dirty="0">
              <a:solidFill>
                <a:schemeClr val="bg2">
                  <a:lumMod val="50000"/>
                </a:schemeClr>
              </a:solidFill>
              <a:latin typeface="方正正大黑简体" pitchFamily="2" charset="-122"/>
              <a:ea typeface="方正正大黑简体" pitchFamily="2" charset="-122"/>
              <a:cs typeface="Arial" panose="020B0604020202020204" pitchFamily="34" charset="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1AEE5DDC-A3E7-4283-8D7E-65C3DD22C32D}"/>
              </a:ext>
            </a:extLst>
          </p:cNvPr>
          <p:cNvSpPr txBox="1"/>
          <p:nvPr/>
        </p:nvSpPr>
        <p:spPr>
          <a:xfrm>
            <a:off x="808338" y="1171290"/>
            <a:ext cx="80824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/>
              <a:t>目的</a:t>
            </a:r>
            <a:r>
              <a:rPr lang="en-US" altLang="zh-TW" sz="2400" dirty="0"/>
              <a:t>:</a:t>
            </a:r>
            <a:r>
              <a:rPr lang="zh-TW" altLang="en-US" sz="2400" dirty="0"/>
              <a:t> 成功辨識 是否為電動車車牌</a:t>
            </a:r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58739057-AC44-4A0A-881E-0AE8F7750E61}"/>
              </a:ext>
            </a:extLst>
          </p:cNvPr>
          <p:cNvGrpSpPr/>
          <p:nvPr/>
        </p:nvGrpSpPr>
        <p:grpSpPr>
          <a:xfrm>
            <a:off x="808338" y="1827749"/>
            <a:ext cx="3311175" cy="2281560"/>
            <a:chOff x="714070" y="2341711"/>
            <a:chExt cx="3311175" cy="2281560"/>
          </a:xfrm>
        </p:grpSpPr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40DB4182-E667-4358-B83C-D76242F28A3E}"/>
                </a:ext>
              </a:extLst>
            </p:cNvPr>
            <p:cNvSpPr txBox="1"/>
            <p:nvPr/>
          </p:nvSpPr>
          <p:spPr>
            <a:xfrm>
              <a:off x="714071" y="2341711"/>
              <a:ext cx="29623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/>
                <a:t>1.</a:t>
              </a:r>
              <a:r>
                <a:rPr lang="zh-TW" altLang="en-US" sz="2400" dirty="0"/>
                <a:t>辨識形狀</a:t>
              </a:r>
              <a:r>
                <a:rPr lang="en-US" altLang="zh-TW" sz="2400" dirty="0"/>
                <a:t>_</a:t>
              </a:r>
              <a:r>
                <a:rPr lang="zh-TW" altLang="en-US" sz="2400" dirty="0"/>
                <a:t>長方形</a:t>
              </a: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B1D56696-185A-47C7-9E89-383EB772CBCB}"/>
                </a:ext>
              </a:extLst>
            </p:cNvPr>
            <p:cNvSpPr txBox="1"/>
            <p:nvPr/>
          </p:nvSpPr>
          <p:spPr>
            <a:xfrm>
              <a:off x="714071" y="2985402"/>
              <a:ext cx="31509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/>
                <a:t>2.</a:t>
              </a:r>
              <a:r>
                <a:rPr lang="zh-TW" altLang="en-US" sz="2400" dirty="0"/>
                <a:t>辨識顏色</a:t>
              </a:r>
              <a:r>
                <a:rPr lang="en-US" altLang="zh-TW" sz="2400" dirty="0"/>
                <a:t>_</a:t>
              </a:r>
              <a:r>
                <a:rPr lang="zh-TW" altLang="en-US" sz="2400" dirty="0"/>
                <a:t>白</a:t>
              </a:r>
              <a:r>
                <a:rPr lang="en-US" altLang="zh-TW" sz="2400" dirty="0"/>
                <a:t>/</a:t>
              </a:r>
              <a:r>
                <a:rPr lang="zh-TW" altLang="en-US" sz="2400" dirty="0"/>
                <a:t>綠色</a:t>
              </a: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277C1381-1F3D-474C-8C7F-A62E4419A770}"/>
                </a:ext>
              </a:extLst>
            </p:cNvPr>
            <p:cNvSpPr txBox="1"/>
            <p:nvPr/>
          </p:nvSpPr>
          <p:spPr>
            <a:xfrm>
              <a:off x="714071" y="3573504"/>
              <a:ext cx="31509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/>
                <a:t>3.</a:t>
              </a:r>
              <a:r>
                <a:rPr lang="zh-TW" altLang="en-US" sz="2400" dirty="0"/>
                <a:t>辨識字體</a:t>
              </a:r>
              <a:r>
                <a:rPr lang="en-US" altLang="zh-TW" sz="2400" dirty="0"/>
                <a:t>_</a:t>
              </a:r>
              <a:r>
                <a:rPr lang="zh-TW" altLang="en-US" sz="2400" dirty="0"/>
                <a:t>車牌內容</a:t>
              </a: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B90938C1-219A-49EE-B83E-D87F6378057D}"/>
                </a:ext>
              </a:extLst>
            </p:cNvPr>
            <p:cNvSpPr txBox="1"/>
            <p:nvPr/>
          </p:nvSpPr>
          <p:spPr>
            <a:xfrm>
              <a:off x="714070" y="4161606"/>
              <a:ext cx="33111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/>
                <a:t>4.</a:t>
              </a:r>
              <a:r>
                <a:rPr lang="zh-TW" altLang="en-US" sz="2400" dirty="0"/>
                <a:t>辨識車種</a:t>
              </a:r>
              <a:r>
                <a:rPr lang="en-US" altLang="zh-TW" sz="2400" dirty="0"/>
                <a:t>_</a:t>
              </a:r>
              <a:r>
                <a:rPr lang="zh-TW" altLang="en-US" sz="2400" dirty="0"/>
                <a:t>機車、汽車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02734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网chenying0907出品 57">
            <a:extLst>
              <a:ext uri="{FF2B5EF4-FFF2-40B4-BE49-F238E27FC236}">
                <a16:creationId xmlns:a16="http://schemas.microsoft.com/office/drawing/2014/main" id="{6E16B4E5-4D38-4BC4-878F-6FEEBCF762FF}"/>
              </a:ext>
            </a:extLst>
          </p:cNvPr>
          <p:cNvSpPr/>
          <p:nvPr/>
        </p:nvSpPr>
        <p:spPr>
          <a:xfrm>
            <a:off x="101659" y="168832"/>
            <a:ext cx="935289" cy="523212"/>
          </a:xfrm>
          <a:prstGeom prst="rect">
            <a:avLst/>
          </a:prstGeom>
          <a:noFill/>
          <a:ln>
            <a:noFill/>
          </a:ln>
        </p:spPr>
        <p:txBody>
          <a:bodyPr wrap="square" lIns="91431" tIns="45716" rIns="91431" bIns="45716"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</a:pPr>
            <a:r>
              <a:rPr lang="zh-TW" altLang="en-US" sz="2800" kern="0" dirty="0">
                <a:solidFill>
                  <a:schemeClr val="bg2">
                    <a:lumMod val="50000"/>
                  </a:schemeClr>
                </a:solidFill>
                <a:latin typeface="方正正大黑简体" pitchFamily="2" charset="-122"/>
                <a:ea typeface="方正正大黑简体" pitchFamily="2" charset="-122"/>
                <a:cs typeface="Arial" panose="020B0604020202020204" pitchFamily="34" charset="0"/>
              </a:rPr>
              <a:t>分析</a:t>
            </a:r>
            <a:endParaRPr lang="zh-CN" altLang="en-US" sz="2800" kern="0" dirty="0">
              <a:solidFill>
                <a:schemeClr val="bg2">
                  <a:lumMod val="50000"/>
                </a:schemeClr>
              </a:solidFill>
              <a:latin typeface="方正正大黑简体" pitchFamily="2" charset="-122"/>
              <a:ea typeface="方正正大黑简体" pitchFamily="2" charset="-122"/>
              <a:cs typeface="Arial" panose="020B0604020202020204" pitchFamily="34" charset="0"/>
            </a:endParaRP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94676D6C-925C-4C94-8F41-7DD0F7C0026E}"/>
              </a:ext>
            </a:extLst>
          </p:cNvPr>
          <p:cNvGrpSpPr/>
          <p:nvPr/>
        </p:nvGrpSpPr>
        <p:grpSpPr>
          <a:xfrm>
            <a:off x="84216" y="1686371"/>
            <a:ext cx="9024459" cy="2461640"/>
            <a:chOff x="688849" y="1610957"/>
            <a:chExt cx="9024459" cy="2461640"/>
          </a:xfrm>
        </p:grpSpPr>
        <p:grpSp>
          <p:nvGrpSpPr>
            <p:cNvPr id="48" name="群組 47">
              <a:extLst>
                <a:ext uri="{FF2B5EF4-FFF2-40B4-BE49-F238E27FC236}">
                  <a16:creationId xmlns:a16="http://schemas.microsoft.com/office/drawing/2014/main" id="{798A4B09-9340-4DC8-984B-030521B3CE22}"/>
                </a:ext>
              </a:extLst>
            </p:cNvPr>
            <p:cNvGrpSpPr/>
            <p:nvPr/>
          </p:nvGrpSpPr>
          <p:grpSpPr>
            <a:xfrm>
              <a:off x="2394407" y="1649690"/>
              <a:ext cx="7318901" cy="2422907"/>
              <a:chOff x="102638" y="1262217"/>
              <a:chExt cx="8940312" cy="2791526"/>
            </a:xfrm>
          </p:grpSpPr>
          <p:grpSp>
            <p:nvGrpSpPr>
              <p:cNvPr id="49" name="群組 48">
                <a:extLst>
                  <a:ext uri="{FF2B5EF4-FFF2-40B4-BE49-F238E27FC236}">
                    <a16:creationId xmlns:a16="http://schemas.microsoft.com/office/drawing/2014/main" id="{61F86F82-9168-479A-8F39-09694BA92203}"/>
                  </a:ext>
                </a:extLst>
              </p:cNvPr>
              <p:cNvGrpSpPr/>
              <p:nvPr/>
            </p:nvGrpSpPr>
            <p:grpSpPr>
              <a:xfrm>
                <a:off x="102638" y="1262217"/>
                <a:ext cx="7791296" cy="2791526"/>
                <a:chOff x="289711" y="844402"/>
                <a:chExt cx="8233148" cy="3001159"/>
              </a:xfrm>
            </p:grpSpPr>
            <p:sp>
              <p:nvSpPr>
                <p:cNvPr id="52" name="矩形: 圓角 51">
                  <a:extLst>
                    <a:ext uri="{FF2B5EF4-FFF2-40B4-BE49-F238E27FC236}">
                      <a16:creationId xmlns:a16="http://schemas.microsoft.com/office/drawing/2014/main" id="{25CE621E-29A9-40FB-95A9-F5104431F115}"/>
                    </a:ext>
                  </a:extLst>
                </p:cNvPr>
                <p:cNvSpPr/>
                <p:nvPr/>
              </p:nvSpPr>
              <p:spPr>
                <a:xfrm>
                  <a:off x="289711" y="844402"/>
                  <a:ext cx="1628486" cy="663478"/>
                </a:xfrm>
                <a:prstGeom prst="round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sz="1600" dirty="0">
                      <a:solidFill>
                        <a:schemeClr val="tx1"/>
                      </a:solidFill>
                    </a:rPr>
                    <a:t>擷取車牌框架</a:t>
                  </a:r>
                </a:p>
              </p:txBody>
            </p:sp>
            <p:sp>
              <p:nvSpPr>
                <p:cNvPr id="53" name="矩形: 圓角 52">
                  <a:extLst>
                    <a:ext uri="{FF2B5EF4-FFF2-40B4-BE49-F238E27FC236}">
                      <a16:creationId xmlns:a16="http://schemas.microsoft.com/office/drawing/2014/main" id="{0807E501-5B76-43B9-95FA-50E8E0DEA087}"/>
                    </a:ext>
                  </a:extLst>
                </p:cNvPr>
                <p:cNvSpPr/>
                <p:nvPr/>
              </p:nvSpPr>
              <p:spPr>
                <a:xfrm>
                  <a:off x="2491265" y="844402"/>
                  <a:ext cx="1628486" cy="663478"/>
                </a:xfrm>
                <a:prstGeom prst="round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sz="1600" dirty="0">
                      <a:solidFill>
                        <a:schemeClr val="tx1"/>
                      </a:solidFill>
                    </a:rPr>
                    <a:t>分割車牌內容</a:t>
                  </a:r>
                </a:p>
              </p:txBody>
            </p:sp>
            <p:sp>
              <p:nvSpPr>
                <p:cNvPr id="54" name="矩形: 圓角 53">
                  <a:extLst>
                    <a:ext uri="{FF2B5EF4-FFF2-40B4-BE49-F238E27FC236}">
                      <a16:creationId xmlns:a16="http://schemas.microsoft.com/office/drawing/2014/main" id="{E56821D5-1F47-4495-99BA-FDC9B2B8AA0C}"/>
                    </a:ext>
                  </a:extLst>
                </p:cNvPr>
                <p:cNvSpPr/>
                <p:nvPr/>
              </p:nvSpPr>
              <p:spPr>
                <a:xfrm>
                  <a:off x="4692819" y="844402"/>
                  <a:ext cx="1628486" cy="663478"/>
                </a:xfrm>
                <a:prstGeom prst="round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sz="1600" dirty="0">
                      <a:solidFill>
                        <a:schemeClr val="tx1"/>
                      </a:solidFill>
                    </a:rPr>
                    <a:t>車牌顏色</a:t>
                  </a:r>
                  <a:r>
                    <a:rPr lang="en-US" altLang="zh-TW" sz="1600" dirty="0">
                      <a:solidFill>
                        <a:schemeClr val="tx1"/>
                      </a:solidFill>
                    </a:rPr>
                    <a:t>(</a:t>
                  </a:r>
                  <a:r>
                    <a:rPr lang="zh-TW" altLang="en-US" sz="1600" dirty="0">
                      <a:solidFill>
                        <a:schemeClr val="tx1"/>
                      </a:solidFill>
                    </a:rPr>
                    <a:t>綠色</a:t>
                  </a:r>
                  <a:r>
                    <a:rPr lang="en-US" altLang="zh-TW" sz="1600" dirty="0">
                      <a:solidFill>
                        <a:schemeClr val="tx1"/>
                      </a:solidFill>
                    </a:rPr>
                    <a:t>)</a:t>
                  </a:r>
                  <a:endParaRPr lang="zh-TW" alt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5" name="矩形: 圓角 54">
                  <a:extLst>
                    <a:ext uri="{FF2B5EF4-FFF2-40B4-BE49-F238E27FC236}">
                      <a16:creationId xmlns:a16="http://schemas.microsoft.com/office/drawing/2014/main" id="{28B34FF9-A1D0-4B72-9A41-5496AF0C2759}"/>
                    </a:ext>
                  </a:extLst>
                </p:cNvPr>
                <p:cNvSpPr/>
                <p:nvPr/>
              </p:nvSpPr>
              <p:spPr>
                <a:xfrm>
                  <a:off x="6894373" y="844402"/>
                  <a:ext cx="1628486" cy="663478"/>
                </a:xfrm>
                <a:prstGeom prst="round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sz="1600" dirty="0">
                      <a:solidFill>
                        <a:schemeClr val="tx1"/>
                      </a:solidFill>
                    </a:rPr>
                    <a:t>抓出字首</a:t>
                  </a:r>
                </a:p>
              </p:txBody>
            </p:sp>
            <p:sp>
              <p:nvSpPr>
                <p:cNvPr id="56" name="矩形: 圓角 55">
                  <a:extLst>
                    <a:ext uri="{FF2B5EF4-FFF2-40B4-BE49-F238E27FC236}">
                      <a16:creationId xmlns:a16="http://schemas.microsoft.com/office/drawing/2014/main" id="{E1E98A60-BDBF-4D6F-8664-94BE7B95BB77}"/>
                    </a:ext>
                  </a:extLst>
                </p:cNvPr>
                <p:cNvSpPr/>
                <p:nvPr/>
              </p:nvSpPr>
              <p:spPr>
                <a:xfrm>
                  <a:off x="289711" y="1973830"/>
                  <a:ext cx="1628486" cy="663478"/>
                </a:xfrm>
                <a:prstGeom prst="round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sz="1600" dirty="0">
                      <a:solidFill>
                        <a:schemeClr val="tx1"/>
                      </a:solidFill>
                    </a:rPr>
                    <a:t>ROI</a:t>
                  </a:r>
                  <a:endParaRPr lang="zh-TW" alt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7" name="矩形: 圓角 56">
                  <a:extLst>
                    <a:ext uri="{FF2B5EF4-FFF2-40B4-BE49-F238E27FC236}">
                      <a16:creationId xmlns:a16="http://schemas.microsoft.com/office/drawing/2014/main" id="{0B5D345E-502A-4957-9DBF-EA57C022C49A}"/>
                    </a:ext>
                  </a:extLst>
                </p:cNvPr>
                <p:cNvSpPr/>
                <p:nvPr/>
              </p:nvSpPr>
              <p:spPr>
                <a:xfrm>
                  <a:off x="2491265" y="1999186"/>
                  <a:ext cx="1628486" cy="663478"/>
                </a:xfrm>
                <a:prstGeom prst="round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sz="1600" dirty="0">
                      <a:solidFill>
                        <a:schemeClr val="tx1"/>
                      </a:solidFill>
                    </a:rPr>
                    <a:t>分水嶺</a:t>
                  </a:r>
                </a:p>
              </p:txBody>
            </p:sp>
            <p:sp>
              <p:nvSpPr>
                <p:cNvPr id="58" name="矩形: 圓角 57">
                  <a:extLst>
                    <a:ext uri="{FF2B5EF4-FFF2-40B4-BE49-F238E27FC236}">
                      <a16:creationId xmlns:a16="http://schemas.microsoft.com/office/drawing/2014/main" id="{1E6758FD-F566-48D9-B0E0-264626AD5653}"/>
                    </a:ext>
                  </a:extLst>
                </p:cNvPr>
                <p:cNvSpPr/>
                <p:nvPr/>
              </p:nvSpPr>
              <p:spPr>
                <a:xfrm>
                  <a:off x="4692819" y="1999186"/>
                  <a:ext cx="1628486" cy="663478"/>
                </a:xfrm>
                <a:prstGeom prst="round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sz="1600" dirty="0">
                      <a:solidFill>
                        <a:schemeClr val="tx1"/>
                      </a:solidFill>
                    </a:rPr>
                    <a:t>RGB</a:t>
                  </a:r>
                  <a:endParaRPr lang="zh-TW" alt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9" name="矩形: 圓角 58">
                  <a:extLst>
                    <a:ext uri="{FF2B5EF4-FFF2-40B4-BE49-F238E27FC236}">
                      <a16:creationId xmlns:a16="http://schemas.microsoft.com/office/drawing/2014/main" id="{C2DA8AFB-C732-4AF7-B4C4-39E75F980190}"/>
                    </a:ext>
                  </a:extLst>
                </p:cNvPr>
                <p:cNvSpPr/>
                <p:nvPr/>
              </p:nvSpPr>
              <p:spPr>
                <a:xfrm>
                  <a:off x="6894373" y="1967426"/>
                  <a:ext cx="1628486" cy="663478"/>
                </a:xfrm>
                <a:prstGeom prst="round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sz="1600" dirty="0">
                      <a:solidFill>
                        <a:schemeClr val="tx1"/>
                      </a:solidFill>
                    </a:rPr>
                    <a:t>SVM</a:t>
                  </a:r>
                  <a:endParaRPr lang="zh-TW" alt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0" name="箭號: 向右 59">
                  <a:extLst>
                    <a:ext uri="{FF2B5EF4-FFF2-40B4-BE49-F238E27FC236}">
                      <a16:creationId xmlns:a16="http://schemas.microsoft.com/office/drawing/2014/main" id="{E2769B40-82A1-4F6A-8665-F3BB8E5E11A5}"/>
                    </a:ext>
                  </a:extLst>
                </p:cNvPr>
                <p:cNvSpPr/>
                <p:nvPr/>
              </p:nvSpPr>
              <p:spPr>
                <a:xfrm>
                  <a:off x="2057092" y="1054035"/>
                  <a:ext cx="295277" cy="244211"/>
                </a:xfrm>
                <a:prstGeom prst="rightArrow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1600"/>
                </a:p>
              </p:txBody>
            </p:sp>
            <p:sp>
              <p:nvSpPr>
                <p:cNvPr id="61" name="箭號: 向右 60">
                  <a:extLst>
                    <a:ext uri="{FF2B5EF4-FFF2-40B4-BE49-F238E27FC236}">
                      <a16:creationId xmlns:a16="http://schemas.microsoft.com/office/drawing/2014/main" id="{D17BC01E-0F95-47FA-87CE-8DD1D1373A03}"/>
                    </a:ext>
                  </a:extLst>
                </p:cNvPr>
                <p:cNvSpPr/>
                <p:nvPr/>
              </p:nvSpPr>
              <p:spPr>
                <a:xfrm>
                  <a:off x="4277517" y="1054035"/>
                  <a:ext cx="295277" cy="244211"/>
                </a:xfrm>
                <a:prstGeom prst="rightArrow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1600"/>
                </a:p>
              </p:txBody>
            </p:sp>
            <p:sp>
              <p:nvSpPr>
                <p:cNvPr id="62" name="箭號: 向右 61">
                  <a:extLst>
                    <a:ext uri="{FF2B5EF4-FFF2-40B4-BE49-F238E27FC236}">
                      <a16:creationId xmlns:a16="http://schemas.microsoft.com/office/drawing/2014/main" id="{0FE4F600-F7BF-4ABA-A4CC-77B8F2B53275}"/>
                    </a:ext>
                  </a:extLst>
                </p:cNvPr>
                <p:cNvSpPr/>
                <p:nvPr/>
              </p:nvSpPr>
              <p:spPr>
                <a:xfrm>
                  <a:off x="6460200" y="1054035"/>
                  <a:ext cx="295277" cy="244211"/>
                </a:xfrm>
                <a:prstGeom prst="rightArrow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1600"/>
                </a:p>
              </p:txBody>
            </p:sp>
            <p:sp>
              <p:nvSpPr>
                <p:cNvPr id="63" name="矩形: 圓角 62">
                  <a:extLst>
                    <a:ext uri="{FF2B5EF4-FFF2-40B4-BE49-F238E27FC236}">
                      <a16:creationId xmlns:a16="http://schemas.microsoft.com/office/drawing/2014/main" id="{5927482D-B0DB-4F1C-82DC-63865D5508E5}"/>
                    </a:ext>
                  </a:extLst>
                </p:cNvPr>
                <p:cNvSpPr/>
                <p:nvPr/>
              </p:nvSpPr>
              <p:spPr>
                <a:xfrm>
                  <a:off x="289711" y="3182083"/>
                  <a:ext cx="1628486" cy="663478"/>
                </a:xfrm>
                <a:prstGeom prst="round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sz="1600" dirty="0">
                      <a:solidFill>
                        <a:schemeClr val="tx1"/>
                      </a:solidFill>
                    </a:rPr>
                    <a:t>是否為長方形</a:t>
                  </a:r>
                </a:p>
              </p:txBody>
            </p:sp>
            <p:sp>
              <p:nvSpPr>
                <p:cNvPr id="64" name="矩形: 圓角 63">
                  <a:extLst>
                    <a:ext uri="{FF2B5EF4-FFF2-40B4-BE49-F238E27FC236}">
                      <a16:creationId xmlns:a16="http://schemas.microsoft.com/office/drawing/2014/main" id="{22D5B14D-F85F-4897-AF0A-8616C85865BF}"/>
                    </a:ext>
                  </a:extLst>
                </p:cNvPr>
                <p:cNvSpPr/>
                <p:nvPr/>
              </p:nvSpPr>
              <p:spPr>
                <a:xfrm>
                  <a:off x="2491265" y="3153970"/>
                  <a:ext cx="1628486" cy="663478"/>
                </a:xfrm>
                <a:prstGeom prst="round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sz="1600" dirty="0">
                      <a:solidFill>
                        <a:schemeClr val="tx1"/>
                      </a:solidFill>
                    </a:rPr>
                    <a:t>字母、數字</a:t>
                  </a:r>
                </a:p>
              </p:txBody>
            </p:sp>
            <p:sp>
              <p:nvSpPr>
                <p:cNvPr id="65" name="矩形: 圓角 64">
                  <a:extLst>
                    <a:ext uri="{FF2B5EF4-FFF2-40B4-BE49-F238E27FC236}">
                      <a16:creationId xmlns:a16="http://schemas.microsoft.com/office/drawing/2014/main" id="{C8B5DB0B-8D35-48BD-8A29-C886EFD56919}"/>
                    </a:ext>
                  </a:extLst>
                </p:cNvPr>
                <p:cNvSpPr/>
                <p:nvPr/>
              </p:nvSpPr>
              <p:spPr>
                <a:xfrm>
                  <a:off x="4671974" y="3124210"/>
                  <a:ext cx="1628486" cy="663478"/>
                </a:xfrm>
                <a:prstGeom prst="round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sz="1600" dirty="0">
                      <a:solidFill>
                        <a:schemeClr val="tx1"/>
                      </a:solidFill>
                    </a:rPr>
                    <a:t>是否為綠色</a:t>
                  </a:r>
                </a:p>
              </p:txBody>
            </p:sp>
            <p:sp>
              <p:nvSpPr>
                <p:cNvPr id="66" name="矩形: 圓角 65">
                  <a:extLst>
                    <a:ext uri="{FF2B5EF4-FFF2-40B4-BE49-F238E27FC236}">
                      <a16:creationId xmlns:a16="http://schemas.microsoft.com/office/drawing/2014/main" id="{08E6B05F-4137-4B91-9C56-4C7FD2AB8868}"/>
                    </a:ext>
                  </a:extLst>
                </p:cNvPr>
                <p:cNvSpPr/>
                <p:nvPr/>
              </p:nvSpPr>
              <p:spPr>
                <a:xfrm>
                  <a:off x="6894373" y="3133587"/>
                  <a:ext cx="1628486" cy="663478"/>
                </a:xfrm>
                <a:prstGeom prst="round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sz="1600" dirty="0">
                      <a:solidFill>
                        <a:schemeClr val="tx1"/>
                      </a:solidFill>
                    </a:rPr>
                    <a:t>是否為</a:t>
                  </a:r>
                  <a:r>
                    <a:rPr lang="en-US" altLang="zh-TW" sz="1600" dirty="0">
                      <a:solidFill>
                        <a:schemeClr val="tx1"/>
                      </a:solidFill>
                    </a:rPr>
                    <a:t>E</a:t>
                  </a:r>
                  <a:endParaRPr lang="zh-TW" altLang="en-US" sz="16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67" name="直線單箭頭接點 66">
                  <a:extLst>
                    <a:ext uri="{FF2B5EF4-FFF2-40B4-BE49-F238E27FC236}">
                      <a16:creationId xmlns:a16="http://schemas.microsoft.com/office/drawing/2014/main" id="{B32C26EC-3CDD-4385-9725-831F0715B837}"/>
                    </a:ext>
                  </a:extLst>
                </p:cNvPr>
                <p:cNvCxnSpPr>
                  <a:stCxn id="56" idx="2"/>
                  <a:endCxn id="63" idx="0"/>
                </p:cNvCxnSpPr>
                <p:nvPr/>
              </p:nvCxnSpPr>
              <p:spPr>
                <a:xfrm>
                  <a:off x="1103954" y="2637308"/>
                  <a:ext cx="0" cy="54477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直線單箭頭接點 67">
                  <a:extLst>
                    <a:ext uri="{FF2B5EF4-FFF2-40B4-BE49-F238E27FC236}">
                      <a16:creationId xmlns:a16="http://schemas.microsoft.com/office/drawing/2014/main" id="{03FD507E-BA42-4048-969A-806FDC9B2306}"/>
                    </a:ext>
                  </a:extLst>
                </p:cNvPr>
                <p:cNvCxnSpPr>
                  <a:stCxn id="57" idx="2"/>
                  <a:endCxn id="64" idx="0"/>
                </p:cNvCxnSpPr>
                <p:nvPr/>
              </p:nvCxnSpPr>
              <p:spPr>
                <a:xfrm>
                  <a:off x="3305508" y="2662664"/>
                  <a:ext cx="0" cy="49130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直線單箭頭接點 68">
                  <a:extLst>
                    <a:ext uri="{FF2B5EF4-FFF2-40B4-BE49-F238E27FC236}">
                      <a16:creationId xmlns:a16="http://schemas.microsoft.com/office/drawing/2014/main" id="{570F0EB5-24F7-4D16-B52D-EA7A72EDDE76}"/>
                    </a:ext>
                  </a:extLst>
                </p:cNvPr>
                <p:cNvCxnSpPr>
                  <a:stCxn id="58" idx="2"/>
                </p:cNvCxnSpPr>
                <p:nvPr/>
              </p:nvCxnSpPr>
              <p:spPr>
                <a:xfrm>
                  <a:off x="5507062" y="2662664"/>
                  <a:ext cx="0" cy="57824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直線單箭頭接點 69">
                  <a:extLst>
                    <a:ext uri="{FF2B5EF4-FFF2-40B4-BE49-F238E27FC236}">
                      <a16:creationId xmlns:a16="http://schemas.microsoft.com/office/drawing/2014/main" id="{68902F35-90E7-4DC6-B1D0-996BA0115FC8}"/>
                    </a:ext>
                  </a:extLst>
                </p:cNvPr>
                <p:cNvCxnSpPr>
                  <a:stCxn id="59" idx="2"/>
                  <a:endCxn id="66" idx="0"/>
                </p:cNvCxnSpPr>
                <p:nvPr/>
              </p:nvCxnSpPr>
              <p:spPr>
                <a:xfrm>
                  <a:off x="7708616" y="2630904"/>
                  <a:ext cx="0" cy="502683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直線單箭頭接點 70">
                  <a:extLst>
                    <a:ext uri="{FF2B5EF4-FFF2-40B4-BE49-F238E27FC236}">
                      <a16:creationId xmlns:a16="http://schemas.microsoft.com/office/drawing/2014/main" id="{1D81388F-8C9C-4D1C-AC77-8A003F29A29D}"/>
                    </a:ext>
                  </a:extLst>
                </p:cNvPr>
                <p:cNvCxnSpPr>
                  <a:stCxn id="52" idx="2"/>
                  <a:endCxn id="56" idx="0"/>
                </p:cNvCxnSpPr>
                <p:nvPr/>
              </p:nvCxnSpPr>
              <p:spPr>
                <a:xfrm>
                  <a:off x="1103954" y="1507880"/>
                  <a:ext cx="0" cy="46595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直線單箭頭接點 71">
                  <a:extLst>
                    <a:ext uri="{FF2B5EF4-FFF2-40B4-BE49-F238E27FC236}">
                      <a16:creationId xmlns:a16="http://schemas.microsoft.com/office/drawing/2014/main" id="{6363A6CE-AC6A-43D5-B86A-D85D880CDAD2}"/>
                    </a:ext>
                  </a:extLst>
                </p:cNvPr>
                <p:cNvCxnSpPr>
                  <a:stCxn id="53" idx="2"/>
                  <a:endCxn id="57" idx="0"/>
                </p:cNvCxnSpPr>
                <p:nvPr/>
              </p:nvCxnSpPr>
              <p:spPr>
                <a:xfrm>
                  <a:off x="3305508" y="1507880"/>
                  <a:ext cx="0" cy="49130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直線單箭頭接點 72">
                  <a:extLst>
                    <a:ext uri="{FF2B5EF4-FFF2-40B4-BE49-F238E27FC236}">
                      <a16:creationId xmlns:a16="http://schemas.microsoft.com/office/drawing/2014/main" id="{AB5B608A-5EB0-4731-A39D-24E2A73D455D}"/>
                    </a:ext>
                  </a:extLst>
                </p:cNvPr>
                <p:cNvCxnSpPr>
                  <a:stCxn id="54" idx="2"/>
                  <a:endCxn id="58" idx="0"/>
                </p:cNvCxnSpPr>
                <p:nvPr/>
              </p:nvCxnSpPr>
              <p:spPr>
                <a:xfrm>
                  <a:off x="5507062" y="1507880"/>
                  <a:ext cx="0" cy="49130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直線單箭頭接點 73">
                  <a:extLst>
                    <a:ext uri="{FF2B5EF4-FFF2-40B4-BE49-F238E27FC236}">
                      <a16:creationId xmlns:a16="http://schemas.microsoft.com/office/drawing/2014/main" id="{429393C3-B5A8-43FD-812F-707833914B2C}"/>
                    </a:ext>
                  </a:extLst>
                </p:cNvPr>
                <p:cNvCxnSpPr>
                  <a:stCxn id="55" idx="2"/>
                  <a:endCxn id="59" idx="0"/>
                </p:cNvCxnSpPr>
                <p:nvPr/>
              </p:nvCxnSpPr>
              <p:spPr>
                <a:xfrm>
                  <a:off x="7708616" y="1507880"/>
                  <a:ext cx="0" cy="45954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0" name="矩形: 圓角 49">
                <a:extLst>
                  <a:ext uri="{FF2B5EF4-FFF2-40B4-BE49-F238E27FC236}">
                    <a16:creationId xmlns:a16="http://schemas.microsoft.com/office/drawing/2014/main" id="{2FD9EA45-800A-4B00-95DC-FE023EE7BF72}"/>
                  </a:ext>
                </a:extLst>
              </p:cNvPr>
              <p:cNvSpPr/>
              <p:nvPr/>
            </p:nvSpPr>
            <p:spPr>
              <a:xfrm>
                <a:off x="8622369" y="1262217"/>
                <a:ext cx="420581" cy="2791526"/>
              </a:xfrm>
              <a:prstGeom prst="round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2400" dirty="0">
                    <a:solidFill>
                      <a:schemeClr val="tx1"/>
                    </a:solidFill>
                  </a:rPr>
                  <a:t>是</a:t>
                </a:r>
                <a:endParaRPr lang="en-US" altLang="zh-TW" sz="24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zh-TW" altLang="en-US" sz="2400" dirty="0">
                    <a:solidFill>
                      <a:schemeClr val="tx1"/>
                    </a:solidFill>
                  </a:rPr>
                  <a:t>否</a:t>
                </a:r>
                <a:endParaRPr lang="en-US" altLang="zh-TW" sz="24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zh-TW" altLang="en-US" sz="2400" dirty="0">
                    <a:solidFill>
                      <a:schemeClr val="tx1"/>
                    </a:solidFill>
                  </a:rPr>
                  <a:t>為</a:t>
                </a:r>
                <a:endParaRPr lang="en-US" altLang="zh-TW" sz="24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zh-TW" altLang="en-US" sz="2400" dirty="0">
                    <a:solidFill>
                      <a:schemeClr val="tx1"/>
                    </a:solidFill>
                  </a:rPr>
                  <a:t>電</a:t>
                </a:r>
                <a:endParaRPr lang="en-US" altLang="zh-TW" sz="24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zh-TW" altLang="en-US" sz="2400" dirty="0">
                    <a:solidFill>
                      <a:schemeClr val="tx1"/>
                    </a:solidFill>
                  </a:rPr>
                  <a:t>動</a:t>
                </a:r>
                <a:endParaRPr lang="en-US" altLang="zh-TW" sz="24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zh-TW" altLang="en-US" sz="2400" dirty="0">
                    <a:solidFill>
                      <a:schemeClr val="tx1"/>
                    </a:solidFill>
                  </a:rPr>
                  <a:t>車</a:t>
                </a:r>
              </a:p>
              <a:p>
                <a:pPr algn="ctr"/>
                <a:endParaRPr lang="zh-TW" altLang="en-US" sz="1600" dirty="0"/>
              </a:p>
            </p:txBody>
          </p:sp>
          <p:sp>
            <p:nvSpPr>
              <p:cNvPr id="51" name="箭號: 向右 50">
                <a:extLst>
                  <a:ext uri="{FF2B5EF4-FFF2-40B4-BE49-F238E27FC236}">
                    <a16:creationId xmlns:a16="http://schemas.microsoft.com/office/drawing/2014/main" id="{4B6D16D6-6C44-44DD-B10C-DC5422F2ECE7}"/>
                  </a:ext>
                </a:extLst>
              </p:cNvPr>
              <p:cNvSpPr/>
              <p:nvPr/>
            </p:nvSpPr>
            <p:spPr>
              <a:xfrm>
                <a:off x="8102278" y="1869252"/>
                <a:ext cx="438113" cy="1353148"/>
              </a:xfrm>
              <a:prstGeom prst="rightArrow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</p:grpSp>
        <p:sp>
          <p:nvSpPr>
            <p:cNvPr id="75" name="矩形: 圓角 74">
              <a:extLst>
                <a:ext uri="{FF2B5EF4-FFF2-40B4-BE49-F238E27FC236}">
                  <a16:creationId xmlns:a16="http://schemas.microsoft.com/office/drawing/2014/main" id="{5EF62431-28D3-4AA0-99FE-383698E1169B}"/>
                </a:ext>
              </a:extLst>
            </p:cNvPr>
            <p:cNvSpPr/>
            <p:nvPr/>
          </p:nvSpPr>
          <p:spPr>
            <a:xfrm>
              <a:off x="688849" y="1610957"/>
              <a:ext cx="1261598" cy="535642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600" dirty="0">
                  <a:solidFill>
                    <a:schemeClr val="tx1"/>
                  </a:solidFill>
                </a:rPr>
                <a:t>車種類型</a:t>
              </a:r>
            </a:p>
          </p:txBody>
        </p:sp>
        <p:sp>
          <p:nvSpPr>
            <p:cNvPr id="76" name="箭號: 向右 75">
              <a:extLst>
                <a:ext uri="{FF2B5EF4-FFF2-40B4-BE49-F238E27FC236}">
                  <a16:creationId xmlns:a16="http://schemas.microsoft.com/office/drawing/2014/main" id="{089A3D23-5C0A-43AA-B095-A245A7F56E03}"/>
                </a:ext>
              </a:extLst>
            </p:cNvPr>
            <p:cNvSpPr/>
            <p:nvPr/>
          </p:nvSpPr>
          <p:spPr>
            <a:xfrm>
              <a:off x="2072670" y="1818931"/>
              <a:ext cx="228753" cy="197157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/>
            </a:p>
          </p:txBody>
        </p:sp>
        <p:sp>
          <p:nvSpPr>
            <p:cNvPr id="77" name="矩形: 圓角 76">
              <a:extLst>
                <a:ext uri="{FF2B5EF4-FFF2-40B4-BE49-F238E27FC236}">
                  <a16:creationId xmlns:a16="http://schemas.microsoft.com/office/drawing/2014/main" id="{D12A44DA-549B-4673-9865-523493EA0BCC}"/>
                </a:ext>
              </a:extLst>
            </p:cNvPr>
            <p:cNvSpPr/>
            <p:nvPr/>
          </p:nvSpPr>
          <p:spPr>
            <a:xfrm>
              <a:off x="688849" y="2529870"/>
              <a:ext cx="1261598" cy="535642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>
                  <a:solidFill>
                    <a:schemeClr val="tx1"/>
                  </a:solidFill>
                </a:rPr>
                <a:t>R-CNN</a:t>
              </a:r>
              <a:endParaRPr lang="zh-TW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78" name="矩形: 圓角 77">
              <a:extLst>
                <a:ext uri="{FF2B5EF4-FFF2-40B4-BE49-F238E27FC236}">
                  <a16:creationId xmlns:a16="http://schemas.microsoft.com/office/drawing/2014/main" id="{63222B3C-633D-4705-A28A-0CAC34712BB9}"/>
                </a:ext>
              </a:extLst>
            </p:cNvPr>
            <p:cNvSpPr/>
            <p:nvPr/>
          </p:nvSpPr>
          <p:spPr>
            <a:xfrm>
              <a:off x="688849" y="3490233"/>
              <a:ext cx="1261598" cy="535642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600" dirty="0">
                  <a:solidFill>
                    <a:schemeClr val="tx1"/>
                  </a:solidFill>
                </a:rPr>
                <a:t>機車</a:t>
              </a:r>
              <a:r>
                <a:rPr lang="en-US" altLang="zh-TW" sz="1600" dirty="0">
                  <a:solidFill>
                    <a:schemeClr val="tx1"/>
                  </a:solidFill>
                </a:rPr>
                <a:t>/</a:t>
              </a:r>
              <a:r>
                <a:rPr lang="zh-TW" altLang="en-US" sz="1600" dirty="0">
                  <a:solidFill>
                    <a:schemeClr val="tx1"/>
                  </a:solidFill>
                </a:rPr>
                <a:t>汽車</a:t>
              </a:r>
            </a:p>
          </p:txBody>
        </p:sp>
        <p:cxnSp>
          <p:nvCxnSpPr>
            <p:cNvPr id="79" name="直線單箭頭接點 78">
              <a:extLst>
                <a:ext uri="{FF2B5EF4-FFF2-40B4-BE49-F238E27FC236}">
                  <a16:creationId xmlns:a16="http://schemas.microsoft.com/office/drawing/2014/main" id="{CECEE255-A463-41D6-9D96-CED309436C32}"/>
                </a:ext>
              </a:extLst>
            </p:cNvPr>
            <p:cNvCxnSpPr/>
            <p:nvPr/>
          </p:nvCxnSpPr>
          <p:spPr>
            <a:xfrm>
              <a:off x="1282818" y="2146599"/>
              <a:ext cx="0" cy="3761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線單箭頭接點 79">
              <a:extLst>
                <a:ext uri="{FF2B5EF4-FFF2-40B4-BE49-F238E27FC236}">
                  <a16:creationId xmlns:a16="http://schemas.microsoft.com/office/drawing/2014/main" id="{A528E03A-4649-446B-B826-5F52F796D955}"/>
                </a:ext>
              </a:extLst>
            </p:cNvPr>
            <p:cNvCxnSpPr/>
            <p:nvPr/>
          </p:nvCxnSpPr>
          <p:spPr>
            <a:xfrm>
              <a:off x="1285162" y="3065512"/>
              <a:ext cx="0" cy="3761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10639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网chenying0907出品 57">
            <a:extLst>
              <a:ext uri="{FF2B5EF4-FFF2-40B4-BE49-F238E27FC236}">
                <a16:creationId xmlns:a16="http://schemas.microsoft.com/office/drawing/2014/main" id="{CA35B26D-C12F-4B94-8042-B9F47EFBC7F3}"/>
              </a:ext>
            </a:extLst>
          </p:cNvPr>
          <p:cNvSpPr/>
          <p:nvPr/>
        </p:nvSpPr>
        <p:spPr>
          <a:xfrm>
            <a:off x="125299" y="187891"/>
            <a:ext cx="1294428" cy="523212"/>
          </a:xfrm>
          <a:prstGeom prst="rect">
            <a:avLst/>
          </a:prstGeom>
          <a:noFill/>
          <a:ln>
            <a:noFill/>
          </a:ln>
        </p:spPr>
        <p:txBody>
          <a:bodyPr wrap="square" lIns="91431" tIns="45716" rIns="91431" bIns="45716"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</a:pPr>
            <a:r>
              <a:rPr lang="zh-TW" altLang="en-US" sz="2800" kern="0" dirty="0">
                <a:solidFill>
                  <a:schemeClr val="bg2">
                    <a:lumMod val="50000"/>
                  </a:schemeClr>
                </a:solidFill>
                <a:latin typeface="方正正大黑简体" pitchFamily="2" charset="-122"/>
                <a:ea typeface="方正正大黑简体" pitchFamily="2" charset="-122"/>
                <a:cs typeface="Arial" panose="020B0604020202020204" pitchFamily="34" charset="0"/>
              </a:rPr>
              <a:t>架構圖</a:t>
            </a:r>
            <a:endParaRPr lang="zh-CN" altLang="en-US" sz="2800" kern="0" dirty="0">
              <a:solidFill>
                <a:schemeClr val="bg2">
                  <a:lumMod val="50000"/>
                </a:schemeClr>
              </a:solidFill>
              <a:latin typeface="方正正大黑简体" pitchFamily="2" charset="-122"/>
              <a:ea typeface="方正正大黑简体" pitchFamily="2" charset="-122"/>
              <a:cs typeface="Arial" panose="020B0604020202020204" pitchFamily="34" charset="0"/>
            </a:endParaRPr>
          </a:p>
        </p:txBody>
      </p:sp>
      <p:grpSp>
        <p:nvGrpSpPr>
          <p:cNvPr id="25" name="群組 24">
            <a:extLst>
              <a:ext uri="{FF2B5EF4-FFF2-40B4-BE49-F238E27FC236}">
                <a16:creationId xmlns:a16="http://schemas.microsoft.com/office/drawing/2014/main" id="{C00C5C65-6F99-44A0-8C29-0BE7F9277C0E}"/>
              </a:ext>
            </a:extLst>
          </p:cNvPr>
          <p:cNvGrpSpPr/>
          <p:nvPr/>
        </p:nvGrpSpPr>
        <p:grpSpPr>
          <a:xfrm>
            <a:off x="524180" y="1686205"/>
            <a:ext cx="7614107" cy="2003204"/>
            <a:chOff x="125299" y="1835721"/>
            <a:chExt cx="8894990" cy="2003204"/>
          </a:xfrm>
        </p:grpSpPr>
        <p:sp>
          <p:nvSpPr>
            <p:cNvPr id="7" name="矩形: 圓角 6">
              <a:extLst>
                <a:ext uri="{FF2B5EF4-FFF2-40B4-BE49-F238E27FC236}">
                  <a16:creationId xmlns:a16="http://schemas.microsoft.com/office/drawing/2014/main" id="{5B8494CE-CDCE-4AA1-B5CF-4C93C979131C}"/>
                </a:ext>
              </a:extLst>
            </p:cNvPr>
            <p:cNvSpPr/>
            <p:nvPr/>
          </p:nvSpPr>
          <p:spPr>
            <a:xfrm>
              <a:off x="125299" y="1921290"/>
              <a:ext cx="1628486" cy="651254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INPUT </a:t>
              </a:r>
            </a:p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(</a:t>
              </a:r>
              <a:r>
                <a:rPr lang="zh-TW" altLang="en-US" dirty="0">
                  <a:solidFill>
                    <a:schemeClr val="tx1"/>
                  </a:solidFill>
                </a:rPr>
                <a:t>機車、汽車</a:t>
              </a:r>
              <a:r>
                <a:rPr lang="en-US" altLang="zh-TW" dirty="0">
                  <a:solidFill>
                    <a:schemeClr val="tx1"/>
                  </a:solidFill>
                </a:rPr>
                <a:t>)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: 圓角 7">
              <a:extLst>
                <a:ext uri="{FF2B5EF4-FFF2-40B4-BE49-F238E27FC236}">
                  <a16:creationId xmlns:a16="http://schemas.microsoft.com/office/drawing/2014/main" id="{254D3B28-AB86-4FEE-9DC5-E2DBE8B2FA9C}"/>
                </a:ext>
              </a:extLst>
            </p:cNvPr>
            <p:cNvSpPr/>
            <p:nvPr/>
          </p:nvSpPr>
          <p:spPr>
            <a:xfrm>
              <a:off x="2049062" y="1921290"/>
              <a:ext cx="1628486" cy="663478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solidFill>
                    <a:schemeClr val="tx1"/>
                  </a:solidFill>
                </a:rPr>
                <a:t>擷取車牌框架</a:t>
              </a:r>
            </a:p>
          </p:txBody>
        </p:sp>
        <p:sp>
          <p:nvSpPr>
            <p:cNvPr id="9" name="矩形: 圓角 8">
              <a:extLst>
                <a:ext uri="{FF2B5EF4-FFF2-40B4-BE49-F238E27FC236}">
                  <a16:creationId xmlns:a16="http://schemas.microsoft.com/office/drawing/2014/main" id="{563EFE16-2F14-43D8-98F1-FB7974A94360}"/>
                </a:ext>
              </a:extLst>
            </p:cNvPr>
            <p:cNvSpPr/>
            <p:nvPr/>
          </p:nvSpPr>
          <p:spPr>
            <a:xfrm>
              <a:off x="3972825" y="1909066"/>
              <a:ext cx="1628486" cy="663478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solidFill>
                    <a:schemeClr val="tx1"/>
                  </a:solidFill>
                </a:rPr>
                <a:t>分割車牌內容</a:t>
              </a:r>
            </a:p>
          </p:txBody>
        </p:sp>
        <p:sp>
          <p:nvSpPr>
            <p:cNvPr id="10" name="矩形: 圓角 9">
              <a:extLst>
                <a:ext uri="{FF2B5EF4-FFF2-40B4-BE49-F238E27FC236}">
                  <a16:creationId xmlns:a16="http://schemas.microsoft.com/office/drawing/2014/main" id="{49DD368A-C062-43F9-9444-FC151EE0B40E}"/>
                </a:ext>
              </a:extLst>
            </p:cNvPr>
            <p:cNvSpPr/>
            <p:nvPr/>
          </p:nvSpPr>
          <p:spPr>
            <a:xfrm>
              <a:off x="5896588" y="1921290"/>
              <a:ext cx="1628486" cy="663478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solidFill>
                    <a:schemeClr val="tx1"/>
                  </a:solidFill>
                </a:rPr>
                <a:t>抓出字首是否為</a:t>
              </a:r>
              <a:r>
                <a:rPr lang="en-US" altLang="zh-TW" dirty="0">
                  <a:solidFill>
                    <a:schemeClr val="tx1"/>
                  </a:solidFill>
                </a:rPr>
                <a:t>E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矩形: 圓角 14">
              <a:extLst>
                <a:ext uri="{FF2B5EF4-FFF2-40B4-BE49-F238E27FC236}">
                  <a16:creationId xmlns:a16="http://schemas.microsoft.com/office/drawing/2014/main" id="{B71D4CAB-C13A-48BF-AD75-16D4CF19CBFD}"/>
                </a:ext>
              </a:extLst>
            </p:cNvPr>
            <p:cNvSpPr/>
            <p:nvPr/>
          </p:nvSpPr>
          <p:spPr>
            <a:xfrm>
              <a:off x="3718756" y="2983985"/>
              <a:ext cx="1923763" cy="663478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solidFill>
                    <a:schemeClr val="tx1"/>
                  </a:solidFill>
                </a:rPr>
                <a:t>車牌顏色</a:t>
              </a:r>
              <a:r>
                <a:rPr lang="en-US" altLang="zh-TW" dirty="0">
                  <a:solidFill>
                    <a:schemeClr val="tx1"/>
                  </a:solidFill>
                </a:rPr>
                <a:t>(</a:t>
              </a:r>
              <a:r>
                <a:rPr lang="zh-TW" altLang="en-US" dirty="0">
                  <a:solidFill>
                    <a:schemeClr val="tx1"/>
                  </a:solidFill>
                </a:rPr>
                <a:t>白</a:t>
              </a:r>
              <a:r>
                <a:rPr lang="en-US" altLang="zh-TW" dirty="0">
                  <a:solidFill>
                    <a:schemeClr val="tx1"/>
                  </a:solidFill>
                </a:rPr>
                <a:t>/</a:t>
              </a:r>
              <a:r>
                <a:rPr lang="zh-TW" altLang="en-US" dirty="0">
                  <a:solidFill>
                    <a:schemeClr val="tx1"/>
                  </a:solidFill>
                </a:rPr>
                <a:t>綠色</a:t>
              </a:r>
              <a:r>
                <a:rPr lang="en-US" altLang="zh-TW" dirty="0">
                  <a:solidFill>
                    <a:schemeClr val="tx1"/>
                  </a:solidFill>
                </a:rPr>
                <a:t>)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箭號: 向右 15">
              <a:extLst>
                <a:ext uri="{FF2B5EF4-FFF2-40B4-BE49-F238E27FC236}">
                  <a16:creationId xmlns:a16="http://schemas.microsoft.com/office/drawing/2014/main" id="{AECD0436-50F1-410C-B7A9-E4AD2D6F40CE}"/>
                </a:ext>
              </a:extLst>
            </p:cNvPr>
            <p:cNvSpPr/>
            <p:nvPr/>
          </p:nvSpPr>
          <p:spPr>
            <a:xfrm>
              <a:off x="1753785" y="2168576"/>
              <a:ext cx="295277" cy="244211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箭號: 向右 16">
              <a:extLst>
                <a:ext uri="{FF2B5EF4-FFF2-40B4-BE49-F238E27FC236}">
                  <a16:creationId xmlns:a16="http://schemas.microsoft.com/office/drawing/2014/main" id="{7B4974B8-32D3-4F04-BE1A-1974D084323F}"/>
                </a:ext>
              </a:extLst>
            </p:cNvPr>
            <p:cNvSpPr/>
            <p:nvPr/>
          </p:nvSpPr>
          <p:spPr>
            <a:xfrm>
              <a:off x="3682657" y="2168575"/>
              <a:ext cx="295277" cy="244211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箭號: 向右 17">
              <a:extLst>
                <a:ext uri="{FF2B5EF4-FFF2-40B4-BE49-F238E27FC236}">
                  <a16:creationId xmlns:a16="http://schemas.microsoft.com/office/drawing/2014/main" id="{BA7EAABF-95B5-424A-B58A-B2B4034CFED5}"/>
                </a:ext>
              </a:extLst>
            </p:cNvPr>
            <p:cNvSpPr/>
            <p:nvPr/>
          </p:nvSpPr>
          <p:spPr>
            <a:xfrm>
              <a:off x="5601311" y="2137927"/>
              <a:ext cx="295277" cy="244211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箭號: 上彎 19">
              <a:extLst>
                <a:ext uri="{FF2B5EF4-FFF2-40B4-BE49-F238E27FC236}">
                  <a16:creationId xmlns:a16="http://schemas.microsoft.com/office/drawing/2014/main" id="{C67765E0-7C25-427E-81FD-00DF846506CE}"/>
                </a:ext>
              </a:extLst>
            </p:cNvPr>
            <p:cNvSpPr/>
            <p:nvPr/>
          </p:nvSpPr>
          <p:spPr>
            <a:xfrm rot="5400000">
              <a:off x="2882815" y="2721615"/>
              <a:ext cx="663477" cy="795540"/>
            </a:xfrm>
            <a:prstGeom prst="bentUpArrow">
              <a:avLst>
                <a:gd name="adj1" fmla="val 21081"/>
                <a:gd name="adj2" fmla="val 25000"/>
                <a:gd name="adj3" fmla="val 25000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箭號: 向右 21">
              <a:extLst>
                <a:ext uri="{FF2B5EF4-FFF2-40B4-BE49-F238E27FC236}">
                  <a16:creationId xmlns:a16="http://schemas.microsoft.com/office/drawing/2014/main" id="{96EF0E2C-7CE4-402D-B8DC-9ED23CECD40C}"/>
                </a:ext>
              </a:extLst>
            </p:cNvPr>
            <p:cNvSpPr/>
            <p:nvPr/>
          </p:nvSpPr>
          <p:spPr>
            <a:xfrm>
              <a:off x="5748950" y="3193619"/>
              <a:ext cx="2071402" cy="244211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箭號: 向右 22">
              <a:extLst>
                <a:ext uri="{FF2B5EF4-FFF2-40B4-BE49-F238E27FC236}">
                  <a16:creationId xmlns:a16="http://schemas.microsoft.com/office/drawing/2014/main" id="{7C8AB2FA-9BE3-4AF8-9FF0-9939BAE8A7AB}"/>
                </a:ext>
              </a:extLst>
            </p:cNvPr>
            <p:cNvSpPr/>
            <p:nvPr/>
          </p:nvSpPr>
          <p:spPr>
            <a:xfrm>
              <a:off x="7525074" y="2168574"/>
              <a:ext cx="295277" cy="244211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矩形: 圓角 23">
              <a:extLst>
                <a:ext uri="{FF2B5EF4-FFF2-40B4-BE49-F238E27FC236}">
                  <a16:creationId xmlns:a16="http://schemas.microsoft.com/office/drawing/2014/main" id="{9CAD103E-611B-4441-847C-F1887AA44333}"/>
                </a:ext>
              </a:extLst>
            </p:cNvPr>
            <p:cNvSpPr/>
            <p:nvPr/>
          </p:nvSpPr>
          <p:spPr>
            <a:xfrm>
              <a:off x="7820351" y="1835721"/>
              <a:ext cx="1199938" cy="2003204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OUTPUT</a:t>
              </a:r>
            </a:p>
            <a:p>
              <a:pPr algn="ctr"/>
              <a:r>
                <a:rPr lang="zh-TW" altLang="en-US" dirty="0">
                  <a:solidFill>
                    <a:schemeClr val="tx1"/>
                  </a:solidFill>
                </a:rPr>
                <a:t>是否為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pPr algn="ctr"/>
              <a:r>
                <a:rPr lang="zh-TW" altLang="en-US" dirty="0">
                  <a:solidFill>
                    <a:schemeClr val="tx1"/>
                  </a:solidFill>
                </a:rPr>
                <a:t>電動車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32359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標題 1">
            <a:extLst>
              <a:ext uri="{FF2B5EF4-FFF2-40B4-BE49-F238E27FC236}">
                <a16:creationId xmlns:a16="http://schemas.microsoft.com/office/drawing/2014/main" id="{5F71E284-82C3-434E-9628-8090E8491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638" y="79850"/>
            <a:ext cx="10058400" cy="1450757"/>
          </a:xfrm>
        </p:spPr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設計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-breakdown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092550D0-4C6D-411B-B7CB-841AA7CA7D7C}"/>
              </a:ext>
            </a:extLst>
          </p:cNvPr>
          <p:cNvGrpSpPr/>
          <p:nvPr/>
        </p:nvGrpSpPr>
        <p:grpSpPr>
          <a:xfrm>
            <a:off x="0" y="1218259"/>
            <a:ext cx="10138238" cy="3392315"/>
            <a:chOff x="0" y="1269059"/>
            <a:chExt cx="10138238" cy="3392315"/>
          </a:xfrm>
        </p:grpSpPr>
        <p:grpSp>
          <p:nvGrpSpPr>
            <p:cNvPr id="17" name="群組 16">
              <a:extLst>
                <a:ext uri="{FF2B5EF4-FFF2-40B4-BE49-F238E27FC236}">
                  <a16:creationId xmlns:a16="http://schemas.microsoft.com/office/drawing/2014/main" id="{E4C18E66-427E-4261-BEE8-EAE4AC6C6F89}"/>
                </a:ext>
              </a:extLst>
            </p:cNvPr>
            <p:cNvGrpSpPr/>
            <p:nvPr/>
          </p:nvGrpSpPr>
          <p:grpSpPr>
            <a:xfrm>
              <a:off x="0" y="1269059"/>
              <a:ext cx="9962036" cy="3372454"/>
              <a:chOff x="0" y="1269059"/>
              <a:chExt cx="9962036" cy="3372454"/>
            </a:xfrm>
          </p:grpSpPr>
          <p:grpSp>
            <p:nvGrpSpPr>
              <p:cNvPr id="14" name="群組 13">
                <a:extLst>
                  <a:ext uri="{FF2B5EF4-FFF2-40B4-BE49-F238E27FC236}">
                    <a16:creationId xmlns:a16="http://schemas.microsoft.com/office/drawing/2014/main" id="{062293C7-52BD-42B5-81E2-2A940FCD68D1}"/>
                  </a:ext>
                </a:extLst>
              </p:cNvPr>
              <p:cNvGrpSpPr/>
              <p:nvPr/>
            </p:nvGrpSpPr>
            <p:grpSpPr>
              <a:xfrm>
                <a:off x="0" y="1269059"/>
                <a:ext cx="9962036" cy="3372454"/>
                <a:chOff x="-254588" y="1289018"/>
                <a:chExt cx="9962036" cy="3372454"/>
              </a:xfrm>
            </p:grpSpPr>
            <p:grpSp>
              <p:nvGrpSpPr>
                <p:cNvPr id="9" name="群組 8">
                  <a:extLst>
                    <a:ext uri="{FF2B5EF4-FFF2-40B4-BE49-F238E27FC236}">
                      <a16:creationId xmlns:a16="http://schemas.microsoft.com/office/drawing/2014/main" id="{D8C66FBB-DBB2-424A-AC5C-E6290174E412}"/>
                    </a:ext>
                  </a:extLst>
                </p:cNvPr>
                <p:cNvGrpSpPr/>
                <p:nvPr/>
              </p:nvGrpSpPr>
              <p:grpSpPr>
                <a:xfrm>
                  <a:off x="-254588" y="1289018"/>
                  <a:ext cx="9962036" cy="3372454"/>
                  <a:chOff x="-120375" y="1322732"/>
                  <a:chExt cx="9962036" cy="3372454"/>
                </a:xfrm>
              </p:grpSpPr>
              <p:grpSp>
                <p:nvGrpSpPr>
                  <p:cNvPr id="5" name="群組 4">
                    <a:extLst>
                      <a:ext uri="{FF2B5EF4-FFF2-40B4-BE49-F238E27FC236}">
                        <a16:creationId xmlns:a16="http://schemas.microsoft.com/office/drawing/2014/main" id="{7CC75FE0-E684-466D-8455-0E31F5DE1725}"/>
                      </a:ext>
                    </a:extLst>
                  </p:cNvPr>
                  <p:cNvGrpSpPr/>
                  <p:nvPr/>
                </p:nvGrpSpPr>
                <p:grpSpPr>
                  <a:xfrm>
                    <a:off x="5017334" y="1322732"/>
                    <a:ext cx="4824327" cy="3372454"/>
                    <a:chOff x="4903033" y="1322732"/>
                    <a:chExt cx="4824327" cy="3372454"/>
                  </a:xfrm>
                </p:grpSpPr>
                <p:sp>
                  <p:nvSpPr>
                    <p:cNvPr id="8" name="矩形: 圓角 7">
                      <a:extLst>
                        <a:ext uri="{FF2B5EF4-FFF2-40B4-BE49-F238E27FC236}">
                          <a16:creationId xmlns:a16="http://schemas.microsoft.com/office/drawing/2014/main" id="{03724BF6-2AFA-407A-AEAB-686F0091D2F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03033" y="3552345"/>
                      <a:ext cx="3840273" cy="1142841"/>
                    </a:xfrm>
                    <a:prstGeom prst="roundRect">
                      <a:avLst/>
                    </a:prstGeom>
                    <a:solidFill>
                      <a:schemeClr val="accent1">
                        <a:lumMod val="40000"/>
                        <a:lumOff val="6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 dirty="0"/>
                    </a:p>
                  </p:txBody>
                </p:sp>
                <p:sp>
                  <p:nvSpPr>
                    <p:cNvPr id="7" name="矩形: 圓角 6">
                      <a:extLst>
                        <a:ext uri="{FF2B5EF4-FFF2-40B4-BE49-F238E27FC236}">
                          <a16:creationId xmlns:a16="http://schemas.microsoft.com/office/drawing/2014/main" id="{95BE311A-47E7-4C2F-9658-D690F12EEC2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03033" y="1322732"/>
                      <a:ext cx="3840273" cy="1142841"/>
                    </a:xfrm>
                    <a:prstGeom prst="roundRect">
                      <a:avLst/>
                    </a:prstGeom>
                    <a:solidFill>
                      <a:schemeClr val="accent1">
                        <a:lumMod val="40000"/>
                        <a:lumOff val="6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/>
                    </a:p>
                  </p:txBody>
                </p:sp>
                <p:sp>
                  <p:nvSpPr>
                    <p:cNvPr id="32" name="矩形 31">
                      <a:extLst>
                        <a:ext uri="{FF2B5EF4-FFF2-40B4-BE49-F238E27FC236}">
                          <a16:creationId xmlns:a16="http://schemas.microsoft.com/office/drawing/2014/main" id="{FD1B6F13-188D-48AC-A860-288F9714BBD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70641" y="1406669"/>
                      <a:ext cx="4656719" cy="923330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模型訓練模組：</a:t>
                      </a:r>
                    </a:p>
                    <a:p>
                      <a:pPr marL="1089025" lvl="4" indent="-514350"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輸入：切割出車牌內容物。</a:t>
                      </a:r>
                      <a:endParaRPr lang="en-US" altLang="zh-TW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1089025" lvl="4" indent="-514350"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輸出：</a:t>
                      </a:r>
                      <a:r>
                        <a:rPr lang="en-US" altLang="zh-TW" dirty="0" err="1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Svm</a:t>
                      </a:r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模型。</a:t>
                      </a:r>
                      <a:endParaRPr lang="en-US" altLang="zh-TW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p:txBody>
                </p:sp>
              </p:grpSp>
              <p:grpSp>
                <p:nvGrpSpPr>
                  <p:cNvPr id="4" name="群組 3">
                    <a:extLst>
                      <a:ext uri="{FF2B5EF4-FFF2-40B4-BE49-F238E27FC236}">
                        <a16:creationId xmlns:a16="http://schemas.microsoft.com/office/drawing/2014/main" id="{A8B60027-6ABA-4C46-A675-E8865585FA2F}"/>
                      </a:ext>
                    </a:extLst>
                  </p:cNvPr>
                  <p:cNvGrpSpPr/>
                  <p:nvPr/>
                </p:nvGrpSpPr>
                <p:grpSpPr>
                  <a:xfrm>
                    <a:off x="-120375" y="1342084"/>
                    <a:ext cx="3890035" cy="3345936"/>
                    <a:chOff x="-120375" y="1342084"/>
                    <a:chExt cx="3890035" cy="3345936"/>
                  </a:xfrm>
                </p:grpSpPr>
                <p:sp>
                  <p:nvSpPr>
                    <p:cNvPr id="6" name="矩形: 圓角 5">
                      <a:extLst>
                        <a:ext uri="{FF2B5EF4-FFF2-40B4-BE49-F238E27FC236}">
                          <a16:creationId xmlns:a16="http://schemas.microsoft.com/office/drawing/2014/main" id="{B9C413D5-E76D-48DB-8DA5-78FFBF4B7E9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120375" y="3545179"/>
                      <a:ext cx="3840273" cy="1142841"/>
                    </a:xfrm>
                    <a:prstGeom prst="roundRect">
                      <a:avLst/>
                    </a:prstGeom>
                    <a:solidFill>
                      <a:schemeClr val="accent1">
                        <a:lumMod val="40000"/>
                        <a:lumOff val="6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/>
                    </a:p>
                  </p:txBody>
                </p:sp>
                <p:sp>
                  <p:nvSpPr>
                    <p:cNvPr id="3" name="矩形: 圓角 2">
                      <a:extLst>
                        <a:ext uri="{FF2B5EF4-FFF2-40B4-BE49-F238E27FC236}">
                          <a16:creationId xmlns:a16="http://schemas.microsoft.com/office/drawing/2014/main" id="{D1DDD5D3-A283-42C6-B020-16C976995A1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70613" y="1342084"/>
                      <a:ext cx="3840273" cy="1142841"/>
                    </a:xfrm>
                    <a:prstGeom prst="roundRect">
                      <a:avLst/>
                    </a:prstGeom>
                    <a:solidFill>
                      <a:schemeClr val="accent1">
                        <a:lumMod val="40000"/>
                        <a:lumOff val="6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 dirty="0"/>
                    </a:p>
                  </p:txBody>
                </p:sp>
                <p:sp>
                  <p:nvSpPr>
                    <p:cNvPr id="2" name="矩形 1">
                      <a:extLst>
                        <a:ext uri="{FF2B5EF4-FFF2-40B4-BE49-F238E27FC236}">
                          <a16:creationId xmlns:a16="http://schemas.microsoft.com/office/drawing/2014/main" id="{A4F54CF6-DC83-49DB-87B0-212AD860DD7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374" y="1455699"/>
                      <a:ext cx="3640477" cy="1138773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r>
                        <a:rPr lang="zh-TW" altLang="en-US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色塊模組：</a:t>
                      </a:r>
                    </a:p>
                    <a:p>
                      <a:pPr marL="1089025" lvl="4" indent="-514350"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輸入：車牌框架。</a:t>
                      </a:r>
                      <a:endParaRPr lang="en-US" altLang="zh-TW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1089025" lvl="4" indent="-514350"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輸出：白色</a:t>
                      </a:r>
                      <a:r>
                        <a:rPr lang="en-US" altLang="zh-TW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/</a:t>
                      </a:r>
                      <a:r>
                        <a:rPr lang="zh-TW" altLang="en-US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綠色。</a:t>
                      </a:r>
                      <a:endParaRPr lang="en-US" altLang="zh-TW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1089025" lvl="4" indent="-514350">
                        <a:buFont typeface="Arial" panose="020B0604020202020204" pitchFamily="34" charset="0"/>
                        <a:buChar char="•"/>
                      </a:pPr>
                      <a:endParaRPr lang="en-US" altLang="zh-TW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p:txBody>
                </p:sp>
              </p:grpSp>
            </p:grpSp>
            <p:grpSp>
              <p:nvGrpSpPr>
                <p:cNvPr id="12" name="群組 11">
                  <a:extLst>
                    <a:ext uri="{FF2B5EF4-FFF2-40B4-BE49-F238E27FC236}">
                      <a16:creationId xmlns:a16="http://schemas.microsoft.com/office/drawing/2014/main" id="{9B358F9A-CC00-44AE-B97C-2F2C8407B78B}"/>
                    </a:ext>
                  </a:extLst>
                </p:cNvPr>
                <p:cNvGrpSpPr/>
                <p:nvPr/>
              </p:nvGrpSpPr>
              <p:grpSpPr>
                <a:xfrm>
                  <a:off x="3489529" y="2169253"/>
                  <a:ext cx="1561200" cy="1689762"/>
                  <a:chOff x="3489529" y="2169253"/>
                  <a:chExt cx="1561200" cy="1689762"/>
                </a:xfrm>
              </p:grpSpPr>
              <p:sp>
                <p:nvSpPr>
                  <p:cNvPr id="11" name="橢圓 10">
                    <a:extLst>
                      <a:ext uri="{FF2B5EF4-FFF2-40B4-BE49-F238E27FC236}">
                        <a16:creationId xmlns:a16="http://schemas.microsoft.com/office/drawing/2014/main" id="{14A74943-4FF3-44E1-B2D9-BF7252D347C1}"/>
                      </a:ext>
                    </a:extLst>
                  </p:cNvPr>
                  <p:cNvSpPr/>
                  <p:nvPr/>
                </p:nvSpPr>
                <p:spPr>
                  <a:xfrm>
                    <a:off x="3489529" y="2169253"/>
                    <a:ext cx="1561200" cy="1689762"/>
                  </a:xfrm>
                  <a:prstGeom prst="ellipse">
                    <a:avLst/>
                  </a:prstGeom>
                  <a:solidFill>
                    <a:schemeClr val="accent3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13" name="矩形 12">
                    <a:extLst>
                      <a:ext uri="{FF2B5EF4-FFF2-40B4-BE49-F238E27FC236}">
                        <a16:creationId xmlns:a16="http://schemas.microsoft.com/office/drawing/2014/main" id="{DC297027-87B7-412E-B8F9-C3FB5D89A52D}"/>
                      </a:ext>
                    </a:extLst>
                  </p:cNvPr>
                  <p:cNvSpPr/>
                  <p:nvPr/>
                </p:nvSpPr>
                <p:spPr>
                  <a:xfrm>
                    <a:off x="3756615" y="2674368"/>
                    <a:ext cx="1269787" cy="646331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rPr>
                      <a:t> 電動車</a:t>
                    </a:r>
                    <a:endParaRPr lang="en-US" altLang="zh-TW" sz="1800" dirty="0">
                      <a:latin typeface="微軟正黑體" panose="020B0604030504040204" pitchFamily="34" charset="-120"/>
                      <a:ea typeface="微軟正黑體" panose="020B0604030504040204" pitchFamily="34" charset="-120"/>
                    </a:endParaRPr>
                  </a:p>
                  <a:p>
                    <a:r>
                      <a: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rPr>
                      <a:t>車牌辨識</a:t>
                    </a:r>
                    <a:endParaRPr lang="en-US" altLang="zh-TW" sz="1800" dirty="0">
                      <a:latin typeface="微軟正黑體" panose="020B0604030504040204" pitchFamily="34" charset="-120"/>
                      <a:ea typeface="微軟正黑體" panose="020B0604030504040204" pitchFamily="34" charset="-120"/>
                    </a:endParaRPr>
                  </a:p>
                </p:txBody>
              </p:sp>
            </p:grpSp>
          </p:grp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3F3B2D8C-B1DF-406D-A996-FB2E01CC48D3}"/>
                  </a:ext>
                </a:extLst>
              </p:cNvPr>
              <p:cNvSpPr/>
              <p:nvPr/>
            </p:nvSpPr>
            <p:spPr>
              <a:xfrm>
                <a:off x="74097" y="3595801"/>
                <a:ext cx="4572000" cy="923330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zh-TW" altLang="en-US" sz="1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模型訓練模組：</a:t>
                </a:r>
              </a:p>
              <a:p>
                <a:pPr marL="1089025" lvl="4" indent="-514350">
                  <a:buFont typeface="Arial" panose="020B0604020202020204" pitchFamily="34" charset="0"/>
                  <a:buChar char="•"/>
                </a:pPr>
                <a:r>
                  <a:rPr lang="zh-TW" altLang="en-US" sz="1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輸入：攝影機當前畫面。</a:t>
                </a:r>
                <a:endParaRPr lang="en-US" altLang="zh-TW" sz="18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1089025" lvl="4" indent="-514350">
                  <a:buFont typeface="Arial" panose="020B0604020202020204" pitchFamily="34" charset="0"/>
                  <a:buChar char="•"/>
                </a:pPr>
                <a:r>
                  <a:rPr lang="zh-TW" altLang="en-US" sz="1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輸出：是否為汽機車。</a:t>
                </a:r>
                <a:endParaRPr lang="en-US" altLang="zh-TW" sz="18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68C48880-0B59-47AF-8FCD-A70A6959FEA2}"/>
                </a:ext>
              </a:extLst>
            </p:cNvPr>
            <p:cNvSpPr/>
            <p:nvPr/>
          </p:nvSpPr>
          <p:spPr>
            <a:xfrm>
              <a:off x="5566238" y="3522601"/>
              <a:ext cx="4572000" cy="1138773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zh-TW" altLang="en-US" sz="18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輸入檔案建立模組：</a:t>
              </a:r>
            </a:p>
            <a:p>
              <a:pPr marL="1089025" lvl="4" indent="-514350">
                <a:buFont typeface="Arial" panose="020B0604020202020204" pitchFamily="34" charset="0"/>
                <a:buChar char="•"/>
              </a:pPr>
              <a:r>
                <a:rPr lang="zh-TW" altLang="en-US" sz="18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輸入：汽機車圖檔</a:t>
              </a:r>
              <a:endPara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marL="1089025" lvl="4" indent="-514350">
                <a:buFont typeface="Arial" panose="020B0604020202020204" pitchFamily="34" charset="0"/>
                <a:buChar char="•"/>
              </a:pPr>
              <a:r>
                <a:rPr lang="zh-TW" altLang="en-US" sz="18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輸出：車牌框架顯示</a:t>
              </a:r>
              <a:endPara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endPara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19" name="箭號: 向下 18">
            <a:extLst>
              <a:ext uri="{FF2B5EF4-FFF2-40B4-BE49-F238E27FC236}">
                <a16:creationId xmlns:a16="http://schemas.microsoft.com/office/drawing/2014/main" id="{DB469D68-6BD0-4289-A544-346B383CFEC4}"/>
              </a:ext>
            </a:extLst>
          </p:cNvPr>
          <p:cNvSpPr/>
          <p:nvPr/>
        </p:nvSpPr>
        <p:spPr>
          <a:xfrm rot="3650541">
            <a:off x="5131838" y="1920612"/>
            <a:ext cx="392662" cy="532885"/>
          </a:xfrm>
          <a:prstGeom prst="downArrow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箭號: 向下 21">
            <a:extLst>
              <a:ext uri="{FF2B5EF4-FFF2-40B4-BE49-F238E27FC236}">
                <a16:creationId xmlns:a16="http://schemas.microsoft.com/office/drawing/2014/main" id="{DA599546-8F4A-4909-AFDA-7A05DB4B2D77}"/>
              </a:ext>
            </a:extLst>
          </p:cNvPr>
          <p:cNvSpPr/>
          <p:nvPr/>
        </p:nvSpPr>
        <p:spPr>
          <a:xfrm rot="18216259">
            <a:off x="3539049" y="1959084"/>
            <a:ext cx="392662" cy="532885"/>
          </a:xfrm>
          <a:prstGeom prst="downArrow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箭號: 向下 22">
            <a:extLst>
              <a:ext uri="{FF2B5EF4-FFF2-40B4-BE49-F238E27FC236}">
                <a16:creationId xmlns:a16="http://schemas.microsoft.com/office/drawing/2014/main" id="{9F4E9539-683B-4A00-AEA2-A885F4EDFBD4}"/>
              </a:ext>
            </a:extLst>
          </p:cNvPr>
          <p:cNvSpPr/>
          <p:nvPr/>
        </p:nvSpPr>
        <p:spPr>
          <a:xfrm rot="13870062">
            <a:off x="3527262" y="3331864"/>
            <a:ext cx="392662" cy="532885"/>
          </a:xfrm>
          <a:prstGeom prst="downArrow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箭號: 向下 23">
            <a:extLst>
              <a:ext uri="{FF2B5EF4-FFF2-40B4-BE49-F238E27FC236}">
                <a16:creationId xmlns:a16="http://schemas.microsoft.com/office/drawing/2014/main" id="{C793297D-BE27-46B5-B0EC-BCF0077B97DB}"/>
              </a:ext>
            </a:extLst>
          </p:cNvPr>
          <p:cNvSpPr/>
          <p:nvPr/>
        </p:nvSpPr>
        <p:spPr>
          <a:xfrm rot="7591721">
            <a:off x="5140447" y="3333599"/>
            <a:ext cx="392662" cy="532885"/>
          </a:xfrm>
          <a:prstGeom prst="downArrow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681548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99e99142578c9ff97c9698a7b8111f5ac905f0"/>
</p:tagLst>
</file>

<file path=ppt/theme/theme1.xml><?xml version="1.0" encoding="utf-8"?>
<a:theme xmlns:a="http://schemas.openxmlformats.org/drawingml/2006/main" name="Office Theme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10081</TotalTime>
  <Words>223</Words>
  <Application>Microsoft Office PowerPoint</Application>
  <PresentationFormat>自訂</PresentationFormat>
  <Paragraphs>70</Paragraphs>
  <Slides>6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13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20" baseType="lpstr">
      <vt:lpstr>等线</vt:lpstr>
      <vt:lpstr>微软雅黑</vt:lpstr>
      <vt:lpstr>宋体</vt:lpstr>
      <vt:lpstr>华文宋体</vt:lpstr>
      <vt:lpstr>华文宋体</vt:lpstr>
      <vt:lpstr>方正正大黑简体</vt:lpstr>
      <vt:lpstr>微軟正黑體</vt:lpstr>
      <vt:lpstr>新細明體</vt:lpstr>
      <vt:lpstr>標楷體</vt:lpstr>
      <vt:lpstr>Arial</vt:lpstr>
      <vt:lpstr>Calibri</vt:lpstr>
      <vt:lpstr>Calibri Light</vt:lpstr>
      <vt:lpstr>Times New Roman</vt:lpstr>
      <vt:lpstr>Office Theme</vt:lpstr>
      <vt:lpstr>PowerPoint 簡報</vt:lpstr>
      <vt:lpstr>PowerPoint 簡報</vt:lpstr>
      <vt:lpstr>PowerPoint 簡報</vt:lpstr>
      <vt:lpstr>PowerPoint 簡報</vt:lpstr>
      <vt:lpstr>PowerPoint 簡報</vt:lpstr>
      <vt:lpstr>設計-breakdown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http:/www.ypppt.com</cp:keywords>
  <cp:lastModifiedBy>engineer</cp:lastModifiedBy>
  <cp:revision>122</cp:revision>
  <dcterms:created xsi:type="dcterms:W3CDTF">2015-03-19T05:35:21Z</dcterms:created>
  <dcterms:modified xsi:type="dcterms:W3CDTF">2021-05-07T02:13:22Z</dcterms:modified>
</cp:coreProperties>
</file>