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25"/>
  </p:notesMasterIdLst>
  <p:sldIdLst>
    <p:sldId id="256" r:id="rId2"/>
    <p:sldId id="282" r:id="rId3"/>
    <p:sldId id="257" r:id="rId4"/>
    <p:sldId id="258" r:id="rId5"/>
    <p:sldId id="260" r:id="rId6"/>
    <p:sldId id="261" r:id="rId7"/>
    <p:sldId id="276" r:id="rId8"/>
    <p:sldId id="263" r:id="rId9"/>
    <p:sldId id="267" r:id="rId10"/>
    <p:sldId id="277" r:id="rId11"/>
    <p:sldId id="268" r:id="rId12"/>
    <p:sldId id="269" r:id="rId13"/>
    <p:sldId id="266" r:id="rId14"/>
    <p:sldId id="270" r:id="rId15"/>
    <p:sldId id="271" r:id="rId16"/>
    <p:sldId id="278" r:id="rId17"/>
    <p:sldId id="280" r:id="rId18"/>
    <p:sldId id="279" r:id="rId19"/>
    <p:sldId id="272" r:id="rId20"/>
    <p:sldId id="273" r:id="rId21"/>
    <p:sldId id="274" r:id="rId22"/>
    <p:sldId id="275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7"/>
    <p:restoredTop sz="94620"/>
  </p:normalViewPr>
  <p:slideViewPr>
    <p:cSldViewPr snapToGrid="0" snapToObjects="1">
      <p:cViewPr varScale="1">
        <p:scale>
          <a:sx n="214" d="100"/>
          <a:sy n="214" d="100"/>
        </p:scale>
        <p:origin x="2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B50A7-1DF3-4F99-8A1C-C5D4F63888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942022-A005-4A3E-9326-CE1CC55FBABC}">
      <dgm:prSet/>
      <dgm:spPr/>
      <dgm:t>
        <a:bodyPr/>
        <a:lstStyle/>
        <a:p>
          <a:r>
            <a:rPr lang="en-US" b="0" i="0"/>
            <a:t>Developmental biology (tissue organization).</a:t>
          </a:r>
          <a:endParaRPr lang="en-US"/>
        </a:p>
      </dgm:t>
    </dgm:pt>
    <dgm:pt modelId="{950A7124-176E-4FA0-AA63-C05841F91F4F}" type="parTrans" cxnId="{D13F7151-A4B1-4019-BFE7-086F208F20F6}">
      <dgm:prSet/>
      <dgm:spPr/>
      <dgm:t>
        <a:bodyPr/>
        <a:lstStyle/>
        <a:p>
          <a:endParaRPr lang="en-US"/>
        </a:p>
      </dgm:t>
    </dgm:pt>
    <dgm:pt modelId="{5BA093DB-0B73-4D54-A20E-EF54FF61229A}" type="sibTrans" cxnId="{D13F7151-A4B1-4019-BFE7-086F208F20F6}">
      <dgm:prSet/>
      <dgm:spPr/>
      <dgm:t>
        <a:bodyPr/>
        <a:lstStyle/>
        <a:p>
          <a:endParaRPr lang="en-US"/>
        </a:p>
      </dgm:t>
    </dgm:pt>
    <dgm:pt modelId="{7920AA23-7060-4314-8425-976EFDEABF43}">
      <dgm:prSet/>
      <dgm:spPr/>
      <dgm:t>
        <a:bodyPr/>
        <a:lstStyle/>
        <a:p>
          <a:r>
            <a:rPr lang="en-US" b="0" i="0"/>
            <a:t>Disease microenvironments (e.g., tumor heterogeneity).</a:t>
          </a:r>
          <a:endParaRPr lang="en-US"/>
        </a:p>
      </dgm:t>
    </dgm:pt>
    <dgm:pt modelId="{D4167563-B467-4C4D-8C02-0EE3797DC593}" type="parTrans" cxnId="{4006CF9D-2D1D-4470-B3E8-8619955EBD13}">
      <dgm:prSet/>
      <dgm:spPr/>
      <dgm:t>
        <a:bodyPr/>
        <a:lstStyle/>
        <a:p>
          <a:endParaRPr lang="en-US"/>
        </a:p>
      </dgm:t>
    </dgm:pt>
    <dgm:pt modelId="{7AFE795F-75EE-4CF5-8F02-6408B2560680}" type="sibTrans" cxnId="{4006CF9D-2D1D-4470-B3E8-8619955EBD13}">
      <dgm:prSet/>
      <dgm:spPr/>
      <dgm:t>
        <a:bodyPr/>
        <a:lstStyle/>
        <a:p>
          <a:endParaRPr lang="en-US"/>
        </a:p>
      </dgm:t>
    </dgm:pt>
    <dgm:pt modelId="{3ECD1313-D2FA-4A0D-9305-FDADB475DEEC}">
      <dgm:prSet/>
      <dgm:spPr/>
      <dgm:t>
        <a:bodyPr/>
        <a:lstStyle/>
        <a:p>
          <a:r>
            <a:rPr lang="en-US" b="0" i="0"/>
            <a:t>Precision medicine (spatially informed drug targeting).</a:t>
          </a:r>
          <a:endParaRPr lang="en-US"/>
        </a:p>
      </dgm:t>
    </dgm:pt>
    <dgm:pt modelId="{38FE7447-1708-4F41-A35F-29EF34BB3684}" type="parTrans" cxnId="{6350C099-BCF1-45A7-9CE4-8DD8C6A082A6}">
      <dgm:prSet/>
      <dgm:spPr/>
      <dgm:t>
        <a:bodyPr/>
        <a:lstStyle/>
        <a:p>
          <a:endParaRPr lang="en-US"/>
        </a:p>
      </dgm:t>
    </dgm:pt>
    <dgm:pt modelId="{28BEE262-76EE-48E4-9B06-44344D1838AF}" type="sibTrans" cxnId="{6350C099-BCF1-45A7-9CE4-8DD8C6A082A6}">
      <dgm:prSet/>
      <dgm:spPr/>
      <dgm:t>
        <a:bodyPr/>
        <a:lstStyle/>
        <a:p>
          <a:endParaRPr lang="en-US"/>
        </a:p>
      </dgm:t>
    </dgm:pt>
    <dgm:pt modelId="{C04CD23E-3769-9347-8ED9-2BFE8ED40688}" type="pres">
      <dgm:prSet presAssocID="{061B50A7-1DF3-4F99-8A1C-C5D4F63888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292A6C-2952-2041-820A-A421264861B1}" type="pres">
      <dgm:prSet presAssocID="{90942022-A005-4A3E-9326-CE1CC55FBABC}" presName="hierRoot1" presStyleCnt="0"/>
      <dgm:spPr/>
    </dgm:pt>
    <dgm:pt modelId="{D539E3C9-D9AD-CD4C-B0FB-B13167A568B3}" type="pres">
      <dgm:prSet presAssocID="{90942022-A005-4A3E-9326-CE1CC55FBABC}" presName="composite" presStyleCnt="0"/>
      <dgm:spPr/>
    </dgm:pt>
    <dgm:pt modelId="{BA5D1FA2-B1D0-7648-A8E4-B843F91335E7}" type="pres">
      <dgm:prSet presAssocID="{90942022-A005-4A3E-9326-CE1CC55FBABC}" presName="background" presStyleLbl="node0" presStyleIdx="0" presStyleCnt="3"/>
      <dgm:spPr/>
    </dgm:pt>
    <dgm:pt modelId="{CA5499D2-EDBF-834F-8B4A-6A90C77EFBBA}" type="pres">
      <dgm:prSet presAssocID="{90942022-A005-4A3E-9326-CE1CC55FBABC}" presName="text" presStyleLbl="fgAcc0" presStyleIdx="0" presStyleCnt="3">
        <dgm:presLayoutVars>
          <dgm:chPref val="3"/>
        </dgm:presLayoutVars>
      </dgm:prSet>
      <dgm:spPr/>
    </dgm:pt>
    <dgm:pt modelId="{4639256E-A009-724F-A915-8FF91A7A4E03}" type="pres">
      <dgm:prSet presAssocID="{90942022-A005-4A3E-9326-CE1CC55FBABC}" presName="hierChild2" presStyleCnt="0"/>
      <dgm:spPr/>
    </dgm:pt>
    <dgm:pt modelId="{1805A8F8-B4B6-5D49-8451-CA59BBF73D61}" type="pres">
      <dgm:prSet presAssocID="{7920AA23-7060-4314-8425-976EFDEABF43}" presName="hierRoot1" presStyleCnt="0"/>
      <dgm:spPr/>
    </dgm:pt>
    <dgm:pt modelId="{44E9D2D2-AB88-C340-B791-68D99140EBC4}" type="pres">
      <dgm:prSet presAssocID="{7920AA23-7060-4314-8425-976EFDEABF43}" presName="composite" presStyleCnt="0"/>
      <dgm:spPr/>
    </dgm:pt>
    <dgm:pt modelId="{10797A47-9698-894B-BB2C-1E6C7C8CBF40}" type="pres">
      <dgm:prSet presAssocID="{7920AA23-7060-4314-8425-976EFDEABF43}" presName="background" presStyleLbl="node0" presStyleIdx="1" presStyleCnt="3"/>
      <dgm:spPr/>
    </dgm:pt>
    <dgm:pt modelId="{1600FB78-BB8A-774C-9FA9-AE5919E3C0E4}" type="pres">
      <dgm:prSet presAssocID="{7920AA23-7060-4314-8425-976EFDEABF43}" presName="text" presStyleLbl="fgAcc0" presStyleIdx="1" presStyleCnt="3">
        <dgm:presLayoutVars>
          <dgm:chPref val="3"/>
        </dgm:presLayoutVars>
      </dgm:prSet>
      <dgm:spPr/>
    </dgm:pt>
    <dgm:pt modelId="{C6EB0C27-B1DA-7C44-9AC6-7A8E4F2D905E}" type="pres">
      <dgm:prSet presAssocID="{7920AA23-7060-4314-8425-976EFDEABF43}" presName="hierChild2" presStyleCnt="0"/>
      <dgm:spPr/>
    </dgm:pt>
    <dgm:pt modelId="{22901284-2789-9C46-B91B-4F30330B2B43}" type="pres">
      <dgm:prSet presAssocID="{3ECD1313-D2FA-4A0D-9305-FDADB475DEEC}" presName="hierRoot1" presStyleCnt="0"/>
      <dgm:spPr/>
    </dgm:pt>
    <dgm:pt modelId="{7BB72A63-B759-9A46-844C-DEE6FF5130CB}" type="pres">
      <dgm:prSet presAssocID="{3ECD1313-D2FA-4A0D-9305-FDADB475DEEC}" presName="composite" presStyleCnt="0"/>
      <dgm:spPr/>
    </dgm:pt>
    <dgm:pt modelId="{579303B3-9F6B-FD48-9647-20F1280F30A2}" type="pres">
      <dgm:prSet presAssocID="{3ECD1313-D2FA-4A0D-9305-FDADB475DEEC}" presName="background" presStyleLbl="node0" presStyleIdx="2" presStyleCnt="3"/>
      <dgm:spPr/>
    </dgm:pt>
    <dgm:pt modelId="{4CD88849-22FC-0247-89E0-C6E0B60587C8}" type="pres">
      <dgm:prSet presAssocID="{3ECD1313-D2FA-4A0D-9305-FDADB475DEEC}" presName="text" presStyleLbl="fgAcc0" presStyleIdx="2" presStyleCnt="3">
        <dgm:presLayoutVars>
          <dgm:chPref val="3"/>
        </dgm:presLayoutVars>
      </dgm:prSet>
      <dgm:spPr/>
    </dgm:pt>
    <dgm:pt modelId="{8F8D3AF9-4EC3-3C43-98DE-FBE3C12EF41F}" type="pres">
      <dgm:prSet presAssocID="{3ECD1313-D2FA-4A0D-9305-FDADB475DEEC}" presName="hierChild2" presStyleCnt="0"/>
      <dgm:spPr/>
    </dgm:pt>
  </dgm:ptLst>
  <dgm:cxnLst>
    <dgm:cxn modelId="{FAC08930-B401-BC4B-893E-1013B8ADB73C}" type="presOf" srcId="{3ECD1313-D2FA-4A0D-9305-FDADB475DEEC}" destId="{4CD88849-22FC-0247-89E0-C6E0B60587C8}" srcOrd="0" destOrd="0" presId="urn:microsoft.com/office/officeart/2005/8/layout/hierarchy1"/>
    <dgm:cxn modelId="{D13F7151-A4B1-4019-BFE7-086F208F20F6}" srcId="{061B50A7-1DF3-4F99-8A1C-C5D4F63888B7}" destId="{90942022-A005-4A3E-9326-CE1CC55FBABC}" srcOrd="0" destOrd="0" parTransId="{950A7124-176E-4FA0-AA63-C05841F91F4F}" sibTransId="{5BA093DB-0B73-4D54-A20E-EF54FF61229A}"/>
    <dgm:cxn modelId="{9B93BC52-CAB1-6948-A33D-4AE05D367B3D}" type="presOf" srcId="{7920AA23-7060-4314-8425-976EFDEABF43}" destId="{1600FB78-BB8A-774C-9FA9-AE5919E3C0E4}" srcOrd="0" destOrd="0" presId="urn:microsoft.com/office/officeart/2005/8/layout/hierarchy1"/>
    <dgm:cxn modelId="{3DCB8C7B-C6F5-4C4A-ADAF-7B05759CF847}" type="presOf" srcId="{061B50A7-1DF3-4F99-8A1C-C5D4F63888B7}" destId="{C04CD23E-3769-9347-8ED9-2BFE8ED40688}" srcOrd="0" destOrd="0" presId="urn:microsoft.com/office/officeart/2005/8/layout/hierarchy1"/>
    <dgm:cxn modelId="{6350C099-BCF1-45A7-9CE4-8DD8C6A082A6}" srcId="{061B50A7-1DF3-4F99-8A1C-C5D4F63888B7}" destId="{3ECD1313-D2FA-4A0D-9305-FDADB475DEEC}" srcOrd="2" destOrd="0" parTransId="{38FE7447-1708-4F41-A35F-29EF34BB3684}" sibTransId="{28BEE262-76EE-48E4-9B06-44344D1838AF}"/>
    <dgm:cxn modelId="{4006CF9D-2D1D-4470-B3E8-8619955EBD13}" srcId="{061B50A7-1DF3-4F99-8A1C-C5D4F63888B7}" destId="{7920AA23-7060-4314-8425-976EFDEABF43}" srcOrd="1" destOrd="0" parTransId="{D4167563-B467-4C4D-8C02-0EE3797DC593}" sibTransId="{7AFE795F-75EE-4CF5-8F02-6408B2560680}"/>
    <dgm:cxn modelId="{0E564CA8-FC05-9D45-9C67-0E21BF91913C}" type="presOf" srcId="{90942022-A005-4A3E-9326-CE1CC55FBABC}" destId="{CA5499D2-EDBF-834F-8B4A-6A90C77EFBBA}" srcOrd="0" destOrd="0" presId="urn:microsoft.com/office/officeart/2005/8/layout/hierarchy1"/>
    <dgm:cxn modelId="{44885E0C-4623-914F-BF9F-13BB9633BF23}" type="presParOf" srcId="{C04CD23E-3769-9347-8ED9-2BFE8ED40688}" destId="{6D292A6C-2952-2041-820A-A421264861B1}" srcOrd="0" destOrd="0" presId="urn:microsoft.com/office/officeart/2005/8/layout/hierarchy1"/>
    <dgm:cxn modelId="{C4A934F8-BBBB-AC41-933A-3CD5FA463CC2}" type="presParOf" srcId="{6D292A6C-2952-2041-820A-A421264861B1}" destId="{D539E3C9-D9AD-CD4C-B0FB-B13167A568B3}" srcOrd="0" destOrd="0" presId="urn:microsoft.com/office/officeart/2005/8/layout/hierarchy1"/>
    <dgm:cxn modelId="{DC8907FF-B77C-9947-ABAF-D8E9A565D01A}" type="presParOf" srcId="{D539E3C9-D9AD-CD4C-B0FB-B13167A568B3}" destId="{BA5D1FA2-B1D0-7648-A8E4-B843F91335E7}" srcOrd="0" destOrd="0" presId="urn:microsoft.com/office/officeart/2005/8/layout/hierarchy1"/>
    <dgm:cxn modelId="{25151952-0351-994A-8EE8-C2D1E64BD125}" type="presParOf" srcId="{D539E3C9-D9AD-CD4C-B0FB-B13167A568B3}" destId="{CA5499D2-EDBF-834F-8B4A-6A90C77EFBBA}" srcOrd="1" destOrd="0" presId="urn:microsoft.com/office/officeart/2005/8/layout/hierarchy1"/>
    <dgm:cxn modelId="{11A22377-2A35-F545-B44A-91641FBA6561}" type="presParOf" srcId="{6D292A6C-2952-2041-820A-A421264861B1}" destId="{4639256E-A009-724F-A915-8FF91A7A4E03}" srcOrd="1" destOrd="0" presId="urn:microsoft.com/office/officeart/2005/8/layout/hierarchy1"/>
    <dgm:cxn modelId="{6867BB86-1B43-1645-97A8-12294F49D16D}" type="presParOf" srcId="{C04CD23E-3769-9347-8ED9-2BFE8ED40688}" destId="{1805A8F8-B4B6-5D49-8451-CA59BBF73D61}" srcOrd="1" destOrd="0" presId="urn:microsoft.com/office/officeart/2005/8/layout/hierarchy1"/>
    <dgm:cxn modelId="{E407030E-07A4-E643-A480-FDDD6A402329}" type="presParOf" srcId="{1805A8F8-B4B6-5D49-8451-CA59BBF73D61}" destId="{44E9D2D2-AB88-C340-B791-68D99140EBC4}" srcOrd="0" destOrd="0" presId="urn:microsoft.com/office/officeart/2005/8/layout/hierarchy1"/>
    <dgm:cxn modelId="{491A35D6-33F3-0645-8EEE-44C88715900A}" type="presParOf" srcId="{44E9D2D2-AB88-C340-B791-68D99140EBC4}" destId="{10797A47-9698-894B-BB2C-1E6C7C8CBF40}" srcOrd="0" destOrd="0" presId="urn:microsoft.com/office/officeart/2005/8/layout/hierarchy1"/>
    <dgm:cxn modelId="{9819A16B-9695-B648-AA88-0182A0BCB6C4}" type="presParOf" srcId="{44E9D2D2-AB88-C340-B791-68D99140EBC4}" destId="{1600FB78-BB8A-774C-9FA9-AE5919E3C0E4}" srcOrd="1" destOrd="0" presId="urn:microsoft.com/office/officeart/2005/8/layout/hierarchy1"/>
    <dgm:cxn modelId="{7C389802-0110-B849-8946-E7EAC8FCFBE3}" type="presParOf" srcId="{1805A8F8-B4B6-5D49-8451-CA59BBF73D61}" destId="{C6EB0C27-B1DA-7C44-9AC6-7A8E4F2D905E}" srcOrd="1" destOrd="0" presId="urn:microsoft.com/office/officeart/2005/8/layout/hierarchy1"/>
    <dgm:cxn modelId="{6ECC683E-FC2C-F94A-9395-B672E49B85FE}" type="presParOf" srcId="{C04CD23E-3769-9347-8ED9-2BFE8ED40688}" destId="{22901284-2789-9C46-B91B-4F30330B2B43}" srcOrd="2" destOrd="0" presId="urn:microsoft.com/office/officeart/2005/8/layout/hierarchy1"/>
    <dgm:cxn modelId="{CD728D9B-E72B-FE4C-A7BF-EBFCCC1080BE}" type="presParOf" srcId="{22901284-2789-9C46-B91B-4F30330B2B43}" destId="{7BB72A63-B759-9A46-844C-DEE6FF5130CB}" srcOrd="0" destOrd="0" presId="urn:microsoft.com/office/officeart/2005/8/layout/hierarchy1"/>
    <dgm:cxn modelId="{FEB3460C-04D5-AE4A-80FE-06F2C130607D}" type="presParOf" srcId="{7BB72A63-B759-9A46-844C-DEE6FF5130CB}" destId="{579303B3-9F6B-FD48-9647-20F1280F30A2}" srcOrd="0" destOrd="0" presId="urn:microsoft.com/office/officeart/2005/8/layout/hierarchy1"/>
    <dgm:cxn modelId="{2D5C9F60-C0D4-CB44-BD63-7A83A9697B73}" type="presParOf" srcId="{7BB72A63-B759-9A46-844C-DEE6FF5130CB}" destId="{4CD88849-22FC-0247-89E0-C6E0B60587C8}" srcOrd="1" destOrd="0" presId="urn:microsoft.com/office/officeart/2005/8/layout/hierarchy1"/>
    <dgm:cxn modelId="{4E9741F7-7590-664E-8FAE-3CE87E63A79B}" type="presParOf" srcId="{22901284-2789-9C46-B91B-4F30330B2B43}" destId="{8F8D3AF9-4EC3-3C43-98DE-FBE3C12EF4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E03C8-7DD9-4111-B9FF-52540D9F9C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51DF87-90B2-49AF-9FA8-75CBF97612C5}">
      <dgm:prSet/>
      <dgm:spPr/>
      <dgm:t>
        <a:bodyPr/>
        <a:lstStyle/>
        <a:p>
          <a:pPr>
            <a:defRPr cap="all"/>
          </a:pPr>
          <a:r>
            <a:rPr lang="en-US" b="1" i="0" baseline="0"/>
            <a:t>Challenge 1</a:t>
          </a:r>
          <a:r>
            <a:rPr lang="en-US" b="0" i="0" baseline="0"/>
            <a:t>: High computational cost, Batch training (512 cells/batch).</a:t>
          </a:r>
          <a:endParaRPr lang="en-US"/>
        </a:p>
      </dgm:t>
    </dgm:pt>
    <dgm:pt modelId="{4FD7B54C-84AE-4957-AEA3-6DF9608E1DE3}" type="parTrans" cxnId="{2821F57C-8312-44EA-AB7C-D517A13D1463}">
      <dgm:prSet/>
      <dgm:spPr/>
      <dgm:t>
        <a:bodyPr/>
        <a:lstStyle/>
        <a:p>
          <a:endParaRPr lang="en-US"/>
        </a:p>
      </dgm:t>
    </dgm:pt>
    <dgm:pt modelId="{6809C9C0-9505-4B61-9786-8C3480233A29}" type="sibTrans" cxnId="{2821F57C-8312-44EA-AB7C-D517A13D1463}">
      <dgm:prSet/>
      <dgm:spPr/>
      <dgm:t>
        <a:bodyPr/>
        <a:lstStyle/>
        <a:p>
          <a:endParaRPr lang="en-US"/>
        </a:p>
      </dgm:t>
    </dgm:pt>
    <dgm:pt modelId="{3D2A9179-948A-46C6-B1C2-D2C65C2CB590}">
      <dgm:prSet/>
      <dgm:spPr/>
      <dgm:t>
        <a:bodyPr/>
        <a:lstStyle/>
        <a:p>
          <a:pPr>
            <a:defRPr cap="all"/>
          </a:pPr>
          <a:r>
            <a:rPr lang="en-US" b="1" i="0" baseline="0"/>
            <a:t>Challenge 2</a:t>
          </a:r>
          <a:r>
            <a:rPr lang="en-US" b="0" i="0" baseline="0"/>
            <a:t>: Class imbalance → Contrastive loss.</a:t>
          </a:r>
          <a:endParaRPr lang="en-US"/>
        </a:p>
      </dgm:t>
    </dgm:pt>
    <dgm:pt modelId="{17D05056-29B8-4E96-8AF7-47BA844A3E4E}" type="parTrans" cxnId="{56942BD9-FB54-4284-BF38-42AF3AF59731}">
      <dgm:prSet/>
      <dgm:spPr/>
      <dgm:t>
        <a:bodyPr/>
        <a:lstStyle/>
        <a:p>
          <a:endParaRPr lang="en-US"/>
        </a:p>
      </dgm:t>
    </dgm:pt>
    <dgm:pt modelId="{27C03E3A-B9CD-427C-BD89-DC8639038F21}" type="sibTrans" cxnId="{56942BD9-FB54-4284-BF38-42AF3AF59731}">
      <dgm:prSet/>
      <dgm:spPr/>
      <dgm:t>
        <a:bodyPr/>
        <a:lstStyle/>
        <a:p>
          <a:endParaRPr lang="en-US"/>
        </a:p>
      </dgm:t>
    </dgm:pt>
    <dgm:pt modelId="{912F3404-C962-4B03-907D-9C6A30C07B7B}">
      <dgm:prSet/>
      <dgm:spPr/>
      <dgm:t>
        <a:bodyPr/>
        <a:lstStyle/>
        <a:p>
          <a:pPr>
            <a:defRPr cap="all"/>
          </a:pPr>
          <a:r>
            <a:rPr lang="en-US" b="1" i="0" baseline="0"/>
            <a:t>Challenge 3</a:t>
          </a:r>
          <a:r>
            <a:rPr lang="en-US" b="0" i="0" baseline="0"/>
            <a:t>: Overfitting → Dropout + early stopping.</a:t>
          </a:r>
          <a:endParaRPr lang="en-US"/>
        </a:p>
      </dgm:t>
    </dgm:pt>
    <dgm:pt modelId="{655F7229-8821-4170-AC7B-EE087B141909}" type="parTrans" cxnId="{17DC4B28-2EC2-450B-8078-7AEB6B25D3D5}">
      <dgm:prSet/>
      <dgm:spPr/>
      <dgm:t>
        <a:bodyPr/>
        <a:lstStyle/>
        <a:p>
          <a:endParaRPr lang="en-US"/>
        </a:p>
      </dgm:t>
    </dgm:pt>
    <dgm:pt modelId="{BC0B9371-4AF5-4122-9C21-4C00FF25E4F2}" type="sibTrans" cxnId="{17DC4B28-2EC2-450B-8078-7AEB6B25D3D5}">
      <dgm:prSet/>
      <dgm:spPr/>
      <dgm:t>
        <a:bodyPr/>
        <a:lstStyle/>
        <a:p>
          <a:endParaRPr lang="en-US"/>
        </a:p>
      </dgm:t>
    </dgm:pt>
    <dgm:pt modelId="{313B3F73-434B-46F1-90E4-5A4625BA0379}" type="pres">
      <dgm:prSet presAssocID="{337E03C8-7DD9-4111-B9FF-52540D9F9C22}" presName="root" presStyleCnt="0">
        <dgm:presLayoutVars>
          <dgm:dir/>
          <dgm:resizeHandles val="exact"/>
        </dgm:presLayoutVars>
      </dgm:prSet>
      <dgm:spPr/>
    </dgm:pt>
    <dgm:pt modelId="{D45913E5-36B7-4A6A-A45D-BFF1A796F4B9}" type="pres">
      <dgm:prSet presAssocID="{5951DF87-90B2-49AF-9FA8-75CBF97612C5}" presName="compNode" presStyleCnt="0"/>
      <dgm:spPr/>
    </dgm:pt>
    <dgm:pt modelId="{6C941573-B906-45C6-97CF-F5DB6CC62142}" type="pres">
      <dgm:prSet presAssocID="{5951DF87-90B2-49AF-9FA8-75CBF97612C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C9FDBD4-17F9-4F9D-B1C4-07FFC9562E05}" type="pres">
      <dgm:prSet presAssocID="{5951DF87-90B2-49AF-9FA8-75CBF97612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A652120-E436-43B4-B784-90C53AB5DCC6}" type="pres">
      <dgm:prSet presAssocID="{5951DF87-90B2-49AF-9FA8-75CBF97612C5}" presName="spaceRect" presStyleCnt="0"/>
      <dgm:spPr/>
    </dgm:pt>
    <dgm:pt modelId="{050E9D65-7CBC-4E98-ABF2-3F1962F96ACF}" type="pres">
      <dgm:prSet presAssocID="{5951DF87-90B2-49AF-9FA8-75CBF97612C5}" presName="textRect" presStyleLbl="revTx" presStyleIdx="0" presStyleCnt="3">
        <dgm:presLayoutVars>
          <dgm:chMax val="1"/>
          <dgm:chPref val="1"/>
        </dgm:presLayoutVars>
      </dgm:prSet>
      <dgm:spPr/>
    </dgm:pt>
    <dgm:pt modelId="{F49FCCCF-2412-450C-A792-6C2132F6A0FD}" type="pres">
      <dgm:prSet presAssocID="{6809C9C0-9505-4B61-9786-8C3480233A29}" presName="sibTrans" presStyleCnt="0"/>
      <dgm:spPr/>
    </dgm:pt>
    <dgm:pt modelId="{E697CB81-6DC2-4538-A8E2-02563E109295}" type="pres">
      <dgm:prSet presAssocID="{3D2A9179-948A-46C6-B1C2-D2C65C2CB590}" presName="compNode" presStyleCnt="0"/>
      <dgm:spPr/>
    </dgm:pt>
    <dgm:pt modelId="{6A289B46-59B2-4FFE-84A2-B5ADCE3E3E8B}" type="pres">
      <dgm:prSet presAssocID="{3D2A9179-948A-46C6-B1C2-D2C65C2CB59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C7F222-E86F-48E0-8339-A482B48EC8E1}" type="pres">
      <dgm:prSet presAssocID="{3D2A9179-948A-46C6-B1C2-D2C65C2CB5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FA7AA4E-B230-4480-8938-E2420323EC37}" type="pres">
      <dgm:prSet presAssocID="{3D2A9179-948A-46C6-B1C2-D2C65C2CB590}" presName="spaceRect" presStyleCnt="0"/>
      <dgm:spPr/>
    </dgm:pt>
    <dgm:pt modelId="{032FC827-6452-48F2-A820-7A969D756C18}" type="pres">
      <dgm:prSet presAssocID="{3D2A9179-948A-46C6-B1C2-D2C65C2CB590}" presName="textRect" presStyleLbl="revTx" presStyleIdx="1" presStyleCnt="3">
        <dgm:presLayoutVars>
          <dgm:chMax val="1"/>
          <dgm:chPref val="1"/>
        </dgm:presLayoutVars>
      </dgm:prSet>
      <dgm:spPr/>
    </dgm:pt>
    <dgm:pt modelId="{1D539026-798C-4C4F-A482-B69A8EBA996A}" type="pres">
      <dgm:prSet presAssocID="{27C03E3A-B9CD-427C-BD89-DC8639038F21}" presName="sibTrans" presStyleCnt="0"/>
      <dgm:spPr/>
    </dgm:pt>
    <dgm:pt modelId="{F90F0CD3-3CF6-4250-A452-DC3F248CDFAC}" type="pres">
      <dgm:prSet presAssocID="{912F3404-C962-4B03-907D-9C6A30C07B7B}" presName="compNode" presStyleCnt="0"/>
      <dgm:spPr/>
    </dgm:pt>
    <dgm:pt modelId="{AB789D27-644B-4CEB-9CF2-DE9D7046EFB5}" type="pres">
      <dgm:prSet presAssocID="{912F3404-C962-4B03-907D-9C6A30C07B7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5FA7BF-FC1C-4B13-A43B-FF8049F865A7}" type="pres">
      <dgm:prSet presAssocID="{912F3404-C962-4B03-907D-9C6A30C07B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F6EFC9F-59B8-407D-9C33-47447026B850}" type="pres">
      <dgm:prSet presAssocID="{912F3404-C962-4B03-907D-9C6A30C07B7B}" presName="spaceRect" presStyleCnt="0"/>
      <dgm:spPr/>
    </dgm:pt>
    <dgm:pt modelId="{F973614E-ACD1-438C-B763-923D8FCA65AD}" type="pres">
      <dgm:prSet presAssocID="{912F3404-C962-4B03-907D-9C6A30C07B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6C7705-C1D1-4917-8979-4752A9F81953}" type="presOf" srcId="{3D2A9179-948A-46C6-B1C2-D2C65C2CB590}" destId="{032FC827-6452-48F2-A820-7A969D756C18}" srcOrd="0" destOrd="0" presId="urn:microsoft.com/office/officeart/2018/5/layout/IconLeafLabelList"/>
    <dgm:cxn modelId="{17DC4B28-2EC2-450B-8078-7AEB6B25D3D5}" srcId="{337E03C8-7DD9-4111-B9FF-52540D9F9C22}" destId="{912F3404-C962-4B03-907D-9C6A30C07B7B}" srcOrd="2" destOrd="0" parTransId="{655F7229-8821-4170-AC7B-EE087B141909}" sibTransId="{BC0B9371-4AF5-4122-9C21-4C00FF25E4F2}"/>
    <dgm:cxn modelId="{697A704C-0EB6-49D8-949D-0074617AE66A}" type="presOf" srcId="{5951DF87-90B2-49AF-9FA8-75CBF97612C5}" destId="{050E9D65-7CBC-4E98-ABF2-3F1962F96ACF}" srcOrd="0" destOrd="0" presId="urn:microsoft.com/office/officeart/2018/5/layout/IconLeafLabelList"/>
    <dgm:cxn modelId="{2821F57C-8312-44EA-AB7C-D517A13D1463}" srcId="{337E03C8-7DD9-4111-B9FF-52540D9F9C22}" destId="{5951DF87-90B2-49AF-9FA8-75CBF97612C5}" srcOrd="0" destOrd="0" parTransId="{4FD7B54C-84AE-4957-AEA3-6DF9608E1DE3}" sibTransId="{6809C9C0-9505-4B61-9786-8C3480233A29}"/>
    <dgm:cxn modelId="{B9DFBCCF-6A9D-4133-9882-BE5736AE9A69}" type="presOf" srcId="{912F3404-C962-4B03-907D-9C6A30C07B7B}" destId="{F973614E-ACD1-438C-B763-923D8FCA65AD}" srcOrd="0" destOrd="0" presId="urn:microsoft.com/office/officeart/2018/5/layout/IconLeafLabelList"/>
    <dgm:cxn modelId="{56942BD9-FB54-4284-BF38-42AF3AF59731}" srcId="{337E03C8-7DD9-4111-B9FF-52540D9F9C22}" destId="{3D2A9179-948A-46C6-B1C2-D2C65C2CB590}" srcOrd="1" destOrd="0" parTransId="{17D05056-29B8-4E96-8AF7-47BA844A3E4E}" sibTransId="{27C03E3A-B9CD-427C-BD89-DC8639038F21}"/>
    <dgm:cxn modelId="{CD8E26DD-924C-4BBB-B739-4C64E560E886}" type="presOf" srcId="{337E03C8-7DD9-4111-B9FF-52540D9F9C22}" destId="{313B3F73-434B-46F1-90E4-5A4625BA0379}" srcOrd="0" destOrd="0" presId="urn:microsoft.com/office/officeart/2018/5/layout/IconLeafLabelList"/>
    <dgm:cxn modelId="{FE20BBE0-9493-40EB-9676-01D345E62C85}" type="presParOf" srcId="{313B3F73-434B-46F1-90E4-5A4625BA0379}" destId="{D45913E5-36B7-4A6A-A45D-BFF1A796F4B9}" srcOrd="0" destOrd="0" presId="urn:microsoft.com/office/officeart/2018/5/layout/IconLeafLabelList"/>
    <dgm:cxn modelId="{46316A2C-0C8B-4663-96CF-04E31E4A48B3}" type="presParOf" srcId="{D45913E5-36B7-4A6A-A45D-BFF1A796F4B9}" destId="{6C941573-B906-45C6-97CF-F5DB6CC62142}" srcOrd="0" destOrd="0" presId="urn:microsoft.com/office/officeart/2018/5/layout/IconLeafLabelList"/>
    <dgm:cxn modelId="{0DA811DE-A2AC-4992-B4FE-5F3FF41BF62C}" type="presParOf" srcId="{D45913E5-36B7-4A6A-A45D-BFF1A796F4B9}" destId="{4C9FDBD4-17F9-4F9D-B1C4-07FFC9562E05}" srcOrd="1" destOrd="0" presId="urn:microsoft.com/office/officeart/2018/5/layout/IconLeafLabelList"/>
    <dgm:cxn modelId="{8F101FD6-F98C-46FB-89A5-E7D5ED003E70}" type="presParOf" srcId="{D45913E5-36B7-4A6A-A45D-BFF1A796F4B9}" destId="{BA652120-E436-43B4-B784-90C53AB5DCC6}" srcOrd="2" destOrd="0" presId="urn:microsoft.com/office/officeart/2018/5/layout/IconLeafLabelList"/>
    <dgm:cxn modelId="{C5BC6B1E-4C17-4B7D-8B4F-0B4B60106D21}" type="presParOf" srcId="{D45913E5-36B7-4A6A-A45D-BFF1A796F4B9}" destId="{050E9D65-7CBC-4E98-ABF2-3F1962F96ACF}" srcOrd="3" destOrd="0" presId="urn:microsoft.com/office/officeart/2018/5/layout/IconLeafLabelList"/>
    <dgm:cxn modelId="{901E56AE-0ECF-49AB-B919-7E661B3446D0}" type="presParOf" srcId="{313B3F73-434B-46F1-90E4-5A4625BA0379}" destId="{F49FCCCF-2412-450C-A792-6C2132F6A0FD}" srcOrd="1" destOrd="0" presId="urn:microsoft.com/office/officeart/2018/5/layout/IconLeafLabelList"/>
    <dgm:cxn modelId="{9B347766-4E9D-4DEA-9DA4-3BAAD63FB1BF}" type="presParOf" srcId="{313B3F73-434B-46F1-90E4-5A4625BA0379}" destId="{E697CB81-6DC2-4538-A8E2-02563E109295}" srcOrd="2" destOrd="0" presId="urn:microsoft.com/office/officeart/2018/5/layout/IconLeafLabelList"/>
    <dgm:cxn modelId="{6D22C0A4-A124-4F73-83D2-8696E7FD75D5}" type="presParOf" srcId="{E697CB81-6DC2-4538-A8E2-02563E109295}" destId="{6A289B46-59B2-4FFE-84A2-B5ADCE3E3E8B}" srcOrd="0" destOrd="0" presId="urn:microsoft.com/office/officeart/2018/5/layout/IconLeafLabelList"/>
    <dgm:cxn modelId="{35329DFD-64EC-4BCC-AECF-8B90B72FA14B}" type="presParOf" srcId="{E697CB81-6DC2-4538-A8E2-02563E109295}" destId="{29C7F222-E86F-48E0-8339-A482B48EC8E1}" srcOrd="1" destOrd="0" presId="urn:microsoft.com/office/officeart/2018/5/layout/IconLeafLabelList"/>
    <dgm:cxn modelId="{2C717D2B-1201-4766-BCEC-DDF3EE3C5DC0}" type="presParOf" srcId="{E697CB81-6DC2-4538-A8E2-02563E109295}" destId="{7FA7AA4E-B230-4480-8938-E2420323EC37}" srcOrd="2" destOrd="0" presId="urn:microsoft.com/office/officeart/2018/5/layout/IconLeafLabelList"/>
    <dgm:cxn modelId="{333D4347-69BA-4D73-92B5-E168D2EDD7A5}" type="presParOf" srcId="{E697CB81-6DC2-4538-A8E2-02563E109295}" destId="{032FC827-6452-48F2-A820-7A969D756C18}" srcOrd="3" destOrd="0" presId="urn:microsoft.com/office/officeart/2018/5/layout/IconLeafLabelList"/>
    <dgm:cxn modelId="{BF708D87-45A8-4D3B-BD60-3E88A397D632}" type="presParOf" srcId="{313B3F73-434B-46F1-90E4-5A4625BA0379}" destId="{1D539026-798C-4C4F-A482-B69A8EBA996A}" srcOrd="3" destOrd="0" presId="urn:microsoft.com/office/officeart/2018/5/layout/IconLeafLabelList"/>
    <dgm:cxn modelId="{DE8FE2BC-4351-4CCF-9DE2-E2CCA2A06F35}" type="presParOf" srcId="{313B3F73-434B-46F1-90E4-5A4625BA0379}" destId="{F90F0CD3-3CF6-4250-A452-DC3F248CDFAC}" srcOrd="4" destOrd="0" presId="urn:microsoft.com/office/officeart/2018/5/layout/IconLeafLabelList"/>
    <dgm:cxn modelId="{8E77C850-6B1B-40DF-B459-161081374BAF}" type="presParOf" srcId="{F90F0CD3-3CF6-4250-A452-DC3F248CDFAC}" destId="{AB789D27-644B-4CEB-9CF2-DE9D7046EFB5}" srcOrd="0" destOrd="0" presId="urn:microsoft.com/office/officeart/2018/5/layout/IconLeafLabelList"/>
    <dgm:cxn modelId="{4A860CE2-06B8-47E8-8C98-CD1E26D2EF3A}" type="presParOf" srcId="{F90F0CD3-3CF6-4250-A452-DC3F248CDFAC}" destId="{D65FA7BF-FC1C-4B13-A43B-FF8049F865A7}" srcOrd="1" destOrd="0" presId="urn:microsoft.com/office/officeart/2018/5/layout/IconLeafLabelList"/>
    <dgm:cxn modelId="{D2615592-F53F-45FE-9DB1-99EE7CB6A030}" type="presParOf" srcId="{F90F0CD3-3CF6-4250-A452-DC3F248CDFAC}" destId="{FF6EFC9F-59B8-407D-9C33-47447026B850}" srcOrd="2" destOrd="0" presId="urn:microsoft.com/office/officeart/2018/5/layout/IconLeafLabelList"/>
    <dgm:cxn modelId="{5B5DC066-87EB-43E1-8651-DD709C67E9F4}" type="presParOf" srcId="{F90F0CD3-3CF6-4250-A452-DC3F248CDFAC}" destId="{F973614E-ACD1-438C-B763-923D8FCA65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7C9D4-156A-4417-B968-4EB3C874C56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5AF223-CD6D-41CC-88CD-EF2C621E74ED}">
      <dgm:prSet/>
      <dgm:spPr/>
      <dgm:t>
        <a:bodyPr/>
        <a:lstStyle/>
        <a:p>
          <a:r>
            <a:rPr lang="en-US"/>
            <a:t>Compare</a:t>
          </a:r>
        </a:p>
      </dgm:t>
    </dgm:pt>
    <dgm:pt modelId="{C3C18F80-D50D-4A9F-AC54-A39DF4112347}" type="parTrans" cxnId="{239BCC22-00FF-4D3B-834D-4F6806632D37}">
      <dgm:prSet/>
      <dgm:spPr/>
      <dgm:t>
        <a:bodyPr/>
        <a:lstStyle/>
        <a:p>
          <a:endParaRPr lang="en-US"/>
        </a:p>
      </dgm:t>
    </dgm:pt>
    <dgm:pt modelId="{4ACBA3D9-42E1-4A85-A809-99090F46FDD6}" type="sibTrans" cxnId="{239BCC22-00FF-4D3B-834D-4F6806632D37}">
      <dgm:prSet/>
      <dgm:spPr/>
      <dgm:t>
        <a:bodyPr/>
        <a:lstStyle/>
        <a:p>
          <a:endParaRPr lang="en-US"/>
        </a:p>
      </dgm:t>
    </dgm:pt>
    <dgm:pt modelId="{C4BED2BC-F69E-41ED-9F30-56B54BB405DA}">
      <dgm:prSet/>
      <dgm:spPr/>
      <dgm:t>
        <a:bodyPr/>
        <a:lstStyle/>
        <a:p>
          <a:r>
            <a:rPr lang="en-US"/>
            <a:t>Compare the model with SpaGCN for further evaluation</a:t>
          </a:r>
        </a:p>
      </dgm:t>
    </dgm:pt>
    <dgm:pt modelId="{53582CA5-0AFF-436B-A67A-B3A894ED5C2D}" type="parTrans" cxnId="{DF4F181D-0F14-44E0-8BCD-116CFC6FB314}">
      <dgm:prSet/>
      <dgm:spPr/>
      <dgm:t>
        <a:bodyPr/>
        <a:lstStyle/>
        <a:p>
          <a:endParaRPr lang="en-US"/>
        </a:p>
      </dgm:t>
    </dgm:pt>
    <dgm:pt modelId="{A10C4499-606D-4E37-8759-9D4AE9AA49C7}" type="sibTrans" cxnId="{DF4F181D-0F14-44E0-8BCD-116CFC6FB314}">
      <dgm:prSet/>
      <dgm:spPr/>
      <dgm:t>
        <a:bodyPr/>
        <a:lstStyle/>
        <a:p>
          <a:endParaRPr lang="en-US"/>
        </a:p>
      </dgm:t>
    </dgm:pt>
    <dgm:pt modelId="{9806A460-B174-44B3-AADC-8E004770CAA8}">
      <dgm:prSet/>
      <dgm:spPr/>
      <dgm:t>
        <a:bodyPr/>
        <a:lstStyle/>
        <a:p>
          <a:r>
            <a:rPr lang="en-US"/>
            <a:t>Scale</a:t>
          </a:r>
        </a:p>
      </dgm:t>
    </dgm:pt>
    <dgm:pt modelId="{BAB538CA-C6CE-429E-91D2-2B1670A649E4}" type="parTrans" cxnId="{143581DF-359B-4AC6-AA30-E261C57139BD}">
      <dgm:prSet/>
      <dgm:spPr/>
      <dgm:t>
        <a:bodyPr/>
        <a:lstStyle/>
        <a:p>
          <a:endParaRPr lang="en-US"/>
        </a:p>
      </dgm:t>
    </dgm:pt>
    <dgm:pt modelId="{B407BCE1-60D2-4744-AC62-1A8616537D17}" type="sibTrans" cxnId="{143581DF-359B-4AC6-AA30-E261C57139BD}">
      <dgm:prSet/>
      <dgm:spPr/>
      <dgm:t>
        <a:bodyPr/>
        <a:lstStyle/>
        <a:p>
          <a:endParaRPr lang="en-US"/>
        </a:p>
      </dgm:t>
    </dgm:pt>
    <dgm:pt modelId="{B31C1E70-F774-44F5-837B-39A9E3991CC5}">
      <dgm:prSet/>
      <dgm:spPr/>
      <dgm:t>
        <a:bodyPr/>
        <a:lstStyle/>
        <a:p>
          <a:r>
            <a:rPr lang="en-US"/>
            <a:t>Scale to full 4.2 M-cell dataset.</a:t>
          </a:r>
        </a:p>
      </dgm:t>
    </dgm:pt>
    <dgm:pt modelId="{838F01AA-8B93-4485-A68D-B0C4DB61BCBC}" type="parTrans" cxnId="{15B04160-3087-4867-B388-334B13B1310F}">
      <dgm:prSet/>
      <dgm:spPr/>
      <dgm:t>
        <a:bodyPr/>
        <a:lstStyle/>
        <a:p>
          <a:endParaRPr lang="en-US"/>
        </a:p>
      </dgm:t>
    </dgm:pt>
    <dgm:pt modelId="{6A2A3D2E-EF07-4878-9A67-CCCA012D96F3}" type="sibTrans" cxnId="{15B04160-3087-4867-B388-334B13B1310F}">
      <dgm:prSet/>
      <dgm:spPr/>
      <dgm:t>
        <a:bodyPr/>
        <a:lstStyle/>
        <a:p>
          <a:endParaRPr lang="en-US"/>
        </a:p>
      </dgm:t>
    </dgm:pt>
    <dgm:pt modelId="{789A7A91-17ED-4D83-B818-D8283747EE8D}">
      <dgm:prSet/>
      <dgm:spPr/>
      <dgm:t>
        <a:bodyPr/>
        <a:lstStyle/>
        <a:p>
          <a:r>
            <a:rPr lang="en-US"/>
            <a:t>Integrate</a:t>
          </a:r>
        </a:p>
      </dgm:t>
    </dgm:pt>
    <dgm:pt modelId="{CB1CE400-EF20-4A1A-AECF-88ACA4F45F3A}" type="parTrans" cxnId="{0CF902DD-1804-4993-91C0-F6114D1F7F7A}">
      <dgm:prSet/>
      <dgm:spPr/>
      <dgm:t>
        <a:bodyPr/>
        <a:lstStyle/>
        <a:p>
          <a:endParaRPr lang="en-US"/>
        </a:p>
      </dgm:t>
    </dgm:pt>
    <dgm:pt modelId="{26FECB39-5213-405E-B901-BDBD943A0F2D}" type="sibTrans" cxnId="{0CF902DD-1804-4993-91C0-F6114D1F7F7A}">
      <dgm:prSet/>
      <dgm:spPr/>
      <dgm:t>
        <a:bodyPr/>
        <a:lstStyle/>
        <a:p>
          <a:endParaRPr lang="en-US"/>
        </a:p>
      </dgm:t>
    </dgm:pt>
    <dgm:pt modelId="{036B52F2-6974-4E48-817A-9C679A5D78D6}">
      <dgm:prSet/>
      <dgm:spPr/>
      <dgm:t>
        <a:bodyPr/>
        <a:lstStyle/>
        <a:p>
          <a:r>
            <a:rPr lang="en-US"/>
            <a:t>Integrate multi-omics (proteomics, epigenetics).</a:t>
          </a:r>
        </a:p>
      </dgm:t>
    </dgm:pt>
    <dgm:pt modelId="{84747E0B-FC28-45D3-8E6C-5A3E066ADAC4}" type="parTrans" cxnId="{E5142A11-5CAA-4327-A188-CF336CCA275F}">
      <dgm:prSet/>
      <dgm:spPr/>
      <dgm:t>
        <a:bodyPr/>
        <a:lstStyle/>
        <a:p>
          <a:endParaRPr lang="en-US"/>
        </a:p>
      </dgm:t>
    </dgm:pt>
    <dgm:pt modelId="{B5B55217-F77C-4FC8-9A2F-5A43AC39CDAC}" type="sibTrans" cxnId="{E5142A11-5CAA-4327-A188-CF336CCA275F}">
      <dgm:prSet/>
      <dgm:spPr/>
      <dgm:t>
        <a:bodyPr/>
        <a:lstStyle/>
        <a:p>
          <a:endParaRPr lang="en-US"/>
        </a:p>
      </dgm:t>
    </dgm:pt>
    <dgm:pt modelId="{F0C927D3-D829-1641-BE60-6FE94603E53C}" type="pres">
      <dgm:prSet presAssocID="{8F17C9D4-156A-4417-B968-4EB3C874C564}" presName="Name0" presStyleCnt="0">
        <dgm:presLayoutVars>
          <dgm:dir/>
          <dgm:animLvl val="lvl"/>
          <dgm:resizeHandles val="exact"/>
        </dgm:presLayoutVars>
      </dgm:prSet>
      <dgm:spPr/>
    </dgm:pt>
    <dgm:pt modelId="{EEB7DE5E-C6F0-DE4A-9597-6E1050A196ED}" type="pres">
      <dgm:prSet presAssocID="{B95AF223-CD6D-41CC-88CD-EF2C621E74ED}" presName="linNode" presStyleCnt="0"/>
      <dgm:spPr/>
    </dgm:pt>
    <dgm:pt modelId="{161CBEDE-1505-BF48-B3D9-4C655B5CD121}" type="pres">
      <dgm:prSet presAssocID="{B95AF223-CD6D-41CC-88CD-EF2C621E74ED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3E24FE4-D47F-FC46-B64D-1B7B0E56B752}" type="pres">
      <dgm:prSet presAssocID="{B95AF223-CD6D-41CC-88CD-EF2C621E74ED}" presName="descendantText" presStyleLbl="alignNode1" presStyleIdx="0" presStyleCnt="3">
        <dgm:presLayoutVars>
          <dgm:bulletEnabled/>
        </dgm:presLayoutVars>
      </dgm:prSet>
      <dgm:spPr/>
    </dgm:pt>
    <dgm:pt modelId="{DBDACB5E-0F3B-A040-A2C4-AB210C4FF0E4}" type="pres">
      <dgm:prSet presAssocID="{4ACBA3D9-42E1-4A85-A809-99090F46FDD6}" presName="sp" presStyleCnt="0"/>
      <dgm:spPr/>
    </dgm:pt>
    <dgm:pt modelId="{1D1BAE58-E319-654A-AFD7-50A30BE0F701}" type="pres">
      <dgm:prSet presAssocID="{9806A460-B174-44B3-AADC-8E004770CAA8}" presName="linNode" presStyleCnt="0"/>
      <dgm:spPr/>
    </dgm:pt>
    <dgm:pt modelId="{3C4BCC12-515C-8F44-B346-A6231482349A}" type="pres">
      <dgm:prSet presAssocID="{9806A460-B174-44B3-AADC-8E004770CAA8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1F9978B-6FAB-804E-B3FB-EA9D9B092F3F}" type="pres">
      <dgm:prSet presAssocID="{9806A460-B174-44B3-AADC-8E004770CAA8}" presName="descendantText" presStyleLbl="alignNode1" presStyleIdx="1" presStyleCnt="3">
        <dgm:presLayoutVars>
          <dgm:bulletEnabled/>
        </dgm:presLayoutVars>
      </dgm:prSet>
      <dgm:spPr/>
    </dgm:pt>
    <dgm:pt modelId="{B60A41E4-DEC0-D94C-ADF9-B741BD4BBD19}" type="pres">
      <dgm:prSet presAssocID="{B407BCE1-60D2-4744-AC62-1A8616537D17}" presName="sp" presStyleCnt="0"/>
      <dgm:spPr/>
    </dgm:pt>
    <dgm:pt modelId="{FF1F22DC-ECAE-8841-BEB6-E8CA8BF22022}" type="pres">
      <dgm:prSet presAssocID="{789A7A91-17ED-4D83-B818-D8283747EE8D}" presName="linNode" presStyleCnt="0"/>
      <dgm:spPr/>
    </dgm:pt>
    <dgm:pt modelId="{D907FE48-0CC4-944C-BDBB-7D0A66D295F5}" type="pres">
      <dgm:prSet presAssocID="{789A7A91-17ED-4D83-B818-D8283747EE8D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76FCA94D-FA6E-4844-A536-34DD7905CE93}" type="pres">
      <dgm:prSet presAssocID="{789A7A91-17ED-4D83-B818-D8283747EE8D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CE4C2201-E51C-664C-B35F-114AACA97B4B}" type="presOf" srcId="{B31C1E70-F774-44F5-837B-39A9E3991CC5}" destId="{21F9978B-6FAB-804E-B3FB-EA9D9B092F3F}" srcOrd="0" destOrd="0" presId="urn:microsoft.com/office/officeart/2016/7/layout/VerticalHollowActionList"/>
    <dgm:cxn modelId="{E5142A11-5CAA-4327-A188-CF336CCA275F}" srcId="{789A7A91-17ED-4D83-B818-D8283747EE8D}" destId="{036B52F2-6974-4E48-817A-9C679A5D78D6}" srcOrd="0" destOrd="0" parTransId="{84747E0B-FC28-45D3-8E6C-5A3E066ADAC4}" sibTransId="{B5B55217-F77C-4FC8-9A2F-5A43AC39CDAC}"/>
    <dgm:cxn modelId="{DF4F181D-0F14-44E0-8BCD-116CFC6FB314}" srcId="{B95AF223-CD6D-41CC-88CD-EF2C621E74ED}" destId="{C4BED2BC-F69E-41ED-9F30-56B54BB405DA}" srcOrd="0" destOrd="0" parTransId="{53582CA5-0AFF-436B-A67A-B3A894ED5C2D}" sibTransId="{A10C4499-606D-4E37-8759-9D4AE9AA49C7}"/>
    <dgm:cxn modelId="{239BCC22-00FF-4D3B-834D-4F6806632D37}" srcId="{8F17C9D4-156A-4417-B968-4EB3C874C564}" destId="{B95AF223-CD6D-41CC-88CD-EF2C621E74ED}" srcOrd="0" destOrd="0" parTransId="{C3C18F80-D50D-4A9F-AC54-A39DF4112347}" sibTransId="{4ACBA3D9-42E1-4A85-A809-99090F46FDD6}"/>
    <dgm:cxn modelId="{15B04160-3087-4867-B388-334B13B1310F}" srcId="{9806A460-B174-44B3-AADC-8E004770CAA8}" destId="{B31C1E70-F774-44F5-837B-39A9E3991CC5}" srcOrd="0" destOrd="0" parTransId="{838F01AA-8B93-4485-A68D-B0C4DB61BCBC}" sibTransId="{6A2A3D2E-EF07-4878-9A67-CCCA012D96F3}"/>
    <dgm:cxn modelId="{94D3EC68-68D3-E647-93FF-2765EA3C1311}" type="presOf" srcId="{C4BED2BC-F69E-41ED-9F30-56B54BB405DA}" destId="{83E24FE4-D47F-FC46-B64D-1B7B0E56B752}" srcOrd="0" destOrd="0" presId="urn:microsoft.com/office/officeart/2016/7/layout/VerticalHollowActionList"/>
    <dgm:cxn modelId="{039AD169-EE19-6C4F-A745-502D50D0FF8E}" type="presOf" srcId="{9806A460-B174-44B3-AADC-8E004770CAA8}" destId="{3C4BCC12-515C-8F44-B346-A6231482349A}" srcOrd="0" destOrd="0" presId="urn:microsoft.com/office/officeart/2016/7/layout/VerticalHollowActionList"/>
    <dgm:cxn modelId="{2153756F-463C-D649-A802-7375F1409F41}" type="presOf" srcId="{789A7A91-17ED-4D83-B818-D8283747EE8D}" destId="{D907FE48-0CC4-944C-BDBB-7D0A66D295F5}" srcOrd="0" destOrd="0" presId="urn:microsoft.com/office/officeart/2016/7/layout/VerticalHollowActionList"/>
    <dgm:cxn modelId="{55580592-73D2-634E-8F98-729CA9542234}" type="presOf" srcId="{B95AF223-CD6D-41CC-88CD-EF2C621E74ED}" destId="{161CBEDE-1505-BF48-B3D9-4C655B5CD121}" srcOrd="0" destOrd="0" presId="urn:microsoft.com/office/officeart/2016/7/layout/VerticalHollowActionList"/>
    <dgm:cxn modelId="{FF8812BA-7306-4247-94BC-F69E50B1F8AD}" type="presOf" srcId="{036B52F2-6974-4E48-817A-9C679A5D78D6}" destId="{76FCA94D-FA6E-4844-A536-34DD7905CE93}" srcOrd="0" destOrd="0" presId="urn:microsoft.com/office/officeart/2016/7/layout/VerticalHollowActionList"/>
    <dgm:cxn modelId="{0CF902DD-1804-4993-91C0-F6114D1F7F7A}" srcId="{8F17C9D4-156A-4417-B968-4EB3C874C564}" destId="{789A7A91-17ED-4D83-B818-D8283747EE8D}" srcOrd="2" destOrd="0" parTransId="{CB1CE400-EF20-4A1A-AECF-88ACA4F45F3A}" sibTransId="{26FECB39-5213-405E-B901-BDBD943A0F2D}"/>
    <dgm:cxn modelId="{143581DF-359B-4AC6-AA30-E261C57139BD}" srcId="{8F17C9D4-156A-4417-B968-4EB3C874C564}" destId="{9806A460-B174-44B3-AADC-8E004770CAA8}" srcOrd="1" destOrd="0" parTransId="{BAB538CA-C6CE-429E-91D2-2B1670A649E4}" sibTransId="{B407BCE1-60D2-4744-AC62-1A8616537D17}"/>
    <dgm:cxn modelId="{441CC7E7-8455-2D44-9A6C-F30B89F2D10F}" type="presOf" srcId="{8F17C9D4-156A-4417-B968-4EB3C874C564}" destId="{F0C927D3-D829-1641-BE60-6FE94603E53C}" srcOrd="0" destOrd="0" presId="urn:microsoft.com/office/officeart/2016/7/layout/VerticalHollowActionList"/>
    <dgm:cxn modelId="{7377C005-30B1-F545-9D34-7AEB7C2206E0}" type="presParOf" srcId="{F0C927D3-D829-1641-BE60-6FE94603E53C}" destId="{EEB7DE5E-C6F0-DE4A-9597-6E1050A196ED}" srcOrd="0" destOrd="0" presId="urn:microsoft.com/office/officeart/2016/7/layout/VerticalHollowActionList"/>
    <dgm:cxn modelId="{71B3D4A3-DC47-7644-B765-8ECC5A960417}" type="presParOf" srcId="{EEB7DE5E-C6F0-DE4A-9597-6E1050A196ED}" destId="{161CBEDE-1505-BF48-B3D9-4C655B5CD121}" srcOrd="0" destOrd="0" presId="urn:microsoft.com/office/officeart/2016/7/layout/VerticalHollowActionList"/>
    <dgm:cxn modelId="{776A206E-A226-8245-A7A4-82196968B0B1}" type="presParOf" srcId="{EEB7DE5E-C6F0-DE4A-9597-6E1050A196ED}" destId="{83E24FE4-D47F-FC46-B64D-1B7B0E56B752}" srcOrd="1" destOrd="0" presId="urn:microsoft.com/office/officeart/2016/7/layout/VerticalHollowActionList"/>
    <dgm:cxn modelId="{CBB1AC4B-C70A-184B-B9D2-9804026372C1}" type="presParOf" srcId="{F0C927D3-D829-1641-BE60-6FE94603E53C}" destId="{DBDACB5E-0F3B-A040-A2C4-AB210C4FF0E4}" srcOrd="1" destOrd="0" presId="urn:microsoft.com/office/officeart/2016/7/layout/VerticalHollowActionList"/>
    <dgm:cxn modelId="{47A11CD2-0C91-6C40-8FA1-D329D8DC7C91}" type="presParOf" srcId="{F0C927D3-D829-1641-BE60-6FE94603E53C}" destId="{1D1BAE58-E319-654A-AFD7-50A30BE0F701}" srcOrd="2" destOrd="0" presId="urn:microsoft.com/office/officeart/2016/7/layout/VerticalHollowActionList"/>
    <dgm:cxn modelId="{6EE60788-FDBA-7641-8D21-C403926C2F2E}" type="presParOf" srcId="{1D1BAE58-E319-654A-AFD7-50A30BE0F701}" destId="{3C4BCC12-515C-8F44-B346-A6231482349A}" srcOrd="0" destOrd="0" presId="urn:microsoft.com/office/officeart/2016/7/layout/VerticalHollowActionList"/>
    <dgm:cxn modelId="{E6CC880A-78FE-8545-B3DA-6A37BEFE29A4}" type="presParOf" srcId="{1D1BAE58-E319-654A-AFD7-50A30BE0F701}" destId="{21F9978B-6FAB-804E-B3FB-EA9D9B092F3F}" srcOrd="1" destOrd="0" presId="urn:microsoft.com/office/officeart/2016/7/layout/VerticalHollowActionList"/>
    <dgm:cxn modelId="{895B27D5-8FFC-F445-AB27-4A5E5E66A758}" type="presParOf" srcId="{F0C927D3-D829-1641-BE60-6FE94603E53C}" destId="{B60A41E4-DEC0-D94C-ADF9-B741BD4BBD19}" srcOrd="3" destOrd="0" presId="urn:microsoft.com/office/officeart/2016/7/layout/VerticalHollowActionList"/>
    <dgm:cxn modelId="{D2F716B8-C0AE-B14F-A441-B447719BC1FF}" type="presParOf" srcId="{F0C927D3-D829-1641-BE60-6FE94603E53C}" destId="{FF1F22DC-ECAE-8841-BEB6-E8CA8BF22022}" srcOrd="4" destOrd="0" presId="urn:microsoft.com/office/officeart/2016/7/layout/VerticalHollowActionList"/>
    <dgm:cxn modelId="{0EE1B1E7-0F28-4644-B4BD-65C5055B2A07}" type="presParOf" srcId="{FF1F22DC-ECAE-8841-BEB6-E8CA8BF22022}" destId="{D907FE48-0CC4-944C-BDBB-7D0A66D295F5}" srcOrd="0" destOrd="0" presId="urn:microsoft.com/office/officeart/2016/7/layout/VerticalHollowActionList"/>
    <dgm:cxn modelId="{DC1C8A8C-9BDF-7349-AFD8-9B69F5FC1D99}" type="presParOf" srcId="{FF1F22DC-ECAE-8841-BEB6-E8CA8BF22022}" destId="{76FCA94D-FA6E-4844-A536-34DD7905CE9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60613-23F9-430D-952A-1AD51141C9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86AFB7-94DF-4AE1-8357-21545D9D5AD1}">
      <dgm:prSet/>
      <dgm:spPr/>
      <dgm:t>
        <a:bodyPr/>
        <a:lstStyle/>
        <a:p>
          <a:r>
            <a:rPr lang="en-US" b="0" i="0" baseline="0"/>
            <a:t>SpatialTransformerGNN bridges transcriptomic and spatial gaps.</a:t>
          </a:r>
          <a:endParaRPr lang="en-US"/>
        </a:p>
      </dgm:t>
    </dgm:pt>
    <dgm:pt modelId="{1947069C-1F74-4034-8041-DC64A590AA62}" type="parTrans" cxnId="{812C3CCF-28EC-41C5-B22E-684540BC0A90}">
      <dgm:prSet/>
      <dgm:spPr/>
      <dgm:t>
        <a:bodyPr/>
        <a:lstStyle/>
        <a:p>
          <a:endParaRPr lang="en-US"/>
        </a:p>
      </dgm:t>
    </dgm:pt>
    <dgm:pt modelId="{6ABA5FDD-E116-42D4-A850-FC262AD975A1}" type="sibTrans" cxnId="{812C3CCF-28EC-41C5-B22E-684540BC0A90}">
      <dgm:prSet/>
      <dgm:spPr/>
      <dgm:t>
        <a:bodyPr/>
        <a:lstStyle/>
        <a:p>
          <a:endParaRPr lang="en-US"/>
        </a:p>
      </dgm:t>
    </dgm:pt>
    <dgm:pt modelId="{5A28DD09-2EB2-4FD0-BB16-95620E8B7C26}">
      <dgm:prSet/>
      <dgm:spPr/>
      <dgm:t>
        <a:bodyPr/>
        <a:lstStyle/>
        <a:p>
          <a:r>
            <a:rPr lang="en-US" b="0" i="0" baseline="0"/>
            <a:t>Achieves biologically meaningful classification.</a:t>
          </a:r>
          <a:endParaRPr lang="en-US"/>
        </a:p>
      </dgm:t>
    </dgm:pt>
    <dgm:pt modelId="{CE09D55A-6DE0-4B6B-BD77-1874C6FA9E03}" type="parTrans" cxnId="{D6C946A8-3B69-4FE1-892A-D3D9DBAA6C2C}">
      <dgm:prSet/>
      <dgm:spPr/>
      <dgm:t>
        <a:bodyPr/>
        <a:lstStyle/>
        <a:p>
          <a:endParaRPr lang="en-US"/>
        </a:p>
      </dgm:t>
    </dgm:pt>
    <dgm:pt modelId="{F2400F8A-BEA5-4AAF-9544-8C3BCA126391}" type="sibTrans" cxnId="{D6C946A8-3B69-4FE1-892A-D3D9DBAA6C2C}">
      <dgm:prSet/>
      <dgm:spPr/>
      <dgm:t>
        <a:bodyPr/>
        <a:lstStyle/>
        <a:p>
          <a:endParaRPr lang="en-US"/>
        </a:p>
      </dgm:t>
    </dgm:pt>
    <dgm:pt modelId="{FDE30FAD-AE5A-49C1-A5E7-7F8DBDF01A9D}">
      <dgm:prSet/>
      <dgm:spPr/>
      <dgm:t>
        <a:bodyPr/>
        <a:lstStyle/>
        <a:p>
          <a:r>
            <a:rPr lang="en-US" b="0" i="0" baseline="0"/>
            <a:t>Foundation for next-gen spatial omics tools.</a:t>
          </a:r>
          <a:endParaRPr lang="en-US"/>
        </a:p>
      </dgm:t>
    </dgm:pt>
    <dgm:pt modelId="{2F76F1B7-71AE-4E40-858F-9A0428346FF1}" type="parTrans" cxnId="{F3E41B11-8B8D-44ED-B464-11A79ECD02FB}">
      <dgm:prSet/>
      <dgm:spPr/>
      <dgm:t>
        <a:bodyPr/>
        <a:lstStyle/>
        <a:p>
          <a:endParaRPr lang="en-US"/>
        </a:p>
      </dgm:t>
    </dgm:pt>
    <dgm:pt modelId="{F9D1B897-C6E8-496F-B6C4-9AC151257E2E}" type="sibTrans" cxnId="{F3E41B11-8B8D-44ED-B464-11A79ECD02FB}">
      <dgm:prSet/>
      <dgm:spPr/>
      <dgm:t>
        <a:bodyPr/>
        <a:lstStyle/>
        <a:p>
          <a:endParaRPr lang="en-US"/>
        </a:p>
      </dgm:t>
    </dgm:pt>
    <dgm:pt modelId="{FD0AC2AD-1312-4978-9652-2C36E3BAF5F7}" type="pres">
      <dgm:prSet presAssocID="{BF760613-23F9-430D-952A-1AD51141C902}" presName="root" presStyleCnt="0">
        <dgm:presLayoutVars>
          <dgm:dir/>
          <dgm:resizeHandles val="exact"/>
        </dgm:presLayoutVars>
      </dgm:prSet>
      <dgm:spPr/>
    </dgm:pt>
    <dgm:pt modelId="{2CF7E7DB-4CB4-4006-AFCF-6A1CC009672C}" type="pres">
      <dgm:prSet presAssocID="{E686AFB7-94DF-4AE1-8357-21545D9D5AD1}" presName="compNode" presStyleCnt="0"/>
      <dgm:spPr/>
    </dgm:pt>
    <dgm:pt modelId="{611F5338-9833-4AE6-A8AF-DC4FED89E5AB}" type="pres">
      <dgm:prSet presAssocID="{E686AFB7-94DF-4AE1-8357-21545D9D5A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2F7120F-F87E-4488-A387-28F7355F790D}" type="pres">
      <dgm:prSet presAssocID="{E686AFB7-94DF-4AE1-8357-21545D9D5AD1}" presName="spaceRect" presStyleCnt="0"/>
      <dgm:spPr/>
    </dgm:pt>
    <dgm:pt modelId="{06FB8862-DD88-43CE-A0CC-F9BEE5B695E8}" type="pres">
      <dgm:prSet presAssocID="{E686AFB7-94DF-4AE1-8357-21545D9D5AD1}" presName="textRect" presStyleLbl="revTx" presStyleIdx="0" presStyleCnt="3">
        <dgm:presLayoutVars>
          <dgm:chMax val="1"/>
          <dgm:chPref val="1"/>
        </dgm:presLayoutVars>
      </dgm:prSet>
      <dgm:spPr/>
    </dgm:pt>
    <dgm:pt modelId="{3158FC1A-9649-41D3-BB92-C1FBFCB76079}" type="pres">
      <dgm:prSet presAssocID="{6ABA5FDD-E116-42D4-A850-FC262AD975A1}" presName="sibTrans" presStyleCnt="0"/>
      <dgm:spPr/>
    </dgm:pt>
    <dgm:pt modelId="{8234A6C2-5F46-4491-955E-ADB9554F782F}" type="pres">
      <dgm:prSet presAssocID="{5A28DD09-2EB2-4FD0-BB16-95620E8B7C26}" presName="compNode" presStyleCnt="0"/>
      <dgm:spPr/>
    </dgm:pt>
    <dgm:pt modelId="{7EA8AAB4-6F22-4117-A5C8-9E9EDE4F1A28}" type="pres">
      <dgm:prSet presAssocID="{5A28DD09-2EB2-4FD0-BB16-95620E8B7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117522-279F-4913-8C61-EB7FBDB23628}" type="pres">
      <dgm:prSet presAssocID="{5A28DD09-2EB2-4FD0-BB16-95620E8B7C26}" presName="spaceRect" presStyleCnt="0"/>
      <dgm:spPr/>
    </dgm:pt>
    <dgm:pt modelId="{2F9776F3-1E04-4125-B665-90295DF796A5}" type="pres">
      <dgm:prSet presAssocID="{5A28DD09-2EB2-4FD0-BB16-95620E8B7C26}" presName="textRect" presStyleLbl="revTx" presStyleIdx="1" presStyleCnt="3">
        <dgm:presLayoutVars>
          <dgm:chMax val="1"/>
          <dgm:chPref val="1"/>
        </dgm:presLayoutVars>
      </dgm:prSet>
      <dgm:spPr/>
    </dgm:pt>
    <dgm:pt modelId="{FA4647E3-D879-4D49-8C57-6A0EC8FB18C0}" type="pres">
      <dgm:prSet presAssocID="{F2400F8A-BEA5-4AAF-9544-8C3BCA126391}" presName="sibTrans" presStyleCnt="0"/>
      <dgm:spPr/>
    </dgm:pt>
    <dgm:pt modelId="{41130D16-2249-4506-AFC0-B9EABC53778A}" type="pres">
      <dgm:prSet presAssocID="{FDE30FAD-AE5A-49C1-A5E7-7F8DBDF01A9D}" presName="compNode" presStyleCnt="0"/>
      <dgm:spPr/>
    </dgm:pt>
    <dgm:pt modelId="{AEF9D71A-7A9A-4EE1-8B69-6B326CF33F24}" type="pres">
      <dgm:prSet presAssocID="{FDE30FAD-AE5A-49C1-A5E7-7F8DBDF01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C54DEF2-D5AA-48AB-AFCC-DC6646AD66A4}" type="pres">
      <dgm:prSet presAssocID="{FDE30FAD-AE5A-49C1-A5E7-7F8DBDF01A9D}" presName="spaceRect" presStyleCnt="0"/>
      <dgm:spPr/>
    </dgm:pt>
    <dgm:pt modelId="{1F7FDD26-22EC-4C7F-AC48-5DBED4962F09}" type="pres">
      <dgm:prSet presAssocID="{FDE30FAD-AE5A-49C1-A5E7-7F8DBDF01A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E41B11-8B8D-44ED-B464-11A79ECD02FB}" srcId="{BF760613-23F9-430D-952A-1AD51141C902}" destId="{FDE30FAD-AE5A-49C1-A5E7-7F8DBDF01A9D}" srcOrd="2" destOrd="0" parTransId="{2F76F1B7-71AE-4E40-858F-9A0428346FF1}" sibTransId="{F9D1B897-C6E8-496F-B6C4-9AC151257E2E}"/>
    <dgm:cxn modelId="{CE16E145-0FBC-4C94-922C-6B92275EADED}" type="presOf" srcId="{E686AFB7-94DF-4AE1-8357-21545D9D5AD1}" destId="{06FB8862-DD88-43CE-A0CC-F9BEE5B695E8}" srcOrd="0" destOrd="0" presId="urn:microsoft.com/office/officeart/2018/2/layout/IconLabelList"/>
    <dgm:cxn modelId="{C7873052-0314-4B8A-AE04-975CD5BA87FD}" type="presOf" srcId="{5A28DD09-2EB2-4FD0-BB16-95620E8B7C26}" destId="{2F9776F3-1E04-4125-B665-90295DF796A5}" srcOrd="0" destOrd="0" presId="urn:microsoft.com/office/officeart/2018/2/layout/IconLabelList"/>
    <dgm:cxn modelId="{D6C946A8-3B69-4FE1-892A-D3D9DBAA6C2C}" srcId="{BF760613-23F9-430D-952A-1AD51141C902}" destId="{5A28DD09-2EB2-4FD0-BB16-95620E8B7C26}" srcOrd="1" destOrd="0" parTransId="{CE09D55A-6DE0-4B6B-BD77-1874C6FA9E03}" sibTransId="{F2400F8A-BEA5-4AAF-9544-8C3BCA126391}"/>
    <dgm:cxn modelId="{9338CCB2-389F-41B3-ACF5-EEF1309C0F0E}" type="presOf" srcId="{BF760613-23F9-430D-952A-1AD51141C902}" destId="{FD0AC2AD-1312-4978-9652-2C36E3BAF5F7}" srcOrd="0" destOrd="0" presId="urn:microsoft.com/office/officeart/2018/2/layout/IconLabelList"/>
    <dgm:cxn modelId="{832DEFC5-E588-4353-B942-FAD8F580111D}" type="presOf" srcId="{FDE30FAD-AE5A-49C1-A5E7-7F8DBDF01A9D}" destId="{1F7FDD26-22EC-4C7F-AC48-5DBED4962F09}" srcOrd="0" destOrd="0" presId="urn:microsoft.com/office/officeart/2018/2/layout/IconLabelList"/>
    <dgm:cxn modelId="{812C3CCF-28EC-41C5-B22E-684540BC0A90}" srcId="{BF760613-23F9-430D-952A-1AD51141C902}" destId="{E686AFB7-94DF-4AE1-8357-21545D9D5AD1}" srcOrd="0" destOrd="0" parTransId="{1947069C-1F74-4034-8041-DC64A590AA62}" sibTransId="{6ABA5FDD-E116-42D4-A850-FC262AD975A1}"/>
    <dgm:cxn modelId="{4C68A87D-EFC9-4ACF-8E50-A805DF62FFBD}" type="presParOf" srcId="{FD0AC2AD-1312-4978-9652-2C36E3BAF5F7}" destId="{2CF7E7DB-4CB4-4006-AFCF-6A1CC009672C}" srcOrd="0" destOrd="0" presId="urn:microsoft.com/office/officeart/2018/2/layout/IconLabelList"/>
    <dgm:cxn modelId="{50A803D9-A7ED-49A0-8B85-692746564DBE}" type="presParOf" srcId="{2CF7E7DB-4CB4-4006-AFCF-6A1CC009672C}" destId="{611F5338-9833-4AE6-A8AF-DC4FED89E5AB}" srcOrd="0" destOrd="0" presId="urn:microsoft.com/office/officeart/2018/2/layout/IconLabelList"/>
    <dgm:cxn modelId="{2BBDCC96-CCCE-4341-A585-17C54B308C77}" type="presParOf" srcId="{2CF7E7DB-4CB4-4006-AFCF-6A1CC009672C}" destId="{82F7120F-F87E-4488-A387-28F7355F790D}" srcOrd="1" destOrd="0" presId="urn:microsoft.com/office/officeart/2018/2/layout/IconLabelList"/>
    <dgm:cxn modelId="{B5D03E47-3C9F-48BD-A689-EF2C0E14DC71}" type="presParOf" srcId="{2CF7E7DB-4CB4-4006-AFCF-6A1CC009672C}" destId="{06FB8862-DD88-43CE-A0CC-F9BEE5B695E8}" srcOrd="2" destOrd="0" presId="urn:microsoft.com/office/officeart/2018/2/layout/IconLabelList"/>
    <dgm:cxn modelId="{DE561FDF-972D-4E4C-BC69-09E1B5DE1789}" type="presParOf" srcId="{FD0AC2AD-1312-4978-9652-2C36E3BAF5F7}" destId="{3158FC1A-9649-41D3-BB92-C1FBFCB76079}" srcOrd="1" destOrd="0" presId="urn:microsoft.com/office/officeart/2018/2/layout/IconLabelList"/>
    <dgm:cxn modelId="{6FDD8428-ADBA-4272-B078-01F1F9E359FD}" type="presParOf" srcId="{FD0AC2AD-1312-4978-9652-2C36E3BAF5F7}" destId="{8234A6C2-5F46-4491-955E-ADB9554F782F}" srcOrd="2" destOrd="0" presId="urn:microsoft.com/office/officeart/2018/2/layout/IconLabelList"/>
    <dgm:cxn modelId="{1A577EFC-5DA9-45B4-A99B-3A24C5307F8B}" type="presParOf" srcId="{8234A6C2-5F46-4491-955E-ADB9554F782F}" destId="{7EA8AAB4-6F22-4117-A5C8-9E9EDE4F1A28}" srcOrd="0" destOrd="0" presId="urn:microsoft.com/office/officeart/2018/2/layout/IconLabelList"/>
    <dgm:cxn modelId="{44EB8D96-41D5-4AB3-B8D0-FE0877F5B4F7}" type="presParOf" srcId="{8234A6C2-5F46-4491-955E-ADB9554F782F}" destId="{1A117522-279F-4913-8C61-EB7FBDB23628}" srcOrd="1" destOrd="0" presId="urn:microsoft.com/office/officeart/2018/2/layout/IconLabelList"/>
    <dgm:cxn modelId="{AC336422-0C30-4FF6-A113-03E6A3334274}" type="presParOf" srcId="{8234A6C2-5F46-4491-955E-ADB9554F782F}" destId="{2F9776F3-1E04-4125-B665-90295DF796A5}" srcOrd="2" destOrd="0" presId="urn:microsoft.com/office/officeart/2018/2/layout/IconLabelList"/>
    <dgm:cxn modelId="{5F3F41C7-DE4B-40B7-8312-E94AA81445B3}" type="presParOf" srcId="{FD0AC2AD-1312-4978-9652-2C36E3BAF5F7}" destId="{FA4647E3-D879-4D49-8C57-6A0EC8FB18C0}" srcOrd="3" destOrd="0" presId="urn:microsoft.com/office/officeart/2018/2/layout/IconLabelList"/>
    <dgm:cxn modelId="{2A90D5F3-9997-4BC2-B9BD-DB41D73BDC0C}" type="presParOf" srcId="{FD0AC2AD-1312-4978-9652-2C36E3BAF5F7}" destId="{41130D16-2249-4506-AFC0-B9EABC53778A}" srcOrd="4" destOrd="0" presId="urn:microsoft.com/office/officeart/2018/2/layout/IconLabelList"/>
    <dgm:cxn modelId="{3E15E894-805F-4701-8F3B-ECB3CEFB121D}" type="presParOf" srcId="{41130D16-2249-4506-AFC0-B9EABC53778A}" destId="{AEF9D71A-7A9A-4EE1-8B69-6B326CF33F24}" srcOrd="0" destOrd="0" presId="urn:microsoft.com/office/officeart/2018/2/layout/IconLabelList"/>
    <dgm:cxn modelId="{17EAA673-7A25-44CB-B53E-944989D9D78D}" type="presParOf" srcId="{41130D16-2249-4506-AFC0-B9EABC53778A}" destId="{2C54DEF2-D5AA-48AB-AFCC-DC6646AD66A4}" srcOrd="1" destOrd="0" presId="urn:microsoft.com/office/officeart/2018/2/layout/IconLabelList"/>
    <dgm:cxn modelId="{749A9C14-8D4B-4BEB-B2D2-CC482FFB8073}" type="presParOf" srcId="{41130D16-2249-4506-AFC0-B9EABC53778A}" destId="{1F7FDD26-22EC-4C7F-AC48-5DBED4962F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1A9C62-F7E4-411B-87F4-582B51756E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85CC29-0D57-4D27-8B86-005069F1DB96}">
      <dgm:prSet/>
      <dgm:spPr/>
      <dgm:t>
        <a:bodyPr/>
        <a:lstStyle/>
        <a:p>
          <a:pPr>
            <a:defRPr cap="all"/>
          </a:pPr>
          <a:r>
            <a:rPr lang="en-US" b="0" i="0" baseline="0"/>
            <a:t>Advisor: Dr. Seungchan Kim (PVAMU).</a:t>
          </a:r>
          <a:endParaRPr lang="en-US"/>
        </a:p>
      </dgm:t>
    </dgm:pt>
    <dgm:pt modelId="{DD5388CF-2AC7-43B0-9199-02EBC214B5AC}" type="parTrans" cxnId="{32B8FE67-A1F1-4C64-B613-F23B90AF6702}">
      <dgm:prSet/>
      <dgm:spPr/>
      <dgm:t>
        <a:bodyPr/>
        <a:lstStyle/>
        <a:p>
          <a:endParaRPr lang="en-US"/>
        </a:p>
      </dgm:t>
    </dgm:pt>
    <dgm:pt modelId="{C3750579-457C-47E8-BBEA-BF0135CB8437}" type="sibTrans" cxnId="{32B8FE67-A1F1-4C64-B613-F23B90AF6702}">
      <dgm:prSet/>
      <dgm:spPr/>
      <dgm:t>
        <a:bodyPr/>
        <a:lstStyle/>
        <a:p>
          <a:endParaRPr lang="en-US"/>
        </a:p>
      </dgm:t>
    </dgm:pt>
    <dgm:pt modelId="{39AC91D0-6CBF-413B-8B42-5DE318EB487C}">
      <dgm:prSet/>
      <dgm:spPr/>
      <dgm:t>
        <a:bodyPr/>
        <a:lstStyle/>
        <a:p>
          <a:pPr>
            <a:defRPr cap="all"/>
          </a:pPr>
          <a:r>
            <a:rPr lang="en-US" b="0" i="0" baseline="0"/>
            <a:t>Dataset: Zhuang-ABCA-1 (StomicsDB).</a:t>
          </a:r>
          <a:endParaRPr lang="en-US"/>
        </a:p>
      </dgm:t>
    </dgm:pt>
    <dgm:pt modelId="{55C82DAA-7D3D-4D93-9DC6-521191C01BE3}" type="parTrans" cxnId="{B13DDA0D-3EFA-4CC8-803A-74AC3688576D}">
      <dgm:prSet/>
      <dgm:spPr/>
      <dgm:t>
        <a:bodyPr/>
        <a:lstStyle/>
        <a:p>
          <a:endParaRPr lang="en-US"/>
        </a:p>
      </dgm:t>
    </dgm:pt>
    <dgm:pt modelId="{0A6F6F5E-67E4-472C-8DCF-903AB9909B35}" type="sibTrans" cxnId="{B13DDA0D-3EFA-4CC8-803A-74AC3688576D}">
      <dgm:prSet/>
      <dgm:spPr/>
      <dgm:t>
        <a:bodyPr/>
        <a:lstStyle/>
        <a:p>
          <a:endParaRPr lang="en-US"/>
        </a:p>
      </dgm:t>
    </dgm:pt>
    <dgm:pt modelId="{411E3238-8787-4987-B80D-3470D8EA2C75}">
      <dgm:prSet/>
      <dgm:spPr/>
      <dgm:t>
        <a:bodyPr/>
        <a:lstStyle/>
        <a:p>
          <a:pPr>
            <a:defRPr cap="all"/>
          </a:pPr>
          <a:r>
            <a:rPr lang="en-US" b="0" i="0" baseline="0"/>
            <a:t>Opportunity: CCSB, PVAMU.</a:t>
          </a:r>
          <a:endParaRPr lang="en-US"/>
        </a:p>
      </dgm:t>
    </dgm:pt>
    <dgm:pt modelId="{117071F7-9617-47B7-BDFD-94BF15FFCE46}" type="parTrans" cxnId="{3BD6DC2C-5081-45F3-BD6A-FF005342FFAB}">
      <dgm:prSet/>
      <dgm:spPr/>
      <dgm:t>
        <a:bodyPr/>
        <a:lstStyle/>
        <a:p>
          <a:endParaRPr lang="en-US"/>
        </a:p>
      </dgm:t>
    </dgm:pt>
    <dgm:pt modelId="{D47BF63C-E312-4423-8B73-81EB30B47D30}" type="sibTrans" cxnId="{3BD6DC2C-5081-45F3-BD6A-FF005342FFAB}">
      <dgm:prSet/>
      <dgm:spPr/>
      <dgm:t>
        <a:bodyPr/>
        <a:lstStyle/>
        <a:p>
          <a:endParaRPr lang="en-US"/>
        </a:p>
      </dgm:t>
    </dgm:pt>
    <dgm:pt modelId="{62B3C7B2-9959-4C73-8977-98FA2B61F056}" type="pres">
      <dgm:prSet presAssocID="{A21A9C62-F7E4-411B-87F4-582B51756E54}" presName="root" presStyleCnt="0">
        <dgm:presLayoutVars>
          <dgm:dir/>
          <dgm:resizeHandles val="exact"/>
        </dgm:presLayoutVars>
      </dgm:prSet>
      <dgm:spPr/>
    </dgm:pt>
    <dgm:pt modelId="{6959BA88-7E84-41D1-BDFB-9607269EB3F1}" type="pres">
      <dgm:prSet presAssocID="{5D85CC29-0D57-4D27-8B86-005069F1DB96}" presName="compNode" presStyleCnt="0"/>
      <dgm:spPr/>
    </dgm:pt>
    <dgm:pt modelId="{719310FE-AE5A-484D-9F16-AF88EE19C087}" type="pres">
      <dgm:prSet presAssocID="{5D85CC29-0D57-4D27-8B86-005069F1DB9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9DA300F-6645-4F4B-AAF5-57168BB33144}" type="pres">
      <dgm:prSet presAssocID="{5D85CC29-0D57-4D27-8B86-005069F1DB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7748698-2599-45C4-9B0B-0ECB09F800D5}" type="pres">
      <dgm:prSet presAssocID="{5D85CC29-0D57-4D27-8B86-005069F1DB96}" presName="spaceRect" presStyleCnt="0"/>
      <dgm:spPr/>
    </dgm:pt>
    <dgm:pt modelId="{BF60BF47-4E43-4DA9-8B7E-0536985F1EE9}" type="pres">
      <dgm:prSet presAssocID="{5D85CC29-0D57-4D27-8B86-005069F1DB96}" presName="textRect" presStyleLbl="revTx" presStyleIdx="0" presStyleCnt="3">
        <dgm:presLayoutVars>
          <dgm:chMax val="1"/>
          <dgm:chPref val="1"/>
        </dgm:presLayoutVars>
      </dgm:prSet>
      <dgm:spPr/>
    </dgm:pt>
    <dgm:pt modelId="{A7DE841F-27F9-4622-850D-A9A9D31B7213}" type="pres">
      <dgm:prSet presAssocID="{C3750579-457C-47E8-BBEA-BF0135CB8437}" presName="sibTrans" presStyleCnt="0"/>
      <dgm:spPr/>
    </dgm:pt>
    <dgm:pt modelId="{A3FDC759-91B8-4CA7-8056-6556486DEFD3}" type="pres">
      <dgm:prSet presAssocID="{39AC91D0-6CBF-413B-8B42-5DE318EB487C}" presName="compNode" presStyleCnt="0"/>
      <dgm:spPr/>
    </dgm:pt>
    <dgm:pt modelId="{9EDEA2F3-AEB8-4AEE-88E2-CD2F225C116D}" type="pres">
      <dgm:prSet presAssocID="{39AC91D0-6CBF-413B-8B42-5DE318EB487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B0F0E9-B2AC-4BF1-B8CF-FB99E1B9653E}" type="pres">
      <dgm:prSet presAssocID="{39AC91D0-6CBF-413B-8B42-5DE318EB48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403DC0F-8900-46C2-A468-80F1C3F280F6}" type="pres">
      <dgm:prSet presAssocID="{39AC91D0-6CBF-413B-8B42-5DE318EB487C}" presName="spaceRect" presStyleCnt="0"/>
      <dgm:spPr/>
    </dgm:pt>
    <dgm:pt modelId="{E63B9C05-AA82-432C-ACCB-F4936963723E}" type="pres">
      <dgm:prSet presAssocID="{39AC91D0-6CBF-413B-8B42-5DE318EB487C}" presName="textRect" presStyleLbl="revTx" presStyleIdx="1" presStyleCnt="3">
        <dgm:presLayoutVars>
          <dgm:chMax val="1"/>
          <dgm:chPref val="1"/>
        </dgm:presLayoutVars>
      </dgm:prSet>
      <dgm:spPr/>
    </dgm:pt>
    <dgm:pt modelId="{4A3DD181-4020-4385-A8D4-4A62954CD8D8}" type="pres">
      <dgm:prSet presAssocID="{0A6F6F5E-67E4-472C-8DCF-903AB9909B35}" presName="sibTrans" presStyleCnt="0"/>
      <dgm:spPr/>
    </dgm:pt>
    <dgm:pt modelId="{51E0307F-670C-4F1B-879E-57C29470BE48}" type="pres">
      <dgm:prSet presAssocID="{411E3238-8787-4987-B80D-3470D8EA2C75}" presName="compNode" presStyleCnt="0"/>
      <dgm:spPr/>
    </dgm:pt>
    <dgm:pt modelId="{CA90D9B7-A8C4-4D0F-885D-6B66A57CBC77}" type="pres">
      <dgm:prSet presAssocID="{411E3238-8787-4987-B80D-3470D8EA2C7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1104C3-6F1B-4122-B12D-79D4EF765C79}" type="pres">
      <dgm:prSet presAssocID="{411E3238-8787-4987-B80D-3470D8EA2C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95743E7-869A-47E6-9E74-027FF98185B1}" type="pres">
      <dgm:prSet presAssocID="{411E3238-8787-4987-B80D-3470D8EA2C75}" presName="spaceRect" presStyleCnt="0"/>
      <dgm:spPr/>
    </dgm:pt>
    <dgm:pt modelId="{64D158F5-4174-4A1A-90F5-90132961EAE1}" type="pres">
      <dgm:prSet presAssocID="{411E3238-8787-4987-B80D-3470D8EA2C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3DDA0D-3EFA-4CC8-803A-74AC3688576D}" srcId="{A21A9C62-F7E4-411B-87F4-582B51756E54}" destId="{39AC91D0-6CBF-413B-8B42-5DE318EB487C}" srcOrd="1" destOrd="0" parTransId="{55C82DAA-7D3D-4D93-9DC6-521191C01BE3}" sibTransId="{0A6F6F5E-67E4-472C-8DCF-903AB9909B35}"/>
    <dgm:cxn modelId="{F4993B22-BDA5-4A7D-BBCB-A1948D2075F9}" type="presOf" srcId="{411E3238-8787-4987-B80D-3470D8EA2C75}" destId="{64D158F5-4174-4A1A-90F5-90132961EAE1}" srcOrd="0" destOrd="0" presId="urn:microsoft.com/office/officeart/2018/5/layout/IconLeafLabelList"/>
    <dgm:cxn modelId="{3BD6DC2C-5081-45F3-BD6A-FF005342FFAB}" srcId="{A21A9C62-F7E4-411B-87F4-582B51756E54}" destId="{411E3238-8787-4987-B80D-3470D8EA2C75}" srcOrd="2" destOrd="0" parTransId="{117071F7-9617-47B7-BDFD-94BF15FFCE46}" sibTransId="{D47BF63C-E312-4423-8B73-81EB30B47D30}"/>
    <dgm:cxn modelId="{B428FF4F-BF86-4CBC-85E6-845FA1DA536A}" type="presOf" srcId="{A21A9C62-F7E4-411B-87F4-582B51756E54}" destId="{62B3C7B2-9959-4C73-8977-98FA2B61F056}" srcOrd="0" destOrd="0" presId="urn:microsoft.com/office/officeart/2018/5/layout/IconLeafLabelList"/>
    <dgm:cxn modelId="{32B8FE67-A1F1-4C64-B613-F23B90AF6702}" srcId="{A21A9C62-F7E4-411B-87F4-582B51756E54}" destId="{5D85CC29-0D57-4D27-8B86-005069F1DB96}" srcOrd="0" destOrd="0" parTransId="{DD5388CF-2AC7-43B0-9199-02EBC214B5AC}" sibTransId="{C3750579-457C-47E8-BBEA-BF0135CB8437}"/>
    <dgm:cxn modelId="{50AF67C4-F740-4DF7-BCA4-8D8E1B1A1715}" type="presOf" srcId="{5D85CC29-0D57-4D27-8B86-005069F1DB96}" destId="{BF60BF47-4E43-4DA9-8B7E-0536985F1EE9}" srcOrd="0" destOrd="0" presId="urn:microsoft.com/office/officeart/2018/5/layout/IconLeafLabelList"/>
    <dgm:cxn modelId="{BF948EF8-6592-44FA-9B3F-EFF02C8779AC}" type="presOf" srcId="{39AC91D0-6CBF-413B-8B42-5DE318EB487C}" destId="{E63B9C05-AA82-432C-ACCB-F4936963723E}" srcOrd="0" destOrd="0" presId="urn:microsoft.com/office/officeart/2018/5/layout/IconLeafLabelList"/>
    <dgm:cxn modelId="{690B4B34-8796-44E4-93A2-EE39D55D8E2B}" type="presParOf" srcId="{62B3C7B2-9959-4C73-8977-98FA2B61F056}" destId="{6959BA88-7E84-41D1-BDFB-9607269EB3F1}" srcOrd="0" destOrd="0" presId="urn:microsoft.com/office/officeart/2018/5/layout/IconLeafLabelList"/>
    <dgm:cxn modelId="{61269D60-1CED-4D88-B04E-F3D9B95B8587}" type="presParOf" srcId="{6959BA88-7E84-41D1-BDFB-9607269EB3F1}" destId="{719310FE-AE5A-484D-9F16-AF88EE19C087}" srcOrd="0" destOrd="0" presId="urn:microsoft.com/office/officeart/2018/5/layout/IconLeafLabelList"/>
    <dgm:cxn modelId="{B60A611D-8E15-4E6C-B762-A20139B4FE6E}" type="presParOf" srcId="{6959BA88-7E84-41D1-BDFB-9607269EB3F1}" destId="{F9DA300F-6645-4F4B-AAF5-57168BB33144}" srcOrd="1" destOrd="0" presId="urn:microsoft.com/office/officeart/2018/5/layout/IconLeafLabelList"/>
    <dgm:cxn modelId="{465D7B0D-F7F3-4565-B8A1-B4571ECA00AA}" type="presParOf" srcId="{6959BA88-7E84-41D1-BDFB-9607269EB3F1}" destId="{17748698-2599-45C4-9B0B-0ECB09F800D5}" srcOrd="2" destOrd="0" presId="urn:microsoft.com/office/officeart/2018/5/layout/IconLeafLabelList"/>
    <dgm:cxn modelId="{FF84BAAD-6FB4-4F3B-9468-8A9F7194C34E}" type="presParOf" srcId="{6959BA88-7E84-41D1-BDFB-9607269EB3F1}" destId="{BF60BF47-4E43-4DA9-8B7E-0536985F1EE9}" srcOrd="3" destOrd="0" presId="urn:microsoft.com/office/officeart/2018/5/layout/IconLeafLabelList"/>
    <dgm:cxn modelId="{AA52C38A-D12F-49E4-92DD-DAC37E6FD3B1}" type="presParOf" srcId="{62B3C7B2-9959-4C73-8977-98FA2B61F056}" destId="{A7DE841F-27F9-4622-850D-A9A9D31B7213}" srcOrd="1" destOrd="0" presId="urn:microsoft.com/office/officeart/2018/5/layout/IconLeafLabelList"/>
    <dgm:cxn modelId="{6DA7352E-CD65-4779-89BB-5AF530D218B7}" type="presParOf" srcId="{62B3C7B2-9959-4C73-8977-98FA2B61F056}" destId="{A3FDC759-91B8-4CA7-8056-6556486DEFD3}" srcOrd="2" destOrd="0" presId="urn:microsoft.com/office/officeart/2018/5/layout/IconLeafLabelList"/>
    <dgm:cxn modelId="{D17779FC-6ACC-4CB1-96A0-BF37628ABD08}" type="presParOf" srcId="{A3FDC759-91B8-4CA7-8056-6556486DEFD3}" destId="{9EDEA2F3-AEB8-4AEE-88E2-CD2F225C116D}" srcOrd="0" destOrd="0" presId="urn:microsoft.com/office/officeart/2018/5/layout/IconLeafLabelList"/>
    <dgm:cxn modelId="{0109CCDE-320F-4117-8CB1-34F4EF391CB2}" type="presParOf" srcId="{A3FDC759-91B8-4CA7-8056-6556486DEFD3}" destId="{37B0F0E9-B2AC-4BF1-B8CF-FB99E1B9653E}" srcOrd="1" destOrd="0" presId="urn:microsoft.com/office/officeart/2018/5/layout/IconLeafLabelList"/>
    <dgm:cxn modelId="{4F8B480E-BBA7-4CA9-A5C9-3C7390D9FD6D}" type="presParOf" srcId="{A3FDC759-91B8-4CA7-8056-6556486DEFD3}" destId="{2403DC0F-8900-46C2-A468-80F1C3F280F6}" srcOrd="2" destOrd="0" presId="urn:microsoft.com/office/officeart/2018/5/layout/IconLeafLabelList"/>
    <dgm:cxn modelId="{ED83188A-0482-4107-B2D4-5350200AE17E}" type="presParOf" srcId="{A3FDC759-91B8-4CA7-8056-6556486DEFD3}" destId="{E63B9C05-AA82-432C-ACCB-F4936963723E}" srcOrd="3" destOrd="0" presId="urn:microsoft.com/office/officeart/2018/5/layout/IconLeafLabelList"/>
    <dgm:cxn modelId="{72FA9241-A0C2-4CE7-B2DD-CF298F0B25B6}" type="presParOf" srcId="{62B3C7B2-9959-4C73-8977-98FA2B61F056}" destId="{4A3DD181-4020-4385-A8D4-4A62954CD8D8}" srcOrd="3" destOrd="0" presId="urn:microsoft.com/office/officeart/2018/5/layout/IconLeafLabelList"/>
    <dgm:cxn modelId="{E1696F1E-6FB1-437B-9C98-88CCDC9E6D9D}" type="presParOf" srcId="{62B3C7B2-9959-4C73-8977-98FA2B61F056}" destId="{51E0307F-670C-4F1B-879E-57C29470BE48}" srcOrd="4" destOrd="0" presId="urn:microsoft.com/office/officeart/2018/5/layout/IconLeafLabelList"/>
    <dgm:cxn modelId="{C42FB056-7C00-4487-91AD-5936D31AEDD4}" type="presParOf" srcId="{51E0307F-670C-4F1B-879E-57C29470BE48}" destId="{CA90D9B7-A8C4-4D0F-885D-6B66A57CBC77}" srcOrd="0" destOrd="0" presId="urn:microsoft.com/office/officeart/2018/5/layout/IconLeafLabelList"/>
    <dgm:cxn modelId="{AA999757-B1A2-4A53-BFBE-8C44120DA402}" type="presParOf" srcId="{51E0307F-670C-4F1B-879E-57C29470BE48}" destId="{9E1104C3-6F1B-4122-B12D-79D4EF765C79}" srcOrd="1" destOrd="0" presId="urn:microsoft.com/office/officeart/2018/5/layout/IconLeafLabelList"/>
    <dgm:cxn modelId="{7A71F449-CE0B-4CD9-B00F-EEE1F83CBB36}" type="presParOf" srcId="{51E0307F-670C-4F1B-879E-57C29470BE48}" destId="{C95743E7-869A-47E6-9E74-027FF98185B1}" srcOrd="2" destOrd="0" presId="urn:microsoft.com/office/officeart/2018/5/layout/IconLeafLabelList"/>
    <dgm:cxn modelId="{1BBDB400-891B-45E3-9A46-7D6726887B13}" type="presParOf" srcId="{51E0307F-670C-4F1B-879E-57C29470BE48}" destId="{64D158F5-4174-4A1A-90F5-90132961EA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D1FA2-B1D0-7648-A8E4-B843F91335E7}">
      <dsp:nvSpPr>
        <dsp:cNvPr id="0" name=""/>
        <dsp:cNvSpPr/>
      </dsp:nvSpPr>
      <dsp:spPr>
        <a:xfrm>
          <a:off x="0" y="705110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499D2-EDBF-834F-8B4A-6A90C77EFBBA}">
      <dsp:nvSpPr>
        <dsp:cNvPr id="0" name=""/>
        <dsp:cNvSpPr/>
      </dsp:nvSpPr>
      <dsp:spPr>
        <a:xfrm>
          <a:off x="242887" y="93585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Developmental biology (tissue organization).</a:t>
          </a:r>
          <a:endParaRPr lang="en-US" sz="1800" kern="1200"/>
        </a:p>
      </dsp:txBody>
      <dsp:txXfrm>
        <a:off x="283543" y="976510"/>
        <a:ext cx="2104675" cy="1306790"/>
      </dsp:txXfrm>
    </dsp:sp>
    <dsp:sp modelId="{10797A47-9698-894B-BB2C-1E6C7C8CBF40}">
      <dsp:nvSpPr>
        <dsp:cNvPr id="0" name=""/>
        <dsp:cNvSpPr/>
      </dsp:nvSpPr>
      <dsp:spPr>
        <a:xfrm>
          <a:off x="2671762" y="705110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FB78-BB8A-774C-9FA9-AE5919E3C0E4}">
      <dsp:nvSpPr>
        <dsp:cNvPr id="0" name=""/>
        <dsp:cNvSpPr/>
      </dsp:nvSpPr>
      <dsp:spPr>
        <a:xfrm>
          <a:off x="2914650" y="93585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Disease microenvironments (e.g., tumor heterogeneity).</a:t>
          </a:r>
          <a:endParaRPr lang="en-US" sz="1800" kern="1200"/>
        </a:p>
      </dsp:txBody>
      <dsp:txXfrm>
        <a:off x="2955306" y="976510"/>
        <a:ext cx="2104675" cy="1306790"/>
      </dsp:txXfrm>
    </dsp:sp>
    <dsp:sp modelId="{579303B3-9F6B-FD48-9647-20F1280F30A2}">
      <dsp:nvSpPr>
        <dsp:cNvPr id="0" name=""/>
        <dsp:cNvSpPr/>
      </dsp:nvSpPr>
      <dsp:spPr>
        <a:xfrm>
          <a:off x="5343524" y="705110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88849-22FC-0247-89E0-C6E0B60587C8}">
      <dsp:nvSpPr>
        <dsp:cNvPr id="0" name=""/>
        <dsp:cNvSpPr/>
      </dsp:nvSpPr>
      <dsp:spPr>
        <a:xfrm>
          <a:off x="5586412" y="93585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Precision medicine (spatially informed drug targeting).</a:t>
          </a:r>
          <a:endParaRPr lang="en-US" sz="1800" kern="1200"/>
        </a:p>
      </dsp:txBody>
      <dsp:txXfrm>
        <a:off x="5627068" y="976510"/>
        <a:ext cx="2104675" cy="1306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41573-B906-45C6-97CF-F5DB6CC62142}">
      <dsp:nvSpPr>
        <dsp:cNvPr id="0" name=""/>
        <dsp:cNvSpPr/>
      </dsp:nvSpPr>
      <dsp:spPr>
        <a:xfrm>
          <a:off x="472950" y="23203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FDBD4-17F9-4F9D-B1C4-07FFC9562E05}">
      <dsp:nvSpPr>
        <dsp:cNvPr id="0" name=""/>
        <dsp:cNvSpPr/>
      </dsp:nvSpPr>
      <dsp:spPr>
        <a:xfrm>
          <a:off x="772762" y="531845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9D65-7CBC-4E98-ABF2-3F1962F96ACF}">
      <dsp:nvSpPr>
        <dsp:cNvPr id="0" name=""/>
        <dsp:cNvSpPr/>
      </dsp:nvSpPr>
      <dsp:spPr>
        <a:xfrm>
          <a:off x="23231" y="207703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Challenge 1</a:t>
          </a:r>
          <a:r>
            <a:rPr lang="en-US" sz="1300" b="0" i="0" kern="1200" baseline="0"/>
            <a:t>: High computational cost, Batch training (512 cells/batch).</a:t>
          </a:r>
          <a:endParaRPr lang="en-US" sz="1300" kern="1200"/>
        </a:p>
      </dsp:txBody>
      <dsp:txXfrm>
        <a:off x="23231" y="2077033"/>
        <a:ext cx="2306250" cy="720000"/>
      </dsp:txXfrm>
    </dsp:sp>
    <dsp:sp modelId="{6A289B46-59B2-4FFE-84A2-B5ADCE3E3E8B}">
      <dsp:nvSpPr>
        <dsp:cNvPr id="0" name=""/>
        <dsp:cNvSpPr/>
      </dsp:nvSpPr>
      <dsp:spPr>
        <a:xfrm>
          <a:off x="3182793" y="23203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7F222-E86F-48E0-8339-A482B48EC8E1}">
      <dsp:nvSpPr>
        <dsp:cNvPr id="0" name=""/>
        <dsp:cNvSpPr/>
      </dsp:nvSpPr>
      <dsp:spPr>
        <a:xfrm>
          <a:off x="3482606" y="531845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FC827-6452-48F2-A820-7A969D756C18}">
      <dsp:nvSpPr>
        <dsp:cNvPr id="0" name=""/>
        <dsp:cNvSpPr/>
      </dsp:nvSpPr>
      <dsp:spPr>
        <a:xfrm>
          <a:off x="2733075" y="207703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Challenge 2</a:t>
          </a:r>
          <a:r>
            <a:rPr lang="en-US" sz="1300" b="0" i="0" kern="1200" baseline="0"/>
            <a:t>: Class imbalance → Contrastive loss.</a:t>
          </a:r>
          <a:endParaRPr lang="en-US" sz="1300" kern="1200"/>
        </a:p>
      </dsp:txBody>
      <dsp:txXfrm>
        <a:off x="2733075" y="2077033"/>
        <a:ext cx="2306250" cy="720000"/>
      </dsp:txXfrm>
    </dsp:sp>
    <dsp:sp modelId="{AB789D27-644B-4CEB-9CF2-DE9D7046EFB5}">
      <dsp:nvSpPr>
        <dsp:cNvPr id="0" name=""/>
        <dsp:cNvSpPr/>
      </dsp:nvSpPr>
      <dsp:spPr>
        <a:xfrm>
          <a:off x="5892637" y="23203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FA7BF-FC1C-4B13-A43B-FF8049F865A7}">
      <dsp:nvSpPr>
        <dsp:cNvPr id="0" name=""/>
        <dsp:cNvSpPr/>
      </dsp:nvSpPr>
      <dsp:spPr>
        <a:xfrm>
          <a:off x="6192449" y="531845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3614E-ACD1-438C-B763-923D8FCA65AD}">
      <dsp:nvSpPr>
        <dsp:cNvPr id="0" name=""/>
        <dsp:cNvSpPr/>
      </dsp:nvSpPr>
      <dsp:spPr>
        <a:xfrm>
          <a:off x="5442918" y="207703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Challenge 3</a:t>
          </a:r>
          <a:r>
            <a:rPr lang="en-US" sz="1300" b="0" i="0" kern="1200" baseline="0"/>
            <a:t>: Overfitting → Dropout + early stopping.</a:t>
          </a:r>
          <a:endParaRPr lang="en-US" sz="1300" kern="1200"/>
        </a:p>
      </dsp:txBody>
      <dsp:txXfrm>
        <a:off x="5442918" y="2077033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24FE4-D47F-FC46-B64D-1B7B0E56B752}">
      <dsp:nvSpPr>
        <dsp:cNvPr id="0" name=""/>
        <dsp:cNvSpPr/>
      </dsp:nvSpPr>
      <dsp:spPr>
        <a:xfrm>
          <a:off x="1002506" y="1439"/>
          <a:ext cx="4010025" cy="1475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Compare the model with SpaGCN for further evaluation</a:t>
          </a:r>
        </a:p>
      </dsp:txBody>
      <dsp:txXfrm>
        <a:off x="1002506" y="1439"/>
        <a:ext cx="4010025" cy="1475655"/>
      </dsp:txXfrm>
    </dsp:sp>
    <dsp:sp modelId="{161CBEDE-1505-BF48-B3D9-4C655B5CD121}">
      <dsp:nvSpPr>
        <dsp:cNvPr id="0" name=""/>
        <dsp:cNvSpPr/>
      </dsp:nvSpPr>
      <dsp:spPr>
        <a:xfrm>
          <a:off x="0" y="1439"/>
          <a:ext cx="1002506" cy="14756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>
        <a:off x="0" y="1439"/>
        <a:ext cx="1002506" cy="1475655"/>
      </dsp:txXfrm>
    </dsp:sp>
    <dsp:sp modelId="{21F9978B-6FAB-804E-B3FB-EA9D9B092F3F}">
      <dsp:nvSpPr>
        <dsp:cNvPr id="0" name=""/>
        <dsp:cNvSpPr/>
      </dsp:nvSpPr>
      <dsp:spPr>
        <a:xfrm>
          <a:off x="1002506" y="1565634"/>
          <a:ext cx="4010025" cy="14756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Scale to full 4.2 M-cell dataset.</a:t>
          </a:r>
        </a:p>
      </dsp:txBody>
      <dsp:txXfrm>
        <a:off x="1002506" y="1565634"/>
        <a:ext cx="4010025" cy="1475655"/>
      </dsp:txXfrm>
    </dsp:sp>
    <dsp:sp modelId="{3C4BCC12-515C-8F44-B346-A6231482349A}">
      <dsp:nvSpPr>
        <dsp:cNvPr id="0" name=""/>
        <dsp:cNvSpPr/>
      </dsp:nvSpPr>
      <dsp:spPr>
        <a:xfrm>
          <a:off x="0" y="1565634"/>
          <a:ext cx="1002506" cy="14756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Scale</a:t>
          </a:r>
        </a:p>
      </dsp:txBody>
      <dsp:txXfrm>
        <a:off x="0" y="1565634"/>
        <a:ext cx="1002506" cy="1475655"/>
      </dsp:txXfrm>
    </dsp:sp>
    <dsp:sp modelId="{76FCA94D-FA6E-4844-A536-34DD7905CE93}">
      <dsp:nvSpPr>
        <dsp:cNvPr id="0" name=""/>
        <dsp:cNvSpPr/>
      </dsp:nvSpPr>
      <dsp:spPr>
        <a:xfrm>
          <a:off x="1002506" y="3129829"/>
          <a:ext cx="4010025" cy="147565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multi-omics (proteomics, epigenetics).</a:t>
          </a:r>
        </a:p>
      </dsp:txBody>
      <dsp:txXfrm>
        <a:off x="1002506" y="3129829"/>
        <a:ext cx="4010025" cy="1475655"/>
      </dsp:txXfrm>
    </dsp:sp>
    <dsp:sp modelId="{D907FE48-0CC4-944C-BDBB-7D0A66D295F5}">
      <dsp:nvSpPr>
        <dsp:cNvPr id="0" name=""/>
        <dsp:cNvSpPr/>
      </dsp:nvSpPr>
      <dsp:spPr>
        <a:xfrm>
          <a:off x="0" y="3129829"/>
          <a:ext cx="1002506" cy="14756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</a:t>
          </a:r>
        </a:p>
      </dsp:txBody>
      <dsp:txXfrm>
        <a:off x="0" y="3129829"/>
        <a:ext cx="1002506" cy="14756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F5338-9833-4AE6-A8AF-DC4FED89E5AB}">
      <dsp:nvSpPr>
        <dsp:cNvPr id="0" name=""/>
        <dsp:cNvSpPr/>
      </dsp:nvSpPr>
      <dsp:spPr>
        <a:xfrm>
          <a:off x="1043765" y="27204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B8862-DD88-43CE-A0CC-F9BEE5B695E8}">
      <dsp:nvSpPr>
        <dsp:cNvPr id="0" name=""/>
        <dsp:cNvSpPr/>
      </dsp:nvSpPr>
      <dsp:spPr>
        <a:xfrm>
          <a:off x="548765" y="13584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SpatialTransformerGNN bridges transcriptomic and spatial gaps.</a:t>
          </a:r>
          <a:endParaRPr lang="en-US" sz="1300" kern="1200"/>
        </a:p>
      </dsp:txBody>
      <dsp:txXfrm>
        <a:off x="548765" y="1358462"/>
        <a:ext cx="1800000" cy="720000"/>
      </dsp:txXfrm>
    </dsp:sp>
    <dsp:sp modelId="{7EA8AAB4-6F22-4117-A5C8-9E9EDE4F1A28}">
      <dsp:nvSpPr>
        <dsp:cNvPr id="0" name=""/>
        <dsp:cNvSpPr/>
      </dsp:nvSpPr>
      <dsp:spPr>
        <a:xfrm>
          <a:off x="3158766" y="27204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776F3-1E04-4125-B665-90295DF796A5}">
      <dsp:nvSpPr>
        <dsp:cNvPr id="0" name=""/>
        <dsp:cNvSpPr/>
      </dsp:nvSpPr>
      <dsp:spPr>
        <a:xfrm>
          <a:off x="2663766" y="13584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Achieves biologically meaningful classification.</a:t>
          </a:r>
          <a:endParaRPr lang="en-US" sz="1300" kern="1200"/>
        </a:p>
      </dsp:txBody>
      <dsp:txXfrm>
        <a:off x="2663766" y="1358462"/>
        <a:ext cx="1800000" cy="720000"/>
      </dsp:txXfrm>
    </dsp:sp>
    <dsp:sp modelId="{AEF9D71A-7A9A-4EE1-8B69-6B326CF33F24}">
      <dsp:nvSpPr>
        <dsp:cNvPr id="0" name=""/>
        <dsp:cNvSpPr/>
      </dsp:nvSpPr>
      <dsp:spPr>
        <a:xfrm>
          <a:off x="2101266" y="25284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FDD26-22EC-4C7F-AC48-5DBED4962F09}">
      <dsp:nvSpPr>
        <dsp:cNvPr id="0" name=""/>
        <dsp:cNvSpPr/>
      </dsp:nvSpPr>
      <dsp:spPr>
        <a:xfrm>
          <a:off x="1606265" y="361487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Foundation for next-gen spatial omics tools.</a:t>
          </a:r>
          <a:endParaRPr lang="en-US" sz="1300" kern="1200"/>
        </a:p>
      </dsp:txBody>
      <dsp:txXfrm>
        <a:off x="1606265" y="3614878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310FE-AE5A-484D-9F16-AF88EE19C087}">
      <dsp:nvSpPr>
        <dsp:cNvPr id="0" name=""/>
        <dsp:cNvSpPr/>
      </dsp:nvSpPr>
      <dsp:spPr>
        <a:xfrm>
          <a:off x="956244" y="2310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A300F-6645-4F4B-AAF5-57168BB33144}">
      <dsp:nvSpPr>
        <dsp:cNvPr id="0" name=""/>
        <dsp:cNvSpPr/>
      </dsp:nvSpPr>
      <dsp:spPr>
        <a:xfrm>
          <a:off x="1182017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0BF47-4E43-4DA9-8B7E-0536985F1EE9}">
      <dsp:nvSpPr>
        <dsp:cNvPr id="0" name=""/>
        <dsp:cNvSpPr/>
      </dsp:nvSpPr>
      <dsp:spPr>
        <a:xfrm>
          <a:off x="617584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Advisor: Dr. Seungchan Kim (PVAMU).</a:t>
          </a:r>
          <a:endParaRPr lang="en-US" sz="1600" kern="1200"/>
        </a:p>
      </dsp:txBody>
      <dsp:txXfrm>
        <a:off x="617584" y="1391685"/>
        <a:ext cx="1736718" cy="694687"/>
      </dsp:txXfrm>
    </dsp:sp>
    <dsp:sp modelId="{9EDEA2F3-AEB8-4AEE-88E2-CD2F225C116D}">
      <dsp:nvSpPr>
        <dsp:cNvPr id="0" name=""/>
        <dsp:cNvSpPr/>
      </dsp:nvSpPr>
      <dsp:spPr>
        <a:xfrm>
          <a:off x="2996889" y="2310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0F0E9-B2AC-4BF1-B8CF-FB99E1B9653E}">
      <dsp:nvSpPr>
        <dsp:cNvPr id="0" name=""/>
        <dsp:cNvSpPr/>
      </dsp:nvSpPr>
      <dsp:spPr>
        <a:xfrm>
          <a:off x="3222662" y="228083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B9C05-AA82-432C-ACCB-F4936963723E}">
      <dsp:nvSpPr>
        <dsp:cNvPr id="0" name=""/>
        <dsp:cNvSpPr/>
      </dsp:nvSpPr>
      <dsp:spPr>
        <a:xfrm>
          <a:off x="2658228" y="1391685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Dataset: Zhuang-ABCA-1 (StomicsDB).</a:t>
          </a:r>
          <a:endParaRPr lang="en-US" sz="1600" kern="1200"/>
        </a:p>
      </dsp:txBody>
      <dsp:txXfrm>
        <a:off x="2658228" y="1391685"/>
        <a:ext cx="1736718" cy="694687"/>
      </dsp:txXfrm>
    </dsp:sp>
    <dsp:sp modelId="{CA90D9B7-A8C4-4D0F-885D-6B66A57CBC77}">
      <dsp:nvSpPr>
        <dsp:cNvPr id="0" name=""/>
        <dsp:cNvSpPr/>
      </dsp:nvSpPr>
      <dsp:spPr>
        <a:xfrm>
          <a:off x="1976566" y="2520552"/>
          <a:ext cx="1059398" cy="10593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104C3-6F1B-4122-B12D-79D4EF765C79}">
      <dsp:nvSpPr>
        <dsp:cNvPr id="0" name=""/>
        <dsp:cNvSpPr/>
      </dsp:nvSpPr>
      <dsp:spPr>
        <a:xfrm>
          <a:off x="2202340" y="2746325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158F5-4174-4A1A-90F5-90132961EAE1}">
      <dsp:nvSpPr>
        <dsp:cNvPr id="0" name=""/>
        <dsp:cNvSpPr/>
      </dsp:nvSpPr>
      <dsp:spPr>
        <a:xfrm>
          <a:off x="1637906" y="3909927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Opportunity: CCSB, PVAMU.</a:t>
          </a:r>
          <a:endParaRPr lang="en-US" sz="1600" kern="1200"/>
        </a:p>
      </dsp:txBody>
      <dsp:txXfrm>
        <a:off x="1637906" y="3909927"/>
        <a:ext cx="1736718" cy="694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C7770-A85D-BA4F-9D0C-97A3F472D99F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32516-D0B2-7840-A43C-2497C029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8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32516-D0B2-7840-A43C-2497C02959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4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9BA3-EBE2-9DAB-595B-4E36E1F1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07A93-CB73-3481-7BEF-D1C1C20C9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20A1-AC25-128A-7649-FE4B28F7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723E-4C6C-0BED-AC12-59E7A4AF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9CF4-A1A0-454E-1028-77AB6B32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11F7-7533-6B12-CB98-A15F428A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416AC-657C-0B4A-D126-C36C80A3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3A4F-7942-C02D-96F2-063D2918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D502-58DA-ACCF-D300-A4675EB3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C1360-C9C8-6FA1-0723-8B403F1A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1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5297C-1A5F-2AC5-0D80-2B5A36C9B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79B4-54F2-83BE-74C8-097571B16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B996-6D03-9A5A-3C9E-00C879A6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3947-BB18-722E-8312-46F17B8E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3A81-50DD-1500-3457-56608E0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0C2-323E-E4ED-691A-E3A2A551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0B54-84C7-B878-6E81-50D29295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ABB0-3BCA-CAE9-D398-68B729D3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E1F0-A292-4D34-7906-5EA75B8C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C36A-5964-E205-95FD-939A3A33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46F4-567A-C10C-FAAE-3EDC2F62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F0F2-D770-659E-7C6C-02C2D1D81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9E42-FEDB-4724-EAA5-493FA032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17E0-29CC-3FFD-58FB-7B0BFC1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5F0E-B823-F3F9-043A-9BF1A835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5F9A-4A43-2880-B6A2-142BACD8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8D80-424A-3042-F3E6-FE5FD833A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63AA7-77D6-E13B-70F4-0EB064A9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B773-AC1C-56BB-AD53-67723990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2DCD1-330B-91FA-A5CA-4D84C7D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0390E-CD49-7606-50A2-334F9EB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275-A128-45C5-4947-BD515BB5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8F65-4484-A41A-B545-694F0207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A52A-BAEF-3F04-E1D3-D4D4F949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5232C-0924-CBFB-A850-726F1A5A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EC90F-C5A4-D4AE-7120-53E931E24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F97A7-B5D2-ACD4-8181-A83B7760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544C6-E681-5CA1-0A55-0D8EF2E3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C2FDB-50B7-E68C-F4E2-3DA8047B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9158-E20A-3BA0-63AB-FD7EF18D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43FA7-306F-7C70-8351-A5C12DF5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181C9-644A-D8AB-F078-58E7D9C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88F7A-0F50-23A3-52E2-19E620F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481B0-2EF3-CB32-C6CF-2AAAA9F3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ACD87-61C3-71DA-82AB-5F79154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E060-5642-EEF2-4A64-9AA4D06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1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55F8-5862-7CC8-9AF4-5783EAC8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73ED-D989-36E9-2A88-BB9700A4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F8852-9BA2-0224-5B0F-58628A91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4C2E-68DC-347E-9BFD-34A21E5C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43382-EEB1-E8D9-DB6D-E5ACD74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BF3E-7478-B2F4-BDCC-E9DF900E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BB7C-35D4-5830-68E8-F94F4D84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0D29-C767-278E-1325-F4FEF1945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3407D-F8E2-23AE-BDA6-B5BE64F6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21C7-3B8B-67BA-32D4-17A0FB4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11733-8988-E61E-A6E7-365C2CC3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0DFD-D4D3-FEA6-D5BD-BB50758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F9527-5D90-EDED-E2FC-7654A335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AEBD1-A3ED-F320-BBFD-4F8EE2F1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25D5-BDF8-F4DD-9554-C6731D163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292CD-F014-AD97-F084-F25D69945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AC67-E48A-9F79-F015-DB8ED30B1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furtmacmoses/SpatialTransformerGN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lleninstitute.github.io/abc_atlas_access/descriptions/Zhuang-ABCA-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921" y="279071"/>
            <a:ext cx="8222131" cy="243396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4400" b="0" i="1" dirty="0"/>
            </a:br>
            <a:br>
              <a:rPr lang="en-US" sz="4400" b="0" i="1" dirty="0"/>
            </a:br>
            <a:br>
              <a:rPr lang="en-US" sz="4400" b="0" i="1" dirty="0"/>
            </a:br>
            <a:br>
              <a:rPr lang="en-US" sz="4400" b="0" i="1" dirty="0"/>
            </a:br>
            <a:br>
              <a:rPr lang="en-US" sz="4400" b="0" i="1" dirty="0"/>
            </a:br>
            <a:r>
              <a:rPr lang="en-US" sz="4400" b="0" i="1" dirty="0" err="1"/>
              <a:t>SpatialTransformerGNN</a:t>
            </a:r>
            <a:r>
              <a:rPr lang="en-US" sz="4400" b="0" i="1" dirty="0"/>
              <a:t>: A Transformer-Augmented Bilevel GNN for Spatially Informed Cell Classification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921" y="4554299"/>
            <a:ext cx="5019620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100" b="1" i="0" dirty="0"/>
              <a:t>Author: Frankfurt O. Ogunfunminiyi</a:t>
            </a:r>
          </a:p>
          <a:p>
            <a:pPr indent="-22860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100" b="1" i="0" dirty="0"/>
              <a:t>Affiliation: Center For Computational Systems Biology, PVAMU</a:t>
            </a:r>
          </a:p>
          <a:p>
            <a:pPr indent="-22860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100" b="1" i="0" dirty="0"/>
              <a:t>Supervisor: Dr. </a:t>
            </a:r>
            <a:r>
              <a:rPr lang="en-US" sz="1100" b="1" i="0" dirty="0" err="1"/>
              <a:t>Seungchan</a:t>
            </a:r>
            <a:r>
              <a:rPr lang="en-US" sz="1100" b="1" i="0" dirty="0"/>
              <a:t> Kim</a:t>
            </a:r>
          </a:p>
          <a:p>
            <a:pPr indent="-22860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100" b="1" i="0" dirty="0"/>
              <a:t>Date: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CDC5-AB15-F55B-0F72-7BAAA252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 Highlights (Code)</a:t>
            </a:r>
            <a:b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534F-D885-18A0-6993-DFD885A2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Libraries: TensorFlow 2.19, </a:t>
            </a:r>
            <a:r>
              <a:rPr lang="en-US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Scanpy</a:t>
            </a: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Custom Layers: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PositionalEncoding</a:t>
            </a: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TransformerGNNBlock</a:t>
            </a: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DenseAdjacencyLayer</a:t>
            </a: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for adaptive graphs.</a:t>
            </a:r>
          </a:p>
          <a:p>
            <a:pPr lvl="1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NVIDIA RTX 4090 (22GB VRAM).</a:t>
            </a:r>
          </a:p>
          <a:p>
            <a:pPr marL="742950" lvl="1" indent="-285750"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3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Contrastive Learning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Encourages clustering of same-label features</a:t>
            </a:r>
          </a:p>
          <a:p>
            <a:r>
              <a:rPr dirty="0"/>
              <a:t>Negative pairs penalized via </a:t>
            </a:r>
            <a:r>
              <a:rPr dirty="0" err="1"/>
              <a:t>softmax</a:t>
            </a:r>
            <a:r>
              <a:rPr dirty="0"/>
              <a:t> similarity</a:t>
            </a:r>
          </a:p>
          <a:p>
            <a:r>
              <a:rPr dirty="0"/>
              <a:t>- Helps </a:t>
            </a:r>
            <a:r>
              <a:rPr lang="en-US" dirty="0"/>
              <a:t>the </a:t>
            </a:r>
            <a:r>
              <a:rPr dirty="0"/>
              <a:t>model learn robust spatial embeddings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</p:spPr>
        <p:txBody>
          <a:bodyPr anchor="b">
            <a:normAutofit/>
          </a:bodyPr>
          <a:lstStyle/>
          <a:p>
            <a:pPr algn="l"/>
            <a:r>
              <a:rPr lang="en-US" sz="350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643467"/>
            <a:ext cx="4965661" cy="5130046"/>
          </a:xfrm>
        </p:spPr>
        <p:txBody>
          <a:bodyPr anchor="ctr">
            <a:normAutofit/>
          </a:bodyPr>
          <a:lstStyle/>
          <a:p>
            <a:r>
              <a:rPr lang="en-US" dirty="0"/>
              <a:t>Final test accuracy: 36.07%</a:t>
            </a:r>
          </a:p>
          <a:p>
            <a:r>
              <a:rPr lang="en-US" dirty="0"/>
              <a:t>Top-3 accuracy: 61.80%</a:t>
            </a:r>
          </a:p>
          <a:p>
            <a:r>
              <a:rPr lang="en-US" dirty="0"/>
              <a:t>This means that in 61.8% of cases, the correct label is among the top 3 model predictions, which is very useful for multi-class biological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 Innovations</a:t>
            </a:r>
            <a:endParaRPr lang="en-US" b="0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Adaptive Adjacency: Learned via feature similarity.</a:t>
            </a:r>
          </a:p>
          <a:p>
            <a:pPr marL="0" indent="0" algn="l"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Bilevel Learning: Gene-level + cell-level graphs.</a:t>
            </a:r>
          </a:p>
          <a:p>
            <a:pPr marL="0" indent="0" algn="l"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Cross-Modal Attention: Aligns spatial and transcriptomic embeddings.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endParaRPr lang="en-US" b="1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Result Analysis</a:t>
            </a:r>
            <a:endParaRPr lang="en-US" b="0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Strength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Top-3 accuracy suits noisy biological data.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Limitation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Class imbalance (37 clusters).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Future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Open possibility to compare with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SpaGCN</a:t>
            </a:r>
            <a:endParaRPr lang="en-US" b="0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4526F8-6C2E-6E8F-F4B2-A9676841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7" r="7529" b="-3"/>
          <a:stretch/>
        </p:blipFill>
        <p:spPr>
          <a:xfrm>
            <a:off x="20" y="-4679"/>
            <a:ext cx="4570784" cy="41877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36" y="4437888"/>
            <a:ext cx="7424928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F54ED-854F-165D-1D74-24CCB796D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558" r="6259" b="-1"/>
          <a:stretch/>
        </p:blipFill>
        <p:spPr>
          <a:xfrm>
            <a:off x="4570807" y="-4679"/>
            <a:ext cx="4650466" cy="4258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heat map&#10;&#10;AI-generated content may be incorrect.">
            <a:extLst>
              <a:ext uri="{FF2B5EF4-FFF2-40B4-BE49-F238E27FC236}">
                <a16:creationId xmlns:a16="http://schemas.microsoft.com/office/drawing/2014/main" id="{4470A5D5-EF4A-49F0-B3EC-7B7FC224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7" y="1705864"/>
            <a:ext cx="3916219" cy="344627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837D3B-C5B0-AFC8-DB61-959B8479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437" y="2645922"/>
            <a:ext cx="3326041" cy="37104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900" b="1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Fixed Adjacency</a:t>
            </a: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fixed k=6 adjacency matrix enforces strict local connectivity, reflecting spatial neighborhoods but ignoring transcriptional similarity.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900" b="1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Learned Adjacency</a:t>
            </a: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learned adjacency matrix reveals non-local, biologically meaningful interactions, such as connections between transcriptionally similar cells in distant regions (e.g., cell 96  24).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900" b="1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sz="900" b="0" i="0" dirty="0" err="1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SpatialTransformerGNN’s</a:t>
            </a:r>
            <a:r>
              <a:rPr lang="en-US" sz="900" b="0" i="0" dirty="0">
                <a:solidFill>
                  <a:schemeClr val="tx1">
                    <a:alpha val="8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adaptive adjacency outperforms fixed graphs by integrating both spatial and molecular data, enabling discovery of functionally coherent cell communities.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3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08F7-ACEC-075E-DBAF-4C3AE218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C393-C87E-FCEE-1680-4C888262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Novel hybrid architecture for spatial-transcriptomic integration.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Improved classification accuracy over existing models. – If proof to outperform GNN-only or Transformer-only (</a:t>
            </a:r>
            <a:r>
              <a:rPr lang="en-US" b="0" i="1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theoretically assumed)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Open-source code for reproducibility.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7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B9BC-A5A0-C503-501C-93C55E43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Applications</a:t>
            </a:r>
            <a:br>
              <a:rPr lang="en-US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B77EC32-7D98-90DC-F9C5-4EA1F3650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921744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65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Challenges Encountered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2830F-BB21-5EB9-A47B-0DF009DF7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9508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DDDF-9E5C-037B-0775-01DA7FEC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198"/>
          </a:xfrm>
        </p:spPr>
        <p:txBody>
          <a:bodyPr>
            <a:normAutofit/>
          </a:bodyPr>
          <a:lstStyle/>
          <a:p>
            <a:r>
              <a:rPr lang="en-US"/>
              <a:t>Brief Clarification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A272-CF1F-2727-FA35-DCF2382E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2002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we already know genes, coordinates, and relationships, why is this research?</a:t>
            </a:r>
          </a:p>
          <a:p>
            <a:pPr marL="0" marR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patial transcriptomics datasets like MERFISH provide:</a:t>
            </a:r>
          </a:p>
          <a:p>
            <a:pPr marL="0" marR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Gene expression for each cell</a:t>
            </a:r>
          </a:p>
          <a:p>
            <a:pPr marL="0" marR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- Spatial coordinates (X, Y)</a:t>
            </a:r>
          </a:p>
          <a:p>
            <a:pPr marL="1028700" lvl="3" indent="0">
              <a:buNone/>
            </a:pPr>
            <a:r>
              <a:rPr lang="en-US" sz="1400" dirty="0">
                <a:latin typeface="Times New Roman" panose="02020603050405020304" pitchFamily="18" charset="0"/>
              </a:rPr>
              <a:t>		- Sometimes biological clusters or regions</a:t>
            </a:r>
          </a:p>
          <a:p>
            <a:pPr marL="0"/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raw data does not model:</a:t>
            </a:r>
          </a:p>
          <a:p>
            <a:pPr marL="0" marR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-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cell-to-cell relationships beyond direct neighbors</a:t>
            </a:r>
          </a:p>
          <a:p>
            <a:pPr marL="0" marR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- Higher-order spatial patterns across distant cells</a:t>
            </a:r>
          </a:p>
          <a:p>
            <a:pPr marL="0" marR="0">
              <a:buNone/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Interactions between gene expression and spatial location</a:t>
            </a:r>
          </a:p>
          <a:p>
            <a:pPr marL="0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 of the Research:</a:t>
            </a:r>
          </a:p>
          <a:p>
            <a:pPr marL="2228850" lvl="5" indent="-285750">
              <a:buFontTx/>
              <a:buChar char="-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better representations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28850" lvl="5" indent="-285750">
              <a:buFontTx/>
              <a:buChar char="-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long-range dependencies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5">
              <a:buFontTx/>
              <a:buChar char="-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Fuse spatial and gene expression better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5">
              <a:buFontTx/>
              <a:buChar char="-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 classification and clustering</a:t>
            </a:r>
          </a:p>
          <a:p>
            <a:pPr marL="0" marR="0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21C41-C3E9-BBCA-915D-6B06623568EA}"/>
              </a:ext>
            </a:extLst>
          </p:cNvPr>
          <p:cNvSpPr txBox="1"/>
          <p:nvPr/>
        </p:nvSpPr>
        <p:spPr>
          <a:xfrm>
            <a:off x="4922322" y="5213843"/>
            <a:ext cx="4221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 Analogy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Traditional GNN: "I'm close to this cell, maybe related."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SpatialTransformerGNN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"I'm far but biologically similar—still related!"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Directions</a:t>
            </a:r>
            <a:endParaRPr lang="en-US" sz="2400" b="0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A7B82-6ECF-07E9-2565-C9804FBB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46599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0DE0FC-05F2-B846-DA55-5DDC42DE8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730813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Acknowledgments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37392-6E7D-4089-1E21-D7CCEE307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36823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4BF0-4932-54C2-4340-C27057E9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References &amp; Q&amp;A</a:t>
            </a:r>
            <a:b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5AC4-D995-0079-2830-FC1BC95F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 Papers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SpaGCN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(2021),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scBiGNN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(2023), STAGATE (2022).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Code Repository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frankfurtmacmoses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SpatialTransformerGN.git</a:t>
            </a:r>
            <a:endParaRPr lang="en-US" sz="2400" b="0" i="0" dirty="0">
              <a:solidFill>
                <a:srgbClr val="40404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Open floor for questions.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Problem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: Existing models (e.g.,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scBiGNN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SpaGCN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) lack integration of spatial and transcriptomic data.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Gap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: Need for global spatial reasoning + local GNN interactions.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Solution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  <a:ea typeface="微軟正黑體" panose="020B0604030504040204" pitchFamily="34" charset="-120"/>
              </a:rPr>
              <a:t>: Hybrid transformer-GNN architecture for joint modeling.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29"/>
              </a:spcAft>
            </a:pPr>
            <a:r>
              <a:rPr lang="en-US" dirty="0">
                <a:solidFill>
                  <a:srgbClr val="40404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Develop a bilevel framework for gene-cell-spatial integration.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Enhance spatial learning via transformer attention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Achieve state-of-the-art classification on spatial transcriptomics data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Zhuang-ABCA-1 mouse brain (MERFISH, 2.8M cells)</a:t>
            </a:r>
          </a:p>
          <a:p>
            <a:pPr lvl="1"/>
            <a:r>
              <a:rPr lang="en-US" dirty="0"/>
              <a:t>Source:</a:t>
            </a:r>
            <a:r>
              <a:rPr lang="en-US" dirty="0">
                <a:hlinkClick r:id="rId2"/>
              </a:rPr>
              <a:t> https://alleninstitute.github.io/abc_atlas_access/descriptions/Zhuang-ABCA-1.html</a:t>
            </a:r>
            <a:endParaRPr lang="en-US" dirty="0">
              <a:solidFill>
                <a:srgbClr val="40404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dirty="0"/>
          </a:p>
          <a:p>
            <a:r>
              <a:rPr dirty="0"/>
              <a:t>Dataset: 2.8M cells, 1122 gene features</a:t>
            </a:r>
          </a:p>
          <a:p>
            <a:r>
              <a:rPr dirty="0"/>
              <a:t>Gene expression + spatial coordinates + cluster labels</a:t>
            </a:r>
          </a:p>
          <a:p>
            <a:r>
              <a:rPr dirty="0"/>
              <a:t>Used HVGs and standardized 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Scanpy</a:t>
            </a:r>
            <a:r>
              <a:rPr dirty="0"/>
              <a:t>-based HVG selection (2000 genes)</a:t>
            </a:r>
            <a:endParaRPr lang="en-US" dirty="0"/>
          </a:p>
          <a:p>
            <a:r>
              <a:rPr dirty="0"/>
              <a:t> Mapped cluster labels into categorical indices</a:t>
            </a:r>
            <a:endParaRPr lang="en-US" dirty="0"/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Label extraction (expert-annotated clusters).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F71D-CEBD-A54D-A888-38F8D659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 Architecture (Figure 1)</a:t>
            </a:r>
            <a:br>
              <a:rPr lang="en-US" sz="28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cell type&#10;&#10;AI-generated content may be incorrect.">
            <a:extLst>
              <a:ext uri="{FF2B5EF4-FFF2-40B4-BE49-F238E27FC236}">
                <a16:creationId xmlns:a16="http://schemas.microsoft.com/office/drawing/2014/main" id="{88C8AD29-CD14-B0D2-4255-51EDD2454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86" y="1552610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D97C2-72E3-9F35-805D-1976CF678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1221" y="1984443"/>
            <a:ext cx="4094129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Components</a:t>
            </a:r>
            <a:r>
              <a:rPr lang="en-US" b="0" i="0" dirty="0">
                <a:effectLst/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Positional Encoding</a:t>
            </a:r>
            <a:r>
              <a:rPr lang="en-US" b="0" i="0" dirty="0">
                <a:effectLst/>
              </a:rPr>
              <a:t>: Dense layers for spatial coordinates.</a:t>
            </a:r>
          </a:p>
          <a:p>
            <a:pPr marL="1200150" lvl="2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Spatial coordinates (x, y, z)</a:t>
            </a:r>
            <a:r>
              <a:rPr lang="en-US" sz="7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projected to higher-dimensional space using (dense) fully connected layers to learn spatial patterns.</a:t>
            </a:r>
            <a:r>
              <a:rPr lang="en-US" sz="700" dirty="0">
                <a:effectLst/>
              </a:rPr>
              <a:t> </a:t>
            </a:r>
            <a:endParaRPr lang="en-US" sz="700" i="0" dirty="0">
              <a:effectLst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Feature Encoder</a:t>
            </a:r>
            <a:r>
              <a:rPr lang="en-US" b="0" i="0" dirty="0">
                <a:effectLst/>
              </a:rPr>
              <a:t>: Gene expression projection.</a:t>
            </a:r>
          </a:p>
          <a:p>
            <a:pPr marL="1200150" lvl="2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" b="0" i="0" dirty="0">
                <a:effectLst/>
              </a:rPr>
              <a:t>A dense layer for dimension reduction to extract a meaningful representation of gene activity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Transformer-GNN Blocks</a:t>
            </a:r>
            <a:r>
              <a:rPr lang="en-US" b="0" i="0" dirty="0">
                <a:effectLst/>
              </a:rPr>
              <a:t>: Multi-head attention + adaptive adjacency.</a:t>
            </a:r>
          </a:p>
          <a:p>
            <a:pPr marL="1200150" lvl="2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800" dirty="0"/>
              <a:t>Transformers: for global context through multi-head self-attention, allowing each cell to “attend” to all others regardless of spatial distance</a:t>
            </a:r>
            <a:endParaRPr lang="en-US" b="0" i="0" dirty="0">
              <a:effectLst/>
            </a:endParaRPr>
          </a:p>
          <a:p>
            <a:pPr marL="742950" lvl="1" indent="-228600" defTabSz="9144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Contrastive Loss</a:t>
            </a:r>
            <a:r>
              <a:rPr lang="en-US" b="0" i="0" dirty="0">
                <a:effectLst/>
              </a:rPr>
              <a:t>: Enhances latent space separation.</a:t>
            </a:r>
          </a:p>
          <a:p>
            <a:pPr marL="1200150" lvl="2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Contrastive loss on the latent features: Pull together samples from the same cell type (positive pairs) and push apart samples from different cell types (negative pairs).</a:t>
            </a:r>
          </a:p>
          <a:p>
            <a:pPr marL="1200150" lvl="2" indent="-228600">
              <a:lnSpc>
                <a:spcPct val="9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1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31" y="1188225"/>
            <a:ext cx="4047928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Objective Function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43B9CA8-1A8C-B1C7-CF13-11A24505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470" y="1946684"/>
            <a:ext cx="4047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Model mechanics</a:t>
            </a:r>
          </a:p>
          <a:p>
            <a:pPr marL="0" indent="0">
              <a:buNone/>
            </a:pPr>
            <a:r>
              <a:rPr lang="en-US" sz="1400" b="1" dirty="0"/>
              <a:t>-  Building blocks of deep learning architectures 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A8EBF-C622-A663-B3EC-CB466253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6" y="2969043"/>
            <a:ext cx="3416775" cy="1178787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4484A-82AF-3BE7-0DF9-C8EC2FEA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05" y="2335366"/>
            <a:ext cx="3333284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batch size = 512, epochs = 1</a:t>
            </a:r>
            <a:r>
              <a:rPr lang="en-US" dirty="0"/>
              <a:t>5</a:t>
            </a:r>
            <a:r>
              <a:rPr dirty="0"/>
              <a:t>0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Loss: Cross-entropy + contrastive loss (weight = 0.1).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Optimizer: Adam with exponential decay (LR=1e-3).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40404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Regularization: Dropout (0.2), early stopping.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6888</TotalTime>
  <Words>971</Words>
  <Application>Microsoft Macintosh PowerPoint</Application>
  <PresentationFormat>On-screen Show (4:3)</PresentationFormat>
  <Paragraphs>125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微軟正黑體</vt:lpstr>
      <vt:lpstr>Aptos</vt:lpstr>
      <vt:lpstr>Aptos Display</vt:lpstr>
      <vt:lpstr>Arial</vt:lpstr>
      <vt:lpstr>Times New Roman</vt:lpstr>
      <vt:lpstr>Office Theme</vt:lpstr>
      <vt:lpstr>     SpatialTransformerGNN: A Transformer-Augmented Bilevel GNN for Spatially Informed Cell Classification</vt:lpstr>
      <vt:lpstr>Brief Clarification</vt:lpstr>
      <vt:lpstr>Research Motivation</vt:lpstr>
      <vt:lpstr>Research Objectives</vt:lpstr>
      <vt:lpstr>Dataset Overview</vt:lpstr>
      <vt:lpstr>Preprocessing Pipeline</vt:lpstr>
      <vt:lpstr>Model Architecture (Figure 1) </vt:lpstr>
      <vt:lpstr>Objective Function</vt:lpstr>
      <vt:lpstr>Training Strategy</vt:lpstr>
      <vt:lpstr> Implementation Highlights (Code) </vt:lpstr>
      <vt:lpstr>Contrastive Learning Objective</vt:lpstr>
      <vt:lpstr>Evaluation Metrics</vt:lpstr>
      <vt:lpstr>Key Innovations</vt:lpstr>
      <vt:lpstr>Results Analysis</vt:lpstr>
      <vt:lpstr>Visualization</vt:lpstr>
      <vt:lpstr>PowerPoint Presentation</vt:lpstr>
      <vt:lpstr>Contribution</vt:lpstr>
      <vt:lpstr>Applications </vt:lpstr>
      <vt:lpstr>Challenges Encountered</vt:lpstr>
      <vt:lpstr>Future Directions</vt:lpstr>
      <vt:lpstr>Conclusion</vt:lpstr>
      <vt:lpstr>Acknowledgments</vt:lpstr>
      <vt:lpstr>References &amp; Q&amp;A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Olawole Ogunfunminiyi</cp:lastModifiedBy>
  <cp:revision>9</cp:revision>
  <dcterms:created xsi:type="dcterms:W3CDTF">2013-01-27T09:14:16Z</dcterms:created>
  <dcterms:modified xsi:type="dcterms:W3CDTF">2025-05-04T18:50:37Z</dcterms:modified>
  <cp:category/>
</cp:coreProperties>
</file>