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6" r:id="rId3"/>
    <p:sldId id="280" r:id="rId4"/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42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0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0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1629D1-3D8A-4B66-B372-41819540DBB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7FB0-EBEA-4A29-AED8-2E64E42F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6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B656-7472-4296-90F2-209C0177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05" y="354517"/>
            <a:ext cx="4458882" cy="8577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500" b="1" dirty="0"/>
              <a:t>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F67C4-4691-4ABE-B680-AF2E2618F86C}"/>
              </a:ext>
            </a:extLst>
          </p:cNvPr>
          <p:cNvSpPr txBox="1"/>
          <p:nvPr/>
        </p:nvSpPr>
        <p:spPr>
          <a:xfrm>
            <a:off x="963298" y="1589617"/>
            <a:ext cx="1059628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Top five states with most Superfund sites</a:t>
            </a:r>
          </a:p>
          <a:p>
            <a:endParaRPr lang="en-US" dirty="0"/>
          </a:p>
          <a:p>
            <a:r>
              <a:rPr lang="en-US" dirty="0"/>
              <a:t>New Jersey 150  	Pennsylvania 127	New York 120	  California 114	 Florida 92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398E9-5E5E-4791-8515-4847C7B533F3}"/>
              </a:ext>
            </a:extLst>
          </p:cNvPr>
          <p:cNvSpPr txBox="1"/>
          <p:nvPr/>
        </p:nvSpPr>
        <p:spPr>
          <a:xfrm>
            <a:off x="195594" y="3638077"/>
            <a:ext cx="3183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/>
          </a:p>
          <a:p>
            <a:r>
              <a:rPr lang="en-US" b="1" i="1" u="sng" dirty="0"/>
              <a:t>Colon Cancer</a:t>
            </a:r>
            <a:endParaRPr lang="en-US" b="1" i="1" u="sng" dirty="0">
              <a:latin typeface="Segoe UI" panose="020B0502040204020203" pitchFamily="34" charset="0"/>
            </a:endParaRPr>
          </a:p>
          <a:p>
            <a:r>
              <a:rPr lang="en-US" dirty="0"/>
              <a:t>Mississippi 48.4</a:t>
            </a:r>
          </a:p>
          <a:p>
            <a:r>
              <a:rPr lang="en-US" dirty="0"/>
              <a:t>West Virginia 47.0</a:t>
            </a:r>
          </a:p>
          <a:p>
            <a:r>
              <a:rPr lang="en-US" dirty="0"/>
              <a:t>North Dakota 45.7</a:t>
            </a:r>
          </a:p>
          <a:p>
            <a:r>
              <a:rPr lang="en-US" dirty="0"/>
              <a:t>Illinois 43.9</a:t>
            </a:r>
          </a:p>
          <a:p>
            <a:r>
              <a:rPr lang="en-US" dirty="0"/>
              <a:t>Arkansas 43.6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3CEB5-6527-4A84-80CA-94985833681A}"/>
              </a:ext>
            </a:extLst>
          </p:cNvPr>
          <p:cNvSpPr txBox="1"/>
          <p:nvPr/>
        </p:nvSpPr>
        <p:spPr>
          <a:xfrm>
            <a:off x="3217515" y="3919194"/>
            <a:ext cx="2798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Prostate Cancer</a:t>
            </a:r>
            <a:endParaRPr lang="en-US" b="1" i="1" u="sng" dirty="0">
              <a:latin typeface="Segoe UI" panose="020B0502040204020203" pitchFamily="34" charset="0"/>
            </a:endParaRPr>
          </a:p>
          <a:p>
            <a:r>
              <a:rPr lang="en-US" dirty="0"/>
              <a:t>Puerto Rico 146.6</a:t>
            </a:r>
          </a:p>
          <a:p>
            <a:r>
              <a:rPr lang="en-US" dirty="0"/>
              <a:t>Washington D.C. 143.5</a:t>
            </a:r>
          </a:p>
          <a:p>
            <a:r>
              <a:rPr lang="en-US" dirty="0"/>
              <a:t>Delaware 136.1</a:t>
            </a:r>
          </a:p>
          <a:p>
            <a:r>
              <a:rPr lang="en-US" dirty="0"/>
              <a:t>New York 131.7</a:t>
            </a:r>
          </a:p>
          <a:p>
            <a:r>
              <a:rPr lang="en-US" dirty="0"/>
              <a:t>Mississippi 130.6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E154C-6772-43B2-9CB8-E4E198DB406D}"/>
              </a:ext>
            </a:extLst>
          </p:cNvPr>
          <p:cNvSpPr txBox="1"/>
          <p:nvPr/>
        </p:nvSpPr>
        <p:spPr>
          <a:xfrm>
            <a:off x="6014505" y="3891398"/>
            <a:ext cx="2798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Breast Cancer</a:t>
            </a:r>
            <a:endParaRPr lang="en-US" b="1" i="1" u="sng" dirty="0">
              <a:solidFill>
                <a:srgbClr val="24292E"/>
              </a:solidFill>
              <a:latin typeface="Segoe UI" panose="020B0502040204020203" pitchFamily="34" charset="0"/>
            </a:endParaRPr>
          </a:p>
          <a:p>
            <a:r>
              <a:rPr lang="en-US" dirty="0"/>
              <a:t>New Hampshire 143.9</a:t>
            </a:r>
          </a:p>
          <a:p>
            <a:r>
              <a:rPr lang="en-US" dirty="0"/>
              <a:t>Washington D.C. 139.7</a:t>
            </a:r>
          </a:p>
          <a:p>
            <a:r>
              <a:rPr lang="en-US" dirty="0"/>
              <a:t>Massachusetts 137.6</a:t>
            </a:r>
          </a:p>
          <a:p>
            <a:r>
              <a:rPr lang="en-US" dirty="0"/>
              <a:t>Rhode Island 135.3</a:t>
            </a:r>
          </a:p>
          <a:p>
            <a:r>
              <a:rPr lang="en-US" dirty="0"/>
              <a:t>South Dakota 134.3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9ED76-FDAD-451A-98CD-1FD8640543F8}"/>
              </a:ext>
            </a:extLst>
          </p:cNvPr>
          <p:cNvSpPr txBox="1"/>
          <p:nvPr/>
        </p:nvSpPr>
        <p:spPr>
          <a:xfrm>
            <a:off x="8989968" y="3869761"/>
            <a:ext cx="283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Lung Cancer</a:t>
            </a:r>
            <a:endParaRPr lang="en-US" b="1" i="1" u="sng" dirty="0">
              <a:solidFill>
                <a:srgbClr val="24292E"/>
              </a:solidFill>
              <a:latin typeface="Segoe UI" panose="020B0502040204020203" pitchFamily="34" charset="0"/>
            </a:endParaRPr>
          </a:p>
          <a:p>
            <a:r>
              <a:rPr lang="en-US" dirty="0"/>
              <a:t>West Virginia 80.3</a:t>
            </a:r>
          </a:p>
          <a:p>
            <a:r>
              <a:rPr lang="en-US" dirty="0"/>
              <a:t>Arkansas 78.0</a:t>
            </a:r>
          </a:p>
          <a:p>
            <a:r>
              <a:rPr lang="en-US" dirty="0"/>
              <a:t>Tennessee 75.7</a:t>
            </a:r>
          </a:p>
          <a:p>
            <a:r>
              <a:rPr lang="en-US" dirty="0"/>
              <a:t>Mississippi 75.0</a:t>
            </a:r>
          </a:p>
          <a:p>
            <a:r>
              <a:rPr lang="en-US" dirty="0"/>
              <a:t>Missouri 74.2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107F9-29D1-4ED8-BE52-035BAD932C8E}"/>
              </a:ext>
            </a:extLst>
          </p:cNvPr>
          <p:cNvSpPr txBox="1"/>
          <p:nvPr/>
        </p:nvSpPr>
        <p:spPr>
          <a:xfrm>
            <a:off x="630789" y="3135407"/>
            <a:ext cx="1113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 five states of cancer incidents</a:t>
            </a:r>
          </a:p>
        </p:txBody>
      </p:sp>
    </p:spTree>
    <p:extLst>
      <p:ext uri="{BB962C8B-B14F-4D97-AF65-F5344CB8AC3E}">
        <p14:creationId xmlns:p14="http://schemas.microsoft.com/office/powerpoint/2010/main" val="11037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B656-7472-4296-90F2-209C0177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5723-96F7-4DFC-8A6B-BD5F692A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102"/>
            <a:ext cx="10515600" cy="43795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we figured that there would be a direct correlation to incidents of cancer and the number of Superfund sites, our findings proved otherwise.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states that have the highest number of Superfund sites, they did not have the highest number of cancer incidents.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concluded with a </a:t>
            </a:r>
            <a:r>
              <a:rPr lang="en-US" dirty="0" err="1"/>
              <a:t>Pvalue</a:t>
            </a:r>
            <a:r>
              <a:rPr lang="en-US" dirty="0"/>
              <a:t> test </a:t>
            </a:r>
          </a:p>
        </p:txBody>
      </p:sp>
    </p:spTree>
    <p:extLst>
      <p:ext uri="{BB962C8B-B14F-4D97-AF65-F5344CB8AC3E}">
        <p14:creationId xmlns:p14="http://schemas.microsoft.com/office/powerpoint/2010/main" val="96366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3EF7-6895-495E-937B-71416665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Arizona measure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F608-AC6E-436D-909E-7C4A2C3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49C4-1EFC-4E03-A4D3-77405B8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7B95-FF7B-4BFF-BD8A-DBD2072B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1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1392</TotalTime>
  <Words>145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Segoe UI</vt:lpstr>
      <vt:lpstr>Wingdings 3</vt:lpstr>
      <vt:lpstr>Ion</vt:lpstr>
      <vt:lpstr>Correlation</vt:lpstr>
      <vt:lpstr>Conclusion</vt:lpstr>
      <vt:lpstr>How does Arizona measure up?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Arizona Data Science Bootcamp</dc:title>
  <dc:creator>Brenda Daly</dc:creator>
  <cp:lastModifiedBy>Brenda Daly</cp:lastModifiedBy>
  <cp:revision>26</cp:revision>
  <dcterms:created xsi:type="dcterms:W3CDTF">2019-01-19T18:22:13Z</dcterms:created>
  <dcterms:modified xsi:type="dcterms:W3CDTF">2019-01-24T04:13:24Z</dcterms:modified>
</cp:coreProperties>
</file>