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jvsbb9mMQe0l5MbUzAgiX28BVz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>
            <a:endCxn id="580" idx="3"/>
          </p:cNvCxnSpPr>
          <p:nvPr/>
        </p:nvCxnSpPr>
        <p:spPr>
          <a:xfrm flipH="1" rot="10800000">
            <a:off x="576475" y="4785650"/>
            <a:ext cx="5747700" cy="1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>
            <a:endCxn id="582" idx="3"/>
          </p:cNvCxnSpPr>
          <p:nvPr/>
        </p:nvCxnSpPr>
        <p:spPr>
          <a:xfrm>
            <a:off x="-49050" y="4533975"/>
            <a:ext cx="4466400" cy="2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>
            <a:endCxn id="584" idx="3"/>
          </p:cNvCxnSpPr>
          <p:nvPr/>
        </p:nvCxnSpPr>
        <p:spPr>
          <a:xfrm>
            <a:off x="534800" y="4266975"/>
            <a:ext cx="3180300" cy="44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1"/>
          <p:cNvCxnSpPr/>
          <p:nvPr/>
        </p:nvCxnSpPr>
        <p:spPr>
          <a:xfrm>
            <a:off x="576453" y="4000500"/>
            <a:ext cx="21253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6" name="Google Shape;586;p1"/>
          <p:cNvCxnSpPr/>
          <p:nvPr/>
        </p:nvCxnSpPr>
        <p:spPr>
          <a:xfrm>
            <a:off x="576453" y="3733800"/>
            <a:ext cx="35691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7" name="Google Shape;587;p1"/>
          <p:cNvCxnSpPr/>
          <p:nvPr/>
        </p:nvCxnSpPr>
        <p:spPr>
          <a:xfrm>
            <a:off x="11150894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8" name="Google Shape;588;p1"/>
          <p:cNvCxnSpPr/>
          <p:nvPr/>
        </p:nvCxnSpPr>
        <p:spPr>
          <a:xfrm>
            <a:off x="5959736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9" name="Google Shape;589;p1"/>
          <p:cNvSpPr txBox="1"/>
          <p:nvPr/>
        </p:nvSpPr>
        <p:spPr>
          <a:xfrm>
            <a:off x="185100" y="3098975"/>
            <a:ext cx="58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sz="1800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"/>
          <p:cNvSpPr txBox="1"/>
          <p:nvPr/>
        </p:nvSpPr>
        <p:spPr>
          <a:xfrm>
            <a:off x="11411020" y="3098975"/>
            <a:ext cx="66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"/>
          <p:cNvSpPr/>
          <p:nvPr/>
        </p:nvSpPr>
        <p:spPr>
          <a:xfrm>
            <a:off x="933365" y="3048000"/>
            <a:ext cx="10337700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"/>
          <p:cNvSpPr txBox="1"/>
          <p:nvPr/>
        </p:nvSpPr>
        <p:spPr>
          <a:xfrm>
            <a:off x="996865" y="3145473"/>
            <a:ext cx="268407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1"/>
          <p:cNvCxnSpPr/>
          <p:nvPr/>
        </p:nvCxnSpPr>
        <p:spPr>
          <a:xfrm>
            <a:off x="2828756" y="3127425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1"/>
          <p:cNvSpPr txBox="1"/>
          <p:nvPr/>
        </p:nvSpPr>
        <p:spPr>
          <a:xfrm>
            <a:off x="3570050" y="3098926"/>
            <a:ext cx="232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5" name="Google Shape;595;p1"/>
          <p:cNvCxnSpPr/>
          <p:nvPr/>
        </p:nvCxnSpPr>
        <p:spPr>
          <a:xfrm>
            <a:off x="4552985" y="313695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6" name="Google Shape;596;p1"/>
          <p:cNvSpPr txBox="1"/>
          <p:nvPr/>
        </p:nvSpPr>
        <p:spPr>
          <a:xfrm>
            <a:off x="5856636" y="3135973"/>
            <a:ext cx="267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7" name="Google Shape;597;p1"/>
          <p:cNvCxnSpPr/>
          <p:nvPr/>
        </p:nvCxnSpPr>
        <p:spPr>
          <a:xfrm>
            <a:off x="7937752" y="313695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8" name="Google Shape;598;p1"/>
          <p:cNvSpPr txBox="1"/>
          <p:nvPr/>
        </p:nvSpPr>
        <p:spPr>
          <a:xfrm>
            <a:off x="9641952" y="3145498"/>
            <a:ext cx="22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"/>
          <p:cNvSpPr txBox="1"/>
          <p:nvPr/>
        </p:nvSpPr>
        <p:spPr>
          <a:xfrm>
            <a:off x="6181986" y="2493857"/>
            <a:ext cx="6604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"/>
          <p:cNvSpPr txBox="1"/>
          <p:nvPr/>
        </p:nvSpPr>
        <p:spPr>
          <a:xfrm>
            <a:off x="6181969" y="2677075"/>
            <a:ext cx="849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/11/2024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"/>
          <p:cNvSpPr/>
          <p:nvPr/>
        </p:nvSpPr>
        <p:spPr>
          <a:xfrm rot="-5400000">
            <a:off x="5985136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 txBox="1"/>
          <p:nvPr/>
        </p:nvSpPr>
        <p:spPr>
          <a:xfrm>
            <a:off x="11373144" y="2493857"/>
            <a:ext cx="6604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"/>
          <p:cNvSpPr txBox="1"/>
          <p:nvPr/>
        </p:nvSpPr>
        <p:spPr>
          <a:xfrm>
            <a:off x="11373144" y="2677075"/>
            <a:ext cx="5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/12/2024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"/>
          <p:cNvSpPr/>
          <p:nvPr/>
        </p:nvSpPr>
        <p:spPr>
          <a:xfrm rot="-5400000">
            <a:off x="11176294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"/>
          <p:cNvSpPr/>
          <p:nvPr/>
        </p:nvSpPr>
        <p:spPr>
          <a:xfrm>
            <a:off x="1101176" y="3613200"/>
            <a:ext cx="660300" cy="2031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"/>
          <p:cNvSpPr txBox="1"/>
          <p:nvPr/>
        </p:nvSpPr>
        <p:spPr>
          <a:xfrm>
            <a:off x="1761477" y="3637800"/>
            <a:ext cx="1370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/09/2024 - 09/09/2024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"/>
          <p:cNvSpPr txBox="1"/>
          <p:nvPr/>
        </p:nvSpPr>
        <p:spPr>
          <a:xfrm>
            <a:off x="127000" y="36485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"/>
          <p:cNvSpPr/>
          <p:nvPr/>
        </p:nvSpPr>
        <p:spPr>
          <a:xfrm>
            <a:off x="2038550" y="3927900"/>
            <a:ext cx="960600" cy="203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"/>
          <p:cNvSpPr txBox="1"/>
          <p:nvPr/>
        </p:nvSpPr>
        <p:spPr>
          <a:xfrm>
            <a:off x="3054800" y="3934350"/>
            <a:ext cx="1689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/09/2024 - 01/10/2024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"/>
          <p:cNvSpPr txBox="1"/>
          <p:nvPr/>
        </p:nvSpPr>
        <p:spPr>
          <a:xfrm>
            <a:off x="127000" y="39152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"/>
          <p:cNvSpPr/>
          <p:nvPr/>
        </p:nvSpPr>
        <p:spPr>
          <a:xfrm>
            <a:off x="3054800" y="4209525"/>
            <a:ext cx="660300" cy="203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"/>
          <p:cNvSpPr txBox="1"/>
          <p:nvPr/>
        </p:nvSpPr>
        <p:spPr>
          <a:xfrm>
            <a:off x="3802252" y="4234150"/>
            <a:ext cx="1370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/10/2024 - 11/10/2024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"/>
          <p:cNvSpPr txBox="1"/>
          <p:nvPr/>
        </p:nvSpPr>
        <p:spPr>
          <a:xfrm>
            <a:off x="127000" y="41819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"/>
          <p:cNvSpPr/>
          <p:nvPr/>
        </p:nvSpPr>
        <p:spPr>
          <a:xfrm>
            <a:off x="3757050" y="4434525"/>
            <a:ext cx="660300" cy="2031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"/>
          <p:cNvSpPr txBox="1"/>
          <p:nvPr/>
        </p:nvSpPr>
        <p:spPr>
          <a:xfrm>
            <a:off x="4478323" y="4459125"/>
            <a:ext cx="1424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/10/2024 -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23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"/>
          <p:cNvSpPr txBox="1"/>
          <p:nvPr/>
        </p:nvSpPr>
        <p:spPr>
          <a:xfrm>
            <a:off x="127000" y="44486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"/>
          <p:cNvSpPr/>
          <p:nvPr/>
        </p:nvSpPr>
        <p:spPr>
          <a:xfrm>
            <a:off x="4806175" y="4684100"/>
            <a:ext cx="1518000" cy="203100"/>
          </a:xfrm>
          <a:prstGeom prst="rect">
            <a:avLst/>
          </a:prstGeom>
          <a:solidFill>
            <a:srgbClr val="6F3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"/>
          <p:cNvSpPr txBox="1"/>
          <p:nvPr/>
        </p:nvSpPr>
        <p:spPr>
          <a:xfrm>
            <a:off x="6390675" y="4716200"/>
            <a:ext cx="1424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/11/2024 - 23/11/2024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"/>
          <p:cNvSpPr txBox="1"/>
          <p:nvPr/>
        </p:nvSpPr>
        <p:spPr>
          <a:xfrm>
            <a:off x="127000" y="47153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utilizar Office Timeline para crear/editar la planificación de lanzamiento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"/>
          <p:cNvSpPr txBox="1"/>
          <p:nvPr/>
        </p:nvSpPr>
        <p:spPr>
          <a:xfrm>
            <a:off x="127000" y="5006115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0" name="Google Shape;620;p1"/>
          <p:cNvCxnSpPr/>
          <p:nvPr/>
        </p:nvCxnSpPr>
        <p:spPr>
          <a:xfrm flipH="1" rot="10800000">
            <a:off x="576475" y="5081850"/>
            <a:ext cx="5747700" cy="1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1" name="Google Shape;621;p1"/>
          <p:cNvSpPr/>
          <p:nvPr/>
        </p:nvSpPr>
        <p:spPr>
          <a:xfrm>
            <a:off x="6324175" y="5013775"/>
            <a:ext cx="1689000" cy="1539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"/>
          <p:cNvSpPr txBox="1"/>
          <p:nvPr/>
        </p:nvSpPr>
        <p:spPr>
          <a:xfrm>
            <a:off x="8039400" y="5013775"/>
            <a:ext cx="1424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/11/2024 - 02/12/2024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