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F2D62B-FCD0-4759-AC88-C5BDA611E855}">
  <a:tblStyle styleId="{F2F2D62B-FCD0-4759-AC88-C5BDA611E8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5925b8e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5925b8e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592abe83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592abe83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5925b8eb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5925b8eb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5925b8eb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5925b8e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e2409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e2409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e2409d53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e2409d53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5925b8eb7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5925b8eb7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592abe8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592abe8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592abe8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592abe8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592abe8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592abe8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5925b8eb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5925b8eb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92abe8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92abe8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mailto:75279834@continental.edu.pe" TargetMode="External"/><Relationship Id="rId10" Type="http://schemas.openxmlformats.org/officeDocument/2006/relationships/hyperlink" Target="mailto:73078001@continental.edu.pe" TargetMode="External"/><Relationship Id="rId13" Type="http://schemas.openxmlformats.org/officeDocument/2006/relationships/hyperlink" Target="mailto:70418611@continental.edu.pe" TargetMode="External"/><Relationship Id="rId12" Type="http://schemas.openxmlformats.org/officeDocument/2006/relationships/hyperlink" Target="mailto:75604164@continental.edu.p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73196982@continental.edu.pe" TargetMode="External"/><Relationship Id="rId9" Type="http://schemas.openxmlformats.org/officeDocument/2006/relationships/hyperlink" Target="mailto:77917170@continental.edu.pe" TargetMode="External"/><Relationship Id="rId15" Type="http://schemas.openxmlformats.org/officeDocument/2006/relationships/hyperlink" Target="mailto:75476786@continental.edu.pe" TargetMode="External"/><Relationship Id="rId14" Type="http://schemas.openxmlformats.org/officeDocument/2006/relationships/hyperlink" Target="mailto:osalinas@continental.edu.pe" TargetMode="External"/><Relationship Id="rId16" Type="http://schemas.openxmlformats.org/officeDocument/2006/relationships/hyperlink" Target="mailto:paulore4@gmail.com" TargetMode="External"/><Relationship Id="rId5" Type="http://schemas.openxmlformats.org/officeDocument/2006/relationships/hyperlink" Target="mailto:75990114@continental.edu.pe" TargetMode="External"/><Relationship Id="rId6" Type="http://schemas.openxmlformats.org/officeDocument/2006/relationships/hyperlink" Target="mailto:75466571@continental.edu.pe" TargetMode="External"/><Relationship Id="rId7" Type="http://schemas.openxmlformats.org/officeDocument/2006/relationships/hyperlink" Target="mailto:75065810@continental.edu.pe" TargetMode="External"/><Relationship Id="rId8" Type="http://schemas.openxmlformats.org/officeDocument/2006/relationships/hyperlink" Target="mailto:71485921@continental.edu.p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954300" y="2006675"/>
            <a:ext cx="1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b="1" i="0" lang="e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11838" y="1007663"/>
            <a:ext cx="7320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FFFFFF"/>
                </a:solidFill>
              </a:rPr>
              <a:t>Desarrollo de una Aplicación de de Entrenamiento Personal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58044" t="0"/>
          <a:stretch/>
        </p:blipFill>
        <p:spPr>
          <a:xfrm>
            <a:off x="7846950" y="498000"/>
            <a:ext cx="1297050" cy="92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3"/>
          <p:cNvGraphicFramePr/>
          <p:nvPr/>
        </p:nvGraphicFramePr>
        <p:xfrm>
          <a:off x="357875" y="2671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{F2F2D62B-FCD0-4759-AC88-C5BDA611E855}</a:tableStyleId>
              </a:tblPr>
              <a:tblGrid>
                <a:gridCol w="2113200"/>
                <a:gridCol w="1969200"/>
              </a:tblGrid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Jean Pool Angeles Lara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73196982@continental.edu.pe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Jared Israel Portillo Cordova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75990114@continental.edu.pe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75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Francisco Jesus Mendoza Santivañez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75466571@continental.edu.pe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Frank Edwin   Perez Cardenas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75065810@continental.edu.pe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Raúl Espinoza Aquino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71485921@continental.edu.pe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75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keysi Simbron Guerra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77917170@continental.edu.pe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Giohan Ibsen Torres Orihuela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73078001@continental.edu.pe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91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Frank Puertas Fuentes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75279834@continental.edu.pe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/>
        </p:nvGraphicFramePr>
        <p:xfrm>
          <a:off x="4800275" y="27492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{F2F2D62B-FCD0-4759-AC88-C5BDA611E855}</a:tableStyleId>
              </a:tblPr>
              <a:tblGrid>
                <a:gridCol w="1611475"/>
                <a:gridCol w="1892850"/>
              </a:tblGrid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Wilson Lopes Garcia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75604164@continental.edu.pe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Jose Yupari Ramos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70418611@continental.edu.pe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408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Omar Salinas Fernandez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osalinas@continental.edu.pe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546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Italo  Lopez Ricapa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75476786@continental.edu.pe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91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Paul ore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paulore4@gmail.com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3470325" y="4393700"/>
            <a:ext cx="243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Huancayo -202</a:t>
            </a:r>
            <a:r>
              <a:rPr lang="es" sz="2300">
                <a:solidFill>
                  <a:srgbClr val="FFFFFF"/>
                </a:solidFill>
              </a:rPr>
              <a:t>4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1623225"/>
            <a:ext cx="2074550" cy="20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27100" y="127100"/>
            <a:ext cx="479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Implementación y Documentación de </a:t>
            </a:r>
            <a:r>
              <a:rPr lang="es" sz="1600">
                <a:solidFill>
                  <a:schemeClr val="dk2"/>
                </a:solidFill>
              </a:rPr>
              <a:t>Github</a:t>
            </a:r>
            <a:r>
              <a:rPr lang="es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19625" y="672850"/>
            <a:ext cx="5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Link: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016725" y="726700"/>
            <a:ext cx="31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https://github.com/frankgonzmc/AppGym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650" y="1447700"/>
            <a:ext cx="2424125" cy="24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2429213" y="2459550"/>
            <a:ext cx="4260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950" y="1447712"/>
            <a:ext cx="2026802" cy="22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5153213" y="2459550"/>
            <a:ext cx="4260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058350" y="166375"/>
            <a:ext cx="5214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ASPECTOS A MEJORAR:</a:t>
            </a:r>
            <a:endParaRPr sz="72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25" y="1077450"/>
            <a:ext cx="2195700" cy="39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50" y="1077450"/>
            <a:ext cx="5106460" cy="39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14075" y="1166950"/>
            <a:ext cx="6848400" cy="24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 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Diapositiva 1: Título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Título:</a:t>
            </a:r>
            <a:r>
              <a:rPr b="0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una Aplicación Web de Entrenamiento Personal</a:t>
            </a:r>
            <a:endParaRPr b="0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Subtítulo:</a:t>
            </a:r>
            <a:r>
              <a:rPr b="0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Estudio</a:t>
            </a:r>
            <a:endParaRPr b="0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capitulo 2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de solución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311699" y="362075"/>
            <a:ext cx="7248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Historias de Usuario Desarrolladas</a:t>
            </a:r>
            <a:endParaRPr b="1" sz="30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287"/>
            <a:ext cx="9143999" cy="26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52400" y="1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BACKLOG DEL PRODUCTO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267" r="62029" t="0"/>
          <a:stretch/>
        </p:blipFill>
        <p:spPr>
          <a:xfrm>
            <a:off x="342550" y="854600"/>
            <a:ext cx="4908974" cy="1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25" y="2624351"/>
            <a:ext cx="7024725" cy="16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20"/>
              <a:t>Sprint 1</a:t>
            </a:r>
            <a:endParaRPr sz="422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" y="1956975"/>
            <a:ext cx="8689900" cy="23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950" y="110225"/>
            <a:ext cx="3108050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Sprint 2</a:t>
            </a:r>
            <a:endParaRPr sz="42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2346450"/>
            <a:ext cx="8839201" cy="195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00" y="394500"/>
            <a:ext cx="3393000" cy="16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8450"/>
            <a:ext cx="8839199" cy="444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39950" y="155750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2320">
                <a:solidFill>
                  <a:schemeClr val="lt1"/>
                </a:solidFill>
              </a:rPr>
              <a:t>Diseño de la Base de datos</a:t>
            </a:r>
            <a:endParaRPr i="1" sz="2320">
              <a:solidFill>
                <a:schemeClr val="lt1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0" y="875275"/>
            <a:ext cx="8469149" cy="41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